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5" r:id="rId2"/>
  </p:sldMasterIdLst>
  <p:notesMasterIdLst>
    <p:notesMasterId r:id="rId36"/>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embeddedFontLst>
    <p:embeddedFont>
      <p:font typeface="DM Sans" panose="020B0604020202020204" charset="0"/>
      <p:regular r:id="rId37"/>
      <p:bold r:id="rId38"/>
      <p:italic r:id="rId39"/>
      <p:boldItalic r:id="rId40"/>
    </p:embeddedFont>
    <p:embeddedFont>
      <p:font typeface="Montserrat" panose="02000505000000020004" pitchFamily="2" charset="0"/>
      <p:regular r:id="rId41"/>
      <p:bold r:id="rId42"/>
      <p:italic r:id="rId43"/>
      <p:boldItalic r:id="rId44"/>
    </p:embeddedFont>
    <p:embeddedFont>
      <p:font typeface="Proxima Nova Semibold" panose="020B0604020202020204" charset="0"/>
      <p:regular r:id="rId45"/>
      <p:bold r:id="rId46"/>
      <p:boldItalic r:id="rId47"/>
    </p:embeddedFont>
    <p:embeddedFont>
      <p:font typeface="Domine" panose="020B0604020202020204" charset="0"/>
      <p:regular r:id="rId48"/>
      <p:bold r:id="rId49"/>
    </p:embeddedFont>
    <p:embeddedFont>
      <p:font typeface="Proxima Nova" panose="020B0604020202020204" charset="0"/>
      <p:regular r:id="rId50"/>
      <p:bold r:id="rId51"/>
      <p:italic r:id="rId52"/>
      <p:boldItalic r:id="rId5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7" roundtripDataSignature="AMtx7midZFAdXi+Ly2gEN5uDoElvTIZ9B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3F6368E-CEE1-48FC-8965-5AA046C22017}">
  <a:tblStyle styleId="{93F6368E-CEE1-48FC-8965-5AA046C22017}"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0" d="100"/>
          <a:sy n="140" d="100"/>
        </p:scale>
        <p:origin x="774"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3.fntdata"/><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font" Target="fonts/font14.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2.fntdata"/><Relationship Id="rId46" Type="http://schemas.openxmlformats.org/officeDocument/2006/relationships/font" Target="fonts/font10.fntdata"/><Relationship Id="rId59"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3" Type="http://schemas.openxmlformats.org/officeDocument/2006/relationships/font" Target="fonts/font17.fntdata"/><Relationship Id="rId58"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49" Type="http://schemas.openxmlformats.org/officeDocument/2006/relationships/font" Target="fonts/font13.fntdata"/><Relationship Id="rId57" Type="http://customschemas.google.com/relationships/presentationmetadata" Target="metadata"/><Relationship Id="rId61"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8.fntdata"/><Relationship Id="rId52" Type="http://schemas.openxmlformats.org/officeDocument/2006/relationships/font" Target="fonts/font16.fntdata"/><Relationship Id="rId60"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7.fntdata"/><Relationship Id="rId48" Type="http://schemas.openxmlformats.org/officeDocument/2006/relationships/font" Target="fonts/font12.fntdata"/><Relationship Id="rId8" Type="http://schemas.openxmlformats.org/officeDocument/2006/relationships/slide" Target="slides/slide6.xml"/><Relationship Id="rId51" Type="http://schemas.openxmlformats.org/officeDocument/2006/relationships/font" Target="fonts/font15.fntdata"/><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
        <p:cNvGrpSpPr/>
        <p:nvPr/>
      </p:nvGrpSpPr>
      <p:grpSpPr>
        <a:xfrm>
          <a:off x="0" y="0"/>
          <a:ext cx="0" cy="0"/>
          <a:chOff x="0" y="0"/>
          <a:chExt cx="0" cy="0"/>
        </a:xfrm>
      </p:grpSpPr>
      <p:sp>
        <p:nvSpPr>
          <p:cNvPr id="166" name="Google Shape;16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7" name="Google Shape;167;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Google Shape;456;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57" name="Google Shape;457;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86" name="Google Shape;486;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8"/>
        <p:cNvGrpSpPr/>
        <p:nvPr/>
      </p:nvGrpSpPr>
      <p:grpSpPr>
        <a:xfrm>
          <a:off x="0" y="0"/>
          <a:ext cx="0" cy="0"/>
          <a:chOff x="0" y="0"/>
          <a:chExt cx="0" cy="0"/>
        </a:xfrm>
      </p:grpSpPr>
      <p:sp>
        <p:nvSpPr>
          <p:cNvPr id="539" name="Google Shape;539;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40" name="Google Shape;540;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5"/>
        <p:cNvGrpSpPr/>
        <p:nvPr/>
      </p:nvGrpSpPr>
      <p:grpSpPr>
        <a:xfrm>
          <a:off x="0" y="0"/>
          <a:ext cx="0" cy="0"/>
          <a:chOff x="0" y="0"/>
          <a:chExt cx="0" cy="0"/>
        </a:xfrm>
      </p:grpSpPr>
      <p:sp>
        <p:nvSpPr>
          <p:cNvPr id="596" name="Google Shape;596;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97" name="Google Shape;597;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9"/>
        <p:cNvGrpSpPr/>
        <p:nvPr/>
      </p:nvGrpSpPr>
      <p:grpSpPr>
        <a:xfrm>
          <a:off x="0" y="0"/>
          <a:ext cx="0" cy="0"/>
          <a:chOff x="0" y="0"/>
          <a:chExt cx="0" cy="0"/>
        </a:xfrm>
      </p:grpSpPr>
      <p:sp>
        <p:nvSpPr>
          <p:cNvPr id="620" name="Google Shape;620;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21" name="Google Shape;621;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2"/>
        <p:cNvGrpSpPr/>
        <p:nvPr/>
      </p:nvGrpSpPr>
      <p:grpSpPr>
        <a:xfrm>
          <a:off x="0" y="0"/>
          <a:ext cx="0" cy="0"/>
          <a:chOff x="0" y="0"/>
          <a:chExt cx="0" cy="0"/>
        </a:xfrm>
      </p:grpSpPr>
      <p:sp>
        <p:nvSpPr>
          <p:cNvPr id="643" name="Google Shape;643;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44" name="Google Shape;644;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4"/>
        <p:cNvGrpSpPr/>
        <p:nvPr/>
      </p:nvGrpSpPr>
      <p:grpSpPr>
        <a:xfrm>
          <a:off x="0" y="0"/>
          <a:ext cx="0" cy="0"/>
          <a:chOff x="0" y="0"/>
          <a:chExt cx="0" cy="0"/>
        </a:xfrm>
      </p:grpSpPr>
      <p:sp>
        <p:nvSpPr>
          <p:cNvPr id="685" name="Google Shape;685;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86" name="Google Shape;686;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24" name="Google Shape;724;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1"/>
        <p:cNvGrpSpPr/>
        <p:nvPr/>
      </p:nvGrpSpPr>
      <p:grpSpPr>
        <a:xfrm>
          <a:off x="0" y="0"/>
          <a:ext cx="0" cy="0"/>
          <a:chOff x="0" y="0"/>
          <a:chExt cx="0" cy="0"/>
        </a:xfrm>
      </p:grpSpPr>
      <p:sp>
        <p:nvSpPr>
          <p:cNvPr id="752" name="Google Shape;752;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53" name="Google Shape;753;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5"/>
        <p:cNvGrpSpPr/>
        <p:nvPr/>
      </p:nvGrpSpPr>
      <p:grpSpPr>
        <a:xfrm>
          <a:off x="0" y="0"/>
          <a:ext cx="0" cy="0"/>
          <a:chOff x="0" y="0"/>
          <a:chExt cx="0" cy="0"/>
        </a:xfrm>
      </p:grpSpPr>
      <p:sp>
        <p:nvSpPr>
          <p:cNvPr id="786" name="Google Shape;786;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87" name="Google Shape;787;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2" name="Google Shape;21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8"/>
        <p:cNvGrpSpPr/>
        <p:nvPr/>
      </p:nvGrpSpPr>
      <p:grpSpPr>
        <a:xfrm>
          <a:off x="0" y="0"/>
          <a:ext cx="0" cy="0"/>
          <a:chOff x="0" y="0"/>
          <a:chExt cx="0" cy="0"/>
        </a:xfrm>
      </p:grpSpPr>
      <p:sp>
        <p:nvSpPr>
          <p:cNvPr id="819" name="Google Shape;819;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20" name="Google Shape;820;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4"/>
        <p:cNvGrpSpPr/>
        <p:nvPr/>
      </p:nvGrpSpPr>
      <p:grpSpPr>
        <a:xfrm>
          <a:off x="0" y="0"/>
          <a:ext cx="0" cy="0"/>
          <a:chOff x="0" y="0"/>
          <a:chExt cx="0" cy="0"/>
        </a:xfrm>
      </p:grpSpPr>
      <p:sp>
        <p:nvSpPr>
          <p:cNvPr id="865" name="Google Shape;865;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66" name="Google Shape;866;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8"/>
        <p:cNvGrpSpPr/>
        <p:nvPr/>
      </p:nvGrpSpPr>
      <p:grpSpPr>
        <a:xfrm>
          <a:off x="0" y="0"/>
          <a:ext cx="0" cy="0"/>
          <a:chOff x="0" y="0"/>
          <a:chExt cx="0" cy="0"/>
        </a:xfrm>
      </p:grpSpPr>
      <p:sp>
        <p:nvSpPr>
          <p:cNvPr id="889" name="Google Shape;889;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90" name="Google Shape;890;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2"/>
        <p:cNvGrpSpPr/>
        <p:nvPr/>
      </p:nvGrpSpPr>
      <p:grpSpPr>
        <a:xfrm>
          <a:off x="0" y="0"/>
          <a:ext cx="0" cy="0"/>
          <a:chOff x="0" y="0"/>
          <a:chExt cx="0" cy="0"/>
        </a:xfrm>
      </p:grpSpPr>
      <p:sp>
        <p:nvSpPr>
          <p:cNvPr id="933" name="Google Shape;933;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34" name="Google Shape;934;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2"/>
        <p:cNvGrpSpPr/>
        <p:nvPr/>
      </p:nvGrpSpPr>
      <p:grpSpPr>
        <a:xfrm>
          <a:off x="0" y="0"/>
          <a:ext cx="0" cy="0"/>
          <a:chOff x="0" y="0"/>
          <a:chExt cx="0" cy="0"/>
        </a:xfrm>
      </p:grpSpPr>
      <p:sp>
        <p:nvSpPr>
          <p:cNvPr id="963" name="Google Shape;963;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64" name="Google Shape;964;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2"/>
        <p:cNvGrpSpPr/>
        <p:nvPr/>
      </p:nvGrpSpPr>
      <p:grpSpPr>
        <a:xfrm>
          <a:off x="0" y="0"/>
          <a:ext cx="0" cy="0"/>
          <a:chOff x="0" y="0"/>
          <a:chExt cx="0" cy="0"/>
        </a:xfrm>
      </p:grpSpPr>
      <p:sp>
        <p:nvSpPr>
          <p:cNvPr id="1003" name="Google Shape;1003;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04" name="Google Shape;1004;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2"/>
        <p:cNvGrpSpPr/>
        <p:nvPr/>
      </p:nvGrpSpPr>
      <p:grpSpPr>
        <a:xfrm>
          <a:off x="0" y="0"/>
          <a:ext cx="0" cy="0"/>
          <a:chOff x="0" y="0"/>
          <a:chExt cx="0" cy="0"/>
        </a:xfrm>
      </p:grpSpPr>
      <p:sp>
        <p:nvSpPr>
          <p:cNvPr id="1053" name="Google Shape;1053;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54" name="Google Shape;1054;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8"/>
        <p:cNvGrpSpPr/>
        <p:nvPr/>
      </p:nvGrpSpPr>
      <p:grpSpPr>
        <a:xfrm>
          <a:off x="0" y="0"/>
          <a:ext cx="0" cy="0"/>
          <a:chOff x="0" y="0"/>
          <a:chExt cx="0" cy="0"/>
        </a:xfrm>
      </p:grpSpPr>
      <p:sp>
        <p:nvSpPr>
          <p:cNvPr id="1099" name="Google Shape;1099;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00" name="Google Shape;1100;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5"/>
        <p:cNvGrpSpPr/>
        <p:nvPr/>
      </p:nvGrpSpPr>
      <p:grpSpPr>
        <a:xfrm>
          <a:off x="0" y="0"/>
          <a:ext cx="0" cy="0"/>
          <a:chOff x="0" y="0"/>
          <a:chExt cx="0" cy="0"/>
        </a:xfrm>
      </p:grpSpPr>
      <p:sp>
        <p:nvSpPr>
          <p:cNvPr id="1146" name="Google Shape;1146;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47" name="Google Shape;1147;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7"/>
        <p:cNvGrpSpPr/>
        <p:nvPr/>
      </p:nvGrpSpPr>
      <p:grpSpPr>
        <a:xfrm>
          <a:off x="0" y="0"/>
          <a:ext cx="0" cy="0"/>
          <a:chOff x="0" y="0"/>
          <a:chExt cx="0" cy="0"/>
        </a:xfrm>
      </p:grpSpPr>
      <p:sp>
        <p:nvSpPr>
          <p:cNvPr id="1178" name="Google Shape;1178;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79" name="Google Shape;1179;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8" name="Google Shape;218;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3"/>
        <p:cNvGrpSpPr/>
        <p:nvPr/>
      </p:nvGrpSpPr>
      <p:grpSpPr>
        <a:xfrm>
          <a:off x="0" y="0"/>
          <a:ext cx="0" cy="0"/>
          <a:chOff x="0" y="0"/>
          <a:chExt cx="0" cy="0"/>
        </a:xfrm>
      </p:grpSpPr>
      <p:sp>
        <p:nvSpPr>
          <p:cNvPr id="1204" name="Google Shape;1204;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05" name="Google Shape;1205;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7"/>
        <p:cNvGrpSpPr/>
        <p:nvPr/>
      </p:nvGrpSpPr>
      <p:grpSpPr>
        <a:xfrm>
          <a:off x="0" y="0"/>
          <a:ext cx="0" cy="0"/>
          <a:chOff x="0" y="0"/>
          <a:chExt cx="0" cy="0"/>
        </a:xfrm>
      </p:grpSpPr>
      <p:sp>
        <p:nvSpPr>
          <p:cNvPr id="1248" name="Google Shape;1248;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49" name="Google Shape;1249;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3"/>
        <p:cNvGrpSpPr/>
        <p:nvPr/>
      </p:nvGrpSpPr>
      <p:grpSpPr>
        <a:xfrm>
          <a:off x="0" y="0"/>
          <a:ext cx="0" cy="0"/>
          <a:chOff x="0" y="0"/>
          <a:chExt cx="0" cy="0"/>
        </a:xfrm>
      </p:grpSpPr>
      <p:sp>
        <p:nvSpPr>
          <p:cNvPr id="1304" name="Google Shape;1304;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05" name="Google Shape;1305;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4"/>
        <p:cNvGrpSpPr/>
        <p:nvPr/>
      </p:nvGrpSpPr>
      <p:grpSpPr>
        <a:xfrm>
          <a:off x="0" y="0"/>
          <a:ext cx="0" cy="0"/>
          <a:chOff x="0" y="0"/>
          <a:chExt cx="0" cy="0"/>
        </a:xfrm>
      </p:grpSpPr>
      <p:sp>
        <p:nvSpPr>
          <p:cNvPr id="1325" name="Google Shape;1325;p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26" name="Google Shape;1326;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0" name="Google Shape;250;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95" name="Google Shape;295;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6"/>
        <p:cNvGrpSpPr/>
        <p:nvPr/>
      </p:nvGrpSpPr>
      <p:grpSpPr>
        <a:xfrm>
          <a:off x="0" y="0"/>
          <a:ext cx="0" cy="0"/>
          <a:chOff x="0" y="0"/>
          <a:chExt cx="0" cy="0"/>
        </a:xfrm>
      </p:grpSpPr>
      <p:sp>
        <p:nvSpPr>
          <p:cNvPr id="347" name="Google Shape;34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48" name="Google Shape;348;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2"/>
        <p:cNvGrpSpPr/>
        <p:nvPr/>
      </p:nvGrpSpPr>
      <p:grpSpPr>
        <a:xfrm>
          <a:off x="0" y="0"/>
          <a:ext cx="0" cy="0"/>
          <a:chOff x="0" y="0"/>
          <a:chExt cx="0" cy="0"/>
        </a:xfrm>
      </p:grpSpPr>
      <p:sp>
        <p:nvSpPr>
          <p:cNvPr id="353" name="Google Shape;35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4" name="Google Shape;354;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5"/>
        <p:cNvGrpSpPr/>
        <p:nvPr/>
      </p:nvGrpSpPr>
      <p:grpSpPr>
        <a:xfrm>
          <a:off x="0" y="0"/>
          <a:ext cx="0" cy="0"/>
          <a:chOff x="0" y="0"/>
          <a:chExt cx="0" cy="0"/>
        </a:xfrm>
      </p:grpSpPr>
      <p:sp>
        <p:nvSpPr>
          <p:cNvPr id="386" name="Google Shape;386;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7" name="Google Shape;387;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15" name="Google Shape;415;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37"/>
          <p:cNvPicPr preferRelativeResize="0"/>
          <p:nvPr/>
        </p:nvPicPr>
        <p:blipFill rotWithShape="1">
          <a:blip r:embed="rId2">
            <a:alphaModFix amt="65000"/>
          </a:blip>
          <a:srcRect/>
          <a:stretch/>
        </p:blipFill>
        <p:spPr>
          <a:xfrm>
            <a:off x="0" y="0"/>
            <a:ext cx="9144000" cy="5143500"/>
          </a:xfrm>
          <a:prstGeom prst="rect">
            <a:avLst/>
          </a:prstGeom>
          <a:noFill/>
          <a:ln>
            <a:noFill/>
          </a:ln>
        </p:spPr>
      </p:pic>
      <p:sp>
        <p:nvSpPr>
          <p:cNvPr id="10" name="Google Shape;10;p37"/>
          <p:cNvSpPr txBox="1">
            <a:spLocks noGrp="1"/>
          </p:cNvSpPr>
          <p:nvPr>
            <p:ph type="subTitle" idx="1"/>
          </p:nvPr>
        </p:nvSpPr>
        <p:spPr>
          <a:xfrm>
            <a:off x="720000" y="103450"/>
            <a:ext cx="2121600" cy="4002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 name="Google Shape;11;p37"/>
          <p:cNvSpPr txBox="1">
            <a:spLocks noGrp="1"/>
          </p:cNvSpPr>
          <p:nvPr>
            <p:ph type="ctrTitle"/>
          </p:nvPr>
        </p:nvSpPr>
        <p:spPr>
          <a:xfrm>
            <a:off x="713225" y="978875"/>
            <a:ext cx="4499700" cy="2788800"/>
          </a:xfrm>
          <a:prstGeom prst="rect">
            <a:avLst/>
          </a:prstGeom>
          <a:noFill/>
          <a:ln>
            <a:noFill/>
          </a:ln>
        </p:spPr>
        <p:txBody>
          <a:bodyPr spcFirstLastPara="1" wrap="square" lIns="91425" tIns="91425" rIns="91425" bIns="91425" anchor="t" anchorCtr="0">
            <a:noAutofit/>
          </a:bodyPr>
          <a:lstStyle>
            <a:lvl1pPr lvl="0" algn="l">
              <a:lnSpc>
                <a:spcPct val="80000"/>
              </a:lnSpc>
              <a:spcBef>
                <a:spcPts val="0"/>
              </a:spcBef>
              <a:spcAft>
                <a:spcPts val="0"/>
              </a:spcAft>
              <a:buSzPts val="5200"/>
              <a:buNone/>
              <a:defRPr sz="53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2" name="Google Shape;12;p37"/>
          <p:cNvSpPr txBox="1">
            <a:spLocks noGrp="1"/>
          </p:cNvSpPr>
          <p:nvPr>
            <p:ph type="subTitle" idx="2"/>
          </p:nvPr>
        </p:nvSpPr>
        <p:spPr>
          <a:xfrm>
            <a:off x="713225" y="3704125"/>
            <a:ext cx="4499700" cy="4758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1400"/>
              <a:buNone/>
              <a:defRPr sz="16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grpSp>
        <p:nvGrpSpPr>
          <p:cNvPr id="13" name="Google Shape;13;p37"/>
          <p:cNvGrpSpPr/>
          <p:nvPr/>
        </p:nvGrpSpPr>
        <p:grpSpPr>
          <a:xfrm>
            <a:off x="0" y="25"/>
            <a:ext cx="9144000" cy="5143500"/>
            <a:chOff x="0" y="25"/>
            <a:chExt cx="9144000" cy="5143500"/>
          </a:xfrm>
        </p:grpSpPr>
        <p:cxnSp>
          <p:nvCxnSpPr>
            <p:cNvPr id="14" name="Google Shape;14;p37"/>
            <p:cNvCxnSpPr/>
            <p:nvPr/>
          </p:nvCxnSpPr>
          <p:spPr>
            <a:xfrm>
              <a:off x="0" y="4513500"/>
              <a:ext cx="9144000" cy="0"/>
            </a:xfrm>
            <a:prstGeom prst="straightConnector1">
              <a:avLst/>
            </a:prstGeom>
            <a:noFill/>
            <a:ln w="19050" cap="flat" cmpd="sng">
              <a:solidFill>
                <a:schemeClr val="dk1"/>
              </a:solidFill>
              <a:prstDash val="solid"/>
              <a:round/>
              <a:headEnd type="none" w="sm" len="sm"/>
              <a:tailEnd type="none" w="sm" len="sm"/>
            </a:ln>
          </p:spPr>
        </p:cxnSp>
        <p:cxnSp>
          <p:nvCxnSpPr>
            <p:cNvPr id="15" name="Google Shape;15;p37"/>
            <p:cNvCxnSpPr/>
            <p:nvPr/>
          </p:nvCxnSpPr>
          <p:spPr>
            <a:xfrm>
              <a:off x="333975" y="25"/>
              <a:ext cx="0" cy="5143500"/>
            </a:xfrm>
            <a:prstGeom prst="straightConnector1">
              <a:avLst/>
            </a:prstGeom>
            <a:noFill/>
            <a:ln w="19050" cap="flat" cmpd="sng">
              <a:solidFill>
                <a:schemeClr val="dk1"/>
              </a:solidFill>
              <a:prstDash val="solid"/>
              <a:round/>
              <a:headEnd type="none" w="sm" len="sm"/>
              <a:tailEnd type="none" w="sm" len="sm"/>
            </a:ln>
          </p:spPr>
        </p:cxnSp>
        <p:cxnSp>
          <p:nvCxnSpPr>
            <p:cNvPr id="16" name="Google Shape;16;p37"/>
            <p:cNvCxnSpPr/>
            <p:nvPr/>
          </p:nvCxnSpPr>
          <p:spPr>
            <a:xfrm>
              <a:off x="8810025" y="25"/>
              <a:ext cx="0" cy="5143500"/>
            </a:xfrm>
            <a:prstGeom prst="straightConnector1">
              <a:avLst/>
            </a:prstGeom>
            <a:noFill/>
            <a:ln w="19050" cap="flat" cmpd="sng">
              <a:solidFill>
                <a:schemeClr val="dk1"/>
              </a:solidFill>
              <a:prstDash val="solid"/>
              <a:round/>
              <a:headEnd type="none" w="sm" len="sm"/>
              <a:tailEnd type="none" w="sm" len="sm"/>
            </a:ln>
          </p:spPr>
        </p:cxnSp>
        <p:cxnSp>
          <p:nvCxnSpPr>
            <p:cNvPr id="17" name="Google Shape;17;p37"/>
            <p:cNvCxnSpPr/>
            <p:nvPr/>
          </p:nvCxnSpPr>
          <p:spPr>
            <a:xfrm>
              <a:off x="0" y="630000"/>
              <a:ext cx="9144000" cy="0"/>
            </a:xfrm>
            <a:prstGeom prst="straightConnector1">
              <a:avLst/>
            </a:prstGeom>
            <a:noFill/>
            <a:ln w="19050" cap="flat" cmpd="sng">
              <a:solidFill>
                <a:schemeClr val="dk1"/>
              </a:solidFill>
              <a:prstDash val="solid"/>
              <a:round/>
              <a:headEnd type="none" w="sm" len="sm"/>
              <a:tailEnd type="none" w="sm" len="sm"/>
            </a:ln>
          </p:spPr>
        </p:cxnSp>
      </p:gr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11"/>
        <p:cNvGrpSpPr/>
        <p:nvPr/>
      </p:nvGrpSpPr>
      <p:grpSpPr>
        <a:xfrm>
          <a:off x="0" y="0"/>
          <a:ext cx="0" cy="0"/>
          <a:chOff x="0" y="0"/>
          <a:chExt cx="0" cy="0"/>
        </a:xfrm>
      </p:grpSpPr>
      <p:pic>
        <p:nvPicPr>
          <p:cNvPr id="112" name="Google Shape;112;p48"/>
          <p:cNvPicPr preferRelativeResize="0"/>
          <p:nvPr/>
        </p:nvPicPr>
        <p:blipFill rotWithShape="1">
          <a:blip r:embed="rId2">
            <a:alphaModFix amt="65000"/>
          </a:blip>
          <a:srcRect/>
          <a:stretch/>
        </p:blipFill>
        <p:spPr>
          <a:xfrm>
            <a:off x="0" y="0"/>
            <a:ext cx="9144000" cy="5143500"/>
          </a:xfrm>
          <a:prstGeom prst="rect">
            <a:avLst/>
          </a:prstGeom>
          <a:noFill/>
          <a:ln>
            <a:noFill/>
          </a:ln>
        </p:spPr>
      </p:pic>
      <p:sp>
        <p:nvSpPr>
          <p:cNvPr id="113" name="Google Shape;113;p48"/>
          <p:cNvSpPr txBox="1">
            <a:spLocks noGrp="1"/>
          </p:cNvSpPr>
          <p:nvPr>
            <p:ph type="subTitle" idx="1"/>
          </p:nvPr>
        </p:nvSpPr>
        <p:spPr>
          <a:xfrm>
            <a:off x="4210481" y="2291825"/>
            <a:ext cx="4215900" cy="1322400"/>
          </a:xfrm>
          <a:prstGeom prst="rect">
            <a:avLst/>
          </a:prstGeom>
          <a:noFill/>
          <a:ln>
            <a:noFill/>
          </a:ln>
        </p:spPr>
        <p:txBody>
          <a:bodyPr spcFirstLastPara="1" wrap="square" lIns="91425" tIns="91425" rIns="91425" bIns="91425" anchor="t" anchorCtr="0">
            <a:noAutofit/>
          </a:bodyPr>
          <a:lstStyle>
            <a:lvl1pPr lvl="0" algn="r">
              <a:lnSpc>
                <a:spcPct val="100000"/>
              </a:lnSpc>
              <a:spcBef>
                <a:spcPts val="0"/>
              </a:spcBef>
              <a:spcAft>
                <a:spcPts val="0"/>
              </a:spcAft>
              <a:buSzPts val="1900"/>
              <a:buNone/>
              <a:defRPr sz="1600"/>
            </a:lvl1pPr>
            <a:lvl2pPr lvl="1" algn="ctr">
              <a:lnSpc>
                <a:spcPct val="100000"/>
              </a:lnSpc>
              <a:spcBef>
                <a:spcPts val="1600"/>
              </a:spcBef>
              <a:spcAft>
                <a:spcPts val="0"/>
              </a:spcAft>
              <a:buSzPts val="1900"/>
              <a:buNone/>
              <a:defRPr sz="1900"/>
            </a:lvl2pPr>
            <a:lvl3pPr lvl="2" algn="ctr">
              <a:lnSpc>
                <a:spcPct val="100000"/>
              </a:lnSpc>
              <a:spcBef>
                <a:spcPts val="1600"/>
              </a:spcBef>
              <a:spcAft>
                <a:spcPts val="0"/>
              </a:spcAft>
              <a:buSzPts val="1900"/>
              <a:buNone/>
              <a:defRPr sz="1900"/>
            </a:lvl3pPr>
            <a:lvl4pPr lvl="3" algn="ctr">
              <a:lnSpc>
                <a:spcPct val="100000"/>
              </a:lnSpc>
              <a:spcBef>
                <a:spcPts val="1600"/>
              </a:spcBef>
              <a:spcAft>
                <a:spcPts val="0"/>
              </a:spcAft>
              <a:buSzPts val="1900"/>
              <a:buNone/>
              <a:defRPr sz="1900"/>
            </a:lvl4pPr>
            <a:lvl5pPr lvl="4" algn="ctr">
              <a:lnSpc>
                <a:spcPct val="100000"/>
              </a:lnSpc>
              <a:spcBef>
                <a:spcPts val="1600"/>
              </a:spcBef>
              <a:spcAft>
                <a:spcPts val="0"/>
              </a:spcAft>
              <a:buSzPts val="1900"/>
              <a:buNone/>
              <a:defRPr sz="1900"/>
            </a:lvl5pPr>
            <a:lvl6pPr lvl="5" algn="ctr">
              <a:lnSpc>
                <a:spcPct val="100000"/>
              </a:lnSpc>
              <a:spcBef>
                <a:spcPts val="1600"/>
              </a:spcBef>
              <a:spcAft>
                <a:spcPts val="0"/>
              </a:spcAft>
              <a:buSzPts val="1900"/>
              <a:buNone/>
              <a:defRPr sz="1900"/>
            </a:lvl6pPr>
            <a:lvl7pPr lvl="6" algn="ctr">
              <a:lnSpc>
                <a:spcPct val="100000"/>
              </a:lnSpc>
              <a:spcBef>
                <a:spcPts val="1600"/>
              </a:spcBef>
              <a:spcAft>
                <a:spcPts val="0"/>
              </a:spcAft>
              <a:buSzPts val="1900"/>
              <a:buNone/>
              <a:defRPr sz="1900"/>
            </a:lvl7pPr>
            <a:lvl8pPr lvl="7" algn="ctr">
              <a:lnSpc>
                <a:spcPct val="100000"/>
              </a:lnSpc>
              <a:spcBef>
                <a:spcPts val="1600"/>
              </a:spcBef>
              <a:spcAft>
                <a:spcPts val="0"/>
              </a:spcAft>
              <a:buSzPts val="1900"/>
              <a:buNone/>
              <a:defRPr sz="1900"/>
            </a:lvl8pPr>
            <a:lvl9pPr lvl="8" algn="ctr">
              <a:lnSpc>
                <a:spcPct val="100000"/>
              </a:lnSpc>
              <a:spcBef>
                <a:spcPts val="1600"/>
              </a:spcBef>
              <a:spcAft>
                <a:spcPts val="1600"/>
              </a:spcAft>
              <a:buSzPts val="1900"/>
              <a:buNone/>
              <a:defRPr sz="1900"/>
            </a:lvl9pPr>
          </a:lstStyle>
          <a:p>
            <a:endParaRPr/>
          </a:p>
        </p:txBody>
      </p:sp>
      <p:sp>
        <p:nvSpPr>
          <p:cNvPr id="114" name="Google Shape;114;p48"/>
          <p:cNvSpPr txBox="1">
            <a:spLocks noGrp="1"/>
          </p:cNvSpPr>
          <p:nvPr>
            <p:ph type="title"/>
          </p:nvPr>
        </p:nvSpPr>
        <p:spPr>
          <a:xfrm>
            <a:off x="4210504" y="1529250"/>
            <a:ext cx="4215900" cy="572700"/>
          </a:xfrm>
          <a:prstGeom prst="rect">
            <a:avLst/>
          </a:prstGeom>
          <a:noFill/>
          <a:ln>
            <a:noFill/>
          </a:ln>
        </p:spPr>
        <p:txBody>
          <a:bodyPr spcFirstLastPara="1" wrap="square" lIns="91425" tIns="91425" rIns="91425" bIns="91425" anchor="t" anchorCtr="0">
            <a:noAutofit/>
          </a:bodyPr>
          <a:lstStyle>
            <a:lvl1pPr lvl="0" algn="r">
              <a:lnSpc>
                <a:spcPct val="100000"/>
              </a:lnSpc>
              <a:spcBef>
                <a:spcPts val="0"/>
              </a:spcBef>
              <a:spcAft>
                <a:spcPts val="0"/>
              </a:spcAft>
              <a:buSzPts val="3900"/>
              <a:buNone/>
              <a:defRPr sz="3900"/>
            </a:lvl1pPr>
            <a:lvl2pPr lvl="1" algn="l">
              <a:lnSpc>
                <a:spcPct val="100000"/>
              </a:lnSpc>
              <a:spcBef>
                <a:spcPts val="0"/>
              </a:spcBef>
              <a:spcAft>
                <a:spcPts val="0"/>
              </a:spcAft>
              <a:buSzPts val="3900"/>
              <a:buNone/>
              <a:defRPr sz="3900"/>
            </a:lvl2pPr>
            <a:lvl3pPr lvl="2" algn="l">
              <a:lnSpc>
                <a:spcPct val="100000"/>
              </a:lnSpc>
              <a:spcBef>
                <a:spcPts val="0"/>
              </a:spcBef>
              <a:spcAft>
                <a:spcPts val="0"/>
              </a:spcAft>
              <a:buSzPts val="3900"/>
              <a:buNone/>
              <a:defRPr sz="3900"/>
            </a:lvl3pPr>
            <a:lvl4pPr lvl="3" algn="l">
              <a:lnSpc>
                <a:spcPct val="100000"/>
              </a:lnSpc>
              <a:spcBef>
                <a:spcPts val="0"/>
              </a:spcBef>
              <a:spcAft>
                <a:spcPts val="0"/>
              </a:spcAft>
              <a:buSzPts val="3900"/>
              <a:buNone/>
              <a:defRPr sz="3900"/>
            </a:lvl4pPr>
            <a:lvl5pPr lvl="4" algn="l">
              <a:lnSpc>
                <a:spcPct val="100000"/>
              </a:lnSpc>
              <a:spcBef>
                <a:spcPts val="0"/>
              </a:spcBef>
              <a:spcAft>
                <a:spcPts val="0"/>
              </a:spcAft>
              <a:buSzPts val="3900"/>
              <a:buNone/>
              <a:defRPr sz="3900"/>
            </a:lvl5pPr>
            <a:lvl6pPr lvl="5" algn="l">
              <a:lnSpc>
                <a:spcPct val="100000"/>
              </a:lnSpc>
              <a:spcBef>
                <a:spcPts val="0"/>
              </a:spcBef>
              <a:spcAft>
                <a:spcPts val="0"/>
              </a:spcAft>
              <a:buSzPts val="3900"/>
              <a:buNone/>
              <a:defRPr sz="3900"/>
            </a:lvl6pPr>
            <a:lvl7pPr lvl="6" algn="l">
              <a:lnSpc>
                <a:spcPct val="100000"/>
              </a:lnSpc>
              <a:spcBef>
                <a:spcPts val="0"/>
              </a:spcBef>
              <a:spcAft>
                <a:spcPts val="0"/>
              </a:spcAft>
              <a:buSzPts val="3900"/>
              <a:buNone/>
              <a:defRPr sz="3900"/>
            </a:lvl7pPr>
            <a:lvl8pPr lvl="7" algn="l">
              <a:lnSpc>
                <a:spcPct val="100000"/>
              </a:lnSpc>
              <a:spcBef>
                <a:spcPts val="0"/>
              </a:spcBef>
              <a:spcAft>
                <a:spcPts val="0"/>
              </a:spcAft>
              <a:buSzPts val="3900"/>
              <a:buNone/>
              <a:defRPr sz="3900"/>
            </a:lvl8pPr>
            <a:lvl9pPr lvl="8" algn="l">
              <a:lnSpc>
                <a:spcPct val="100000"/>
              </a:lnSpc>
              <a:spcBef>
                <a:spcPts val="0"/>
              </a:spcBef>
              <a:spcAft>
                <a:spcPts val="0"/>
              </a:spcAft>
              <a:buSzPts val="3900"/>
              <a:buNone/>
              <a:defRPr sz="3900"/>
            </a:lvl9pPr>
          </a:lstStyle>
          <a:p>
            <a:endParaRPr/>
          </a:p>
        </p:txBody>
      </p:sp>
      <p:sp>
        <p:nvSpPr>
          <p:cNvPr id="115" name="Google Shape;115;p48"/>
          <p:cNvSpPr txBox="1">
            <a:spLocks noGrp="1"/>
          </p:cNvSpPr>
          <p:nvPr>
            <p:ph type="subTitle" idx="2"/>
          </p:nvPr>
        </p:nvSpPr>
        <p:spPr>
          <a:xfrm>
            <a:off x="6302375" y="103450"/>
            <a:ext cx="2121600" cy="400200"/>
          </a:xfrm>
          <a:prstGeom prst="rect">
            <a:avLst/>
          </a:prstGeom>
          <a:noFill/>
          <a:ln>
            <a:noFill/>
          </a:ln>
        </p:spPr>
        <p:txBody>
          <a:bodyPr spcFirstLastPara="1" wrap="square" lIns="91425" tIns="91425" rIns="91425" bIns="91425" anchor="ctr" anchorCtr="0">
            <a:noAutofit/>
          </a:bodyPr>
          <a:lstStyle>
            <a:lvl1pPr lvl="0" algn="r">
              <a:lnSpc>
                <a:spcPct val="100000"/>
              </a:lnSpc>
              <a:spcBef>
                <a:spcPts val="0"/>
              </a:spcBef>
              <a:spcAft>
                <a:spcPts val="0"/>
              </a:spcAft>
              <a:buSzPts val="1400"/>
              <a:buNone/>
              <a:defRPr/>
            </a:lvl1pPr>
            <a:lvl2pPr lvl="1" algn="r">
              <a:lnSpc>
                <a:spcPct val="100000"/>
              </a:lnSpc>
              <a:spcBef>
                <a:spcPts val="0"/>
              </a:spcBef>
              <a:spcAft>
                <a:spcPts val="0"/>
              </a:spcAft>
              <a:buSzPts val="1400"/>
              <a:buNone/>
              <a:defRPr/>
            </a:lvl2pPr>
            <a:lvl3pPr lvl="2" algn="r">
              <a:lnSpc>
                <a:spcPct val="100000"/>
              </a:lnSpc>
              <a:spcBef>
                <a:spcPts val="0"/>
              </a:spcBef>
              <a:spcAft>
                <a:spcPts val="0"/>
              </a:spcAft>
              <a:buSzPts val="1400"/>
              <a:buNone/>
              <a:defRPr/>
            </a:lvl3pPr>
            <a:lvl4pPr lvl="3" algn="r">
              <a:lnSpc>
                <a:spcPct val="100000"/>
              </a:lnSpc>
              <a:spcBef>
                <a:spcPts val="0"/>
              </a:spcBef>
              <a:spcAft>
                <a:spcPts val="0"/>
              </a:spcAft>
              <a:buSzPts val="1400"/>
              <a:buNone/>
              <a:defRPr/>
            </a:lvl4pPr>
            <a:lvl5pPr lvl="4" algn="r">
              <a:lnSpc>
                <a:spcPct val="100000"/>
              </a:lnSpc>
              <a:spcBef>
                <a:spcPts val="0"/>
              </a:spcBef>
              <a:spcAft>
                <a:spcPts val="0"/>
              </a:spcAft>
              <a:buSzPts val="1400"/>
              <a:buNone/>
              <a:defRPr/>
            </a:lvl5pPr>
            <a:lvl6pPr lvl="5" algn="r">
              <a:lnSpc>
                <a:spcPct val="100000"/>
              </a:lnSpc>
              <a:spcBef>
                <a:spcPts val="0"/>
              </a:spcBef>
              <a:spcAft>
                <a:spcPts val="0"/>
              </a:spcAft>
              <a:buSzPts val="1400"/>
              <a:buNone/>
              <a:defRPr/>
            </a:lvl6pPr>
            <a:lvl7pPr lvl="6" algn="r">
              <a:lnSpc>
                <a:spcPct val="100000"/>
              </a:lnSpc>
              <a:spcBef>
                <a:spcPts val="0"/>
              </a:spcBef>
              <a:spcAft>
                <a:spcPts val="0"/>
              </a:spcAft>
              <a:buSzPts val="1400"/>
              <a:buNone/>
              <a:defRPr/>
            </a:lvl7pPr>
            <a:lvl8pPr lvl="7" algn="r">
              <a:lnSpc>
                <a:spcPct val="100000"/>
              </a:lnSpc>
              <a:spcBef>
                <a:spcPts val="0"/>
              </a:spcBef>
              <a:spcAft>
                <a:spcPts val="0"/>
              </a:spcAft>
              <a:buSzPts val="1400"/>
              <a:buNone/>
              <a:defRPr/>
            </a:lvl8pPr>
            <a:lvl9pPr lvl="8" algn="r">
              <a:lnSpc>
                <a:spcPct val="100000"/>
              </a:lnSpc>
              <a:spcBef>
                <a:spcPts val="0"/>
              </a:spcBef>
              <a:spcAft>
                <a:spcPts val="0"/>
              </a:spcAft>
              <a:buSzPts val="1400"/>
              <a:buNone/>
              <a:defRPr/>
            </a:lvl9pPr>
          </a:lstStyle>
          <a:p>
            <a:endParaRPr/>
          </a:p>
        </p:txBody>
      </p:sp>
      <p:grpSp>
        <p:nvGrpSpPr>
          <p:cNvPr id="116" name="Google Shape;116;p48"/>
          <p:cNvGrpSpPr/>
          <p:nvPr/>
        </p:nvGrpSpPr>
        <p:grpSpPr>
          <a:xfrm>
            <a:off x="0" y="25"/>
            <a:ext cx="9144000" cy="5143500"/>
            <a:chOff x="0" y="25"/>
            <a:chExt cx="9144000" cy="5143500"/>
          </a:xfrm>
        </p:grpSpPr>
        <p:cxnSp>
          <p:nvCxnSpPr>
            <p:cNvPr id="117" name="Google Shape;117;p48"/>
            <p:cNvCxnSpPr/>
            <p:nvPr/>
          </p:nvCxnSpPr>
          <p:spPr>
            <a:xfrm>
              <a:off x="0" y="4513500"/>
              <a:ext cx="9144000" cy="0"/>
            </a:xfrm>
            <a:prstGeom prst="straightConnector1">
              <a:avLst/>
            </a:prstGeom>
            <a:noFill/>
            <a:ln w="19050" cap="flat" cmpd="sng">
              <a:solidFill>
                <a:schemeClr val="dk1"/>
              </a:solidFill>
              <a:prstDash val="solid"/>
              <a:round/>
              <a:headEnd type="none" w="sm" len="sm"/>
              <a:tailEnd type="none" w="sm" len="sm"/>
            </a:ln>
          </p:spPr>
        </p:cxnSp>
        <p:cxnSp>
          <p:nvCxnSpPr>
            <p:cNvPr id="118" name="Google Shape;118;p48"/>
            <p:cNvCxnSpPr/>
            <p:nvPr/>
          </p:nvCxnSpPr>
          <p:spPr>
            <a:xfrm>
              <a:off x="333975" y="25"/>
              <a:ext cx="0" cy="5143500"/>
            </a:xfrm>
            <a:prstGeom prst="straightConnector1">
              <a:avLst/>
            </a:prstGeom>
            <a:noFill/>
            <a:ln w="19050" cap="flat" cmpd="sng">
              <a:solidFill>
                <a:schemeClr val="dk1"/>
              </a:solidFill>
              <a:prstDash val="solid"/>
              <a:round/>
              <a:headEnd type="none" w="sm" len="sm"/>
              <a:tailEnd type="none" w="sm" len="sm"/>
            </a:ln>
          </p:spPr>
        </p:cxnSp>
        <p:cxnSp>
          <p:nvCxnSpPr>
            <p:cNvPr id="119" name="Google Shape;119;p48"/>
            <p:cNvCxnSpPr/>
            <p:nvPr/>
          </p:nvCxnSpPr>
          <p:spPr>
            <a:xfrm>
              <a:off x="0" y="630000"/>
              <a:ext cx="9144000" cy="0"/>
            </a:xfrm>
            <a:prstGeom prst="straightConnector1">
              <a:avLst/>
            </a:prstGeom>
            <a:noFill/>
            <a:ln w="19050" cap="flat" cmpd="sng">
              <a:solidFill>
                <a:schemeClr val="dk1"/>
              </a:solidFill>
              <a:prstDash val="solid"/>
              <a:round/>
              <a:headEnd type="none" w="sm" len="sm"/>
              <a:tailEnd type="none" w="sm" len="sm"/>
            </a:ln>
          </p:spPr>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20"/>
        <p:cNvGrpSpPr/>
        <p:nvPr/>
      </p:nvGrpSpPr>
      <p:grpSpPr>
        <a:xfrm>
          <a:off x="0" y="0"/>
          <a:ext cx="0" cy="0"/>
          <a:chOff x="0" y="0"/>
          <a:chExt cx="0" cy="0"/>
        </a:xfrm>
      </p:grpSpPr>
      <p:sp>
        <p:nvSpPr>
          <p:cNvPr id="121" name="Google Shape;121;p49"/>
          <p:cNvSpPr>
            <a:spLocks noGrp="1"/>
          </p:cNvSpPr>
          <p:nvPr>
            <p:ph type="pic" idx="2"/>
          </p:nvPr>
        </p:nvSpPr>
        <p:spPr>
          <a:xfrm>
            <a:off x="0" y="25"/>
            <a:ext cx="9144000" cy="5143500"/>
          </a:xfrm>
          <a:prstGeom prst="rect">
            <a:avLst/>
          </a:prstGeom>
          <a:noFill/>
          <a:ln>
            <a:noFill/>
          </a:ln>
        </p:spPr>
      </p:sp>
      <p:sp>
        <p:nvSpPr>
          <p:cNvPr id="122" name="Google Shape;122;p49"/>
          <p:cNvSpPr txBox="1">
            <a:spLocks noGrp="1"/>
          </p:cNvSpPr>
          <p:nvPr>
            <p:ph type="title"/>
          </p:nvPr>
        </p:nvSpPr>
        <p:spPr>
          <a:xfrm>
            <a:off x="2224075" y="3126875"/>
            <a:ext cx="4695900" cy="1234200"/>
          </a:xfrm>
          <a:prstGeom prst="rect">
            <a:avLst/>
          </a:prstGeom>
          <a:solidFill>
            <a:schemeClr val="lt1"/>
          </a:solid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400"/>
              <a:buNone/>
              <a:defRPr/>
            </a:lvl1pPr>
            <a:lvl2pPr lvl="1" algn="ctr">
              <a:lnSpc>
                <a:spcPct val="100000"/>
              </a:lnSpc>
              <a:spcBef>
                <a:spcPts val="0"/>
              </a:spcBef>
              <a:spcAft>
                <a:spcPts val="0"/>
              </a:spcAft>
              <a:buSzPts val="3400"/>
              <a:buNone/>
              <a:defRPr/>
            </a:lvl2pPr>
            <a:lvl3pPr lvl="2" algn="ctr">
              <a:lnSpc>
                <a:spcPct val="100000"/>
              </a:lnSpc>
              <a:spcBef>
                <a:spcPts val="0"/>
              </a:spcBef>
              <a:spcAft>
                <a:spcPts val="0"/>
              </a:spcAft>
              <a:buSzPts val="3400"/>
              <a:buNone/>
              <a:defRPr/>
            </a:lvl3pPr>
            <a:lvl4pPr lvl="3" algn="ctr">
              <a:lnSpc>
                <a:spcPct val="100000"/>
              </a:lnSpc>
              <a:spcBef>
                <a:spcPts val="0"/>
              </a:spcBef>
              <a:spcAft>
                <a:spcPts val="0"/>
              </a:spcAft>
              <a:buSzPts val="3400"/>
              <a:buNone/>
              <a:defRPr/>
            </a:lvl4pPr>
            <a:lvl5pPr lvl="4" algn="ctr">
              <a:lnSpc>
                <a:spcPct val="100000"/>
              </a:lnSpc>
              <a:spcBef>
                <a:spcPts val="0"/>
              </a:spcBef>
              <a:spcAft>
                <a:spcPts val="0"/>
              </a:spcAft>
              <a:buSzPts val="3400"/>
              <a:buNone/>
              <a:defRPr/>
            </a:lvl5pPr>
            <a:lvl6pPr lvl="5" algn="ctr">
              <a:lnSpc>
                <a:spcPct val="100000"/>
              </a:lnSpc>
              <a:spcBef>
                <a:spcPts val="0"/>
              </a:spcBef>
              <a:spcAft>
                <a:spcPts val="0"/>
              </a:spcAft>
              <a:buSzPts val="3400"/>
              <a:buNone/>
              <a:defRPr/>
            </a:lvl6pPr>
            <a:lvl7pPr lvl="6" algn="ctr">
              <a:lnSpc>
                <a:spcPct val="100000"/>
              </a:lnSpc>
              <a:spcBef>
                <a:spcPts val="0"/>
              </a:spcBef>
              <a:spcAft>
                <a:spcPts val="0"/>
              </a:spcAft>
              <a:buSzPts val="3400"/>
              <a:buNone/>
              <a:defRPr/>
            </a:lvl7pPr>
            <a:lvl8pPr lvl="7" algn="ctr">
              <a:lnSpc>
                <a:spcPct val="100000"/>
              </a:lnSpc>
              <a:spcBef>
                <a:spcPts val="0"/>
              </a:spcBef>
              <a:spcAft>
                <a:spcPts val="0"/>
              </a:spcAft>
              <a:buSzPts val="3400"/>
              <a:buNone/>
              <a:defRPr/>
            </a:lvl8pPr>
            <a:lvl9pPr lvl="8" algn="ctr">
              <a:lnSpc>
                <a:spcPct val="100000"/>
              </a:lnSpc>
              <a:spcBef>
                <a:spcPts val="0"/>
              </a:spcBef>
              <a:spcAft>
                <a:spcPts val="0"/>
              </a:spcAft>
              <a:buSzPts val="3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23"/>
        <p:cNvGrpSpPr/>
        <p:nvPr/>
      </p:nvGrpSpPr>
      <p:grpSpPr>
        <a:xfrm>
          <a:off x="0" y="0"/>
          <a:ext cx="0" cy="0"/>
          <a:chOff x="0" y="0"/>
          <a:chExt cx="0" cy="0"/>
        </a:xfrm>
      </p:grpSpPr>
      <p:pic>
        <p:nvPicPr>
          <p:cNvPr id="124" name="Google Shape;124;p50"/>
          <p:cNvPicPr preferRelativeResize="0"/>
          <p:nvPr/>
        </p:nvPicPr>
        <p:blipFill rotWithShape="1">
          <a:blip r:embed="rId2">
            <a:alphaModFix amt="65000"/>
          </a:blip>
          <a:srcRect/>
          <a:stretch/>
        </p:blipFill>
        <p:spPr>
          <a:xfrm>
            <a:off x="0" y="0"/>
            <a:ext cx="9144000" cy="5143500"/>
          </a:xfrm>
          <a:prstGeom prst="rect">
            <a:avLst/>
          </a:prstGeom>
          <a:noFill/>
          <a:ln>
            <a:noFill/>
          </a:ln>
        </p:spPr>
      </p:pic>
      <p:sp>
        <p:nvSpPr>
          <p:cNvPr id="125" name="Google Shape;125;p50"/>
          <p:cNvSpPr txBox="1">
            <a:spLocks noGrp="1"/>
          </p:cNvSpPr>
          <p:nvPr>
            <p:ph type="title" hasCustomPrompt="1"/>
          </p:nvPr>
        </p:nvSpPr>
        <p:spPr>
          <a:xfrm>
            <a:off x="1452900" y="1509250"/>
            <a:ext cx="6238200" cy="1568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9600"/>
              <a:buNone/>
              <a:defRPr sz="10600"/>
            </a:lvl1pPr>
            <a:lvl2pPr lvl="1" algn="ctr">
              <a:lnSpc>
                <a:spcPct val="100000"/>
              </a:lnSpc>
              <a:spcBef>
                <a:spcPts val="0"/>
              </a:spcBef>
              <a:spcAft>
                <a:spcPts val="0"/>
              </a:spcAft>
              <a:buSzPts val="9600"/>
              <a:buNone/>
              <a:defRPr sz="9600"/>
            </a:lvl2pPr>
            <a:lvl3pPr lvl="2" algn="ctr">
              <a:lnSpc>
                <a:spcPct val="100000"/>
              </a:lnSpc>
              <a:spcBef>
                <a:spcPts val="0"/>
              </a:spcBef>
              <a:spcAft>
                <a:spcPts val="0"/>
              </a:spcAft>
              <a:buSzPts val="9600"/>
              <a:buNone/>
              <a:defRPr sz="9600"/>
            </a:lvl3pPr>
            <a:lvl4pPr lvl="3" algn="ctr">
              <a:lnSpc>
                <a:spcPct val="100000"/>
              </a:lnSpc>
              <a:spcBef>
                <a:spcPts val="0"/>
              </a:spcBef>
              <a:spcAft>
                <a:spcPts val="0"/>
              </a:spcAft>
              <a:buSzPts val="9600"/>
              <a:buNone/>
              <a:defRPr sz="9600"/>
            </a:lvl4pPr>
            <a:lvl5pPr lvl="4" algn="ctr">
              <a:lnSpc>
                <a:spcPct val="100000"/>
              </a:lnSpc>
              <a:spcBef>
                <a:spcPts val="0"/>
              </a:spcBef>
              <a:spcAft>
                <a:spcPts val="0"/>
              </a:spcAft>
              <a:buSzPts val="9600"/>
              <a:buNone/>
              <a:defRPr sz="9600"/>
            </a:lvl5pPr>
            <a:lvl6pPr lvl="5" algn="ctr">
              <a:lnSpc>
                <a:spcPct val="100000"/>
              </a:lnSpc>
              <a:spcBef>
                <a:spcPts val="0"/>
              </a:spcBef>
              <a:spcAft>
                <a:spcPts val="0"/>
              </a:spcAft>
              <a:buSzPts val="9600"/>
              <a:buNone/>
              <a:defRPr sz="9600"/>
            </a:lvl6pPr>
            <a:lvl7pPr lvl="6" algn="ctr">
              <a:lnSpc>
                <a:spcPct val="100000"/>
              </a:lnSpc>
              <a:spcBef>
                <a:spcPts val="0"/>
              </a:spcBef>
              <a:spcAft>
                <a:spcPts val="0"/>
              </a:spcAft>
              <a:buSzPts val="9600"/>
              <a:buNone/>
              <a:defRPr sz="9600"/>
            </a:lvl7pPr>
            <a:lvl8pPr lvl="7" algn="ctr">
              <a:lnSpc>
                <a:spcPct val="100000"/>
              </a:lnSpc>
              <a:spcBef>
                <a:spcPts val="0"/>
              </a:spcBef>
              <a:spcAft>
                <a:spcPts val="0"/>
              </a:spcAft>
              <a:buSzPts val="9600"/>
              <a:buNone/>
              <a:defRPr sz="9600"/>
            </a:lvl8pPr>
            <a:lvl9pPr lvl="8" algn="ctr">
              <a:lnSpc>
                <a:spcPct val="100000"/>
              </a:lnSpc>
              <a:spcBef>
                <a:spcPts val="0"/>
              </a:spcBef>
              <a:spcAft>
                <a:spcPts val="0"/>
              </a:spcAft>
              <a:buSzPts val="9600"/>
              <a:buNone/>
              <a:defRPr sz="9600"/>
            </a:lvl9pPr>
          </a:lstStyle>
          <a:p>
            <a:r>
              <a:t>xx%</a:t>
            </a:r>
          </a:p>
        </p:txBody>
      </p:sp>
      <p:sp>
        <p:nvSpPr>
          <p:cNvPr id="126" name="Google Shape;126;p50"/>
          <p:cNvSpPr txBox="1">
            <a:spLocks noGrp="1"/>
          </p:cNvSpPr>
          <p:nvPr>
            <p:ph type="subTitle" idx="1"/>
          </p:nvPr>
        </p:nvSpPr>
        <p:spPr>
          <a:xfrm>
            <a:off x="1913900" y="3284300"/>
            <a:ext cx="5316300" cy="4971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600"/>
              <a:buNone/>
              <a:defRPr sz="1600"/>
            </a:lvl1pPr>
            <a:lvl2pPr lvl="1" algn="ctr">
              <a:lnSpc>
                <a:spcPct val="100000"/>
              </a:lnSpc>
              <a:spcBef>
                <a:spcPts val="0"/>
              </a:spcBef>
              <a:spcAft>
                <a:spcPts val="0"/>
              </a:spcAft>
              <a:buSzPts val="1600"/>
              <a:buNone/>
              <a:defRPr sz="1600"/>
            </a:lvl2pPr>
            <a:lvl3pPr lvl="2" algn="ctr">
              <a:lnSpc>
                <a:spcPct val="100000"/>
              </a:lnSpc>
              <a:spcBef>
                <a:spcPts val="1600"/>
              </a:spcBef>
              <a:spcAft>
                <a:spcPts val="0"/>
              </a:spcAft>
              <a:buSzPts val="1600"/>
              <a:buNone/>
              <a:defRPr sz="1600"/>
            </a:lvl3pPr>
            <a:lvl4pPr lvl="3" algn="ctr">
              <a:lnSpc>
                <a:spcPct val="100000"/>
              </a:lnSpc>
              <a:spcBef>
                <a:spcPts val="1600"/>
              </a:spcBef>
              <a:spcAft>
                <a:spcPts val="0"/>
              </a:spcAft>
              <a:buSzPts val="1600"/>
              <a:buNone/>
              <a:defRPr sz="1600"/>
            </a:lvl4pPr>
            <a:lvl5pPr lvl="4" algn="ctr">
              <a:lnSpc>
                <a:spcPct val="100000"/>
              </a:lnSpc>
              <a:spcBef>
                <a:spcPts val="1600"/>
              </a:spcBef>
              <a:spcAft>
                <a:spcPts val="0"/>
              </a:spcAft>
              <a:buSzPts val="1600"/>
              <a:buNone/>
              <a:defRPr sz="1600"/>
            </a:lvl5pPr>
            <a:lvl6pPr lvl="5" algn="ctr">
              <a:lnSpc>
                <a:spcPct val="100000"/>
              </a:lnSpc>
              <a:spcBef>
                <a:spcPts val="1600"/>
              </a:spcBef>
              <a:spcAft>
                <a:spcPts val="0"/>
              </a:spcAft>
              <a:buSzPts val="1600"/>
              <a:buNone/>
              <a:defRPr sz="1600"/>
            </a:lvl6pPr>
            <a:lvl7pPr lvl="6" algn="ctr">
              <a:lnSpc>
                <a:spcPct val="100000"/>
              </a:lnSpc>
              <a:spcBef>
                <a:spcPts val="1600"/>
              </a:spcBef>
              <a:spcAft>
                <a:spcPts val="0"/>
              </a:spcAft>
              <a:buSzPts val="1600"/>
              <a:buNone/>
              <a:defRPr sz="1600"/>
            </a:lvl7pPr>
            <a:lvl8pPr lvl="7" algn="ctr">
              <a:lnSpc>
                <a:spcPct val="100000"/>
              </a:lnSpc>
              <a:spcBef>
                <a:spcPts val="1600"/>
              </a:spcBef>
              <a:spcAft>
                <a:spcPts val="0"/>
              </a:spcAft>
              <a:buSzPts val="1600"/>
              <a:buNone/>
              <a:defRPr sz="1600"/>
            </a:lvl8pPr>
            <a:lvl9pPr lvl="8" algn="ctr">
              <a:lnSpc>
                <a:spcPct val="100000"/>
              </a:lnSpc>
              <a:spcBef>
                <a:spcPts val="1600"/>
              </a:spcBef>
              <a:spcAft>
                <a:spcPts val="1600"/>
              </a:spcAft>
              <a:buSzPts val="1600"/>
              <a:buNone/>
              <a:defRPr sz="1600"/>
            </a:lvl9pPr>
          </a:lstStyle>
          <a:p>
            <a:endParaRPr/>
          </a:p>
        </p:txBody>
      </p:sp>
      <p:sp>
        <p:nvSpPr>
          <p:cNvPr id="127" name="Google Shape;127;p50"/>
          <p:cNvSpPr txBox="1">
            <a:spLocks noGrp="1"/>
          </p:cNvSpPr>
          <p:nvPr>
            <p:ph type="subTitle" idx="2"/>
          </p:nvPr>
        </p:nvSpPr>
        <p:spPr>
          <a:xfrm>
            <a:off x="3511200" y="103450"/>
            <a:ext cx="2121600" cy="4002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grpSp>
        <p:nvGrpSpPr>
          <p:cNvPr id="128" name="Google Shape;128;p50"/>
          <p:cNvGrpSpPr/>
          <p:nvPr/>
        </p:nvGrpSpPr>
        <p:grpSpPr>
          <a:xfrm>
            <a:off x="0" y="25"/>
            <a:ext cx="9144000" cy="5143500"/>
            <a:chOff x="0" y="25"/>
            <a:chExt cx="9144000" cy="5143500"/>
          </a:xfrm>
        </p:grpSpPr>
        <p:cxnSp>
          <p:nvCxnSpPr>
            <p:cNvPr id="129" name="Google Shape;129;p50"/>
            <p:cNvCxnSpPr/>
            <p:nvPr/>
          </p:nvCxnSpPr>
          <p:spPr>
            <a:xfrm>
              <a:off x="0" y="4513500"/>
              <a:ext cx="9144000" cy="0"/>
            </a:xfrm>
            <a:prstGeom prst="straightConnector1">
              <a:avLst/>
            </a:prstGeom>
            <a:noFill/>
            <a:ln w="19050" cap="flat" cmpd="sng">
              <a:solidFill>
                <a:schemeClr val="dk1"/>
              </a:solidFill>
              <a:prstDash val="solid"/>
              <a:round/>
              <a:headEnd type="none" w="sm" len="sm"/>
              <a:tailEnd type="none" w="sm" len="sm"/>
            </a:ln>
          </p:spPr>
        </p:cxnSp>
        <p:cxnSp>
          <p:nvCxnSpPr>
            <p:cNvPr id="130" name="Google Shape;130;p50"/>
            <p:cNvCxnSpPr/>
            <p:nvPr/>
          </p:nvCxnSpPr>
          <p:spPr>
            <a:xfrm>
              <a:off x="333975" y="25"/>
              <a:ext cx="0" cy="5143500"/>
            </a:xfrm>
            <a:prstGeom prst="straightConnector1">
              <a:avLst/>
            </a:prstGeom>
            <a:noFill/>
            <a:ln w="19050" cap="flat" cmpd="sng">
              <a:solidFill>
                <a:schemeClr val="dk1"/>
              </a:solidFill>
              <a:prstDash val="solid"/>
              <a:round/>
              <a:headEnd type="none" w="sm" len="sm"/>
              <a:tailEnd type="none" w="sm" len="sm"/>
            </a:ln>
          </p:spPr>
        </p:cxnSp>
        <p:cxnSp>
          <p:nvCxnSpPr>
            <p:cNvPr id="131" name="Google Shape;131;p50"/>
            <p:cNvCxnSpPr/>
            <p:nvPr/>
          </p:nvCxnSpPr>
          <p:spPr>
            <a:xfrm>
              <a:off x="8810025" y="25"/>
              <a:ext cx="0" cy="5143500"/>
            </a:xfrm>
            <a:prstGeom prst="straightConnector1">
              <a:avLst/>
            </a:prstGeom>
            <a:noFill/>
            <a:ln w="19050" cap="flat" cmpd="sng">
              <a:solidFill>
                <a:schemeClr val="dk1"/>
              </a:solidFill>
              <a:prstDash val="solid"/>
              <a:round/>
              <a:headEnd type="none" w="sm" len="sm"/>
              <a:tailEnd type="none" w="sm" len="sm"/>
            </a:ln>
          </p:spPr>
        </p:cxnSp>
        <p:cxnSp>
          <p:nvCxnSpPr>
            <p:cNvPr id="132" name="Google Shape;132;p50"/>
            <p:cNvCxnSpPr/>
            <p:nvPr/>
          </p:nvCxnSpPr>
          <p:spPr>
            <a:xfrm>
              <a:off x="0" y="630000"/>
              <a:ext cx="9144000" cy="0"/>
            </a:xfrm>
            <a:prstGeom prst="straightConnector1">
              <a:avLst/>
            </a:prstGeom>
            <a:noFill/>
            <a:ln w="19050" cap="flat" cmpd="sng">
              <a:solidFill>
                <a:schemeClr val="dk1"/>
              </a:solidFill>
              <a:prstDash val="solid"/>
              <a:round/>
              <a:headEnd type="none" w="sm" len="sm"/>
              <a:tailEnd type="none" w="sm" len="sm"/>
            </a:ln>
          </p:spPr>
        </p:cxn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133"/>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ext 1">
  <p:cSld name="CUSTOM_13_1_1">
    <p:spTree>
      <p:nvGrpSpPr>
        <p:cNvPr id="1" name="Shape 134"/>
        <p:cNvGrpSpPr/>
        <p:nvPr/>
      </p:nvGrpSpPr>
      <p:grpSpPr>
        <a:xfrm>
          <a:off x="0" y="0"/>
          <a:ext cx="0" cy="0"/>
          <a:chOff x="0" y="0"/>
          <a:chExt cx="0" cy="0"/>
        </a:xfrm>
      </p:grpSpPr>
      <p:pic>
        <p:nvPicPr>
          <p:cNvPr id="135" name="Google Shape;135;p52"/>
          <p:cNvPicPr preferRelativeResize="0"/>
          <p:nvPr/>
        </p:nvPicPr>
        <p:blipFill rotWithShape="1">
          <a:blip r:embed="rId2">
            <a:alphaModFix amt="65000"/>
          </a:blip>
          <a:srcRect/>
          <a:stretch/>
        </p:blipFill>
        <p:spPr>
          <a:xfrm>
            <a:off x="0" y="0"/>
            <a:ext cx="9144000" cy="5143500"/>
          </a:xfrm>
          <a:prstGeom prst="rect">
            <a:avLst/>
          </a:prstGeom>
          <a:noFill/>
          <a:ln>
            <a:noFill/>
          </a:ln>
        </p:spPr>
      </p:pic>
      <p:sp>
        <p:nvSpPr>
          <p:cNvPr id="136" name="Google Shape;136;p52"/>
          <p:cNvSpPr txBox="1">
            <a:spLocks noGrp="1"/>
          </p:cNvSpPr>
          <p:nvPr>
            <p:ph type="title"/>
          </p:nvPr>
        </p:nvSpPr>
        <p:spPr>
          <a:xfrm>
            <a:off x="5277900" y="1412875"/>
            <a:ext cx="3146100" cy="1076700"/>
          </a:xfrm>
          <a:prstGeom prst="rect">
            <a:avLst/>
          </a:prstGeom>
          <a:noFill/>
          <a:ln>
            <a:noFill/>
          </a:ln>
        </p:spPr>
        <p:txBody>
          <a:bodyPr spcFirstLastPara="1" wrap="square" lIns="91425" tIns="91425" rIns="91425" bIns="91425" anchor="t" anchorCtr="0">
            <a:noAutofit/>
          </a:bodyPr>
          <a:lstStyle>
            <a:lvl1pPr lvl="0" algn="r">
              <a:lnSpc>
                <a:spcPct val="100000"/>
              </a:lnSpc>
              <a:spcBef>
                <a:spcPts val="0"/>
              </a:spcBef>
              <a:spcAft>
                <a:spcPts val="0"/>
              </a:spcAft>
              <a:buSzPts val="3400"/>
              <a:buNone/>
              <a:defRPr/>
            </a:lvl1pPr>
            <a:lvl2pPr lvl="1" algn="l">
              <a:lnSpc>
                <a:spcPct val="100000"/>
              </a:lnSpc>
              <a:spcBef>
                <a:spcPts val="0"/>
              </a:spcBef>
              <a:spcAft>
                <a:spcPts val="0"/>
              </a:spcAft>
              <a:buSzPts val="3400"/>
              <a:buNone/>
              <a:defRPr/>
            </a:lvl2pPr>
            <a:lvl3pPr lvl="2" algn="l">
              <a:lnSpc>
                <a:spcPct val="100000"/>
              </a:lnSpc>
              <a:spcBef>
                <a:spcPts val="0"/>
              </a:spcBef>
              <a:spcAft>
                <a:spcPts val="0"/>
              </a:spcAft>
              <a:buSzPts val="3400"/>
              <a:buNone/>
              <a:defRPr/>
            </a:lvl3pPr>
            <a:lvl4pPr lvl="3" algn="l">
              <a:lnSpc>
                <a:spcPct val="100000"/>
              </a:lnSpc>
              <a:spcBef>
                <a:spcPts val="0"/>
              </a:spcBef>
              <a:spcAft>
                <a:spcPts val="0"/>
              </a:spcAft>
              <a:buSzPts val="3400"/>
              <a:buNone/>
              <a:defRPr/>
            </a:lvl4pPr>
            <a:lvl5pPr lvl="4" algn="l">
              <a:lnSpc>
                <a:spcPct val="100000"/>
              </a:lnSpc>
              <a:spcBef>
                <a:spcPts val="0"/>
              </a:spcBef>
              <a:spcAft>
                <a:spcPts val="0"/>
              </a:spcAft>
              <a:buSzPts val="3400"/>
              <a:buNone/>
              <a:defRPr/>
            </a:lvl5pPr>
            <a:lvl6pPr lvl="5" algn="l">
              <a:lnSpc>
                <a:spcPct val="100000"/>
              </a:lnSpc>
              <a:spcBef>
                <a:spcPts val="0"/>
              </a:spcBef>
              <a:spcAft>
                <a:spcPts val="0"/>
              </a:spcAft>
              <a:buSzPts val="3400"/>
              <a:buNone/>
              <a:defRPr/>
            </a:lvl6pPr>
            <a:lvl7pPr lvl="6" algn="l">
              <a:lnSpc>
                <a:spcPct val="100000"/>
              </a:lnSpc>
              <a:spcBef>
                <a:spcPts val="0"/>
              </a:spcBef>
              <a:spcAft>
                <a:spcPts val="0"/>
              </a:spcAft>
              <a:buSzPts val="3400"/>
              <a:buNone/>
              <a:defRPr/>
            </a:lvl7pPr>
            <a:lvl8pPr lvl="7" algn="l">
              <a:lnSpc>
                <a:spcPct val="100000"/>
              </a:lnSpc>
              <a:spcBef>
                <a:spcPts val="0"/>
              </a:spcBef>
              <a:spcAft>
                <a:spcPts val="0"/>
              </a:spcAft>
              <a:buSzPts val="3400"/>
              <a:buNone/>
              <a:defRPr/>
            </a:lvl8pPr>
            <a:lvl9pPr lvl="8" algn="l">
              <a:lnSpc>
                <a:spcPct val="100000"/>
              </a:lnSpc>
              <a:spcBef>
                <a:spcPts val="0"/>
              </a:spcBef>
              <a:spcAft>
                <a:spcPts val="0"/>
              </a:spcAft>
              <a:buSzPts val="3400"/>
              <a:buNone/>
              <a:defRPr/>
            </a:lvl9pPr>
          </a:lstStyle>
          <a:p>
            <a:endParaRPr/>
          </a:p>
        </p:txBody>
      </p:sp>
      <p:sp>
        <p:nvSpPr>
          <p:cNvPr id="137" name="Google Shape;137;p52"/>
          <p:cNvSpPr txBox="1">
            <a:spLocks noGrp="1"/>
          </p:cNvSpPr>
          <p:nvPr>
            <p:ph type="subTitle" idx="1"/>
          </p:nvPr>
        </p:nvSpPr>
        <p:spPr>
          <a:xfrm>
            <a:off x="5277900" y="2593325"/>
            <a:ext cx="3146100" cy="1137300"/>
          </a:xfrm>
          <a:prstGeom prst="rect">
            <a:avLst/>
          </a:prstGeom>
          <a:noFill/>
          <a:ln>
            <a:noFill/>
          </a:ln>
        </p:spPr>
        <p:txBody>
          <a:bodyPr spcFirstLastPara="1" wrap="square" lIns="91425" tIns="91425" rIns="91425" bIns="91425" anchor="t" anchorCtr="0">
            <a:noAutofit/>
          </a:bodyPr>
          <a:lstStyle>
            <a:lvl1pPr lvl="0" algn="r">
              <a:lnSpc>
                <a:spcPct val="100000"/>
              </a:lnSpc>
              <a:spcBef>
                <a:spcPts val="0"/>
              </a:spcBef>
              <a:spcAft>
                <a:spcPts val="0"/>
              </a:spcAft>
              <a:buSzPts val="1400"/>
              <a:buNone/>
              <a:defRPr sz="1600"/>
            </a:lvl1pPr>
            <a:lvl2pPr lvl="1" algn="ctr">
              <a:lnSpc>
                <a:spcPct val="100000"/>
              </a:lnSpc>
              <a:spcBef>
                <a:spcPts val="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a:endParaRPr/>
          </a:p>
        </p:txBody>
      </p:sp>
      <p:cxnSp>
        <p:nvCxnSpPr>
          <p:cNvPr id="138" name="Google Shape;138;p52"/>
          <p:cNvCxnSpPr/>
          <p:nvPr/>
        </p:nvCxnSpPr>
        <p:spPr>
          <a:xfrm>
            <a:off x="0" y="4802825"/>
            <a:ext cx="9144000" cy="0"/>
          </a:xfrm>
          <a:prstGeom prst="straightConnector1">
            <a:avLst/>
          </a:prstGeom>
          <a:noFill/>
          <a:ln w="19050" cap="flat" cmpd="sng">
            <a:solidFill>
              <a:schemeClr val="dk1"/>
            </a:solidFill>
            <a:prstDash val="solid"/>
            <a:round/>
            <a:headEnd type="none" w="sm" len="sm"/>
            <a:tailEnd type="none" w="sm" len="sm"/>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p:cSld name="CUSTOM_7_1">
    <p:spTree>
      <p:nvGrpSpPr>
        <p:cNvPr id="1" name="Shape 139"/>
        <p:cNvGrpSpPr/>
        <p:nvPr/>
      </p:nvGrpSpPr>
      <p:grpSpPr>
        <a:xfrm>
          <a:off x="0" y="0"/>
          <a:ext cx="0" cy="0"/>
          <a:chOff x="0" y="0"/>
          <a:chExt cx="0" cy="0"/>
        </a:xfrm>
      </p:grpSpPr>
      <p:pic>
        <p:nvPicPr>
          <p:cNvPr id="140" name="Google Shape;140;p53"/>
          <p:cNvPicPr preferRelativeResize="0"/>
          <p:nvPr/>
        </p:nvPicPr>
        <p:blipFill rotWithShape="1">
          <a:blip r:embed="rId2">
            <a:alphaModFix amt="65000"/>
          </a:blip>
          <a:srcRect/>
          <a:stretch/>
        </p:blipFill>
        <p:spPr>
          <a:xfrm>
            <a:off x="0" y="0"/>
            <a:ext cx="9144000" cy="5143500"/>
          </a:xfrm>
          <a:prstGeom prst="rect">
            <a:avLst/>
          </a:prstGeom>
          <a:noFill/>
          <a:ln>
            <a:noFill/>
          </a:ln>
        </p:spPr>
      </p:pic>
      <p:cxnSp>
        <p:nvCxnSpPr>
          <p:cNvPr id="141" name="Google Shape;141;p53"/>
          <p:cNvCxnSpPr/>
          <p:nvPr/>
        </p:nvCxnSpPr>
        <p:spPr>
          <a:xfrm>
            <a:off x="0" y="4802825"/>
            <a:ext cx="9144000" cy="0"/>
          </a:xfrm>
          <a:prstGeom prst="straightConnector1">
            <a:avLst/>
          </a:prstGeom>
          <a:noFill/>
          <a:ln w="19050" cap="flat" cmpd="sng">
            <a:solidFill>
              <a:schemeClr val="dk1"/>
            </a:solidFill>
            <a:prstDash val="solid"/>
            <a:round/>
            <a:headEnd type="none" w="sm" len="sm"/>
            <a:tailEnd type="none" w="sm" len="sm"/>
          </a:ln>
        </p:spPr>
      </p:cxnSp>
      <p:sp>
        <p:nvSpPr>
          <p:cNvPr id="142" name="Google Shape;142;p53"/>
          <p:cNvSpPr/>
          <p:nvPr/>
        </p:nvSpPr>
        <p:spPr>
          <a:xfrm>
            <a:off x="7707001" y="195254"/>
            <a:ext cx="389963" cy="251349"/>
          </a:xfrm>
          <a:custGeom>
            <a:avLst/>
            <a:gdLst/>
            <a:ahLst/>
            <a:cxnLst/>
            <a:rect l="l" t="t" r="r" b="b"/>
            <a:pathLst>
              <a:path w="11920" h="7683" extrusionOk="0">
                <a:moveTo>
                  <a:pt x="5883" y="485"/>
                </a:moveTo>
                <a:lnTo>
                  <a:pt x="5883" y="498"/>
                </a:lnTo>
                <a:cubicBezTo>
                  <a:pt x="5921" y="494"/>
                  <a:pt x="5958" y="493"/>
                  <a:pt x="5994" y="493"/>
                </a:cubicBezTo>
                <a:cubicBezTo>
                  <a:pt x="6093" y="493"/>
                  <a:pt x="6189" y="505"/>
                  <a:pt x="6292" y="523"/>
                </a:cubicBezTo>
                <a:cubicBezTo>
                  <a:pt x="6675" y="574"/>
                  <a:pt x="7045" y="740"/>
                  <a:pt x="7338" y="995"/>
                </a:cubicBezTo>
                <a:cubicBezTo>
                  <a:pt x="7823" y="1416"/>
                  <a:pt x="8040" y="2118"/>
                  <a:pt x="8576" y="2476"/>
                </a:cubicBezTo>
                <a:cubicBezTo>
                  <a:pt x="9035" y="2782"/>
                  <a:pt x="9635" y="2782"/>
                  <a:pt x="10133" y="2986"/>
                </a:cubicBezTo>
                <a:cubicBezTo>
                  <a:pt x="11919" y="3752"/>
                  <a:pt x="11536" y="6393"/>
                  <a:pt x="9609" y="6610"/>
                </a:cubicBezTo>
                <a:cubicBezTo>
                  <a:pt x="9520" y="6623"/>
                  <a:pt x="9431" y="6623"/>
                  <a:pt x="9342" y="6623"/>
                </a:cubicBezTo>
                <a:cubicBezTo>
                  <a:pt x="8984" y="6623"/>
                  <a:pt x="8627" y="6559"/>
                  <a:pt x="8282" y="6559"/>
                </a:cubicBezTo>
                <a:cubicBezTo>
                  <a:pt x="8078" y="6559"/>
                  <a:pt x="7887" y="6585"/>
                  <a:pt x="7695" y="6648"/>
                </a:cubicBezTo>
                <a:cubicBezTo>
                  <a:pt x="7491" y="6738"/>
                  <a:pt x="7300" y="6840"/>
                  <a:pt x="7108" y="6942"/>
                </a:cubicBezTo>
                <a:cubicBezTo>
                  <a:pt x="6740" y="7126"/>
                  <a:pt x="6342" y="7216"/>
                  <a:pt x="5943" y="7216"/>
                </a:cubicBezTo>
                <a:cubicBezTo>
                  <a:pt x="5486" y="7216"/>
                  <a:pt x="5029" y="7097"/>
                  <a:pt x="4620" y="6865"/>
                </a:cubicBezTo>
                <a:cubicBezTo>
                  <a:pt x="4327" y="6687"/>
                  <a:pt x="4071" y="6470"/>
                  <a:pt x="3752" y="6380"/>
                </a:cubicBezTo>
                <a:cubicBezTo>
                  <a:pt x="3650" y="6355"/>
                  <a:pt x="3548" y="6342"/>
                  <a:pt x="3446" y="6342"/>
                </a:cubicBezTo>
                <a:cubicBezTo>
                  <a:pt x="2974" y="6342"/>
                  <a:pt x="2502" y="6572"/>
                  <a:pt x="2017" y="6572"/>
                </a:cubicBezTo>
                <a:lnTo>
                  <a:pt x="1902" y="6572"/>
                </a:lnTo>
                <a:cubicBezTo>
                  <a:pt x="1366" y="6508"/>
                  <a:pt x="907" y="6151"/>
                  <a:pt x="728" y="5640"/>
                </a:cubicBezTo>
                <a:cubicBezTo>
                  <a:pt x="524" y="5002"/>
                  <a:pt x="741" y="4288"/>
                  <a:pt x="1290" y="3892"/>
                </a:cubicBezTo>
                <a:cubicBezTo>
                  <a:pt x="1660" y="3599"/>
                  <a:pt x="2093" y="3471"/>
                  <a:pt x="2489" y="3254"/>
                </a:cubicBezTo>
                <a:cubicBezTo>
                  <a:pt x="2897" y="3024"/>
                  <a:pt x="3127" y="2667"/>
                  <a:pt x="3357" y="2259"/>
                </a:cubicBezTo>
                <a:cubicBezTo>
                  <a:pt x="3918" y="1263"/>
                  <a:pt x="4748" y="485"/>
                  <a:pt x="5883" y="485"/>
                </a:cubicBezTo>
                <a:close/>
                <a:moveTo>
                  <a:pt x="5896" y="0"/>
                </a:moveTo>
                <a:lnTo>
                  <a:pt x="5883" y="13"/>
                </a:lnTo>
                <a:cubicBezTo>
                  <a:pt x="4697" y="13"/>
                  <a:pt x="3676" y="702"/>
                  <a:pt x="2948" y="2029"/>
                </a:cubicBezTo>
                <a:cubicBezTo>
                  <a:pt x="2731" y="2399"/>
                  <a:pt x="2566" y="2667"/>
                  <a:pt x="2272" y="2833"/>
                </a:cubicBezTo>
                <a:cubicBezTo>
                  <a:pt x="2144" y="2897"/>
                  <a:pt x="2004" y="2960"/>
                  <a:pt x="1864" y="3024"/>
                </a:cubicBezTo>
                <a:cubicBezTo>
                  <a:pt x="1558" y="3139"/>
                  <a:pt x="1264" y="3305"/>
                  <a:pt x="996" y="3509"/>
                </a:cubicBezTo>
                <a:cubicBezTo>
                  <a:pt x="294" y="4032"/>
                  <a:pt x="1" y="4951"/>
                  <a:pt x="269" y="5793"/>
                </a:cubicBezTo>
                <a:cubicBezTo>
                  <a:pt x="524" y="6482"/>
                  <a:pt x="1136" y="6967"/>
                  <a:pt x="1864" y="7031"/>
                </a:cubicBezTo>
                <a:lnTo>
                  <a:pt x="2030" y="7031"/>
                </a:lnTo>
                <a:cubicBezTo>
                  <a:pt x="2310" y="7031"/>
                  <a:pt x="2591" y="6980"/>
                  <a:pt x="2859" y="6916"/>
                </a:cubicBezTo>
                <a:cubicBezTo>
                  <a:pt x="3051" y="6853"/>
                  <a:pt x="3255" y="6827"/>
                  <a:pt x="3446" y="6814"/>
                </a:cubicBezTo>
                <a:cubicBezTo>
                  <a:pt x="3510" y="6814"/>
                  <a:pt x="3574" y="6814"/>
                  <a:pt x="3637" y="6840"/>
                </a:cubicBezTo>
                <a:cubicBezTo>
                  <a:pt x="3816" y="6891"/>
                  <a:pt x="3969" y="6980"/>
                  <a:pt x="4122" y="7095"/>
                </a:cubicBezTo>
                <a:cubicBezTo>
                  <a:pt x="4199" y="7146"/>
                  <a:pt x="4288" y="7210"/>
                  <a:pt x="4378" y="7261"/>
                </a:cubicBezTo>
                <a:cubicBezTo>
                  <a:pt x="4863" y="7541"/>
                  <a:pt x="5407" y="7682"/>
                  <a:pt x="5953" y="7682"/>
                </a:cubicBezTo>
                <a:cubicBezTo>
                  <a:pt x="6425" y="7682"/>
                  <a:pt x="6900" y="7576"/>
                  <a:pt x="7338" y="7363"/>
                </a:cubicBezTo>
                <a:cubicBezTo>
                  <a:pt x="7415" y="7325"/>
                  <a:pt x="7478" y="7286"/>
                  <a:pt x="7542" y="7248"/>
                </a:cubicBezTo>
                <a:cubicBezTo>
                  <a:pt x="7644" y="7184"/>
                  <a:pt x="7759" y="7133"/>
                  <a:pt x="7861" y="7095"/>
                </a:cubicBezTo>
                <a:cubicBezTo>
                  <a:pt x="7978" y="7053"/>
                  <a:pt x="8103" y="7028"/>
                  <a:pt x="8222" y="7028"/>
                </a:cubicBezTo>
                <a:cubicBezTo>
                  <a:pt x="8247" y="7028"/>
                  <a:pt x="8271" y="7029"/>
                  <a:pt x="8295" y="7031"/>
                </a:cubicBezTo>
                <a:cubicBezTo>
                  <a:pt x="8448" y="7031"/>
                  <a:pt x="8614" y="7044"/>
                  <a:pt x="8780" y="7057"/>
                </a:cubicBezTo>
                <a:cubicBezTo>
                  <a:pt x="8946" y="7069"/>
                  <a:pt x="9150" y="7095"/>
                  <a:pt x="9354" y="7095"/>
                </a:cubicBezTo>
                <a:cubicBezTo>
                  <a:pt x="9456" y="7095"/>
                  <a:pt x="9571" y="7082"/>
                  <a:pt x="9673" y="7069"/>
                </a:cubicBezTo>
                <a:cubicBezTo>
                  <a:pt x="10745" y="6955"/>
                  <a:pt x="11587" y="6125"/>
                  <a:pt x="11741" y="5066"/>
                </a:cubicBezTo>
                <a:cubicBezTo>
                  <a:pt x="11906" y="3994"/>
                  <a:pt x="11319" y="2960"/>
                  <a:pt x="10337" y="2539"/>
                </a:cubicBezTo>
                <a:cubicBezTo>
                  <a:pt x="10094" y="2437"/>
                  <a:pt x="9852" y="2374"/>
                  <a:pt x="9597" y="2322"/>
                </a:cubicBezTo>
                <a:cubicBezTo>
                  <a:pt x="9342" y="2271"/>
                  <a:pt x="9086" y="2195"/>
                  <a:pt x="8857" y="2067"/>
                </a:cubicBezTo>
                <a:cubicBezTo>
                  <a:pt x="8627" y="1876"/>
                  <a:pt x="8436" y="1646"/>
                  <a:pt x="8295" y="1391"/>
                </a:cubicBezTo>
                <a:cubicBezTo>
                  <a:pt x="8116" y="1110"/>
                  <a:pt x="7912" y="842"/>
                  <a:pt x="7670" y="613"/>
                </a:cubicBezTo>
                <a:cubicBezTo>
                  <a:pt x="7300" y="306"/>
                  <a:pt x="6853" y="102"/>
                  <a:pt x="6368" y="38"/>
                </a:cubicBezTo>
                <a:cubicBezTo>
                  <a:pt x="6215" y="13"/>
                  <a:pt x="6049" y="0"/>
                  <a:pt x="589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43" name="Google Shape;143;p53"/>
          <p:cNvGrpSpPr/>
          <p:nvPr/>
        </p:nvGrpSpPr>
        <p:grpSpPr>
          <a:xfrm>
            <a:off x="406785" y="1153647"/>
            <a:ext cx="493610" cy="331663"/>
            <a:chOff x="2493575" y="1248525"/>
            <a:chExt cx="386025" cy="259375"/>
          </a:xfrm>
        </p:grpSpPr>
        <p:sp>
          <p:nvSpPr>
            <p:cNvPr id="144" name="Google Shape;144;p53"/>
            <p:cNvSpPr/>
            <p:nvPr/>
          </p:nvSpPr>
          <p:spPr>
            <a:xfrm>
              <a:off x="2499950" y="1254550"/>
              <a:ext cx="372625" cy="246975"/>
            </a:xfrm>
            <a:custGeom>
              <a:avLst/>
              <a:gdLst/>
              <a:ahLst/>
              <a:cxnLst/>
              <a:rect l="l" t="t" r="r" b="b"/>
              <a:pathLst>
                <a:path w="14905" h="9879" extrusionOk="0">
                  <a:moveTo>
                    <a:pt x="8222" y="0"/>
                  </a:moveTo>
                  <a:cubicBezTo>
                    <a:pt x="8199" y="0"/>
                    <a:pt x="8177" y="1"/>
                    <a:pt x="8154" y="1"/>
                  </a:cubicBezTo>
                  <a:cubicBezTo>
                    <a:pt x="8014" y="1"/>
                    <a:pt x="7874" y="14"/>
                    <a:pt x="7733" y="40"/>
                  </a:cubicBezTo>
                  <a:cubicBezTo>
                    <a:pt x="6891" y="206"/>
                    <a:pt x="6125" y="805"/>
                    <a:pt x="5692" y="1673"/>
                  </a:cubicBezTo>
                  <a:cubicBezTo>
                    <a:pt x="5602" y="1852"/>
                    <a:pt x="5513" y="2043"/>
                    <a:pt x="5436" y="2222"/>
                  </a:cubicBezTo>
                  <a:cubicBezTo>
                    <a:pt x="5347" y="2477"/>
                    <a:pt x="5219" y="2732"/>
                    <a:pt x="5079" y="2962"/>
                  </a:cubicBezTo>
                  <a:cubicBezTo>
                    <a:pt x="4862" y="3294"/>
                    <a:pt x="4556" y="3549"/>
                    <a:pt x="4199" y="3715"/>
                  </a:cubicBezTo>
                  <a:cubicBezTo>
                    <a:pt x="3994" y="3804"/>
                    <a:pt x="3790" y="3868"/>
                    <a:pt x="3586" y="3932"/>
                  </a:cubicBezTo>
                  <a:cubicBezTo>
                    <a:pt x="3114" y="4059"/>
                    <a:pt x="2616" y="4213"/>
                    <a:pt x="2284" y="4608"/>
                  </a:cubicBezTo>
                  <a:cubicBezTo>
                    <a:pt x="2080" y="4889"/>
                    <a:pt x="1927" y="5221"/>
                    <a:pt x="1863" y="5565"/>
                  </a:cubicBezTo>
                  <a:cubicBezTo>
                    <a:pt x="1800" y="5808"/>
                    <a:pt x="1710" y="6037"/>
                    <a:pt x="1583" y="6267"/>
                  </a:cubicBezTo>
                  <a:cubicBezTo>
                    <a:pt x="1429" y="6471"/>
                    <a:pt x="1238" y="6650"/>
                    <a:pt x="1021" y="6790"/>
                  </a:cubicBezTo>
                  <a:lnTo>
                    <a:pt x="868" y="6905"/>
                  </a:lnTo>
                  <a:cubicBezTo>
                    <a:pt x="421" y="7262"/>
                    <a:pt x="0" y="7683"/>
                    <a:pt x="0" y="8219"/>
                  </a:cubicBezTo>
                  <a:cubicBezTo>
                    <a:pt x="26" y="8679"/>
                    <a:pt x="281" y="9100"/>
                    <a:pt x="689" y="9330"/>
                  </a:cubicBezTo>
                  <a:cubicBezTo>
                    <a:pt x="1047" y="9534"/>
                    <a:pt x="1429" y="9649"/>
                    <a:pt x="1838" y="9700"/>
                  </a:cubicBezTo>
                  <a:cubicBezTo>
                    <a:pt x="2735" y="9815"/>
                    <a:pt x="3642" y="9867"/>
                    <a:pt x="4550" y="9867"/>
                  </a:cubicBezTo>
                  <a:cubicBezTo>
                    <a:pt x="4650" y="9867"/>
                    <a:pt x="4749" y="9867"/>
                    <a:pt x="4849" y="9865"/>
                  </a:cubicBezTo>
                  <a:cubicBezTo>
                    <a:pt x="5959" y="9878"/>
                    <a:pt x="7070" y="9878"/>
                    <a:pt x="8167" y="9878"/>
                  </a:cubicBezTo>
                  <a:lnTo>
                    <a:pt x="8205" y="9878"/>
                  </a:lnTo>
                  <a:cubicBezTo>
                    <a:pt x="9162" y="9878"/>
                    <a:pt x="10017" y="9865"/>
                    <a:pt x="11013" y="9789"/>
                  </a:cubicBezTo>
                  <a:cubicBezTo>
                    <a:pt x="11766" y="9738"/>
                    <a:pt x="12786" y="9661"/>
                    <a:pt x="13590" y="9253"/>
                  </a:cubicBezTo>
                  <a:cubicBezTo>
                    <a:pt x="14471" y="8806"/>
                    <a:pt x="14905" y="7926"/>
                    <a:pt x="14726" y="6918"/>
                  </a:cubicBezTo>
                  <a:cubicBezTo>
                    <a:pt x="14624" y="6382"/>
                    <a:pt x="14292" y="5961"/>
                    <a:pt x="13973" y="5552"/>
                  </a:cubicBezTo>
                  <a:cubicBezTo>
                    <a:pt x="13718" y="5221"/>
                    <a:pt x="13463" y="4902"/>
                    <a:pt x="13361" y="4544"/>
                  </a:cubicBezTo>
                  <a:cubicBezTo>
                    <a:pt x="13310" y="4378"/>
                    <a:pt x="13284" y="4213"/>
                    <a:pt x="13259" y="4047"/>
                  </a:cubicBezTo>
                  <a:cubicBezTo>
                    <a:pt x="13246" y="3957"/>
                    <a:pt x="13233" y="3868"/>
                    <a:pt x="13220" y="3766"/>
                  </a:cubicBezTo>
                  <a:cubicBezTo>
                    <a:pt x="13067" y="2949"/>
                    <a:pt x="12621" y="2298"/>
                    <a:pt x="12008" y="2043"/>
                  </a:cubicBezTo>
                  <a:cubicBezTo>
                    <a:pt x="11753" y="1954"/>
                    <a:pt x="11498" y="1890"/>
                    <a:pt x="11230" y="1865"/>
                  </a:cubicBezTo>
                  <a:cubicBezTo>
                    <a:pt x="10821" y="1801"/>
                    <a:pt x="10477" y="1737"/>
                    <a:pt x="10298" y="1482"/>
                  </a:cubicBezTo>
                  <a:cubicBezTo>
                    <a:pt x="10247" y="1418"/>
                    <a:pt x="10209" y="1329"/>
                    <a:pt x="10171" y="1252"/>
                  </a:cubicBezTo>
                  <a:cubicBezTo>
                    <a:pt x="10145" y="1214"/>
                    <a:pt x="10132" y="1163"/>
                    <a:pt x="10107" y="1112"/>
                  </a:cubicBezTo>
                  <a:cubicBezTo>
                    <a:pt x="9722" y="429"/>
                    <a:pt x="9000" y="0"/>
                    <a:pt x="822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53"/>
            <p:cNvSpPr/>
            <p:nvPr/>
          </p:nvSpPr>
          <p:spPr>
            <a:xfrm>
              <a:off x="2493575" y="1248525"/>
              <a:ext cx="386025" cy="259375"/>
            </a:xfrm>
            <a:custGeom>
              <a:avLst/>
              <a:gdLst/>
              <a:ahLst/>
              <a:cxnLst/>
              <a:rect l="l" t="t" r="r" b="b"/>
              <a:pathLst>
                <a:path w="15441" h="10375" extrusionOk="0">
                  <a:moveTo>
                    <a:pt x="8416" y="485"/>
                  </a:moveTo>
                  <a:lnTo>
                    <a:pt x="8416" y="485"/>
                  </a:lnTo>
                  <a:cubicBezTo>
                    <a:pt x="9128" y="487"/>
                    <a:pt x="9827" y="844"/>
                    <a:pt x="10145" y="1468"/>
                  </a:cubicBezTo>
                  <a:cubicBezTo>
                    <a:pt x="10209" y="1608"/>
                    <a:pt x="10272" y="1735"/>
                    <a:pt x="10349" y="1863"/>
                  </a:cubicBezTo>
                  <a:cubicBezTo>
                    <a:pt x="10732" y="2399"/>
                    <a:pt x="11561" y="2259"/>
                    <a:pt x="12161" y="2501"/>
                  </a:cubicBezTo>
                  <a:cubicBezTo>
                    <a:pt x="12773" y="2756"/>
                    <a:pt x="13118" y="3407"/>
                    <a:pt x="13246" y="4058"/>
                  </a:cubicBezTo>
                  <a:cubicBezTo>
                    <a:pt x="13271" y="4326"/>
                    <a:pt x="13322" y="4581"/>
                    <a:pt x="13386" y="4849"/>
                  </a:cubicBezTo>
                  <a:cubicBezTo>
                    <a:pt x="13654" y="5717"/>
                    <a:pt x="14586" y="6304"/>
                    <a:pt x="14739" y="7197"/>
                  </a:cubicBezTo>
                  <a:cubicBezTo>
                    <a:pt x="14892" y="8001"/>
                    <a:pt x="14611" y="8843"/>
                    <a:pt x="13731" y="9277"/>
                  </a:cubicBezTo>
                  <a:cubicBezTo>
                    <a:pt x="13003" y="9647"/>
                    <a:pt x="12072" y="9736"/>
                    <a:pt x="11255" y="9787"/>
                  </a:cubicBezTo>
                  <a:cubicBezTo>
                    <a:pt x="10285" y="9864"/>
                    <a:pt x="9443" y="9877"/>
                    <a:pt x="8460" y="9877"/>
                  </a:cubicBezTo>
                  <a:lnTo>
                    <a:pt x="8422" y="9877"/>
                  </a:lnTo>
                  <a:cubicBezTo>
                    <a:pt x="8097" y="9881"/>
                    <a:pt x="7773" y="9882"/>
                    <a:pt x="7449" y="9882"/>
                  </a:cubicBezTo>
                  <a:cubicBezTo>
                    <a:pt x="6668" y="9882"/>
                    <a:pt x="5889" y="9873"/>
                    <a:pt x="5104" y="9864"/>
                  </a:cubicBezTo>
                  <a:cubicBezTo>
                    <a:pt x="4959" y="9868"/>
                    <a:pt x="4814" y="9870"/>
                    <a:pt x="4669" y="9870"/>
                  </a:cubicBezTo>
                  <a:cubicBezTo>
                    <a:pt x="3822" y="9870"/>
                    <a:pt x="2983" y="9807"/>
                    <a:pt x="2144" y="9698"/>
                  </a:cubicBezTo>
                  <a:cubicBezTo>
                    <a:pt x="1761" y="9660"/>
                    <a:pt x="1404" y="9545"/>
                    <a:pt x="1072" y="9366"/>
                  </a:cubicBezTo>
                  <a:cubicBezTo>
                    <a:pt x="740" y="9175"/>
                    <a:pt x="523" y="8843"/>
                    <a:pt x="498" y="8460"/>
                  </a:cubicBezTo>
                  <a:cubicBezTo>
                    <a:pt x="498" y="8001"/>
                    <a:pt x="932" y="7618"/>
                    <a:pt x="1289" y="7337"/>
                  </a:cubicBezTo>
                  <a:cubicBezTo>
                    <a:pt x="1557" y="7133"/>
                    <a:pt x="1850" y="6929"/>
                    <a:pt x="2042" y="6636"/>
                  </a:cubicBezTo>
                  <a:cubicBezTo>
                    <a:pt x="2374" y="6151"/>
                    <a:pt x="2348" y="5474"/>
                    <a:pt x="2731" y="5015"/>
                  </a:cubicBezTo>
                  <a:cubicBezTo>
                    <a:pt x="3165" y="4492"/>
                    <a:pt x="3943" y="4454"/>
                    <a:pt x="4568" y="4186"/>
                  </a:cubicBezTo>
                  <a:cubicBezTo>
                    <a:pt x="4964" y="3994"/>
                    <a:pt x="5296" y="3713"/>
                    <a:pt x="5538" y="3343"/>
                  </a:cubicBezTo>
                  <a:cubicBezTo>
                    <a:pt x="5806" y="2935"/>
                    <a:pt x="5947" y="2463"/>
                    <a:pt x="6163" y="2029"/>
                  </a:cubicBezTo>
                  <a:cubicBezTo>
                    <a:pt x="6546" y="1289"/>
                    <a:pt x="7223" y="676"/>
                    <a:pt x="8039" y="523"/>
                  </a:cubicBezTo>
                  <a:cubicBezTo>
                    <a:pt x="8165" y="498"/>
                    <a:pt x="8290" y="485"/>
                    <a:pt x="8416" y="485"/>
                  </a:cubicBezTo>
                  <a:close/>
                  <a:moveTo>
                    <a:pt x="8409" y="0"/>
                  </a:moveTo>
                  <a:lnTo>
                    <a:pt x="8422" y="13"/>
                  </a:lnTo>
                  <a:cubicBezTo>
                    <a:pt x="8392" y="10"/>
                    <a:pt x="8362" y="9"/>
                    <a:pt x="8332" y="9"/>
                  </a:cubicBezTo>
                  <a:cubicBezTo>
                    <a:pt x="8200" y="9"/>
                    <a:pt x="8073" y="30"/>
                    <a:pt x="7937" y="51"/>
                  </a:cubicBezTo>
                  <a:cubicBezTo>
                    <a:pt x="7031" y="230"/>
                    <a:pt x="6202" y="881"/>
                    <a:pt x="5730" y="1812"/>
                  </a:cubicBezTo>
                  <a:cubicBezTo>
                    <a:pt x="5628" y="1991"/>
                    <a:pt x="5551" y="2195"/>
                    <a:pt x="5474" y="2374"/>
                  </a:cubicBezTo>
                  <a:cubicBezTo>
                    <a:pt x="5385" y="2616"/>
                    <a:pt x="5270" y="2858"/>
                    <a:pt x="5130" y="3088"/>
                  </a:cubicBezTo>
                  <a:cubicBezTo>
                    <a:pt x="4938" y="3369"/>
                    <a:pt x="4670" y="3599"/>
                    <a:pt x="4351" y="3739"/>
                  </a:cubicBezTo>
                  <a:cubicBezTo>
                    <a:pt x="4160" y="3828"/>
                    <a:pt x="3969" y="3892"/>
                    <a:pt x="3764" y="3943"/>
                  </a:cubicBezTo>
                  <a:cubicBezTo>
                    <a:pt x="3292" y="4083"/>
                    <a:pt x="2744" y="4249"/>
                    <a:pt x="2361" y="4709"/>
                  </a:cubicBezTo>
                  <a:cubicBezTo>
                    <a:pt x="2131" y="5015"/>
                    <a:pt x="1965" y="5372"/>
                    <a:pt x="1876" y="5742"/>
                  </a:cubicBezTo>
                  <a:cubicBezTo>
                    <a:pt x="1825" y="5959"/>
                    <a:pt x="1748" y="6176"/>
                    <a:pt x="1633" y="6380"/>
                  </a:cubicBezTo>
                  <a:cubicBezTo>
                    <a:pt x="1493" y="6559"/>
                    <a:pt x="1314" y="6725"/>
                    <a:pt x="1123" y="6853"/>
                  </a:cubicBezTo>
                  <a:cubicBezTo>
                    <a:pt x="1072" y="6891"/>
                    <a:pt x="1021" y="6929"/>
                    <a:pt x="970" y="6980"/>
                  </a:cubicBezTo>
                  <a:cubicBezTo>
                    <a:pt x="651" y="7223"/>
                    <a:pt x="0" y="7746"/>
                    <a:pt x="13" y="8473"/>
                  </a:cubicBezTo>
                  <a:cubicBezTo>
                    <a:pt x="38" y="9022"/>
                    <a:pt x="345" y="9507"/>
                    <a:pt x="817" y="9787"/>
                  </a:cubicBezTo>
                  <a:cubicBezTo>
                    <a:pt x="1200" y="10004"/>
                    <a:pt x="1621" y="10145"/>
                    <a:pt x="2055" y="10183"/>
                  </a:cubicBezTo>
                  <a:cubicBezTo>
                    <a:pt x="2964" y="10310"/>
                    <a:pt x="3883" y="10364"/>
                    <a:pt x="4804" y="10364"/>
                  </a:cubicBezTo>
                  <a:cubicBezTo>
                    <a:pt x="4904" y="10364"/>
                    <a:pt x="5004" y="10363"/>
                    <a:pt x="5104" y="10362"/>
                  </a:cubicBezTo>
                  <a:cubicBezTo>
                    <a:pt x="6202" y="10374"/>
                    <a:pt x="7325" y="10374"/>
                    <a:pt x="8422" y="10374"/>
                  </a:cubicBezTo>
                  <a:lnTo>
                    <a:pt x="8460" y="10374"/>
                  </a:lnTo>
                  <a:cubicBezTo>
                    <a:pt x="9417" y="10374"/>
                    <a:pt x="10272" y="10362"/>
                    <a:pt x="11293" y="10285"/>
                  </a:cubicBezTo>
                  <a:cubicBezTo>
                    <a:pt x="12059" y="10234"/>
                    <a:pt x="13105" y="10145"/>
                    <a:pt x="13947" y="9724"/>
                  </a:cubicBezTo>
                  <a:cubicBezTo>
                    <a:pt x="14917" y="9252"/>
                    <a:pt x="15440" y="8167"/>
                    <a:pt x="15224" y="7120"/>
                  </a:cubicBezTo>
                  <a:cubicBezTo>
                    <a:pt x="15109" y="6521"/>
                    <a:pt x="14739" y="6049"/>
                    <a:pt x="14420" y="5653"/>
                  </a:cubicBezTo>
                  <a:cubicBezTo>
                    <a:pt x="14177" y="5372"/>
                    <a:pt x="13973" y="5053"/>
                    <a:pt x="13833" y="4709"/>
                  </a:cubicBezTo>
                  <a:cubicBezTo>
                    <a:pt x="13794" y="4568"/>
                    <a:pt x="13769" y="4415"/>
                    <a:pt x="13756" y="4262"/>
                  </a:cubicBezTo>
                  <a:cubicBezTo>
                    <a:pt x="13743" y="4160"/>
                    <a:pt x="13731" y="4071"/>
                    <a:pt x="13705" y="3969"/>
                  </a:cubicBezTo>
                  <a:cubicBezTo>
                    <a:pt x="13552" y="3063"/>
                    <a:pt x="13041" y="2348"/>
                    <a:pt x="12352" y="2067"/>
                  </a:cubicBezTo>
                  <a:cubicBezTo>
                    <a:pt x="12084" y="1965"/>
                    <a:pt x="11804" y="1901"/>
                    <a:pt x="11523" y="1863"/>
                  </a:cubicBezTo>
                  <a:cubicBezTo>
                    <a:pt x="11115" y="1799"/>
                    <a:pt x="10859" y="1748"/>
                    <a:pt x="10745" y="1595"/>
                  </a:cubicBezTo>
                  <a:cubicBezTo>
                    <a:pt x="10706" y="1531"/>
                    <a:pt x="10668" y="1468"/>
                    <a:pt x="10642" y="1404"/>
                  </a:cubicBezTo>
                  <a:cubicBezTo>
                    <a:pt x="10617" y="1353"/>
                    <a:pt x="10591" y="1302"/>
                    <a:pt x="10566" y="1251"/>
                  </a:cubicBezTo>
                  <a:cubicBezTo>
                    <a:pt x="10183" y="485"/>
                    <a:pt x="9341" y="0"/>
                    <a:pt x="840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46" name="Google Shape;146;p53"/>
          <p:cNvGrpSpPr/>
          <p:nvPr/>
        </p:nvGrpSpPr>
        <p:grpSpPr>
          <a:xfrm>
            <a:off x="8338226" y="1485299"/>
            <a:ext cx="493610" cy="331663"/>
            <a:chOff x="2493575" y="1248525"/>
            <a:chExt cx="386025" cy="259375"/>
          </a:xfrm>
        </p:grpSpPr>
        <p:sp>
          <p:nvSpPr>
            <p:cNvPr id="147" name="Google Shape;147;p53"/>
            <p:cNvSpPr/>
            <p:nvPr/>
          </p:nvSpPr>
          <p:spPr>
            <a:xfrm>
              <a:off x="2499950" y="1254550"/>
              <a:ext cx="372625" cy="246975"/>
            </a:xfrm>
            <a:custGeom>
              <a:avLst/>
              <a:gdLst/>
              <a:ahLst/>
              <a:cxnLst/>
              <a:rect l="l" t="t" r="r" b="b"/>
              <a:pathLst>
                <a:path w="14905" h="9879" extrusionOk="0">
                  <a:moveTo>
                    <a:pt x="8222" y="0"/>
                  </a:moveTo>
                  <a:cubicBezTo>
                    <a:pt x="8199" y="0"/>
                    <a:pt x="8177" y="1"/>
                    <a:pt x="8154" y="1"/>
                  </a:cubicBezTo>
                  <a:cubicBezTo>
                    <a:pt x="8014" y="1"/>
                    <a:pt x="7874" y="14"/>
                    <a:pt x="7733" y="40"/>
                  </a:cubicBezTo>
                  <a:cubicBezTo>
                    <a:pt x="6891" y="206"/>
                    <a:pt x="6125" y="805"/>
                    <a:pt x="5692" y="1673"/>
                  </a:cubicBezTo>
                  <a:cubicBezTo>
                    <a:pt x="5602" y="1852"/>
                    <a:pt x="5513" y="2043"/>
                    <a:pt x="5436" y="2222"/>
                  </a:cubicBezTo>
                  <a:cubicBezTo>
                    <a:pt x="5347" y="2477"/>
                    <a:pt x="5219" y="2732"/>
                    <a:pt x="5079" y="2962"/>
                  </a:cubicBezTo>
                  <a:cubicBezTo>
                    <a:pt x="4862" y="3294"/>
                    <a:pt x="4556" y="3549"/>
                    <a:pt x="4199" y="3715"/>
                  </a:cubicBezTo>
                  <a:cubicBezTo>
                    <a:pt x="3994" y="3804"/>
                    <a:pt x="3790" y="3868"/>
                    <a:pt x="3586" y="3932"/>
                  </a:cubicBezTo>
                  <a:cubicBezTo>
                    <a:pt x="3114" y="4059"/>
                    <a:pt x="2616" y="4213"/>
                    <a:pt x="2284" y="4608"/>
                  </a:cubicBezTo>
                  <a:cubicBezTo>
                    <a:pt x="2080" y="4889"/>
                    <a:pt x="1927" y="5221"/>
                    <a:pt x="1863" y="5565"/>
                  </a:cubicBezTo>
                  <a:cubicBezTo>
                    <a:pt x="1800" y="5808"/>
                    <a:pt x="1710" y="6037"/>
                    <a:pt x="1583" y="6267"/>
                  </a:cubicBezTo>
                  <a:cubicBezTo>
                    <a:pt x="1429" y="6471"/>
                    <a:pt x="1238" y="6650"/>
                    <a:pt x="1021" y="6790"/>
                  </a:cubicBezTo>
                  <a:lnTo>
                    <a:pt x="868" y="6905"/>
                  </a:lnTo>
                  <a:cubicBezTo>
                    <a:pt x="421" y="7262"/>
                    <a:pt x="0" y="7683"/>
                    <a:pt x="0" y="8219"/>
                  </a:cubicBezTo>
                  <a:cubicBezTo>
                    <a:pt x="26" y="8679"/>
                    <a:pt x="281" y="9100"/>
                    <a:pt x="689" y="9330"/>
                  </a:cubicBezTo>
                  <a:cubicBezTo>
                    <a:pt x="1047" y="9534"/>
                    <a:pt x="1429" y="9649"/>
                    <a:pt x="1838" y="9700"/>
                  </a:cubicBezTo>
                  <a:cubicBezTo>
                    <a:pt x="2735" y="9815"/>
                    <a:pt x="3642" y="9867"/>
                    <a:pt x="4550" y="9867"/>
                  </a:cubicBezTo>
                  <a:cubicBezTo>
                    <a:pt x="4650" y="9867"/>
                    <a:pt x="4749" y="9867"/>
                    <a:pt x="4849" y="9865"/>
                  </a:cubicBezTo>
                  <a:cubicBezTo>
                    <a:pt x="5959" y="9878"/>
                    <a:pt x="7070" y="9878"/>
                    <a:pt x="8167" y="9878"/>
                  </a:cubicBezTo>
                  <a:lnTo>
                    <a:pt x="8205" y="9878"/>
                  </a:lnTo>
                  <a:cubicBezTo>
                    <a:pt x="9162" y="9878"/>
                    <a:pt x="10017" y="9865"/>
                    <a:pt x="11013" y="9789"/>
                  </a:cubicBezTo>
                  <a:cubicBezTo>
                    <a:pt x="11766" y="9738"/>
                    <a:pt x="12786" y="9661"/>
                    <a:pt x="13590" y="9253"/>
                  </a:cubicBezTo>
                  <a:cubicBezTo>
                    <a:pt x="14471" y="8806"/>
                    <a:pt x="14905" y="7926"/>
                    <a:pt x="14726" y="6918"/>
                  </a:cubicBezTo>
                  <a:cubicBezTo>
                    <a:pt x="14624" y="6382"/>
                    <a:pt x="14292" y="5961"/>
                    <a:pt x="13973" y="5552"/>
                  </a:cubicBezTo>
                  <a:cubicBezTo>
                    <a:pt x="13718" y="5221"/>
                    <a:pt x="13463" y="4902"/>
                    <a:pt x="13361" y="4544"/>
                  </a:cubicBezTo>
                  <a:cubicBezTo>
                    <a:pt x="13310" y="4378"/>
                    <a:pt x="13284" y="4213"/>
                    <a:pt x="13259" y="4047"/>
                  </a:cubicBezTo>
                  <a:cubicBezTo>
                    <a:pt x="13246" y="3957"/>
                    <a:pt x="13233" y="3868"/>
                    <a:pt x="13220" y="3766"/>
                  </a:cubicBezTo>
                  <a:cubicBezTo>
                    <a:pt x="13067" y="2949"/>
                    <a:pt x="12621" y="2298"/>
                    <a:pt x="12008" y="2043"/>
                  </a:cubicBezTo>
                  <a:cubicBezTo>
                    <a:pt x="11753" y="1954"/>
                    <a:pt x="11498" y="1890"/>
                    <a:pt x="11230" y="1865"/>
                  </a:cubicBezTo>
                  <a:cubicBezTo>
                    <a:pt x="10821" y="1801"/>
                    <a:pt x="10477" y="1737"/>
                    <a:pt x="10298" y="1482"/>
                  </a:cubicBezTo>
                  <a:cubicBezTo>
                    <a:pt x="10247" y="1418"/>
                    <a:pt x="10209" y="1329"/>
                    <a:pt x="10171" y="1252"/>
                  </a:cubicBezTo>
                  <a:cubicBezTo>
                    <a:pt x="10145" y="1214"/>
                    <a:pt x="10132" y="1163"/>
                    <a:pt x="10107" y="1112"/>
                  </a:cubicBezTo>
                  <a:cubicBezTo>
                    <a:pt x="9722" y="429"/>
                    <a:pt x="9000" y="0"/>
                    <a:pt x="822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53"/>
            <p:cNvSpPr/>
            <p:nvPr/>
          </p:nvSpPr>
          <p:spPr>
            <a:xfrm>
              <a:off x="2493575" y="1248525"/>
              <a:ext cx="386025" cy="259375"/>
            </a:xfrm>
            <a:custGeom>
              <a:avLst/>
              <a:gdLst/>
              <a:ahLst/>
              <a:cxnLst/>
              <a:rect l="l" t="t" r="r" b="b"/>
              <a:pathLst>
                <a:path w="15441" h="10375" extrusionOk="0">
                  <a:moveTo>
                    <a:pt x="8416" y="485"/>
                  </a:moveTo>
                  <a:lnTo>
                    <a:pt x="8416" y="485"/>
                  </a:lnTo>
                  <a:cubicBezTo>
                    <a:pt x="9128" y="487"/>
                    <a:pt x="9827" y="844"/>
                    <a:pt x="10145" y="1468"/>
                  </a:cubicBezTo>
                  <a:cubicBezTo>
                    <a:pt x="10209" y="1608"/>
                    <a:pt x="10272" y="1735"/>
                    <a:pt x="10349" y="1863"/>
                  </a:cubicBezTo>
                  <a:cubicBezTo>
                    <a:pt x="10732" y="2399"/>
                    <a:pt x="11561" y="2259"/>
                    <a:pt x="12161" y="2501"/>
                  </a:cubicBezTo>
                  <a:cubicBezTo>
                    <a:pt x="12773" y="2756"/>
                    <a:pt x="13118" y="3407"/>
                    <a:pt x="13246" y="4058"/>
                  </a:cubicBezTo>
                  <a:cubicBezTo>
                    <a:pt x="13271" y="4326"/>
                    <a:pt x="13322" y="4581"/>
                    <a:pt x="13386" y="4849"/>
                  </a:cubicBezTo>
                  <a:cubicBezTo>
                    <a:pt x="13654" y="5717"/>
                    <a:pt x="14586" y="6304"/>
                    <a:pt x="14739" y="7197"/>
                  </a:cubicBezTo>
                  <a:cubicBezTo>
                    <a:pt x="14892" y="8001"/>
                    <a:pt x="14611" y="8843"/>
                    <a:pt x="13731" y="9277"/>
                  </a:cubicBezTo>
                  <a:cubicBezTo>
                    <a:pt x="13003" y="9647"/>
                    <a:pt x="12072" y="9736"/>
                    <a:pt x="11255" y="9787"/>
                  </a:cubicBezTo>
                  <a:cubicBezTo>
                    <a:pt x="10285" y="9864"/>
                    <a:pt x="9443" y="9877"/>
                    <a:pt x="8460" y="9877"/>
                  </a:cubicBezTo>
                  <a:lnTo>
                    <a:pt x="8422" y="9877"/>
                  </a:lnTo>
                  <a:cubicBezTo>
                    <a:pt x="8097" y="9881"/>
                    <a:pt x="7773" y="9882"/>
                    <a:pt x="7449" y="9882"/>
                  </a:cubicBezTo>
                  <a:cubicBezTo>
                    <a:pt x="6668" y="9882"/>
                    <a:pt x="5889" y="9873"/>
                    <a:pt x="5104" y="9864"/>
                  </a:cubicBezTo>
                  <a:cubicBezTo>
                    <a:pt x="4959" y="9868"/>
                    <a:pt x="4814" y="9870"/>
                    <a:pt x="4669" y="9870"/>
                  </a:cubicBezTo>
                  <a:cubicBezTo>
                    <a:pt x="3822" y="9870"/>
                    <a:pt x="2983" y="9807"/>
                    <a:pt x="2144" y="9698"/>
                  </a:cubicBezTo>
                  <a:cubicBezTo>
                    <a:pt x="1761" y="9660"/>
                    <a:pt x="1404" y="9545"/>
                    <a:pt x="1072" y="9366"/>
                  </a:cubicBezTo>
                  <a:cubicBezTo>
                    <a:pt x="740" y="9175"/>
                    <a:pt x="523" y="8843"/>
                    <a:pt x="498" y="8460"/>
                  </a:cubicBezTo>
                  <a:cubicBezTo>
                    <a:pt x="498" y="8001"/>
                    <a:pt x="932" y="7618"/>
                    <a:pt x="1289" y="7337"/>
                  </a:cubicBezTo>
                  <a:cubicBezTo>
                    <a:pt x="1557" y="7133"/>
                    <a:pt x="1850" y="6929"/>
                    <a:pt x="2042" y="6636"/>
                  </a:cubicBezTo>
                  <a:cubicBezTo>
                    <a:pt x="2374" y="6151"/>
                    <a:pt x="2348" y="5474"/>
                    <a:pt x="2731" y="5015"/>
                  </a:cubicBezTo>
                  <a:cubicBezTo>
                    <a:pt x="3165" y="4492"/>
                    <a:pt x="3943" y="4454"/>
                    <a:pt x="4568" y="4186"/>
                  </a:cubicBezTo>
                  <a:cubicBezTo>
                    <a:pt x="4964" y="3994"/>
                    <a:pt x="5296" y="3713"/>
                    <a:pt x="5538" y="3343"/>
                  </a:cubicBezTo>
                  <a:cubicBezTo>
                    <a:pt x="5806" y="2935"/>
                    <a:pt x="5947" y="2463"/>
                    <a:pt x="6163" y="2029"/>
                  </a:cubicBezTo>
                  <a:cubicBezTo>
                    <a:pt x="6546" y="1289"/>
                    <a:pt x="7223" y="676"/>
                    <a:pt x="8039" y="523"/>
                  </a:cubicBezTo>
                  <a:cubicBezTo>
                    <a:pt x="8165" y="498"/>
                    <a:pt x="8290" y="485"/>
                    <a:pt x="8416" y="485"/>
                  </a:cubicBezTo>
                  <a:close/>
                  <a:moveTo>
                    <a:pt x="8409" y="0"/>
                  </a:moveTo>
                  <a:lnTo>
                    <a:pt x="8422" y="13"/>
                  </a:lnTo>
                  <a:cubicBezTo>
                    <a:pt x="8392" y="10"/>
                    <a:pt x="8362" y="9"/>
                    <a:pt x="8332" y="9"/>
                  </a:cubicBezTo>
                  <a:cubicBezTo>
                    <a:pt x="8200" y="9"/>
                    <a:pt x="8073" y="30"/>
                    <a:pt x="7937" y="51"/>
                  </a:cubicBezTo>
                  <a:cubicBezTo>
                    <a:pt x="7031" y="230"/>
                    <a:pt x="6202" y="881"/>
                    <a:pt x="5730" y="1812"/>
                  </a:cubicBezTo>
                  <a:cubicBezTo>
                    <a:pt x="5628" y="1991"/>
                    <a:pt x="5551" y="2195"/>
                    <a:pt x="5474" y="2374"/>
                  </a:cubicBezTo>
                  <a:cubicBezTo>
                    <a:pt x="5385" y="2616"/>
                    <a:pt x="5270" y="2858"/>
                    <a:pt x="5130" y="3088"/>
                  </a:cubicBezTo>
                  <a:cubicBezTo>
                    <a:pt x="4938" y="3369"/>
                    <a:pt x="4670" y="3599"/>
                    <a:pt x="4351" y="3739"/>
                  </a:cubicBezTo>
                  <a:cubicBezTo>
                    <a:pt x="4160" y="3828"/>
                    <a:pt x="3969" y="3892"/>
                    <a:pt x="3764" y="3943"/>
                  </a:cubicBezTo>
                  <a:cubicBezTo>
                    <a:pt x="3292" y="4083"/>
                    <a:pt x="2744" y="4249"/>
                    <a:pt x="2361" y="4709"/>
                  </a:cubicBezTo>
                  <a:cubicBezTo>
                    <a:pt x="2131" y="5015"/>
                    <a:pt x="1965" y="5372"/>
                    <a:pt x="1876" y="5742"/>
                  </a:cubicBezTo>
                  <a:cubicBezTo>
                    <a:pt x="1825" y="5959"/>
                    <a:pt x="1748" y="6176"/>
                    <a:pt x="1633" y="6380"/>
                  </a:cubicBezTo>
                  <a:cubicBezTo>
                    <a:pt x="1493" y="6559"/>
                    <a:pt x="1314" y="6725"/>
                    <a:pt x="1123" y="6853"/>
                  </a:cubicBezTo>
                  <a:cubicBezTo>
                    <a:pt x="1072" y="6891"/>
                    <a:pt x="1021" y="6929"/>
                    <a:pt x="970" y="6980"/>
                  </a:cubicBezTo>
                  <a:cubicBezTo>
                    <a:pt x="651" y="7223"/>
                    <a:pt x="0" y="7746"/>
                    <a:pt x="13" y="8473"/>
                  </a:cubicBezTo>
                  <a:cubicBezTo>
                    <a:pt x="38" y="9022"/>
                    <a:pt x="345" y="9507"/>
                    <a:pt x="817" y="9787"/>
                  </a:cubicBezTo>
                  <a:cubicBezTo>
                    <a:pt x="1200" y="10004"/>
                    <a:pt x="1621" y="10145"/>
                    <a:pt x="2055" y="10183"/>
                  </a:cubicBezTo>
                  <a:cubicBezTo>
                    <a:pt x="2964" y="10310"/>
                    <a:pt x="3883" y="10364"/>
                    <a:pt x="4804" y="10364"/>
                  </a:cubicBezTo>
                  <a:cubicBezTo>
                    <a:pt x="4904" y="10364"/>
                    <a:pt x="5004" y="10363"/>
                    <a:pt x="5104" y="10362"/>
                  </a:cubicBezTo>
                  <a:cubicBezTo>
                    <a:pt x="6202" y="10374"/>
                    <a:pt x="7325" y="10374"/>
                    <a:pt x="8422" y="10374"/>
                  </a:cubicBezTo>
                  <a:lnTo>
                    <a:pt x="8460" y="10374"/>
                  </a:lnTo>
                  <a:cubicBezTo>
                    <a:pt x="9417" y="10374"/>
                    <a:pt x="10272" y="10362"/>
                    <a:pt x="11293" y="10285"/>
                  </a:cubicBezTo>
                  <a:cubicBezTo>
                    <a:pt x="12059" y="10234"/>
                    <a:pt x="13105" y="10145"/>
                    <a:pt x="13947" y="9724"/>
                  </a:cubicBezTo>
                  <a:cubicBezTo>
                    <a:pt x="14917" y="9252"/>
                    <a:pt x="15440" y="8167"/>
                    <a:pt x="15224" y="7120"/>
                  </a:cubicBezTo>
                  <a:cubicBezTo>
                    <a:pt x="15109" y="6521"/>
                    <a:pt x="14739" y="6049"/>
                    <a:pt x="14420" y="5653"/>
                  </a:cubicBezTo>
                  <a:cubicBezTo>
                    <a:pt x="14177" y="5372"/>
                    <a:pt x="13973" y="5053"/>
                    <a:pt x="13833" y="4709"/>
                  </a:cubicBezTo>
                  <a:cubicBezTo>
                    <a:pt x="13794" y="4568"/>
                    <a:pt x="13769" y="4415"/>
                    <a:pt x="13756" y="4262"/>
                  </a:cubicBezTo>
                  <a:cubicBezTo>
                    <a:pt x="13743" y="4160"/>
                    <a:pt x="13731" y="4071"/>
                    <a:pt x="13705" y="3969"/>
                  </a:cubicBezTo>
                  <a:cubicBezTo>
                    <a:pt x="13552" y="3063"/>
                    <a:pt x="13041" y="2348"/>
                    <a:pt x="12352" y="2067"/>
                  </a:cubicBezTo>
                  <a:cubicBezTo>
                    <a:pt x="12084" y="1965"/>
                    <a:pt x="11804" y="1901"/>
                    <a:pt x="11523" y="1863"/>
                  </a:cubicBezTo>
                  <a:cubicBezTo>
                    <a:pt x="11115" y="1799"/>
                    <a:pt x="10859" y="1748"/>
                    <a:pt x="10745" y="1595"/>
                  </a:cubicBezTo>
                  <a:cubicBezTo>
                    <a:pt x="10706" y="1531"/>
                    <a:pt x="10668" y="1468"/>
                    <a:pt x="10642" y="1404"/>
                  </a:cubicBezTo>
                  <a:cubicBezTo>
                    <a:pt x="10617" y="1353"/>
                    <a:pt x="10591" y="1302"/>
                    <a:pt x="10566" y="1251"/>
                  </a:cubicBezTo>
                  <a:cubicBezTo>
                    <a:pt x="10183" y="485"/>
                    <a:pt x="9341" y="0"/>
                    <a:pt x="840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49" name="Google Shape;149;p53"/>
          <p:cNvSpPr/>
          <p:nvPr/>
        </p:nvSpPr>
        <p:spPr>
          <a:xfrm>
            <a:off x="156775" y="2548942"/>
            <a:ext cx="381053" cy="245606"/>
          </a:xfrm>
          <a:custGeom>
            <a:avLst/>
            <a:gdLst/>
            <a:ahLst/>
            <a:cxnLst/>
            <a:rect l="l" t="t" r="r" b="b"/>
            <a:pathLst>
              <a:path w="11920" h="7683" extrusionOk="0">
                <a:moveTo>
                  <a:pt x="5883" y="485"/>
                </a:moveTo>
                <a:lnTo>
                  <a:pt x="5883" y="498"/>
                </a:lnTo>
                <a:cubicBezTo>
                  <a:pt x="5921" y="494"/>
                  <a:pt x="5958" y="493"/>
                  <a:pt x="5994" y="493"/>
                </a:cubicBezTo>
                <a:cubicBezTo>
                  <a:pt x="6093" y="493"/>
                  <a:pt x="6189" y="505"/>
                  <a:pt x="6292" y="523"/>
                </a:cubicBezTo>
                <a:cubicBezTo>
                  <a:pt x="6675" y="574"/>
                  <a:pt x="7045" y="740"/>
                  <a:pt x="7338" y="995"/>
                </a:cubicBezTo>
                <a:cubicBezTo>
                  <a:pt x="7823" y="1416"/>
                  <a:pt x="8040" y="2118"/>
                  <a:pt x="8576" y="2476"/>
                </a:cubicBezTo>
                <a:cubicBezTo>
                  <a:pt x="9035" y="2782"/>
                  <a:pt x="9635" y="2782"/>
                  <a:pt x="10133" y="2986"/>
                </a:cubicBezTo>
                <a:cubicBezTo>
                  <a:pt x="11919" y="3752"/>
                  <a:pt x="11536" y="6393"/>
                  <a:pt x="9609" y="6610"/>
                </a:cubicBezTo>
                <a:cubicBezTo>
                  <a:pt x="9520" y="6623"/>
                  <a:pt x="9431" y="6623"/>
                  <a:pt x="9342" y="6623"/>
                </a:cubicBezTo>
                <a:cubicBezTo>
                  <a:pt x="8984" y="6623"/>
                  <a:pt x="8627" y="6559"/>
                  <a:pt x="8282" y="6559"/>
                </a:cubicBezTo>
                <a:cubicBezTo>
                  <a:pt x="8078" y="6559"/>
                  <a:pt x="7887" y="6585"/>
                  <a:pt x="7695" y="6648"/>
                </a:cubicBezTo>
                <a:cubicBezTo>
                  <a:pt x="7491" y="6738"/>
                  <a:pt x="7300" y="6840"/>
                  <a:pt x="7108" y="6942"/>
                </a:cubicBezTo>
                <a:cubicBezTo>
                  <a:pt x="6740" y="7126"/>
                  <a:pt x="6342" y="7216"/>
                  <a:pt x="5943" y="7216"/>
                </a:cubicBezTo>
                <a:cubicBezTo>
                  <a:pt x="5486" y="7216"/>
                  <a:pt x="5029" y="7097"/>
                  <a:pt x="4620" y="6865"/>
                </a:cubicBezTo>
                <a:cubicBezTo>
                  <a:pt x="4327" y="6687"/>
                  <a:pt x="4071" y="6470"/>
                  <a:pt x="3752" y="6380"/>
                </a:cubicBezTo>
                <a:cubicBezTo>
                  <a:pt x="3650" y="6355"/>
                  <a:pt x="3548" y="6342"/>
                  <a:pt x="3446" y="6342"/>
                </a:cubicBezTo>
                <a:cubicBezTo>
                  <a:pt x="2974" y="6342"/>
                  <a:pt x="2502" y="6572"/>
                  <a:pt x="2017" y="6572"/>
                </a:cubicBezTo>
                <a:lnTo>
                  <a:pt x="1902" y="6572"/>
                </a:lnTo>
                <a:cubicBezTo>
                  <a:pt x="1366" y="6508"/>
                  <a:pt x="907" y="6151"/>
                  <a:pt x="728" y="5640"/>
                </a:cubicBezTo>
                <a:cubicBezTo>
                  <a:pt x="524" y="5002"/>
                  <a:pt x="741" y="4288"/>
                  <a:pt x="1290" y="3892"/>
                </a:cubicBezTo>
                <a:cubicBezTo>
                  <a:pt x="1660" y="3599"/>
                  <a:pt x="2093" y="3471"/>
                  <a:pt x="2489" y="3254"/>
                </a:cubicBezTo>
                <a:cubicBezTo>
                  <a:pt x="2897" y="3024"/>
                  <a:pt x="3127" y="2667"/>
                  <a:pt x="3357" y="2259"/>
                </a:cubicBezTo>
                <a:cubicBezTo>
                  <a:pt x="3918" y="1263"/>
                  <a:pt x="4748" y="485"/>
                  <a:pt x="5883" y="485"/>
                </a:cubicBezTo>
                <a:close/>
                <a:moveTo>
                  <a:pt x="5896" y="0"/>
                </a:moveTo>
                <a:lnTo>
                  <a:pt x="5883" y="13"/>
                </a:lnTo>
                <a:cubicBezTo>
                  <a:pt x="4697" y="13"/>
                  <a:pt x="3676" y="702"/>
                  <a:pt x="2948" y="2029"/>
                </a:cubicBezTo>
                <a:cubicBezTo>
                  <a:pt x="2731" y="2399"/>
                  <a:pt x="2566" y="2667"/>
                  <a:pt x="2272" y="2833"/>
                </a:cubicBezTo>
                <a:cubicBezTo>
                  <a:pt x="2144" y="2897"/>
                  <a:pt x="2004" y="2960"/>
                  <a:pt x="1864" y="3024"/>
                </a:cubicBezTo>
                <a:cubicBezTo>
                  <a:pt x="1558" y="3139"/>
                  <a:pt x="1264" y="3305"/>
                  <a:pt x="996" y="3509"/>
                </a:cubicBezTo>
                <a:cubicBezTo>
                  <a:pt x="294" y="4032"/>
                  <a:pt x="1" y="4951"/>
                  <a:pt x="269" y="5793"/>
                </a:cubicBezTo>
                <a:cubicBezTo>
                  <a:pt x="524" y="6482"/>
                  <a:pt x="1136" y="6967"/>
                  <a:pt x="1864" y="7031"/>
                </a:cubicBezTo>
                <a:lnTo>
                  <a:pt x="2030" y="7031"/>
                </a:lnTo>
                <a:cubicBezTo>
                  <a:pt x="2310" y="7031"/>
                  <a:pt x="2591" y="6980"/>
                  <a:pt x="2859" y="6916"/>
                </a:cubicBezTo>
                <a:cubicBezTo>
                  <a:pt x="3051" y="6853"/>
                  <a:pt x="3255" y="6827"/>
                  <a:pt x="3446" y="6814"/>
                </a:cubicBezTo>
                <a:cubicBezTo>
                  <a:pt x="3510" y="6814"/>
                  <a:pt x="3574" y="6814"/>
                  <a:pt x="3637" y="6840"/>
                </a:cubicBezTo>
                <a:cubicBezTo>
                  <a:pt x="3816" y="6891"/>
                  <a:pt x="3969" y="6980"/>
                  <a:pt x="4122" y="7095"/>
                </a:cubicBezTo>
                <a:cubicBezTo>
                  <a:pt x="4199" y="7146"/>
                  <a:pt x="4288" y="7210"/>
                  <a:pt x="4378" y="7261"/>
                </a:cubicBezTo>
                <a:cubicBezTo>
                  <a:pt x="4863" y="7541"/>
                  <a:pt x="5407" y="7682"/>
                  <a:pt x="5953" y="7682"/>
                </a:cubicBezTo>
                <a:cubicBezTo>
                  <a:pt x="6425" y="7682"/>
                  <a:pt x="6900" y="7576"/>
                  <a:pt x="7338" y="7363"/>
                </a:cubicBezTo>
                <a:cubicBezTo>
                  <a:pt x="7415" y="7325"/>
                  <a:pt x="7478" y="7286"/>
                  <a:pt x="7542" y="7248"/>
                </a:cubicBezTo>
                <a:cubicBezTo>
                  <a:pt x="7644" y="7184"/>
                  <a:pt x="7759" y="7133"/>
                  <a:pt x="7861" y="7095"/>
                </a:cubicBezTo>
                <a:cubicBezTo>
                  <a:pt x="7978" y="7053"/>
                  <a:pt x="8103" y="7028"/>
                  <a:pt x="8222" y="7028"/>
                </a:cubicBezTo>
                <a:cubicBezTo>
                  <a:pt x="8247" y="7028"/>
                  <a:pt x="8271" y="7029"/>
                  <a:pt x="8295" y="7031"/>
                </a:cubicBezTo>
                <a:cubicBezTo>
                  <a:pt x="8448" y="7031"/>
                  <a:pt x="8614" y="7044"/>
                  <a:pt x="8780" y="7057"/>
                </a:cubicBezTo>
                <a:cubicBezTo>
                  <a:pt x="8946" y="7069"/>
                  <a:pt x="9150" y="7095"/>
                  <a:pt x="9354" y="7095"/>
                </a:cubicBezTo>
                <a:cubicBezTo>
                  <a:pt x="9456" y="7095"/>
                  <a:pt x="9571" y="7082"/>
                  <a:pt x="9673" y="7069"/>
                </a:cubicBezTo>
                <a:cubicBezTo>
                  <a:pt x="10745" y="6955"/>
                  <a:pt x="11587" y="6125"/>
                  <a:pt x="11741" y="5066"/>
                </a:cubicBezTo>
                <a:cubicBezTo>
                  <a:pt x="11906" y="3994"/>
                  <a:pt x="11319" y="2960"/>
                  <a:pt x="10337" y="2539"/>
                </a:cubicBezTo>
                <a:cubicBezTo>
                  <a:pt x="10094" y="2437"/>
                  <a:pt x="9852" y="2374"/>
                  <a:pt x="9597" y="2322"/>
                </a:cubicBezTo>
                <a:cubicBezTo>
                  <a:pt x="9342" y="2271"/>
                  <a:pt x="9086" y="2195"/>
                  <a:pt x="8857" y="2067"/>
                </a:cubicBezTo>
                <a:cubicBezTo>
                  <a:pt x="8627" y="1876"/>
                  <a:pt x="8436" y="1646"/>
                  <a:pt x="8295" y="1391"/>
                </a:cubicBezTo>
                <a:cubicBezTo>
                  <a:pt x="8116" y="1110"/>
                  <a:pt x="7912" y="842"/>
                  <a:pt x="7670" y="613"/>
                </a:cubicBezTo>
                <a:cubicBezTo>
                  <a:pt x="7300" y="306"/>
                  <a:pt x="6853" y="102"/>
                  <a:pt x="6368" y="38"/>
                </a:cubicBezTo>
                <a:cubicBezTo>
                  <a:pt x="6215" y="13"/>
                  <a:pt x="6049" y="0"/>
                  <a:pt x="589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Background 1">
  <p:cSld name="TITLE_ONLY_1_1">
    <p:spTree>
      <p:nvGrpSpPr>
        <p:cNvPr id="1" name="Shape 150"/>
        <p:cNvGrpSpPr/>
        <p:nvPr/>
      </p:nvGrpSpPr>
      <p:grpSpPr>
        <a:xfrm>
          <a:off x="0" y="0"/>
          <a:ext cx="0" cy="0"/>
          <a:chOff x="0" y="0"/>
          <a:chExt cx="0" cy="0"/>
        </a:xfrm>
      </p:grpSpPr>
      <p:pic>
        <p:nvPicPr>
          <p:cNvPr id="151" name="Google Shape;151;p54"/>
          <p:cNvPicPr preferRelativeResize="0"/>
          <p:nvPr/>
        </p:nvPicPr>
        <p:blipFill rotWithShape="1">
          <a:blip r:embed="rId2">
            <a:alphaModFix amt="65000"/>
          </a:blip>
          <a:srcRect/>
          <a:stretch/>
        </p:blipFill>
        <p:spPr>
          <a:xfrm>
            <a:off x="0" y="0"/>
            <a:ext cx="9144000" cy="5143500"/>
          </a:xfrm>
          <a:prstGeom prst="rect">
            <a:avLst/>
          </a:prstGeom>
          <a:noFill/>
          <a:ln>
            <a:noFill/>
          </a:ln>
        </p:spPr>
      </p:pic>
      <p:cxnSp>
        <p:nvCxnSpPr>
          <p:cNvPr id="152" name="Google Shape;152;p54"/>
          <p:cNvCxnSpPr/>
          <p:nvPr/>
        </p:nvCxnSpPr>
        <p:spPr>
          <a:xfrm>
            <a:off x="0" y="4802825"/>
            <a:ext cx="9144000" cy="0"/>
          </a:xfrm>
          <a:prstGeom prst="straightConnector1">
            <a:avLst/>
          </a:prstGeom>
          <a:noFill/>
          <a:ln w="19050" cap="flat" cmpd="sng">
            <a:solidFill>
              <a:schemeClr val="dk1"/>
            </a:solidFill>
            <a:prstDash val="solid"/>
            <a:round/>
            <a:headEnd type="none" w="sm" len="sm"/>
            <a:tailEnd type="none" w="sm" len="sm"/>
          </a:ln>
        </p:spPr>
      </p:cxnSp>
      <p:grpSp>
        <p:nvGrpSpPr>
          <p:cNvPr id="153" name="Google Shape;153;p54"/>
          <p:cNvGrpSpPr/>
          <p:nvPr/>
        </p:nvGrpSpPr>
        <p:grpSpPr>
          <a:xfrm flipH="1">
            <a:off x="7314893" y="194427"/>
            <a:ext cx="472842" cy="317708"/>
            <a:chOff x="2493575" y="1248525"/>
            <a:chExt cx="386025" cy="259375"/>
          </a:xfrm>
        </p:grpSpPr>
        <p:sp>
          <p:nvSpPr>
            <p:cNvPr id="154" name="Google Shape;154;p54"/>
            <p:cNvSpPr/>
            <p:nvPr/>
          </p:nvSpPr>
          <p:spPr>
            <a:xfrm>
              <a:off x="2499950" y="1254550"/>
              <a:ext cx="372625" cy="246975"/>
            </a:xfrm>
            <a:custGeom>
              <a:avLst/>
              <a:gdLst/>
              <a:ahLst/>
              <a:cxnLst/>
              <a:rect l="l" t="t" r="r" b="b"/>
              <a:pathLst>
                <a:path w="14905" h="9879" extrusionOk="0">
                  <a:moveTo>
                    <a:pt x="8222" y="0"/>
                  </a:moveTo>
                  <a:cubicBezTo>
                    <a:pt x="8199" y="0"/>
                    <a:pt x="8177" y="1"/>
                    <a:pt x="8154" y="1"/>
                  </a:cubicBezTo>
                  <a:cubicBezTo>
                    <a:pt x="8014" y="1"/>
                    <a:pt x="7874" y="14"/>
                    <a:pt x="7733" y="40"/>
                  </a:cubicBezTo>
                  <a:cubicBezTo>
                    <a:pt x="6891" y="206"/>
                    <a:pt x="6125" y="805"/>
                    <a:pt x="5692" y="1673"/>
                  </a:cubicBezTo>
                  <a:cubicBezTo>
                    <a:pt x="5602" y="1852"/>
                    <a:pt x="5513" y="2043"/>
                    <a:pt x="5436" y="2222"/>
                  </a:cubicBezTo>
                  <a:cubicBezTo>
                    <a:pt x="5347" y="2477"/>
                    <a:pt x="5219" y="2732"/>
                    <a:pt x="5079" y="2962"/>
                  </a:cubicBezTo>
                  <a:cubicBezTo>
                    <a:pt x="4862" y="3294"/>
                    <a:pt x="4556" y="3549"/>
                    <a:pt x="4199" y="3715"/>
                  </a:cubicBezTo>
                  <a:cubicBezTo>
                    <a:pt x="3994" y="3804"/>
                    <a:pt x="3790" y="3868"/>
                    <a:pt x="3586" y="3932"/>
                  </a:cubicBezTo>
                  <a:cubicBezTo>
                    <a:pt x="3114" y="4059"/>
                    <a:pt x="2616" y="4213"/>
                    <a:pt x="2284" y="4608"/>
                  </a:cubicBezTo>
                  <a:cubicBezTo>
                    <a:pt x="2080" y="4889"/>
                    <a:pt x="1927" y="5221"/>
                    <a:pt x="1863" y="5565"/>
                  </a:cubicBezTo>
                  <a:cubicBezTo>
                    <a:pt x="1800" y="5808"/>
                    <a:pt x="1710" y="6037"/>
                    <a:pt x="1583" y="6267"/>
                  </a:cubicBezTo>
                  <a:cubicBezTo>
                    <a:pt x="1429" y="6471"/>
                    <a:pt x="1238" y="6650"/>
                    <a:pt x="1021" y="6790"/>
                  </a:cubicBezTo>
                  <a:lnTo>
                    <a:pt x="868" y="6905"/>
                  </a:lnTo>
                  <a:cubicBezTo>
                    <a:pt x="421" y="7262"/>
                    <a:pt x="0" y="7683"/>
                    <a:pt x="0" y="8219"/>
                  </a:cubicBezTo>
                  <a:cubicBezTo>
                    <a:pt x="26" y="8679"/>
                    <a:pt x="281" y="9100"/>
                    <a:pt x="689" y="9330"/>
                  </a:cubicBezTo>
                  <a:cubicBezTo>
                    <a:pt x="1047" y="9534"/>
                    <a:pt x="1429" y="9649"/>
                    <a:pt x="1838" y="9700"/>
                  </a:cubicBezTo>
                  <a:cubicBezTo>
                    <a:pt x="2735" y="9815"/>
                    <a:pt x="3642" y="9867"/>
                    <a:pt x="4550" y="9867"/>
                  </a:cubicBezTo>
                  <a:cubicBezTo>
                    <a:pt x="4650" y="9867"/>
                    <a:pt x="4749" y="9867"/>
                    <a:pt x="4849" y="9865"/>
                  </a:cubicBezTo>
                  <a:cubicBezTo>
                    <a:pt x="5959" y="9878"/>
                    <a:pt x="7070" y="9878"/>
                    <a:pt x="8167" y="9878"/>
                  </a:cubicBezTo>
                  <a:lnTo>
                    <a:pt x="8205" y="9878"/>
                  </a:lnTo>
                  <a:cubicBezTo>
                    <a:pt x="9162" y="9878"/>
                    <a:pt x="10017" y="9865"/>
                    <a:pt x="11013" y="9789"/>
                  </a:cubicBezTo>
                  <a:cubicBezTo>
                    <a:pt x="11766" y="9738"/>
                    <a:pt x="12786" y="9661"/>
                    <a:pt x="13590" y="9253"/>
                  </a:cubicBezTo>
                  <a:cubicBezTo>
                    <a:pt x="14471" y="8806"/>
                    <a:pt x="14905" y="7926"/>
                    <a:pt x="14726" y="6918"/>
                  </a:cubicBezTo>
                  <a:cubicBezTo>
                    <a:pt x="14624" y="6382"/>
                    <a:pt x="14292" y="5961"/>
                    <a:pt x="13973" y="5552"/>
                  </a:cubicBezTo>
                  <a:cubicBezTo>
                    <a:pt x="13718" y="5221"/>
                    <a:pt x="13463" y="4902"/>
                    <a:pt x="13361" y="4544"/>
                  </a:cubicBezTo>
                  <a:cubicBezTo>
                    <a:pt x="13310" y="4378"/>
                    <a:pt x="13284" y="4213"/>
                    <a:pt x="13259" y="4047"/>
                  </a:cubicBezTo>
                  <a:cubicBezTo>
                    <a:pt x="13246" y="3957"/>
                    <a:pt x="13233" y="3868"/>
                    <a:pt x="13220" y="3766"/>
                  </a:cubicBezTo>
                  <a:cubicBezTo>
                    <a:pt x="13067" y="2949"/>
                    <a:pt x="12621" y="2298"/>
                    <a:pt x="12008" y="2043"/>
                  </a:cubicBezTo>
                  <a:cubicBezTo>
                    <a:pt x="11753" y="1954"/>
                    <a:pt x="11498" y="1890"/>
                    <a:pt x="11230" y="1865"/>
                  </a:cubicBezTo>
                  <a:cubicBezTo>
                    <a:pt x="10821" y="1801"/>
                    <a:pt x="10477" y="1737"/>
                    <a:pt x="10298" y="1482"/>
                  </a:cubicBezTo>
                  <a:cubicBezTo>
                    <a:pt x="10247" y="1418"/>
                    <a:pt x="10209" y="1329"/>
                    <a:pt x="10171" y="1252"/>
                  </a:cubicBezTo>
                  <a:cubicBezTo>
                    <a:pt x="10145" y="1214"/>
                    <a:pt x="10132" y="1163"/>
                    <a:pt x="10107" y="1112"/>
                  </a:cubicBezTo>
                  <a:cubicBezTo>
                    <a:pt x="9722" y="429"/>
                    <a:pt x="9000" y="0"/>
                    <a:pt x="822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5" name="Google Shape;155;p54"/>
            <p:cNvSpPr/>
            <p:nvPr/>
          </p:nvSpPr>
          <p:spPr>
            <a:xfrm>
              <a:off x="2493575" y="1248525"/>
              <a:ext cx="386025" cy="259375"/>
            </a:xfrm>
            <a:custGeom>
              <a:avLst/>
              <a:gdLst/>
              <a:ahLst/>
              <a:cxnLst/>
              <a:rect l="l" t="t" r="r" b="b"/>
              <a:pathLst>
                <a:path w="15441" h="10375" extrusionOk="0">
                  <a:moveTo>
                    <a:pt x="8416" y="485"/>
                  </a:moveTo>
                  <a:lnTo>
                    <a:pt x="8416" y="485"/>
                  </a:lnTo>
                  <a:cubicBezTo>
                    <a:pt x="9128" y="487"/>
                    <a:pt x="9827" y="844"/>
                    <a:pt x="10145" y="1468"/>
                  </a:cubicBezTo>
                  <a:cubicBezTo>
                    <a:pt x="10209" y="1608"/>
                    <a:pt x="10272" y="1735"/>
                    <a:pt x="10349" y="1863"/>
                  </a:cubicBezTo>
                  <a:cubicBezTo>
                    <a:pt x="10732" y="2399"/>
                    <a:pt x="11561" y="2259"/>
                    <a:pt x="12161" y="2501"/>
                  </a:cubicBezTo>
                  <a:cubicBezTo>
                    <a:pt x="12773" y="2756"/>
                    <a:pt x="13118" y="3407"/>
                    <a:pt x="13246" y="4058"/>
                  </a:cubicBezTo>
                  <a:cubicBezTo>
                    <a:pt x="13271" y="4326"/>
                    <a:pt x="13322" y="4581"/>
                    <a:pt x="13386" y="4849"/>
                  </a:cubicBezTo>
                  <a:cubicBezTo>
                    <a:pt x="13654" y="5717"/>
                    <a:pt x="14586" y="6304"/>
                    <a:pt x="14739" y="7197"/>
                  </a:cubicBezTo>
                  <a:cubicBezTo>
                    <a:pt x="14892" y="8001"/>
                    <a:pt x="14611" y="8843"/>
                    <a:pt x="13731" y="9277"/>
                  </a:cubicBezTo>
                  <a:cubicBezTo>
                    <a:pt x="13003" y="9647"/>
                    <a:pt x="12072" y="9736"/>
                    <a:pt x="11255" y="9787"/>
                  </a:cubicBezTo>
                  <a:cubicBezTo>
                    <a:pt x="10285" y="9864"/>
                    <a:pt x="9443" y="9877"/>
                    <a:pt x="8460" y="9877"/>
                  </a:cubicBezTo>
                  <a:lnTo>
                    <a:pt x="8422" y="9877"/>
                  </a:lnTo>
                  <a:cubicBezTo>
                    <a:pt x="8097" y="9881"/>
                    <a:pt x="7773" y="9882"/>
                    <a:pt x="7449" y="9882"/>
                  </a:cubicBezTo>
                  <a:cubicBezTo>
                    <a:pt x="6668" y="9882"/>
                    <a:pt x="5889" y="9873"/>
                    <a:pt x="5104" y="9864"/>
                  </a:cubicBezTo>
                  <a:cubicBezTo>
                    <a:pt x="4959" y="9868"/>
                    <a:pt x="4814" y="9870"/>
                    <a:pt x="4669" y="9870"/>
                  </a:cubicBezTo>
                  <a:cubicBezTo>
                    <a:pt x="3822" y="9870"/>
                    <a:pt x="2983" y="9807"/>
                    <a:pt x="2144" y="9698"/>
                  </a:cubicBezTo>
                  <a:cubicBezTo>
                    <a:pt x="1761" y="9660"/>
                    <a:pt x="1404" y="9545"/>
                    <a:pt x="1072" y="9366"/>
                  </a:cubicBezTo>
                  <a:cubicBezTo>
                    <a:pt x="740" y="9175"/>
                    <a:pt x="523" y="8843"/>
                    <a:pt x="498" y="8460"/>
                  </a:cubicBezTo>
                  <a:cubicBezTo>
                    <a:pt x="498" y="8001"/>
                    <a:pt x="932" y="7618"/>
                    <a:pt x="1289" y="7337"/>
                  </a:cubicBezTo>
                  <a:cubicBezTo>
                    <a:pt x="1557" y="7133"/>
                    <a:pt x="1850" y="6929"/>
                    <a:pt x="2042" y="6636"/>
                  </a:cubicBezTo>
                  <a:cubicBezTo>
                    <a:pt x="2374" y="6151"/>
                    <a:pt x="2348" y="5474"/>
                    <a:pt x="2731" y="5015"/>
                  </a:cubicBezTo>
                  <a:cubicBezTo>
                    <a:pt x="3165" y="4492"/>
                    <a:pt x="3943" y="4454"/>
                    <a:pt x="4568" y="4186"/>
                  </a:cubicBezTo>
                  <a:cubicBezTo>
                    <a:pt x="4964" y="3994"/>
                    <a:pt x="5296" y="3713"/>
                    <a:pt x="5538" y="3343"/>
                  </a:cubicBezTo>
                  <a:cubicBezTo>
                    <a:pt x="5806" y="2935"/>
                    <a:pt x="5947" y="2463"/>
                    <a:pt x="6163" y="2029"/>
                  </a:cubicBezTo>
                  <a:cubicBezTo>
                    <a:pt x="6546" y="1289"/>
                    <a:pt x="7223" y="676"/>
                    <a:pt x="8039" y="523"/>
                  </a:cubicBezTo>
                  <a:cubicBezTo>
                    <a:pt x="8165" y="498"/>
                    <a:pt x="8290" y="485"/>
                    <a:pt x="8416" y="485"/>
                  </a:cubicBezTo>
                  <a:close/>
                  <a:moveTo>
                    <a:pt x="8409" y="0"/>
                  </a:moveTo>
                  <a:lnTo>
                    <a:pt x="8422" y="13"/>
                  </a:lnTo>
                  <a:cubicBezTo>
                    <a:pt x="8392" y="10"/>
                    <a:pt x="8362" y="9"/>
                    <a:pt x="8332" y="9"/>
                  </a:cubicBezTo>
                  <a:cubicBezTo>
                    <a:pt x="8200" y="9"/>
                    <a:pt x="8073" y="30"/>
                    <a:pt x="7937" y="51"/>
                  </a:cubicBezTo>
                  <a:cubicBezTo>
                    <a:pt x="7031" y="230"/>
                    <a:pt x="6202" y="881"/>
                    <a:pt x="5730" y="1812"/>
                  </a:cubicBezTo>
                  <a:cubicBezTo>
                    <a:pt x="5628" y="1991"/>
                    <a:pt x="5551" y="2195"/>
                    <a:pt x="5474" y="2374"/>
                  </a:cubicBezTo>
                  <a:cubicBezTo>
                    <a:pt x="5385" y="2616"/>
                    <a:pt x="5270" y="2858"/>
                    <a:pt x="5130" y="3088"/>
                  </a:cubicBezTo>
                  <a:cubicBezTo>
                    <a:pt x="4938" y="3369"/>
                    <a:pt x="4670" y="3599"/>
                    <a:pt x="4351" y="3739"/>
                  </a:cubicBezTo>
                  <a:cubicBezTo>
                    <a:pt x="4160" y="3828"/>
                    <a:pt x="3969" y="3892"/>
                    <a:pt x="3764" y="3943"/>
                  </a:cubicBezTo>
                  <a:cubicBezTo>
                    <a:pt x="3292" y="4083"/>
                    <a:pt x="2744" y="4249"/>
                    <a:pt x="2361" y="4709"/>
                  </a:cubicBezTo>
                  <a:cubicBezTo>
                    <a:pt x="2131" y="5015"/>
                    <a:pt x="1965" y="5372"/>
                    <a:pt x="1876" y="5742"/>
                  </a:cubicBezTo>
                  <a:cubicBezTo>
                    <a:pt x="1825" y="5959"/>
                    <a:pt x="1748" y="6176"/>
                    <a:pt x="1633" y="6380"/>
                  </a:cubicBezTo>
                  <a:cubicBezTo>
                    <a:pt x="1493" y="6559"/>
                    <a:pt x="1314" y="6725"/>
                    <a:pt x="1123" y="6853"/>
                  </a:cubicBezTo>
                  <a:cubicBezTo>
                    <a:pt x="1072" y="6891"/>
                    <a:pt x="1021" y="6929"/>
                    <a:pt x="970" y="6980"/>
                  </a:cubicBezTo>
                  <a:cubicBezTo>
                    <a:pt x="651" y="7223"/>
                    <a:pt x="0" y="7746"/>
                    <a:pt x="13" y="8473"/>
                  </a:cubicBezTo>
                  <a:cubicBezTo>
                    <a:pt x="38" y="9022"/>
                    <a:pt x="345" y="9507"/>
                    <a:pt x="817" y="9787"/>
                  </a:cubicBezTo>
                  <a:cubicBezTo>
                    <a:pt x="1200" y="10004"/>
                    <a:pt x="1621" y="10145"/>
                    <a:pt x="2055" y="10183"/>
                  </a:cubicBezTo>
                  <a:cubicBezTo>
                    <a:pt x="2964" y="10310"/>
                    <a:pt x="3883" y="10364"/>
                    <a:pt x="4804" y="10364"/>
                  </a:cubicBezTo>
                  <a:cubicBezTo>
                    <a:pt x="4904" y="10364"/>
                    <a:pt x="5004" y="10363"/>
                    <a:pt x="5104" y="10362"/>
                  </a:cubicBezTo>
                  <a:cubicBezTo>
                    <a:pt x="6202" y="10374"/>
                    <a:pt x="7325" y="10374"/>
                    <a:pt x="8422" y="10374"/>
                  </a:cubicBezTo>
                  <a:lnTo>
                    <a:pt x="8460" y="10374"/>
                  </a:lnTo>
                  <a:cubicBezTo>
                    <a:pt x="9417" y="10374"/>
                    <a:pt x="10272" y="10362"/>
                    <a:pt x="11293" y="10285"/>
                  </a:cubicBezTo>
                  <a:cubicBezTo>
                    <a:pt x="12059" y="10234"/>
                    <a:pt x="13105" y="10145"/>
                    <a:pt x="13947" y="9724"/>
                  </a:cubicBezTo>
                  <a:cubicBezTo>
                    <a:pt x="14917" y="9252"/>
                    <a:pt x="15440" y="8167"/>
                    <a:pt x="15224" y="7120"/>
                  </a:cubicBezTo>
                  <a:cubicBezTo>
                    <a:pt x="15109" y="6521"/>
                    <a:pt x="14739" y="6049"/>
                    <a:pt x="14420" y="5653"/>
                  </a:cubicBezTo>
                  <a:cubicBezTo>
                    <a:pt x="14177" y="5372"/>
                    <a:pt x="13973" y="5053"/>
                    <a:pt x="13833" y="4709"/>
                  </a:cubicBezTo>
                  <a:cubicBezTo>
                    <a:pt x="13794" y="4568"/>
                    <a:pt x="13769" y="4415"/>
                    <a:pt x="13756" y="4262"/>
                  </a:cubicBezTo>
                  <a:cubicBezTo>
                    <a:pt x="13743" y="4160"/>
                    <a:pt x="13731" y="4071"/>
                    <a:pt x="13705" y="3969"/>
                  </a:cubicBezTo>
                  <a:cubicBezTo>
                    <a:pt x="13552" y="3063"/>
                    <a:pt x="13041" y="2348"/>
                    <a:pt x="12352" y="2067"/>
                  </a:cubicBezTo>
                  <a:cubicBezTo>
                    <a:pt x="12084" y="1965"/>
                    <a:pt x="11804" y="1901"/>
                    <a:pt x="11523" y="1863"/>
                  </a:cubicBezTo>
                  <a:cubicBezTo>
                    <a:pt x="11115" y="1799"/>
                    <a:pt x="10859" y="1748"/>
                    <a:pt x="10745" y="1595"/>
                  </a:cubicBezTo>
                  <a:cubicBezTo>
                    <a:pt x="10706" y="1531"/>
                    <a:pt x="10668" y="1468"/>
                    <a:pt x="10642" y="1404"/>
                  </a:cubicBezTo>
                  <a:cubicBezTo>
                    <a:pt x="10617" y="1353"/>
                    <a:pt x="10591" y="1302"/>
                    <a:pt x="10566" y="1251"/>
                  </a:cubicBezTo>
                  <a:cubicBezTo>
                    <a:pt x="10183" y="485"/>
                    <a:pt x="9341" y="0"/>
                    <a:pt x="840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56" name="Google Shape;156;p54"/>
          <p:cNvSpPr/>
          <p:nvPr/>
        </p:nvSpPr>
        <p:spPr>
          <a:xfrm flipH="1">
            <a:off x="5863942" y="394739"/>
            <a:ext cx="365020" cy="235273"/>
          </a:xfrm>
          <a:custGeom>
            <a:avLst/>
            <a:gdLst/>
            <a:ahLst/>
            <a:cxnLst/>
            <a:rect l="l" t="t" r="r" b="b"/>
            <a:pathLst>
              <a:path w="11920" h="7683" extrusionOk="0">
                <a:moveTo>
                  <a:pt x="5883" y="485"/>
                </a:moveTo>
                <a:lnTo>
                  <a:pt x="5883" y="498"/>
                </a:lnTo>
                <a:cubicBezTo>
                  <a:pt x="5921" y="494"/>
                  <a:pt x="5958" y="493"/>
                  <a:pt x="5994" y="493"/>
                </a:cubicBezTo>
                <a:cubicBezTo>
                  <a:pt x="6093" y="493"/>
                  <a:pt x="6189" y="505"/>
                  <a:pt x="6292" y="523"/>
                </a:cubicBezTo>
                <a:cubicBezTo>
                  <a:pt x="6675" y="574"/>
                  <a:pt x="7045" y="740"/>
                  <a:pt x="7338" y="995"/>
                </a:cubicBezTo>
                <a:cubicBezTo>
                  <a:pt x="7823" y="1416"/>
                  <a:pt x="8040" y="2118"/>
                  <a:pt x="8576" y="2476"/>
                </a:cubicBezTo>
                <a:cubicBezTo>
                  <a:pt x="9035" y="2782"/>
                  <a:pt x="9635" y="2782"/>
                  <a:pt x="10133" y="2986"/>
                </a:cubicBezTo>
                <a:cubicBezTo>
                  <a:pt x="11919" y="3752"/>
                  <a:pt x="11536" y="6393"/>
                  <a:pt x="9609" y="6610"/>
                </a:cubicBezTo>
                <a:cubicBezTo>
                  <a:pt x="9520" y="6623"/>
                  <a:pt x="9431" y="6623"/>
                  <a:pt x="9342" y="6623"/>
                </a:cubicBezTo>
                <a:cubicBezTo>
                  <a:pt x="8984" y="6623"/>
                  <a:pt x="8627" y="6559"/>
                  <a:pt x="8282" y="6559"/>
                </a:cubicBezTo>
                <a:cubicBezTo>
                  <a:pt x="8078" y="6559"/>
                  <a:pt x="7887" y="6585"/>
                  <a:pt x="7695" y="6648"/>
                </a:cubicBezTo>
                <a:cubicBezTo>
                  <a:pt x="7491" y="6738"/>
                  <a:pt x="7300" y="6840"/>
                  <a:pt x="7108" y="6942"/>
                </a:cubicBezTo>
                <a:cubicBezTo>
                  <a:pt x="6740" y="7126"/>
                  <a:pt x="6342" y="7216"/>
                  <a:pt x="5943" y="7216"/>
                </a:cubicBezTo>
                <a:cubicBezTo>
                  <a:pt x="5486" y="7216"/>
                  <a:pt x="5029" y="7097"/>
                  <a:pt x="4620" y="6865"/>
                </a:cubicBezTo>
                <a:cubicBezTo>
                  <a:pt x="4327" y="6687"/>
                  <a:pt x="4071" y="6470"/>
                  <a:pt x="3752" y="6380"/>
                </a:cubicBezTo>
                <a:cubicBezTo>
                  <a:pt x="3650" y="6355"/>
                  <a:pt x="3548" y="6342"/>
                  <a:pt x="3446" y="6342"/>
                </a:cubicBezTo>
                <a:cubicBezTo>
                  <a:pt x="2974" y="6342"/>
                  <a:pt x="2502" y="6572"/>
                  <a:pt x="2017" y="6572"/>
                </a:cubicBezTo>
                <a:lnTo>
                  <a:pt x="1902" y="6572"/>
                </a:lnTo>
                <a:cubicBezTo>
                  <a:pt x="1366" y="6508"/>
                  <a:pt x="907" y="6151"/>
                  <a:pt x="728" y="5640"/>
                </a:cubicBezTo>
                <a:cubicBezTo>
                  <a:pt x="524" y="5002"/>
                  <a:pt x="741" y="4288"/>
                  <a:pt x="1290" y="3892"/>
                </a:cubicBezTo>
                <a:cubicBezTo>
                  <a:pt x="1660" y="3599"/>
                  <a:pt x="2093" y="3471"/>
                  <a:pt x="2489" y="3254"/>
                </a:cubicBezTo>
                <a:cubicBezTo>
                  <a:pt x="2897" y="3024"/>
                  <a:pt x="3127" y="2667"/>
                  <a:pt x="3357" y="2259"/>
                </a:cubicBezTo>
                <a:cubicBezTo>
                  <a:pt x="3918" y="1263"/>
                  <a:pt x="4748" y="485"/>
                  <a:pt x="5883" y="485"/>
                </a:cubicBezTo>
                <a:close/>
                <a:moveTo>
                  <a:pt x="5896" y="0"/>
                </a:moveTo>
                <a:lnTo>
                  <a:pt x="5883" y="13"/>
                </a:lnTo>
                <a:cubicBezTo>
                  <a:pt x="4697" y="13"/>
                  <a:pt x="3676" y="702"/>
                  <a:pt x="2948" y="2029"/>
                </a:cubicBezTo>
                <a:cubicBezTo>
                  <a:pt x="2731" y="2399"/>
                  <a:pt x="2566" y="2667"/>
                  <a:pt x="2272" y="2833"/>
                </a:cubicBezTo>
                <a:cubicBezTo>
                  <a:pt x="2144" y="2897"/>
                  <a:pt x="2004" y="2960"/>
                  <a:pt x="1864" y="3024"/>
                </a:cubicBezTo>
                <a:cubicBezTo>
                  <a:pt x="1558" y="3139"/>
                  <a:pt x="1264" y="3305"/>
                  <a:pt x="996" y="3509"/>
                </a:cubicBezTo>
                <a:cubicBezTo>
                  <a:pt x="294" y="4032"/>
                  <a:pt x="1" y="4951"/>
                  <a:pt x="269" y="5793"/>
                </a:cubicBezTo>
                <a:cubicBezTo>
                  <a:pt x="524" y="6482"/>
                  <a:pt x="1136" y="6967"/>
                  <a:pt x="1864" y="7031"/>
                </a:cubicBezTo>
                <a:lnTo>
                  <a:pt x="2030" y="7031"/>
                </a:lnTo>
                <a:cubicBezTo>
                  <a:pt x="2310" y="7031"/>
                  <a:pt x="2591" y="6980"/>
                  <a:pt x="2859" y="6916"/>
                </a:cubicBezTo>
                <a:cubicBezTo>
                  <a:pt x="3051" y="6853"/>
                  <a:pt x="3255" y="6827"/>
                  <a:pt x="3446" y="6814"/>
                </a:cubicBezTo>
                <a:cubicBezTo>
                  <a:pt x="3510" y="6814"/>
                  <a:pt x="3574" y="6814"/>
                  <a:pt x="3637" y="6840"/>
                </a:cubicBezTo>
                <a:cubicBezTo>
                  <a:pt x="3816" y="6891"/>
                  <a:pt x="3969" y="6980"/>
                  <a:pt x="4122" y="7095"/>
                </a:cubicBezTo>
                <a:cubicBezTo>
                  <a:pt x="4199" y="7146"/>
                  <a:pt x="4288" y="7210"/>
                  <a:pt x="4378" y="7261"/>
                </a:cubicBezTo>
                <a:cubicBezTo>
                  <a:pt x="4863" y="7541"/>
                  <a:pt x="5407" y="7682"/>
                  <a:pt x="5953" y="7682"/>
                </a:cubicBezTo>
                <a:cubicBezTo>
                  <a:pt x="6425" y="7682"/>
                  <a:pt x="6900" y="7576"/>
                  <a:pt x="7338" y="7363"/>
                </a:cubicBezTo>
                <a:cubicBezTo>
                  <a:pt x="7415" y="7325"/>
                  <a:pt x="7478" y="7286"/>
                  <a:pt x="7542" y="7248"/>
                </a:cubicBezTo>
                <a:cubicBezTo>
                  <a:pt x="7644" y="7184"/>
                  <a:pt x="7759" y="7133"/>
                  <a:pt x="7861" y="7095"/>
                </a:cubicBezTo>
                <a:cubicBezTo>
                  <a:pt x="7978" y="7053"/>
                  <a:pt x="8103" y="7028"/>
                  <a:pt x="8222" y="7028"/>
                </a:cubicBezTo>
                <a:cubicBezTo>
                  <a:pt x="8247" y="7028"/>
                  <a:pt x="8271" y="7029"/>
                  <a:pt x="8295" y="7031"/>
                </a:cubicBezTo>
                <a:cubicBezTo>
                  <a:pt x="8448" y="7031"/>
                  <a:pt x="8614" y="7044"/>
                  <a:pt x="8780" y="7057"/>
                </a:cubicBezTo>
                <a:cubicBezTo>
                  <a:pt x="8946" y="7069"/>
                  <a:pt x="9150" y="7095"/>
                  <a:pt x="9354" y="7095"/>
                </a:cubicBezTo>
                <a:cubicBezTo>
                  <a:pt x="9456" y="7095"/>
                  <a:pt x="9571" y="7082"/>
                  <a:pt x="9673" y="7069"/>
                </a:cubicBezTo>
                <a:cubicBezTo>
                  <a:pt x="10745" y="6955"/>
                  <a:pt x="11587" y="6125"/>
                  <a:pt x="11741" y="5066"/>
                </a:cubicBezTo>
                <a:cubicBezTo>
                  <a:pt x="11906" y="3994"/>
                  <a:pt x="11319" y="2960"/>
                  <a:pt x="10337" y="2539"/>
                </a:cubicBezTo>
                <a:cubicBezTo>
                  <a:pt x="10094" y="2437"/>
                  <a:pt x="9852" y="2374"/>
                  <a:pt x="9597" y="2322"/>
                </a:cubicBezTo>
                <a:cubicBezTo>
                  <a:pt x="9342" y="2271"/>
                  <a:pt x="9086" y="2195"/>
                  <a:pt x="8857" y="2067"/>
                </a:cubicBezTo>
                <a:cubicBezTo>
                  <a:pt x="8627" y="1876"/>
                  <a:pt x="8436" y="1646"/>
                  <a:pt x="8295" y="1391"/>
                </a:cubicBezTo>
                <a:cubicBezTo>
                  <a:pt x="8116" y="1110"/>
                  <a:pt x="7912" y="842"/>
                  <a:pt x="7670" y="613"/>
                </a:cubicBezTo>
                <a:cubicBezTo>
                  <a:pt x="7300" y="306"/>
                  <a:pt x="6853" y="102"/>
                  <a:pt x="6368" y="38"/>
                </a:cubicBezTo>
                <a:cubicBezTo>
                  <a:pt x="6215" y="13"/>
                  <a:pt x="6049" y="0"/>
                  <a:pt x="589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57" name="Google Shape;157;p54"/>
          <p:cNvGrpSpPr/>
          <p:nvPr/>
        </p:nvGrpSpPr>
        <p:grpSpPr>
          <a:xfrm flipH="1">
            <a:off x="310250" y="1180249"/>
            <a:ext cx="472842" cy="317708"/>
            <a:chOff x="2493575" y="1248525"/>
            <a:chExt cx="386025" cy="259375"/>
          </a:xfrm>
        </p:grpSpPr>
        <p:sp>
          <p:nvSpPr>
            <p:cNvPr id="158" name="Google Shape;158;p54"/>
            <p:cNvSpPr/>
            <p:nvPr/>
          </p:nvSpPr>
          <p:spPr>
            <a:xfrm>
              <a:off x="2499950" y="1254550"/>
              <a:ext cx="372625" cy="246975"/>
            </a:xfrm>
            <a:custGeom>
              <a:avLst/>
              <a:gdLst/>
              <a:ahLst/>
              <a:cxnLst/>
              <a:rect l="l" t="t" r="r" b="b"/>
              <a:pathLst>
                <a:path w="14905" h="9879" extrusionOk="0">
                  <a:moveTo>
                    <a:pt x="8222" y="0"/>
                  </a:moveTo>
                  <a:cubicBezTo>
                    <a:pt x="8199" y="0"/>
                    <a:pt x="8177" y="1"/>
                    <a:pt x="8154" y="1"/>
                  </a:cubicBezTo>
                  <a:cubicBezTo>
                    <a:pt x="8014" y="1"/>
                    <a:pt x="7874" y="14"/>
                    <a:pt x="7733" y="40"/>
                  </a:cubicBezTo>
                  <a:cubicBezTo>
                    <a:pt x="6891" y="206"/>
                    <a:pt x="6125" y="805"/>
                    <a:pt x="5692" y="1673"/>
                  </a:cubicBezTo>
                  <a:cubicBezTo>
                    <a:pt x="5602" y="1852"/>
                    <a:pt x="5513" y="2043"/>
                    <a:pt x="5436" y="2222"/>
                  </a:cubicBezTo>
                  <a:cubicBezTo>
                    <a:pt x="5347" y="2477"/>
                    <a:pt x="5219" y="2732"/>
                    <a:pt x="5079" y="2962"/>
                  </a:cubicBezTo>
                  <a:cubicBezTo>
                    <a:pt x="4862" y="3294"/>
                    <a:pt x="4556" y="3549"/>
                    <a:pt x="4199" y="3715"/>
                  </a:cubicBezTo>
                  <a:cubicBezTo>
                    <a:pt x="3994" y="3804"/>
                    <a:pt x="3790" y="3868"/>
                    <a:pt x="3586" y="3932"/>
                  </a:cubicBezTo>
                  <a:cubicBezTo>
                    <a:pt x="3114" y="4059"/>
                    <a:pt x="2616" y="4213"/>
                    <a:pt x="2284" y="4608"/>
                  </a:cubicBezTo>
                  <a:cubicBezTo>
                    <a:pt x="2080" y="4889"/>
                    <a:pt x="1927" y="5221"/>
                    <a:pt x="1863" y="5565"/>
                  </a:cubicBezTo>
                  <a:cubicBezTo>
                    <a:pt x="1800" y="5808"/>
                    <a:pt x="1710" y="6037"/>
                    <a:pt x="1583" y="6267"/>
                  </a:cubicBezTo>
                  <a:cubicBezTo>
                    <a:pt x="1429" y="6471"/>
                    <a:pt x="1238" y="6650"/>
                    <a:pt x="1021" y="6790"/>
                  </a:cubicBezTo>
                  <a:lnTo>
                    <a:pt x="868" y="6905"/>
                  </a:lnTo>
                  <a:cubicBezTo>
                    <a:pt x="421" y="7262"/>
                    <a:pt x="0" y="7683"/>
                    <a:pt x="0" y="8219"/>
                  </a:cubicBezTo>
                  <a:cubicBezTo>
                    <a:pt x="26" y="8679"/>
                    <a:pt x="281" y="9100"/>
                    <a:pt x="689" y="9330"/>
                  </a:cubicBezTo>
                  <a:cubicBezTo>
                    <a:pt x="1047" y="9534"/>
                    <a:pt x="1429" y="9649"/>
                    <a:pt x="1838" y="9700"/>
                  </a:cubicBezTo>
                  <a:cubicBezTo>
                    <a:pt x="2735" y="9815"/>
                    <a:pt x="3642" y="9867"/>
                    <a:pt x="4550" y="9867"/>
                  </a:cubicBezTo>
                  <a:cubicBezTo>
                    <a:pt x="4650" y="9867"/>
                    <a:pt x="4749" y="9867"/>
                    <a:pt x="4849" y="9865"/>
                  </a:cubicBezTo>
                  <a:cubicBezTo>
                    <a:pt x="5959" y="9878"/>
                    <a:pt x="7070" y="9878"/>
                    <a:pt x="8167" y="9878"/>
                  </a:cubicBezTo>
                  <a:lnTo>
                    <a:pt x="8205" y="9878"/>
                  </a:lnTo>
                  <a:cubicBezTo>
                    <a:pt x="9162" y="9878"/>
                    <a:pt x="10017" y="9865"/>
                    <a:pt x="11013" y="9789"/>
                  </a:cubicBezTo>
                  <a:cubicBezTo>
                    <a:pt x="11766" y="9738"/>
                    <a:pt x="12786" y="9661"/>
                    <a:pt x="13590" y="9253"/>
                  </a:cubicBezTo>
                  <a:cubicBezTo>
                    <a:pt x="14471" y="8806"/>
                    <a:pt x="14905" y="7926"/>
                    <a:pt x="14726" y="6918"/>
                  </a:cubicBezTo>
                  <a:cubicBezTo>
                    <a:pt x="14624" y="6382"/>
                    <a:pt x="14292" y="5961"/>
                    <a:pt x="13973" y="5552"/>
                  </a:cubicBezTo>
                  <a:cubicBezTo>
                    <a:pt x="13718" y="5221"/>
                    <a:pt x="13463" y="4902"/>
                    <a:pt x="13361" y="4544"/>
                  </a:cubicBezTo>
                  <a:cubicBezTo>
                    <a:pt x="13310" y="4378"/>
                    <a:pt x="13284" y="4213"/>
                    <a:pt x="13259" y="4047"/>
                  </a:cubicBezTo>
                  <a:cubicBezTo>
                    <a:pt x="13246" y="3957"/>
                    <a:pt x="13233" y="3868"/>
                    <a:pt x="13220" y="3766"/>
                  </a:cubicBezTo>
                  <a:cubicBezTo>
                    <a:pt x="13067" y="2949"/>
                    <a:pt x="12621" y="2298"/>
                    <a:pt x="12008" y="2043"/>
                  </a:cubicBezTo>
                  <a:cubicBezTo>
                    <a:pt x="11753" y="1954"/>
                    <a:pt x="11498" y="1890"/>
                    <a:pt x="11230" y="1865"/>
                  </a:cubicBezTo>
                  <a:cubicBezTo>
                    <a:pt x="10821" y="1801"/>
                    <a:pt x="10477" y="1737"/>
                    <a:pt x="10298" y="1482"/>
                  </a:cubicBezTo>
                  <a:cubicBezTo>
                    <a:pt x="10247" y="1418"/>
                    <a:pt x="10209" y="1329"/>
                    <a:pt x="10171" y="1252"/>
                  </a:cubicBezTo>
                  <a:cubicBezTo>
                    <a:pt x="10145" y="1214"/>
                    <a:pt x="10132" y="1163"/>
                    <a:pt x="10107" y="1112"/>
                  </a:cubicBezTo>
                  <a:cubicBezTo>
                    <a:pt x="9722" y="429"/>
                    <a:pt x="9000" y="0"/>
                    <a:pt x="822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9" name="Google Shape;159;p54"/>
            <p:cNvSpPr/>
            <p:nvPr/>
          </p:nvSpPr>
          <p:spPr>
            <a:xfrm>
              <a:off x="2493575" y="1248525"/>
              <a:ext cx="386025" cy="259375"/>
            </a:xfrm>
            <a:custGeom>
              <a:avLst/>
              <a:gdLst/>
              <a:ahLst/>
              <a:cxnLst/>
              <a:rect l="l" t="t" r="r" b="b"/>
              <a:pathLst>
                <a:path w="15441" h="10375" extrusionOk="0">
                  <a:moveTo>
                    <a:pt x="8416" y="485"/>
                  </a:moveTo>
                  <a:lnTo>
                    <a:pt x="8416" y="485"/>
                  </a:lnTo>
                  <a:cubicBezTo>
                    <a:pt x="9128" y="487"/>
                    <a:pt x="9827" y="844"/>
                    <a:pt x="10145" y="1468"/>
                  </a:cubicBezTo>
                  <a:cubicBezTo>
                    <a:pt x="10209" y="1608"/>
                    <a:pt x="10272" y="1735"/>
                    <a:pt x="10349" y="1863"/>
                  </a:cubicBezTo>
                  <a:cubicBezTo>
                    <a:pt x="10732" y="2399"/>
                    <a:pt x="11561" y="2259"/>
                    <a:pt x="12161" y="2501"/>
                  </a:cubicBezTo>
                  <a:cubicBezTo>
                    <a:pt x="12773" y="2756"/>
                    <a:pt x="13118" y="3407"/>
                    <a:pt x="13246" y="4058"/>
                  </a:cubicBezTo>
                  <a:cubicBezTo>
                    <a:pt x="13271" y="4326"/>
                    <a:pt x="13322" y="4581"/>
                    <a:pt x="13386" y="4849"/>
                  </a:cubicBezTo>
                  <a:cubicBezTo>
                    <a:pt x="13654" y="5717"/>
                    <a:pt x="14586" y="6304"/>
                    <a:pt x="14739" y="7197"/>
                  </a:cubicBezTo>
                  <a:cubicBezTo>
                    <a:pt x="14892" y="8001"/>
                    <a:pt x="14611" y="8843"/>
                    <a:pt x="13731" y="9277"/>
                  </a:cubicBezTo>
                  <a:cubicBezTo>
                    <a:pt x="13003" y="9647"/>
                    <a:pt x="12072" y="9736"/>
                    <a:pt x="11255" y="9787"/>
                  </a:cubicBezTo>
                  <a:cubicBezTo>
                    <a:pt x="10285" y="9864"/>
                    <a:pt x="9443" y="9877"/>
                    <a:pt x="8460" y="9877"/>
                  </a:cubicBezTo>
                  <a:lnTo>
                    <a:pt x="8422" y="9877"/>
                  </a:lnTo>
                  <a:cubicBezTo>
                    <a:pt x="8097" y="9881"/>
                    <a:pt x="7773" y="9882"/>
                    <a:pt x="7449" y="9882"/>
                  </a:cubicBezTo>
                  <a:cubicBezTo>
                    <a:pt x="6668" y="9882"/>
                    <a:pt x="5889" y="9873"/>
                    <a:pt x="5104" y="9864"/>
                  </a:cubicBezTo>
                  <a:cubicBezTo>
                    <a:pt x="4959" y="9868"/>
                    <a:pt x="4814" y="9870"/>
                    <a:pt x="4669" y="9870"/>
                  </a:cubicBezTo>
                  <a:cubicBezTo>
                    <a:pt x="3822" y="9870"/>
                    <a:pt x="2983" y="9807"/>
                    <a:pt x="2144" y="9698"/>
                  </a:cubicBezTo>
                  <a:cubicBezTo>
                    <a:pt x="1761" y="9660"/>
                    <a:pt x="1404" y="9545"/>
                    <a:pt x="1072" y="9366"/>
                  </a:cubicBezTo>
                  <a:cubicBezTo>
                    <a:pt x="740" y="9175"/>
                    <a:pt x="523" y="8843"/>
                    <a:pt x="498" y="8460"/>
                  </a:cubicBezTo>
                  <a:cubicBezTo>
                    <a:pt x="498" y="8001"/>
                    <a:pt x="932" y="7618"/>
                    <a:pt x="1289" y="7337"/>
                  </a:cubicBezTo>
                  <a:cubicBezTo>
                    <a:pt x="1557" y="7133"/>
                    <a:pt x="1850" y="6929"/>
                    <a:pt x="2042" y="6636"/>
                  </a:cubicBezTo>
                  <a:cubicBezTo>
                    <a:pt x="2374" y="6151"/>
                    <a:pt x="2348" y="5474"/>
                    <a:pt x="2731" y="5015"/>
                  </a:cubicBezTo>
                  <a:cubicBezTo>
                    <a:pt x="3165" y="4492"/>
                    <a:pt x="3943" y="4454"/>
                    <a:pt x="4568" y="4186"/>
                  </a:cubicBezTo>
                  <a:cubicBezTo>
                    <a:pt x="4964" y="3994"/>
                    <a:pt x="5296" y="3713"/>
                    <a:pt x="5538" y="3343"/>
                  </a:cubicBezTo>
                  <a:cubicBezTo>
                    <a:pt x="5806" y="2935"/>
                    <a:pt x="5947" y="2463"/>
                    <a:pt x="6163" y="2029"/>
                  </a:cubicBezTo>
                  <a:cubicBezTo>
                    <a:pt x="6546" y="1289"/>
                    <a:pt x="7223" y="676"/>
                    <a:pt x="8039" y="523"/>
                  </a:cubicBezTo>
                  <a:cubicBezTo>
                    <a:pt x="8165" y="498"/>
                    <a:pt x="8290" y="485"/>
                    <a:pt x="8416" y="485"/>
                  </a:cubicBezTo>
                  <a:close/>
                  <a:moveTo>
                    <a:pt x="8409" y="0"/>
                  </a:moveTo>
                  <a:lnTo>
                    <a:pt x="8422" y="13"/>
                  </a:lnTo>
                  <a:cubicBezTo>
                    <a:pt x="8392" y="10"/>
                    <a:pt x="8362" y="9"/>
                    <a:pt x="8332" y="9"/>
                  </a:cubicBezTo>
                  <a:cubicBezTo>
                    <a:pt x="8200" y="9"/>
                    <a:pt x="8073" y="30"/>
                    <a:pt x="7937" y="51"/>
                  </a:cubicBezTo>
                  <a:cubicBezTo>
                    <a:pt x="7031" y="230"/>
                    <a:pt x="6202" y="881"/>
                    <a:pt x="5730" y="1812"/>
                  </a:cubicBezTo>
                  <a:cubicBezTo>
                    <a:pt x="5628" y="1991"/>
                    <a:pt x="5551" y="2195"/>
                    <a:pt x="5474" y="2374"/>
                  </a:cubicBezTo>
                  <a:cubicBezTo>
                    <a:pt x="5385" y="2616"/>
                    <a:pt x="5270" y="2858"/>
                    <a:pt x="5130" y="3088"/>
                  </a:cubicBezTo>
                  <a:cubicBezTo>
                    <a:pt x="4938" y="3369"/>
                    <a:pt x="4670" y="3599"/>
                    <a:pt x="4351" y="3739"/>
                  </a:cubicBezTo>
                  <a:cubicBezTo>
                    <a:pt x="4160" y="3828"/>
                    <a:pt x="3969" y="3892"/>
                    <a:pt x="3764" y="3943"/>
                  </a:cubicBezTo>
                  <a:cubicBezTo>
                    <a:pt x="3292" y="4083"/>
                    <a:pt x="2744" y="4249"/>
                    <a:pt x="2361" y="4709"/>
                  </a:cubicBezTo>
                  <a:cubicBezTo>
                    <a:pt x="2131" y="5015"/>
                    <a:pt x="1965" y="5372"/>
                    <a:pt x="1876" y="5742"/>
                  </a:cubicBezTo>
                  <a:cubicBezTo>
                    <a:pt x="1825" y="5959"/>
                    <a:pt x="1748" y="6176"/>
                    <a:pt x="1633" y="6380"/>
                  </a:cubicBezTo>
                  <a:cubicBezTo>
                    <a:pt x="1493" y="6559"/>
                    <a:pt x="1314" y="6725"/>
                    <a:pt x="1123" y="6853"/>
                  </a:cubicBezTo>
                  <a:cubicBezTo>
                    <a:pt x="1072" y="6891"/>
                    <a:pt x="1021" y="6929"/>
                    <a:pt x="970" y="6980"/>
                  </a:cubicBezTo>
                  <a:cubicBezTo>
                    <a:pt x="651" y="7223"/>
                    <a:pt x="0" y="7746"/>
                    <a:pt x="13" y="8473"/>
                  </a:cubicBezTo>
                  <a:cubicBezTo>
                    <a:pt x="38" y="9022"/>
                    <a:pt x="345" y="9507"/>
                    <a:pt x="817" y="9787"/>
                  </a:cubicBezTo>
                  <a:cubicBezTo>
                    <a:pt x="1200" y="10004"/>
                    <a:pt x="1621" y="10145"/>
                    <a:pt x="2055" y="10183"/>
                  </a:cubicBezTo>
                  <a:cubicBezTo>
                    <a:pt x="2964" y="10310"/>
                    <a:pt x="3883" y="10364"/>
                    <a:pt x="4804" y="10364"/>
                  </a:cubicBezTo>
                  <a:cubicBezTo>
                    <a:pt x="4904" y="10364"/>
                    <a:pt x="5004" y="10363"/>
                    <a:pt x="5104" y="10362"/>
                  </a:cubicBezTo>
                  <a:cubicBezTo>
                    <a:pt x="6202" y="10374"/>
                    <a:pt x="7325" y="10374"/>
                    <a:pt x="8422" y="10374"/>
                  </a:cubicBezTo>
                  <a:lnTo>
                    <a:pt x="8460" y="10374"/>
                  </a:lnTo>
                  <a:cubicBezTo>
                    <a:pt x="9417" y="10374"/>
                    <a:pt x="10272" y="10362"/>
                    <a:pt x="11293" y="10285"/>
                  </a:cubicBezTo>
                  <a:cubicBezTo>
                    <a:pt x="12059" y="10234"/>
                    <a:pt x="13105" y="10145"/>
                    <a:pt x="13947" y="9724"/>
                  </a:cubicBezTo>
                  <a:cubicBezTo>
                    <a:pt x="14917" y="9252"/>
                    <a:pt x="15440" y="8167"/>
                    <a:pt x="15224" y="7120"/>
                  </a:cubicBezTo>
                  <a:cubicBezTo>
                    <a:pt x="15109" y="6521"/>
                    <a:pt x="14739" y="6049"/>
                    <a:pt x="14420" y="5653"/>
                  </a:cubicBezTo>
                  <a:cubicBezTo>
                    <a:pt x="14177" y="5372"/>
                    <a:pt x="13973" y="5053"/>
                    <a:pt x="13833" y="4709"/>
                  </a:cubicBezTo>
                  <a:cubicBezTo>
                    <a:pt x="13794" y="4568"/>
                    <a:pt x="13769" y="4415"/>
                    <a:pt x="13756" y="4262"/>
                  </a:cubicBezTo>
                  <a:cubicBezTo>
                    <a:pt x="13743" y="4160"/>
                    <a:pt x="13731" y="4071"/>
                    <a:pt x="13705" y="3969"/>
                  </a:cubicBezTo>
                  <a:cubicBezTo>
                    <a:pt x="13552" y="3063"/>
                    <a:pt x="13041" y="2348"/>
                    <a:pt x="12352" y="2067"/>
                  </a:cubicBezTo>
                  <a:cubicBezTo>
                    <a:pt x="12084" y="1965"/>
                    <a:pt x="11804" y="1901"/>
                    <a:pt x="11523" y="1863"/>
                  </a:cubicBezTo>
                  <a:cubicBezTo>
                    <a:pt x="11115" y="1799"/>
                    <a:pt x="10859" y="1748"/>
                    <a:pt x="10745" y="1595"/>
                  </a:cubicBezTo>
                  <a:cubicBezTo>
                    <a:pt x="10706" y="1531"/>
                    <a:pt x="10668" y="1468"/>
                    <a:pt x="10642" y="1404"/>
                  </a:cubicBezTo>
                  <a:cubicBezTo>
                    <a:pt x="10617" y="1353"/>
                    <a:pt x="10591" y="1302"/>
                    <a:pt x="10566" y="1251"/>
                  </a:cubicBezTo>
                  <a:cubicBezTo>
                    <a:pt x="10183" y="485"/>
                    <a:pt x="9341" y="0"/>
                    <a:pt x="840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60" name="Google Shape;160;p54"/>
          <p:cNvSpPr/>
          <p:nvPr/>
        </p:nvSpPr>
        <p:spPr>
          <a:xfrm flipH="1">
            <a:off x="1642322" y="232889"/>
            <a:ext cx="373543" cy="240766"/>
          </a:xfrm>
          <a:custGeom>
            <a:avLst/>
            <a:gdLst/>
            <a:ahLst/>
            <a:cxnLst/>
            <a:rect l="l" t="t" r="r" b="b"/>
            <a:pathLst>
              <a:path w="11920" h="7683" extrusionOk="0">
                <a:moveTo>
                  <a:pt x="5883" y="485"/>
                </a:moveTo>
                <a:lnTo>
                  <a:pt x="5883" y="498"/>
                </a:lnTo>
                <a:cubicBezTo>
                  <a:pt x="5921" y="494"/>
                  <a:pt x="5958" y="493"/>
                  <a:pt x="5994" y="493"/>
                </a:cubicBezTo>
                <a:cubicBezTo>
                  <a:pt x="6093" y="493"/>
                  <a:pt x="6189" y="505"/>
                  <a:pt x="6292" y="523"/>
                </a:cubicBezTo>
                <a:cubicBezTo>
                  <a:pt x="6675" y="574"/>
                  <a:pt x="7045" y="740"/>
                  <a:pt x="7338" y="995"/>
                </a:cubicBezTo>
                <a:cubicBezTo>
                  <a:pt x="7823" y="1416"/>
                  <a:pt x="8040" y="2118"/>
                  <a:pt x="8576" y="2476"/>
                </a:cubicBezTo>
                <a:cubicBezTo>
                  <a:pt x="9035" y="2782"/>
                  <a:pt x="9635" y="2782"/>
                  <a:pt x="10133" y="2986"/>
                </a:cubicBezTo>
                <a:cubicBezTo>
                  <a:pt x="11919" y="3752"/>
                  <a:pt x="11536" y="6393"/>
                  <a:pt x="9609" y="6610"/>
                </a:cubicBezTo>
                <a:cubicBezTo>
                  <a:pt x="9520" y="6623"/>
                  <a:pt x="9431" y="6623"/>
                  <a:pt x="9342" y="6623"/>
                </a:cubicBezTo>
                <a:cubicBezTo>
                  <a:pt x="8984" y="6623"/>
                  <a:pt x="8627" y="6559"/>
                  <a:pt x="8282" y="6559"/>
                </a:cubicBezTo>
                <a:cubicBezTo>
                  <a:pt x="8078" y="6559"/>
                  <a:pt x="7887" y="6585"/>
                  <a:pt x="7695" y="6648"/>
                </a:cubicBezTo>
                <a:cubicBezTo>
                  <a:pt x="7491" y="6738"/>
                  <a:pt x="7300" y="6840"/>
                  <a:pt x="7108" y="6942"/>
                </a:cubicBezTo>
                <a:cubicBezTo>
                  <a:pt x="6740" y="7126"/>
                  <a:pt x="6342" y="7216"/>
                  <a:pt x="5943" y="7216"/>
                </a:cubicBezTo>
                <a:cubicBezTo>
                  <a:pt x="5486" y="7216"/>
                  <a:pt x="5029" y="7097"/>
                  <a:pt x="4620" y="6865"/>
                </a:cubicBezTo>
                <a:cubicBezTo>
                  <a:pt x="4327" y="6687"/>
                  <a:pt x="4071" y="6470"/>
                  <a:pt x="3752" y="6380"/>
                </a:cubicBezTo>
                <a:cubicBezTo>
                  <a:pt x="3650" y="6355"/>
                  <a:pt x="3548" y="6342"/>
                  <a:pt x="3446" y="6342"/>
                </a:cubicBezTo>
                <a:cubicBezTo>
                  <a:pt x="2974" y="6342"/>
                  <a:pt x="2502" y="6572"/>
                  <a:pt x="2017" y="6572"/>
                </a:cubicBezTo>
                <a:lnTo>
                  <a:pt x="1902" y="6572"/>
                </a:lnTo>
                <a:cubicBezTo>
                  <a:pt x="1366" y="6508"/>
                  <a:pt x="907" y="6151"/>
                  <a:pt x="728" y="5640"/>
                </a:cubicBezTo>
                <a:cubicBezTo>
                  <a:pt x="524" y="5002"/>
                  <a:pt x="741" y="4288"/>
                  <a:pt x="1290" y="3892"/>
                </a:cubicBezTo>
                <a:cubicBezTo>
                  <a:pt x="1660" y="3599"/>
                  <a:pt x="2093" y="3471"/>
                  <a:pt x="2489" y="3254"/>
                </a:cubicBezTo>
                <a:cubicBezTo>
                  <a:pt x="2897" y="3024"/>
                  <a:pt x="3127" y="2667"/>
                  <a:pt x="3357" y="2259"/>
                </a:cubicBezTo>
                <a:cubicBezTo>
                  <a:pt x="3918" y="1263"/>
                  <a:pt x="4748" y="485"/>
                  <a:pt x="5883" y="485"/>
                </a:cubicBezTo>
                <a:close/>
                <a:moveTo>
                  <a:pt x="5896" y="0"/>
                </a:moveTo>
                <a:lnTo>
                  <a:pt x="5883" y="13"/>
                </a:lnTo>
                <a:cubicBezTo>
                  <a:pt x="4697" y="13"/>
                  <a:pt x="3676" y="702"/>
                  <a:pt x="2948" y="2029"/>
                </a:cubicBezTo>
                <a:cubicBezTo>
                  <a:pt x="2731" y="2399"/>
                  <a:pt x="2566" y="2667"/>
                  <a:pt x="2272" y="2833"/>
                </a:cubicBezTo>
                <a:cubicBezTo>
                  <a:pt x="2144" y="2897"/>
                  <a:pt x="2004" y="2960"/>
                  <a:pt x="1864" y="3024"/>
                </a:cubicBezTo>
                <a:cubicBezTo>
                  <a:pt x="1558" y="3139"/>
                  <a:pt x="1264" y="3305"/>
                  <a:pt x="996" y="3509"/>
                </a:cubicBezTo>
                <a:cubicBezTo>
                  <a:pt x="294" y="4032"/>
                  <a:pt x="1" y="4951"/>
                  <a:pt x="269" y="5793"/>
                </a:cubicBezTo>
                <a:cubicBezTo>
                  <a:pt x="524" y="6482"/>
                  <a:pt x="1136" y="6967"/>
                  <a:pt x="1864" y="7031"/>
                </a:cubicBezTo>
                <a:lnTo>
                  <a:pt x="2030" y="7031"/>
                </a:lnTo>
                <a:cubicBezTo>
                  <a:pt x="2310" y="7031"/>
                  <a:pt x="2591" y="6980"/>
                  <a:pt x="2859" y="6916"/>
                </a:cubicBezTo>
                <a:cubicBezTo>
                  <a:pt x="3051" y="6853"/>
                  <a:pt x="3255" y="6827"/>
                  <a:pt x="3446" y="6814"/>
                </a:cubicBezTo>
                <a:cubicBezTo>
                  <a:pt x="3510" y="6814"/>
                  <a:pt x="3574" y="6814"/>
                  <a:pt x="3637" y="6840"/>
                </a:cubicBezTo>
                <a:cubicBezTo>
                  <a:pt x="3816" y="6891"/>
                  <a:pt x="3969" y="6980"/>
                  <a:pt x="4122" y="7095"/>
                </a:cubicBezTo>
                <a:cubicBezTo>
                  <a:pt x="4199" y="7146"/>
                  <a:pt x="4288" y="7210"/>
                  <a:pt x="4378" y="7261"/>
                </a:cubicBezTo>
                <a:cubicBezTo>
                  <a:pt x="4863" y="7541"/>
                  <a:pt x="5407" y="7682"/>
                  <a:pt x="5953" y="7682"/>
                </a:cubicBezTo>
                <a:cubicBezTo>
                  <a:pt x="6425" y="7682"/>
                  <a:pt x="6900" y="7576"/>
                  <a:pt x="7338" y="7363"/>
                </a:cubicBezTo>
                <a:cubicBezTo>
                  <a:pt x="7415" y="7325"/>
                  <a:pt x="7478" y="7286"/>
                  <a:pt x="7542" y="7248"/>
                </a:cubicBezTo>
                <a:cubicBezTo>
                  <a:pt x="7644" y="7184"/>
                  <a:pt x="7759" y="7133"/>
                  <a:pt x="7861" y="7095"/>
                </a:cubicBezTo>
                <a:cubicBezTo>
                  <a:pt x="7978" y="7053"/>
                  <a:pt x="8103" y="7028"/>
                  <a:pt x="8222" y="7028"/>
                </a:cubicBezTo>
                <a:cubicBezTo>
                  <a:pt x="8247" y="7028"/>
                  <a:pt x="8271" y="7029"/>
                  <a:pt x="8295" y="7031"/>
                </a:cubicBezTo>
                <a:cubicBezTo>
                  <a:pt x="8448" y="7031"/>
                  <a:pt x="8614" y="7044"/>
                  <a:pt x="8780" y="7057"/>
                </a:cubicBezTo>
                <a:cubicBezTo>
                  <a:pt x="8946" y="7069"/>
                  <a:pt x="9150" y="7095"/>
                  <a:pt x="9354" y="7095"/>
                </a:cubicBezTo>
                <a:cubicBezTo>
                  <a:pt x="9456" y="7095"/>
                  <a:pt x="9571" y="7082"/>
                  <a:pt x="9673" y="7069"/>
                </a:cubicBezTo>
                <a:cubicBezTo>
                  <a:pt x="10745" y="6955"/>
                  <a:pt x="11587" y="6125"/>
                  <a:pt x="11741" y="5066"/>
                </a:cubicBezTo>
                <a:cubicBezTo>
                  <a:pt x="11906" y="3994"/>
                  <a:pt x="11319" y="2960"/>
                  <a:pt x="10337" y="2539"/>
                </a:cubicBezTo>
                <a:cubicBezTo>
                  <a:pt x="10094" y="2437"/>
                  <a:pt x="9852" y="2374"/>
                  <a:pt x="9597" y="2322"/>
                </a:cubicBezTo>
                <a:cubicBezTo>
                  <a:pt x="9342" y="2271"/>
                  <a:pt x="9086" y="2195"/>
                  <a:pt x="8857" y="2067"/>
                </a:cubicBezTo>
                <a:cubicBezTo>
                  <a:pt x="8627" y="1876"/>
                  <a:pt x="8436" y="1646"/>
                  <a:pt x="8295" y="1391"/>
                </a:cubicBezTo>
                <a:cubicBezTo>
                  <a:pt x="8116" y="1110"/>
                  <a:pt x="7912" y="842"/>
                  <a:pt x="7670" y="613"/>
                </a:cubicBezTo>
                <a:cubicBezTo>
                  <a:pt x="7300" y="306"/>
                  <a:pt x="6853" y="102"/>
                  <a:pt x="6368" y="38"/>
                </a:cubicBezTo>
                <a:cubicBezTo>
                  <a:pt x="6215" y="13"/>
                  <a:pt x="6049" y="0"/>
                  <a:pt x="589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164"/>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8"/>
        <p:cNvGrpSpPr/>
        <p:nvPr/>
      </p:nvGrpSpPr>
      <p:grpSpPr>
        <a:xfrm>
          <a:off x="0" y="0"/>
          <a:ext cx="0" cy="0"/>
          <a:chOff x="0" y="0"/>
          <a:chExt cx="0" cy="0"/>
        </a:xfrm>
      </p:grpSpPr>
      <p:pic>
        <p:nvPicPr>
          <p:cNvPr id="19" name="Google Shape;19;p38"/>
          <p:cNvPicPr preferRelativeResize="0"/>
          <p:nvPr/>
        </p:nvPicPr>
        <p:blipFill rotWithShape="1">
          <a:blip r:embed="rId2">
            <a:alphaModFix amt="65000"/>
          </a:blip>
          <a:srcRect/>
          <a:stretch/>
        </p:blipFill>
        <p:spPr>
          <a:xfrm>
            <a:off x="0" y="0"/>
            <a:ext cx="9144000" cy="5143500"/>
          </a:xfrm>
          <a:prstGeom prst="rect">
            <a:avLst/>
          </a:prstGeom>
          <a:noFill/>
          <a:ln>
            <a:noFill/>
          </a:ln>
        </p:spPr>
      </p:pic>
      <p:sp>
        <p:nvSpPr>
          <p:cNvPr id="20" name="Google Shape;20;p38"/>
          <p:cNvSpPr txBox="1">
            <a:spLocks noGrp="1"/>
          </p:cNvSpPr>
          <p:nvPr>
            <p:ph type="title"/>
          </p:nvPr>
        </p:nvSpPr>
        <p:spPr>
          <a:xfrm>
            <a:off x="1375275" y="445025"/>
            <a:ext cx="6393600" cy="10572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3400"/>
              <a:buNone/>
              <a:defRPr/>
            </a:lvl1pPr>
            <a:lvl2pPr lvl="1" algn="l">
              <a:lnSpc>
                <a:spcPct val="100000"/>
              </a:lnSpc>
              <a:spcBef>
                <a:spcPts val="0"/>
              </a:spcBef>
              <a:spcAft>
                <a:spcPts val="0"/>
              </a:spcAft>
              <a:buSzPts val="3400"/>
              <a:buNone/>
              <a:defRPr/>
            </a:lvl2pPr>
            <a:lvl3pPr lvl="2" algn="l">
              <a:lnSpc>
                <a:spcPct val="100000"/>
              </a:lnSpc>
              <a:spcBef>
                <a:spcPts val="0"/>
              </a:spcBef>
              <a:spcAft>
                <a:spcPts val="0"/>
              </a:spcAft>
              <a:buSzPts val="3400"/>
              <a:buNone/>
              <a:defRPr/>
            </a:lvl3pPr>
            <a:lvl4pPr lvl="3" algn="l">
              <a:lnSpc>
                <a:spcPct val="100000"/>
              </a:lnSpc>
              <a:spcBef>
                <a:spcPts val="0"/>
              </a:spcBef>
              <a:spcAft>
                <a:spcPts val="0"/>
              </a:spcAft>
              <a:buSzPts val="3400"/>
              <a:buNone/>
              <a:defRPr/>
            </a:lvl4pPr>
            <a:lvl5pPr lvl="4" algn="l">
              <a:lnSpc>
                <a:spcPct val="100000"/>
              </a:lnSpc>
              <a:spcBef>
                <a:spcPts val="0"/>
              </a:spcBef>
              <a:spcAft>
                <a:spcPts val="0"/>
              </a:spcAft>
              <a:buSzPts val="3400"/>
              <a:buNone/>
              <a:defRPr/>
            </a:lvl5pPr>
            <a:lvl6pPr lvl="5" algn="l">
              <a:lnSpc>
                <a:spcPct val="100000"/>
              </a:lnSpc>
              <a:spcBef>
                <a:spcPts val="0"/>
              </a:spcBef>
              <a:spcAft>
                <a:spcPts val="0"/>
              </a:spcAft>
              <a:buSzPts val="3400"/>
              <a:buNone/>
              <a:defRPr/>
            </a:lvl6pPr>
            <a:lvl7pPr lvl="6" algn="l">
              <a:lnSpc>
                <a:spcPct val="100000"/>
              </a:lnSpc>
              <a:spcBef>
                <a:spcPts val="0"/>
              </a:spcBef>
              <a:spcAft>
                <a:spcPts val="0"/>
              </a:spcAft>
              <a:buSzPts val="3400"/>
              <a:buNone/>
              <a:defRPr/>
            </a:lvl7pPr>
            <a:lvl8pPr lvl="7" algn="l">
              <a:lnSpc>
                <a:spcPct val="100000"/>
              </a:lnSpc>
              <a:spcBef>
                <a:spcPts val="0"/>
              </a:spcBef>
              <a:spcAft>
                <a:spcPts val="0"/>
              </a:spcAft>
              <a:buSzPts val="3400"/>
              <a:buNone/>
              <a:defRPr/>
            </a:lvl8pPr>
            <a:lvl9pPr lvl="8" algn="l">
              <a:lnSpc>
                <a:spcPct val="100000"/>
              </a:lnSpc>
              <a:spcBef>
                <a:spcPts val="0"/>
              </a:spcBef>
              <a:spcAft>
                <a:spcPts val="0"/>
              </a:spcAft>
              <a:buSzPts val="3400"/>
              <a:buNone/>
              <a:defRPr/>
            </a:lvl9pPr>
          </a:lstStyle>
          <a:p>
            <a:endParaRPr/>
          </a:p>
        </p:txBody>
      </p:sp>
      <p:sp>
        <p:nvSpPr>
          <p:cNvPr id="21" name="Google Shape;21;p38"/>
          <p:cNvSpPr txBox="1">
            <a:spLocks noGrp="1"/>
          </p:cNvSpPr>
          <p:nvPr>
            <p:ph type="subTitle" idx="1"/>
          </p:nvPr>
        </p:nvSpPr>
        <p:spPr>
          <a:xfrm>
            <a:off x="719950" y="1751775"/>
            <a:ext cx="7704000" cy="27171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400"/>
              <a:buChar char="●"/>
              <a:defRPr/>
            </a:lvl1pPr>
            <a:lvl2pPr lvl="1" algn="l">
              <a:lnSpc>
                <a:spcPct val="100000"/>
              </a:lnSpc>
              <a:spcBef>
                <a:spcPts val="0"/>
              </a:spcBef>
              <a:spcAft>
                <a:spcPts val="0"/>
              </a:spcAft>
              <a:buSzPts val="1400"/>
              <a:buChar char="○"/>
              <a:defRPr/>
            </a:lvl2pPr>
            <a:lvl3pPr lvl="2" algn="l">
              <a:lnSpc>
                <a:spcPct val="100000"/>
              </a:lnSpc>
              <a:spcBef>
                <a:spcPts val="0"/>
              </a:spcBef>
              <a:spcAft>
                <a:spcPts val="0"/>
              </a:spcAft>
              <a:buSzPts val="1400"/>
              <a:buChar char="■"/>
              <a:defRPr/>
            </a:lvl3pPr>
            <a:lvl4pPr lvl="3" algn="l">
              <a:lnSpc>
                <a:spcPct val="100000"/>
              </a:lnSpc>
              <a:spcBef>
                <a:spcPts val="1600"/>
              </a:spcBef>
              <a:spcAft>
                <a:spcPts val="0"/>
              </a:spcAft>
              <a:buSzPts val="1400"/>
              <a:buChar char="●"/>
              <a:defRPr/>
            </a:lvl4pPr>
            <a:lvl5pPr lvl="4" algn="l">
              <a:lnSpc>
                <a:spcPct val="100000"/>
              </a:lnSpc>
              <a:spcBef>
                <a:spcPts val="1600"/>
              </a:spcBef>
              <a:spcAft>
                <a:spcPts val="0"/>
              </a:spcAft>
              <a:buSzPts val="1400"/>
              <a:buChar char="○"/>
              <a:defRPr/>
            </a:lvl5pPr>
            <a:lvl6pPr lvl="5" algn="l">
              <a:lnSpc>
                <a:spcPct val="100000"/>
              </a:lnSpc>
              <a:spcBef>
                <a:spcPts val="1600"/>
              </a:spcBef>
              <a:spcAft>
                <a:spcPts val="0"/>
              </a:spcAft>
              <a:buSzPts val="1400"/>
              <a:buChar char="■"/>
              <a:defRPr/>
            </a:lvl6pPr>
            <a:lvl7pPr lvl="6" algn="l">
              <a:lnSpc>
                <a:spcPct val="100000"/>
              </a:lnSpc>
              <a:spcBef>
                <a:spcPts val="1600"/>
              </a:spcBef>
              <a:spcAft>
                <a:spcPts val="0"/>
              </a:spcAft>
              <a:buSzPts val="1400"/>
              <a:buChar char="●"/>
              <a:defRPr/>
            </a:lvl7pPr>
            <a:lvl8pPr lvl="7" algn="l">
              <a:lnSpc>
                <a:spcPct val="100000"/>
              </a:lnSpc>
              <a:spcBef>
                <a:spcPts val="1600"/>
              </a:spcBef>
              <a:spcAft>
                <a:spcPts val="0"/>
              </a:spcAft>
              <a:buSzPts val="1400"/>
              <a:buChar char="○"/>
              <a:defRPr/>
            </a:lvl8pPr>
            <a:lvl9pPr lvl="8" algn="l">
              <a:lnSpc>
                <a:spcPct val="100000"/>
              </a:lnSpc>
              <a:spcBef>
                <a:spcPts val="1600"/>
              </a:spcBef>
              <a:spcAft>
                <a:spcPts val="1600"/>
              </a:spcAft>
              <a:buSzPts val="1400"/>
              <a:buChar char="■"/>
              <a:defRPr/>
            </a:lvl9pPr>
          </a:lstStyle>
          <a:p>
            <a:endParaRPr/>
          </a:p>
        </p:txBody>
      </p:sp>
      <p:cxnSp>
        <p:nvCxnSpPr>
          <p:cNvPr id="22" name="Google Shape;22;p38"/>
          <p:cNvCxnSpPr/>
          <p:nvPr/>
        </p:nvCxnSpPr>
        <p:spPr>
          <a:xfrm>
            <a:off x="0" y="4802825"/>
            <a:ext cx="9144000" cy="0"/>
          </a:xfrm>
          <a:prstGeom prst="straightConnector1">
            <a:avLst/>
          </a:prstGeom>
          <a:noFill/>
          <a:ln w="19050" cap="flat" cmpd="sng">
            <a:solidFill>
              <a:schemeClr val="dk1"/>
            </a:solidFill>
            <a:prstDash val="solid"/>
            <a:round/>
            <a:headEnd type="none" w="sm" len="sm"/>
            <a:tailEnd type="none" w="sm" len="sm"/>
          </a:ln>
        </p:spPr>
      </p:cxnSp>
      <p:sp>
        <p:nvSpPr>
          <p:cNvPr id="23" name="Google Shape;23;p38"/>
          <p:cNvSpPr/>
          <p:nvPr/>
        </p:nvSpPr>
        <p:spPr>
          <a:xfrm>
            <a:off x="8235788" y="193679"/>
            <a:ext cx="389963" cy="251349"/>
          </a:xfrm>
          <a:custGeom>
            <a:avLst/>
            <a:gdLst/>
            <a:ahLst/>
            <a:cxnLst/>
            <a:rect l="l" t="t" r="r" b="b"/>
            <a:pathLst>
              <a:path w="11920" h="7683" extrusionOk="0">
                <a:moveTo>
                  <a:pt x="5883" y="485"/>
                </a:moveTo>
                <a:lnTo>
                  <a:pt x="5883" y="498"/>
                </a:lnTo>
                <a:cubicBezTo>
                  <a:pt x="5921" y="494"/>
                  <a:pt x="5958" y="493"/>
                  <a:pt x="5994" y="493"/>
                </a:cubicBezTo>
                <a:cubicBezTo>
                  <a:pt x="6093" y="493"/>
                  <a:pt x="6189" y="505"/>
                  <a:pt x="6292" y="523"/>
                </a:cubicBezTo>
                <a:cubicBezTo>
                  <a:pt x="6675" y="574"/>
                  <a:pt x="7045" y="740"/>
                  <a:pt x="7338" y="995"/>
                </a:cubicBezTo>
                <a:cubicBezTo>
                  <a:pt x="7823" y="1416"/>
                  <a:pt x="8040" y="2118"/>
                  <a:pt x="8576" y="2476"/>
                </a:cubicBezTo>
                <a:cubicBezTo>
                  <a:pt x="9035" y="2782"/>
                  <a:pt x="9635" y="2782"/>
                  <a:pt x="10133" y="2986"/>
                </a:cubicBezTo>
                <a:cubicBezTo>
                  <a:pt x="11919" y="3752"/>
                  <a:pt x="11536" y="6393"/>
                  <a:pt x="9609" y="6610"/>
                </a:cubicBezTo>
                <a:cubicBezTo>
                  <a:pt x="9520" y="6623"/>
                  <a:pt x="9431" y="6623"/>
                  <a:pt x="9342" y="6623"/>
                </a:cubicBezTo>
                <a:cubicBezTo>
                  <a:pt x="8984" y="6623"/>
                  <a:pt x="8627" y="6559"/>
                  <a:pt x="8282" y="6559"/>
                </a:cubicBezTo>
                <a:cubicBezTo>
                  <a:pt x="8078" y="6559"/>
                  <a:pt x="7887" y="6585"/>
                  <a:pt x="7695" y="6648"/>
                </a:cubicBezTo>
                <a:cubicBezTo>
                  <a:pt x="7491" y="6738"/>
                  <a:pt x="7300" y="6840"/>
                  <a:pt x="7108" y="6942"/>
                </a:cubicBezTo>
                <a:cubicBezTo>
                  <a:pt x="6740" y="7126"/>
                  <a:pt x="6342" y="7216"/>
                  <a:pt x="5943" y="7216"/>
                </a:cubicBezTo>
                <a:cubicBezTo>
                  <a:pt x="5486" y="7216"/>
                  <a:pt x="5029" y="7097"/>
                  <a:pt x="4620" y="6865"/>
                </a:cubicBezTo>
                <a:cubicBezTo>
                  <a:pt x="4327" y="6687"/>
                  <a:pt x="4071" y="6470"/>
                  <a:pt x="3752" y="6380"/>
                </a:cubicBezTo>
                <a:cubicBezTo>
                  <a:pt x="3650" y="6355"/>
                  <a:pt x="3548" y="6342"/>
                  <a:pt x="3446" y="6342"/>
                </a:cubicBezTo>
                <a:cubicBezTo>
                  <a:pt x="2974" y="6342"/>
                  <a:pt x="2502" y="6572"/>
                  <a:pt x="2017" y="6572"/>
                </a:cubicBezTo>
                <a:lnTo>
                  <a:pt x="1902" y="6572"/>
                </a:lnTo>
                <a:cubicBezTo>
                  <a:pt x="1366" y="6508"/>
                  <a:pt x="907" y="6151"/>
                  <a:pt x="728" y="5640"/>
                </a:cubicBezTo>
                <a:cubicBezTo>
                  <a:pt x="524" y="5002"/>
                  <a:pt x="741" y="4288"/>
                  <a:pt x="1290" y="3892"/>
                </a:cubicBezTo>
                <a:cubicBezTo>
                  <a:pt x="1660" y="3599"/>
                  <a:pt x="2093" y="3471"/>
                  <a:pt x="2489" y="3254"/>
                </a:cubicBezTo>
                <a:cubicBezTo>
                  <a:pt x="2897" y="3024"/>
                  <a:pt x="3127" y="2667"/>
                  <a:pt x="3357" y="2259"/>
                </a:cubicBezTo>
                <a:cubicBezTo>
                  <a:pt x="3918" y="1263"/>
                  <a:pt x="4748" y="485"/>
                  <a:pt x="5883" y="485"/>
                </a:cubicBezTo>
                <a:close/>
                <a:moveTo>
                  <a:pt x="5896" y="0"/>
                </a:moveTo>
                <a:lnTo>
                  <a:pt x="5883" y="13"/>
                </a:lnTo>
                <a:cubicBezTo>
                  <a:pt x="4697" y="13"/>
                  <a:pt x="3676" y="702"/>
                  <a:pt x="2948" y="2029"/>
                </a:cubicBezTo>
                <a:cubicBezTo>
                  <a:pt x="2731" y="2399"/>
                  <a:pt x="2566" y="2667"/>
                  <a:pt x="2272" y="2833"/>
                </a:cubicBezTo>
                <a:cubicBezTo>
                  <a:pt x="2144" y="2897"/>
                  <a:pt x="2004" y="2960"/>
                  <a:pt x="1864" y="3024"/>
                </a:cubicBezTo>
                <a:cubicBezTo>
                  <a:pt x="1558" y="3139"/>
                  <a:pt x="1264" y="3305"/>
                  <a:pt x="996" y="3509"/>
                </a:cubicBezTo>
                <a:cubicBezTo>
                  <a:pt x="294" y="4032"/>
                  <a:pt x="1" y="4951"/>
                  <a:pt x="269" y="5793"/>
                </a:cubicBezTo>
                <a:cubicBezTo>
                  <a:pt x="524" y="6482"/>
                  <a:pt x="1136" y="6967"/>
                  <a:pt x="1864" y="7031"/>
                </a:cubicBezTo>
                <a:lnTo>
                  <a:pt x="2030" y="7031"/>
                </a:lnTo>
                <a:cubicBezTo>
                  <a:pt x="2310" y="7031"/>
                  <a:pt x="2591" y="6980"/>
                  <a:pt x="2859" y="6916"/>
                </a:cubicBezTo>
                <a:cubicBezTo>
                  <a:pt x="3051" y="6853"/>
                  <a:pt x="3255" y="6827"/>
                  <a:pt x="3446" y="6814"/>
                </a:cubicBezTo>
                <a:cubicBezTo>
                  <a:pt x="3510" y="6814"/>
                  <a:pt x="3574" y="6814"/>
                  <a:pt x="3637" y="6840"/>
                </a:cubicBezTo>
                <a:cubicBezTo>
                  <a:pt x="3816" y="6891"/>
                  <a:pt x="3969" y="6980"/>
                  <a:pt x="4122" y="7095"/>
                </a:cubicBezTo>
                <a:cubicBezTo>
                  <a:pt x="4199" y="7146"/>
                  <a:pt x="4288" y="7210"/>
                  <a:pt x="4378" y="7261"/>
                </a:cubicBezTo>
                <a:cubicBezTo>
                  <a:pt x="4863" y="7541"/>
                  <a:pt x="5407" y="7682"/>
                  <a:pt x="5953" y="7682"/>
                </a:cubicBezTo>
                <a:cubicBezTo>
                  <a:pt x="6425" y="7682"/>
                  <a:pt x="6900" y="7576"/>
                  <a:pt x="7338" y="7363"/>
                </a:cubicBezTo>
                <a:cubicBezTo>
                  <a:pt x="7415" y="7325"/>
                  <a:pt x="7478" y="7286"/>
                  <a:pt x="7542" y="7248"/>
                </a:cubicBezTo>
                <a:cubicBezTo>
                  <a:pt x="7644" y="7184"/>
                  <a:pt x="7759" y="7133"/>
                  <a:pt x="7861" y="7095"/>
                </a:cubicBezTo>
                <a:cubicBezTo>
                  <a:pt x="7978" y="7053"/>
                  <a:pt x="8103" y="7028"/>
                  <a:pt x="8222" y="7028"/>
                </a:cubicBezTo>
                <a:cubicBezTo>
                  <a:pt x="8247" y="7028"/>
                  <a:pt x="8271" y="7029"/>
                  <a:pt x="8295" y="7031"/>
                </a:cubicBezTo>
                <a:cubicBezTo>
                  <a:pt x="8448" y="7031"/>
                  <a:pt x="8614" y="7044"/>
                  <a:pt x="8780" y="7057"/>
                </a:cubicBezTo>
                <a:cubicBezTo>
                  <a:pt x="8946" y="7069"/>
                  <a:pt x="9150" y="7095"/>
                  <a:pt x="9354" y="7095"/>
                </a:cubicBezTo>
                <a:cubicBezTo>
                  <a:pt x="9456" y="7095"/>
                  <a:pt x="9571" y="7082"/>
                  <a:pt x="9673" y="7069"/>
                </a:cubicBezTo>
                <a:cubicBezTo>
                  <a:pt x="10745" y="6955"/>
                  <a:pt x="11587" y="6125"/>
                  <a:pt x="11741" y="5066"/>
                </a:cubicBezTo>
                <a:cubicBezTo>
                  <a:pt x="11906" y="3994"/>
                  <a:pt x="11319" y="2960"/>
                  <a:pt x="10337" y="2539"/>
                </a:cubicBezTo>
                <a:cubicBezTo>
                  <a:pt x="10094" y="2437"/>
                  <a:pt x="9852" y="2374"/>
                  <a:pt x="9597" y="2322"/>
                </a:cubicBezTo>
                <a:cubicBezTo>
                  <a:pt x="9342" y="2271"/>
                  <a:pt x="9086" y="2195"/>
                  <a:pt x="8857" y="2067"/>
                </a:cubicBezTo>
                <a:cubicBezTo>
                  <a:pt x="8627" y="1876"/>
                  <a:pt x="8436" y="1646"/>
                  <a:pt x="8295" y="1391"/>
                </a:cubicBezTo>
                <a:cubicBezTo>
                  <a:pt x="8116" y="1110"/>
                  <a:pt x="7912" y="842"/>
                  <a:pt x="7670" y="613"/>
                </a:cubicBezTo>
                <a:cubicBezTo>
                  <a:pt x="7300" y="306"/>
                  <a:pt x="6853" y="102"/>
                  <a:pt x="6368" y="38"/>
                </a:cubicBezTo>
                <a:cubicBezTo>
                  <a:pt x="6215" y="13"/>
                  <a:pt x="6049" y="0"/>
                  <a:pt x="589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4" name="Google Shape;24;p38"/>
          <p:cNvGrpSpPr/>
          <p:nvPr/>
        </p:nvGrpSpPr>
        <p:grpSpPr>
          <a:xfrm>
            <a:off x="163147" y="-3"/>
            <a:ext cx="493610" cy="331663"/>
            <a:chOff x="2493575" y="1248525"/>
            <a:chExt cx="386025" cy="259375"/>
          </a:xfrm>
        </p:grpSpPr>
        <p:sp>
          <p:nvSpPr>
            <p:cNvPr id="25" name="Google Shape;25;p38"/>
            <p:cNvSpPr/>
            <p:nvPr/>
          </p:nvSpPr>
          <p:spPr>
            <a:xfrm>
              <a:off x="2499950" y="1254550"/>
              <a:ext cx="372625" cy="246975"/>
            </a:xfrm>
            <a:custGeom>
              <a:avLst/>
              <a:gdLst/>
              <a:ahLst/>
              <a:cxnLst/>
              <a:rect l="l" t="t" r="r" b="b"/>
              <a:pathLst>
                <a:path w="14905" h="9879" extrusionOk="0">
                  <a:moveTo>
                    <a:pt x="8222" y="0"/>
                  </a:moveTo>
                  <a:cubicBezTo>
                    <a:pt x="8199" y="0"/>
                    <a:pt x="8177" y="1"/>
                    <a:pt x="8154" y="1"/>
                  </a:cubicBezTo>
                  <a:cubicBezTo>
                    <a:pt x="8014" y="1"/>
                    <a:pt x="7874" y="14"/>
                    <a:pt x="7733" y="40"/>
                  </a:cubicBezTo>
                  <a:cubicBezTo>
                    <a:pt x="6891" y="206"/>
                    <a:pt x="6125" y="805"/>
                    <a:pt x="5692" y="1673"/>
                  </a:cubicBezTo>
                  <a:cubicBezTo>
                    <a:pt x="5602" y="1852"/>
                    <a:pt x="5513" y="2043"/>
                    <a:pt x="5436" y="2222"/>
                  </a:cubicBezTo>
                  <a:cubicBezTo>
                    <a:pt x="5347" y="2477"/>
                    <a:pt x="5219" y="2732"/>
                    <a:pt x="5079" y="2962"/>
                  </a:cubicBezTo>
                  <a:cubicBezTo>
                    <a:pt x="4862" y="3294"/>
                    <a:pt x="4556" y="3549"/>
                    <a:pt x="4199" y="3715"/>
                  </a:cubicBezTo>
                  <a:cubicBezTo>
                    <a:pt x="3994" y="3804"/>
                    <a:pt x="3790" y="3868"/>
                    <a:pt x="3586" y="3932"/>
                  </a:cubicBezTo>
                  <a:cubicBezTo>
                    <a:pt x="3114" y="4059"/>
                    <a:pt x="2616" y="4213"/>
                    <a:pt x="2284" y="4608"/>
                  </a:cubicBezTo>
                  <a:cubicBezTo>
                    <a:pt x="2080" y="4889"/>
                    <a:pt x="1927" y="5221"/>
                    <a:pt x="1863" y="5565"/>
                  </a:cubicBezTo>
                  <a:cubicBezTo>
                    <a:pt x="1800" y="5808"/>
                    <a:pt x="1710" y="6037"/>
                    <a:pt x="1583" y="6267"/>
                  </a:cubicBezTo>
                  <a:cubicBezTo>
                    <a:pt x="1429" y="6471"/>
                    <a:pt x="1238" y="6650"/>
                    <a:pt x="1021" y="6790"/>
                  </a:cubicBezTo>
                  <a:lnTo>
                    <a:pt x="868" y="6905"/>
                  </a:lnTo>
                  <a:cubicBezTo>
                    <a:pt x="421" y="7262"/>
                    <a:pt x="0" y="7683"/>
                    <a:pt x="0" y="8219"/>
                  </a:cubicBezTo>
                  <a:cubicBezTo>
                    <a:pt x="26" y="8679"/>
                    <a:pt x="281" y="9100"/>
                    <a:pt x="689" y="9330"/>
                  </a:cubicBezTo>
                  <a:cubicBezTo>
                    <a:pt x="1047" y="9534"/>
                    <a:pt x="1429" y="9649"/>
                    <a:pt x="1838" y="9700"/>
                  </a:cubicBezTo>
                  <a:cubicBezTo>
                    <a:pt x="2735" y="9815"/>
                    <a:pt x="3642" y="9867"/>
                    <a:pt x="4550" y="9867"/>
                  </a:cubicBezTo>
                  <a:cubicBezTo>
                    <a:pt x="4650" y="9867"/>
                    <a:pt x="4749" y="9867"/>
                    <a:pt x="4849" y="9865"/>
                  </a:cubicBezTo>
                  <a:cubicBezTo>
                    <a:pt x="5959" y="9878"/>
                    <a:pt x="7070" y="9878"/>
                    <a:pt x="8167" y="9878"/>
                  </a:cubicBezTo>
                  <a:lnTo>
                    <a:pt x="8205" y="9878"/>
                  </a:lnTo>
                  <a:cubicBezTo>
                    <a:pt x="9162" y="9878"/>
                    <a:pt x="10017" y="9865"/>
                    <a:pt x="11013" y="9789"/>
                  </a:cubicBezTo>
                  <a:cubicBezTo>
                    <a:pt x="11766" y="9738"/>
                    <a:pt x="12786" y="9661"/>
                    <a:pt x="13590" y="9253"/>
                  </a:cubicBezTo>
                  <a:cubicBezTo>
                    <a:pt x="14471" y="8806"/>
                    <a:pt x="14905" y="7926"/>
                    <a:pt x="14726" y="6918"/>
                  </a:cubicBezTo>
                  <a:cubicBezTo>
                    <a:pt x="14624" y="6382"/>
                    <a:pt x="14292" y="5961"/>
                    <a:pt x="13973" y="5552"/>
                  </a:cubicBezTo>
                  <a:cubicBezTo>
                    <a:pt x="13718" y="5221"/>
                    <a:pt x="13463" y="4902"/>
                    <a:pt x="13361" y="4544"/>
                  </a:cubicBezTo>
                  <a:cubicBezTo>
                    <a:pt x="13310" y="4378"/>
                    <a:pt x="13284" y="4213"/>
                    <a:pt x="13259" y="4047"/>
                  </a:cubicBezTo>
                  <a:cubicBezTo>
                    <a:pt x="13246" y="3957"/>
                    <a:pt x="13233" y="3868"/>
                    <a:pt x="13220" y="3766"/>
                  </a:cubicBezTo>
                  <a:cubicBezTo>
                    <a:pt x="13067" y="2949"/>
                    <a:pt x="12621" y="2298"/>
                    <a:pt x="12008" y="2043"/>
                  </a:cubicBezTo>
                  <a:cubicBezTo>
                    <a:pt x="11753" y="1954"/>
                    <a:pt x="11498" y="1890"/>
                    <a:pt x="11230" y="1865"/>
                  </a:cubicBezTo>
                  <a:cubicBezTo>
                    <a:pt x="10821" y="1801"/>
                    <a:pt x="10477" y="1737"/>
                    <a:pt x="10298" y="1482"/>
                  </a:cubicBezTo>
                  <a:cubicBezTo>
                    <a:pt x="10247" y="1418"/>
                    <a:pt x="10209" y="1329"/>
                    <a:pt x="10171" y="1252"/>
                  </a:cubicBezTo>
                  <a:cubicBezTo>
                    <a:pt x="10145" y="1214"/>
                    <a:pt x="10132" y="1163"/>
                    <a:pt x="10107" y="1112"/>
                  </a:cubicBezTo>
                  <a:cubicBezTo>
                    <a:pt x="9722" y="429"/>
                    <a:pt x="9000" y="0"/>
                    <a:pt x="822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 name="Google Shape;26;p38"/>
            <p:cNvSpPr/>
            <p:nvPr/>
          </p:nvSpPr>
          <p:spPr>
            <a:xfrm>
              <a:off x="2493575" y="1248525"/>
              <a:ext cx="386025" cy="259375"/>
            </a:xfrm>
            <a:custGeom>
              <a:avLst/>
              <a:gdLst/>
              <a:ahLst/>
              <a:cxnLst/>
              <a:rect l="l" t="t" r="r" b="b"/>
              <a:pathLst>
                <a:path w="15441" h="10375" extrusionOk="0">
                  <a:moveTo>
                    <a:pt x="8416" y="485"/>
                  </a:moveTo>
                  <a:lnTo>
                    <a:pt x="8416" y="485"/>
                  </a:lnTo>
                  <a:cubicBezTo>
                    <a:pt x="9128" y="487"/>
                    <a:pt x="9827" y="844"/>
                    <a:pt x="10145" y="1468"/>
                  </a:cubicBezTo>
                  <a:cubicBezTo>
                    <a:pt x="10209" y="1608"/>
                    <a:pt x="10272" y="1735"/>
                    <a:pt x="10349" y="1863"/>
                  </a:cubicBezTo>
                  <a:cubicBezTo>
                    <a:pt x="10732" y="2399"/>
                    <a:pt x="11561" y="2259"/>
                    <a:pt x="12161" y="2501"/>
                  </a:cubicBezTo>
                  <a:cubicBezTo>
                    <a:pt x="12773" y="2756"/>
                    <a:pt x="13118" y="3407"/>
                    <a:pt x="13246" y="4058"/>
                  </a:cubicBezTo>
                  <a:cubicBezTo>
                    <a:pt x="13271" y="4326"/>
                    <a:pt x="13322" y="4581"/>
                    <a:pt x="13386" y="4849"/>
                  </a:cubicBezTo>
                  <a:cubicBezTo>
                    <a:pt x="13654" y="5717"/>
                    <a:pt x="14586" y="6304"/>
                    <a:pt x="14739" y="7197"/>
                  </a:cubicBezTo>
                  <a:cubicBezTo>
                    <a:pt x="14892" y="8001"/>
                    <a:pt x="14611" y="8843"/>
                    <a:pt x="13731" y="9277"/>
                  </a:cubicBezTo>
                  <a:cubicBezTo>
                    <a:pt x="13003" y="9647"/>
                    <a:pt x="12072" y="9736"/>
                    <a:pt x="11255" y="9787"/>
                  </a:cubicBezTo>
                  <a:cubicBezTo>
                    <a:pt x="10285" y="9864"/>
                    <a:pt x="9443" y="9877"/>
                    <a:pt x="8460" y="9877"/>
                  </a:cubicBezTo>
                  <a:lnTo>
                    <a:pt x="8422" y="9877"/>
                  </a:lnTo>
                  <a:cubicBezTo>
                    <a:pt x="8097" y="9881"/>
                    <a:pt x="7773" y="9882"/>
                    <a:pt x="7449" y="9882"/>
                  </a:cubicBezTo>
                  <a:cubicBezTo>
                    <a:pt x="6668" y="9882"/>
                    <a:pt x="5889" y="9873"/>
                    <a:pt x="5104" y="9864"/>
                  </a:cubicBezTo>
                  <a:cubicBezTo>
                    <a:pt x="4959" y="9868"/>
                    <a:pt x="4814" y="9870"/>
                    <a:pt x="4669" y="9870"/>
                  </a:cubicBezTo>
                  <a:cubicBezTo>
                    <a:pt x="3822" y="9870"/>
                    <a:pt x="2983" y="9807"/>
                    <a:pt x="2144" y="9698"/>
                  </a:cubicBezTo>
                  <a:cubicBezTo>
                    <a:pt x="1761" y="9660"/>
                    <a:pt x="1404" y="9545"/>
                    <a:pt x="1072" y="9366"/>
                  </a:cubicBezTo>
                  <a:cubicBezTo>
                    <a:pt x="740" y="9175"/>
                    <a:pt x="523" y="8843"/>
                    <a:pt x="498" y="8460"/>
                  </a:cubicBezTo>
                  <a:cubicBezTo>
                    <a:pt x="498" y="8001"/>
                    <a:pt x="932" y="7618"/>
                    <a:pt x="1289" y="7337"/>
                  </a:cubicBezTo>
                  <a:cubicBezTo>
                    <a:pt x="1557" y="7133"/>
                    <a:pt x="1850" y="6929"/>
                    <a:pt x="2042" y="6636"/>
                  </a:cubicBezTo>
                  <a:cubicBezTo>
                    <a:pt x="2374" y="6151"/>
                    <a:pt x="2348" y="5474"/>
                    <a:pt x="2731" y="5015"/>
                  </a:cubicBezTo>
                  <a:cubicBezTo>
                    <a:pt x="3165" y="4492"/>
                    <a:pt x="3943" y="4454"/>
                    <a:pt x="4568" y="4186"/>
                  </a:cubicBezTo>
                  <a:cubicBezTo>
                    <a:pt x="4964" y="3994"/>
                    <a:pt x="5296" y="3713"/>
                    <a:pt x="5538" y="3343"/>
                  </a:cubicBezTo>
                  <a:cubicBezTo>
                    <a:pt x="5806" y="2935"/>
                    <a:pt x="5947" y="2463"/>
                    <a:pt x="6163" y="2029"/>
                  </a:cubicBezTo>
                  <a:cubicBezTo>
                    <a:pt x="6546" y="1289"/>
                    <a:pt x="7223" y="676"/>
                    <a:pt x="8039" y="523"/>
                  </a:cubicBezTo>
                  <a:cubicBezTo>
                    <a:pt x="8165" y="498"/>
                    <a:pt x="8290" y="485"/>
                    <a:pt x="8416" y="485"/>
                  </a:cubicBezTo>
                  <a:close/>
                  <a:moveTo>
                    <a:pt x="8409" y="0"/>
                  </a:moveTo>
                  <a:lnTo>
                    <a:pt x="8422" y="13"/>
                  </a:lnTo>
                  <a:cubicBezTo>
                    <a:pt x="8392" y="10"/>
                    <a:pt x="8362" y="9"/>
                    <a:pt x="8332" y="9"/>
                  </a:cubicBezTo>
                  <a:cubicBezTo>
                    <a:pt x="8200" y="9"/>
                    <a:pt x="8073" y="30"/>
                    <a:pt x="7937" y="51"/>
                  </a:cubicBezTo>
                  <a:cubicBezTo>
                    <a:pt x="7031" y="230"/>
                    <a:pt x="6202" y="881"/>
                    <a:pt x="5730" y="1812"/>
                  </a:cubicBezTo>
                  <a:cubicBezTo>
                    <a:pt x="5628" y="1991"/>
                    <a:pt x="5551" y="2195"/>
                    <a:pt x="5474" y="2374"/>
                  </a:cubicBezTo>
                  <a:cubicBezTo>
                    <a:pt x="5385" y="2616"/>
                    <a:pt x="5270" y="2858"/>
                    <a:pt x="5130" y="3088"/>
                  </a:cubicBezTo>
                  <a:cubicBezTo>
                    <a:pt x="4938" y="3369"/>
                    <a:pt x="4670" y="3599"/>
                    <a:pt x="4351" y="3739"/>
                  </a:cubicBezTo>
                  <a:cubicBezTo>
                    <a:pt x="4160" y="3828"/>
                    <a:pt x="3969" y="3892"/>
                    <a:pt x="3764" y="3943"/>
                  </a:cubicBezTo>
                  <a:cubicBezTo>
                    <a:pt x="3292" y="4083"/>
                    <a:pt x="2744" y="4249"/>
                    <a:pt x="2361" y="4709"/>
                  </a:cubicBezTo>
                  <a:cubicBezTo>
                    <a:pt x="2131" y="5015"/>
                    <a:pt x="1965" y="5372"/>
                    <a:pt x="1876" y="5742"/>
                  </a:cubicBezTo>
                  <a:cubicBezTo>
                    <a:pt x="1825" y="5959"/>
                    <a:pt x="1748" y="6176"/>
                    <a:pt x="1633" y="6380"/>
                  </a:cubicBezTo>
                  <a:cubicBezTo>
                    <a:pt x="1493" y="6559"/>
                    <a:pt x="1314" y="6725"/>
                    <a:pt x="1123" y="6853"/>
                  </a:cubicBezTo>
                  <a:cubicBezTo>
                    <a:pt x="1072" y="6891"/>
                    <a:pt x="1021" y="6929"/>
                    <a:pt x="970" y="6980"/>
                  </a:cubicBezTo>
                  <a:cubicBezTo>
                    <a:pt x="651" y="7223"/>
                    <a:pt x="0" y="7746"/>
                    <a:pt x="13" y="8473"/>
                  </a:cubicBezTo>
                  <a:cubicBezTo>
                    <a:pt x="38" y="9022"/>
                    <a:pt x="345" y="9507"/>
                    <a:pt x="817" y="9787"/>
                  </a:cubicBezTo>
                  <a:cubicBezTo>
                    <a:pt x="1200" y="10004"/>
                    <a:pt x="1621" y="10145"/>
                    <a:pt x="2055" y="10183"/>
                  </a:cubicBezTo>
                  <a:cubicBezTo>
                    <a:pt x="2964" y="10310"/>
                    <a:pt x="3883" y="10364"/>
                    <a:pt x="4804" y="10364"/>
                  </a:cubicBezTo>
                  <a:cubicBezTo>
                    <a:pt x="4904" y="10364"/>
                    <a:pt x="5004" y="10363"/>
                    <a:pt x="5104" y="10362"/>
                  </a:cubicBezTo>
                  <a:cubicBezTo>
                    <a:pt x="6202" y="10374"/>
                    <a:pt x="7325" y="10374"/>
                    <a:pt x="8422" y="10374"/>
                  </a:cubicBezTo>
                  <a:lnTo>
                    <a:pt x="8460" y="10374"/>
                  </a:lnTo>
                  <a:cubicBezTo>
                    <a:pt x="9417" y="10374"/>
                    <a:pt x="10272" y="10362"/>
                    <a:pt x="11293" y="10285"/>
                  </a:cubicBezTo>
                  <a:cubicBezTo>
                    <a:pt x="12059" y="10234"/>
                    <a:pt x="13105" y="10145"/>
                    <a:pt x="13947" y="9724"/>
                  </a:cubicBezTo>
                  <a:cubicBezTo>
                    <a:pt x="14917" y="9252"/>
                    <a:pt x="15440" y="8167"/>
                    <a:pt x="15224" y="7120"/>
                  </a:cubicBezTo>
                  <a:cubicBezTo>
                    <a:pt x="15109" y="6521"/>
                    <a:pt x="14739" y="6049"/>
                    <a:pt x="14420" y="5653"/>
                  </a:cubicBezTo>
                  <a:cubicBezTo>
                    <a:pt x="14177" y="5372"/>
                    <a:pt x="13973" y="5053"/>
                    <a:pt x="13833" y="4709"/>
                  </a:cubicBezTo>
                  <a:cubicBezTo>
                    <a:pt x="13794" y="4568"/>
                    <a:pt x="13769" y="4415"/>
                    <a:pt x="13756" y="4262"/>
                  </a:cubicBezTo>
                  <a:cubicBezTo>
                    <a:pt x="13743" y="4160"/>
                    <a:pt x="13731" y="4071"/>
                    <a:pt x="13705" y="3969"/>
                  </a:cubicBezTo>
                  <a:cubicBezTo>
                    <a:pt x="13552" y="3063"/>
                    <a:pt x="13041" y="2348"/>
                    <a:pt x="12352" y="2067"/>
                  </a:cubicBezTo>
                  <a:cubicBezTo>
                    <a:pt x="12084" y="1965"/>
                    <a:pt x="11804" y="1901"/>
                    <a:pt x="11523" y="1863"/>
                  </a:cubicBezTo>
                  <a:cubicBezTo>
                    <a:pt x="11115" y="1799"/>
                    <a:pt x="10859" y="1748"/>
                    <a:pt x="10745" y="1595"/>
                  </a:cubicBezTo>
                  <a:cubicBezTo>
                    <a:pt x="10706" y="1531"/>
                    <a:pt x="10668" y="1468"/>
                    <a:pt x="10642" y="1404"/>
                  </a:cubicBezTo>
                  <a:cubicBezTo>
                    <a:pt x="10617" y="1353"/>
                    <a:pt x="10591" y="1302"/>
                    <a:pt x="10566" y="1251"/>
                  </a:cubicBezTo>
                  <a:cubicBezTo>
                    <a:pt x="10183" y="485"/>
                    <a:pt x="9341" y="0"/>
                    <a:pt x="840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7" name="Google Shape;27;p38"/>
          <p:cNvGrpSpPr/>
          <p:nvPr/>
        </p:nvGrpSpPr>
        <p:grpSpPr>
          <a:xfrm>
            <a:off x="8625751" y="3434724"/>
            <a:ext cx="493610" cy="331663"/>
            <a:chOff x="2493575" y="1248525"/>
            <a:chExt cx="386025" cy="259375"/>
          </a:xfrm>
        </p:grpSpPr>
        <p:sp>
          <p:nvSpPr>
            <p:cNvPr id="28" name="Google Shape;28;p38"/>
            <p:cNvSpPr/>
            <p:nvPr/>
          </p:nvSpPr>
          <p:spPr>
            <a:xfrm>
              <a:off x="2499950" y="1254550"/>
              <a:ext cx="372625" cy="246975"/>
            </a:xfrm>
            <a:custGeom>
              <a:avLst/>
              <a:gdLst/>
              <a:ahLst/>
              <a:cxnLst/>
              <a:rect l="l" t="t" r="r" b="b"/>
              <a:pathLst>
                <a:path w="14905" h="9879" extrusionOk="0">
                  <a:moveTo>
                    <a:pt x="8222" y="0"/>
                  </a:moveTo>
                  <a:cubicBezTo>
                    <a:pt x="8199" y="0"/>
                    <a:pt x="8177" y="1"/>
                    <a:pt x="8154" y="1"/>
                  </a:cubicBezTo>
                  <a:cubicBezTo>
                    <a:pt x="8014" y="1"/>
                    <a:pt x="7874" y="14"/>
                    <a:pt x="7733" y="40"/>
                  </a:cubicBezTo>
                  <a:cubicBezTo>
                    <a:pt x="6891" y="206"/>
                    <a:pt x="6125" y="805"/>
                    <a:pt x="5692" y="1673"/>
                  </a:cubicBezTo>
                  <a:cubicBezTo>
                    <a:pt x="5602" y="1852"/>
                    <a:pt x="5513" y="2043"/>
                    <a:pt x="5436" y="2222"/>
                  </a:cubicBezTo>
                  <a:cubicBezTo>
                    <a:pt x="5347" y="2477"/>
                    <a:pt x="5219" y="2732"/>
                    <a:pt x="5079" y="2962"/>
                  </a:cubicBezTo>
                  <a:cubicBezTo>
                    <a:pt x="4862" y="3294"/>
                    <a:pt x="4556" y="3549"/>
                    <a:pt x="4199" y="3715"/>
                  </a:cubicBezTo>
                  <a:cubicBezTo>
                    <a:pt x="3994" y="3804"/>
                    <a:pt x="3790" y="3868"/>
                    <a:pt x="3586" y="3932"/>
                  </a:cubicBezTo>
                  <a:cubicBezTo>
                    <a:pt x="3114" y="4059"/>
                    <a:pt x="2616" y="4213"/>
                    <a:pt x="2284" y="4608"/>
                  </a:cubicBezTo>
                  <a:cubicBezTo>
                    <a:pt x="2080" y="4889"/>
                    <a:pt x="1927" y="5221"/>
                    <a:pt x="1863" y="5565"/>
                  </a:cubicBezTo>
                  <a:cubicBezTo>
                    <a:pt x="1800" y="5808"/>
                    <a:pt x="1710" y="6037"/>
                    <a:pt x="1583" y="6267"/>
                  </a:cubicBezTo>
                  <a:cubicBezTo>
                    <a:pt x="1429" y="6471"/>
                    <a:pt x="1238" y="6650"/>
                    <a:pt x="1021" y="6790"/>
                  </a:cubicBezTo>
                  <a:lnTo>
                    <a:pt x="868" y="6905"/>
                  </a:lnTo>
                  <a:cubicBezTo>
                    <a:pt x="421" y="7262"/>
                    <a:pt x="0" y="7683"/>
                    <a:pt x="0" y="8219"/>
                  </a:cubicBezTo>
                  <a:cubicBezTo>
                    <a:pt x="26" y="8679"/>
                    <a:pt x="281" y="9100"/>
                    <a:pt x="689" y="9330"/>
                  </a:cubicBezTo>
                  <a:cubicBezTo>
                    <a:pt x="1047" y="9534"/>
                    <a:pt x="1429" y="9649"/>
                    <a:pt x="1838" y="9700"/>
                  </a:cubicBezTo>
                  <a:cubicBezTo>
                    <a:pt x="2735" y="9815"/>
                    <a:pt x="3642" y="9867"/>
                    <a:pt x="4550" y="9867"/>
                  </a:cubicBezTo>
                  <a:cubicBezTo>
                    <a:pt x="4650" y="9867"/>
                    <a:pt x="4749" y="9867"/>
                    <a:pt x="4849" y="9865"/>
                  </a:cubicBezTo>
                  <a:cubicBezTo>
                    <a:pt x="5959" y="9878"/>
                    <a:pt x="7070" y="9878"/>
                    <a:pt x="8167" y="9878"/>
                  </a:cubicBezTo>
                  <a:lnTo>
                    <a:pt x="8205" y="9878"/>
                  </a:lnTo>
                  <a:cubicBezTo>
                    <a:pt x="9162" y="9878"/>
                    <a:pt x="10017" y="9865"/>
                    <a:pt x="11013" y="9789"/>
                  </a:cubicBezTo>
                  <a:cubicBezTo>
                    <a:pt x="11766" y="9738"/>
                    <a:pt x="12786" y="9661"/>
                    <a:pt x="13590" y="9253"/>
                  </a:cubicBezTo>
                  <a:cubicBezTo>
                    <a:pt x="14471" y="8806"/>
                    <a:pt x="14905" y="7926"/>
                    <a:pt x="14726" y="6918"/>
                  </a:cubicBezTo>
                  <a:cubicBezTo>
                    <a:pt x="14624" y="6382"/>
                    <a:pt x="14292" y="5961"/>
                    <a:pt x="13973" y="5552"/>
                  </a:cubicBezTo>
                  <a:cubicBezTo>
                    <a:pt x="13718" y="5221"/>
                    <a:pt x="13463" y="4902"/>
                    <a:pt x="13361" y="4544"/>
                  </a:cubicBezTo>
                  <a:cubicBezTo>
                    <a:pt x="13310" y="4378"/>
                    <a:pt x="13284" y="4213"/>
                    <a:pt x="13259" y="4047"/>
                  </a:cubicBezTo>
                  <a:cubicBezTo>
                    <a:pt x="13246" y="3957"/>
                    <a:pt x="13233" y="3868"/>
                    <a:pt x="13220" y="3766"/>
                  </a:cubicBezTo>
                  <a:cubicBezTo>
                    <a:pt x="13067" y="2949"/>
                    <a:pt x="12621" y="2298"/>
                    <a:pt x="12008" y="2043"/>
                  </a:cubicBezTo>
                  <a:cubicBezTo>
                    <a:pt x="11753" y="1954"/>
                    <a:pt x="11498" y="1890"/>
                    <a:pt x="11230" y="1865"/>
                  </a:cubicBezTo>
                  <a:cubicBezTo>
                    <a:pt x="10821" y="1801"/>
                    <a:pt x="10477" y="1737"/>
                    <a:pt x="10298" y="1482"/>
                  </a:cubicBezTo>
                  <a:cubicBezTo>
                    <a:pt x="10247" y="1418"/>
                    <a:pt x="10209" y="1329"/>
                    <a:pt x="10171" y="1252"/>
                  </a:cubicBezTo>
                  <a:cubicBezTo>
                    <a:pt x="10145" y="1214"/>
                    <a:pt x="10132" y="1163"/>
                    <a:pt x="10107" y="1112"/>
                  </a:cubicBezTo>
                  <a:cubicBezTo>
                    <a:pt x="9722" y="429"/>
                    <a:pt x="9000" y="0"/>
                    <a:pt x="822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 name="Google Shape;29;p38"/>
            <p:cNvSpPr/>
            <p:nvPr/>
          </p:nvSpPr>
          <p:spPr>
            <a:xfrm>
              <a:off x="2493575" y="1248525"/>
              <a:ext cx="386025" cy="259375"/>
            </a:xfrm>
            <a:custGeom>
              <a:avLst/>
              <a:gdLst/>
              <a:ahLst/>
              <a:cxnLst/>
              <a:rect l="l" t="t" r="r" b="b"/>
              <a:pathLst>
                <a:path w="15441" h="10375" extrusionOk="0">
                  <a:moveTo>
                    <a:pt x="8416" y="485"/>
                  </a:moveTo>
                  <a:lnTo>
                    <a:pt x="8416" y="485"/>
                  </a:lnTo>
                  <a:cubicBezTo>
                    <a:pt x="9128" y="487"/>
                    <a:pt x="9827" y="844"/>
                    <a:pt x="10145" y="1468"/>
                  </a:cubicBezTo>
                  <a:cubicBezTo>
                    <a:pt x="10209" y="1608"/>
                    <a:pt x="10272" y="1735"/>
                    <a:pt x="10349" y="1863"/>
                  </a:cubicBezTo>
                  <a:cubicBezTo>
                    <a:pt x="10732" y="2399"/>
                    <a:pt x="11561" y="2259"/>
                    <a:pt x="12161" y="2501"/>
                  </a:cubicBezTo>
                  <a:cubicBezTo>
                    <a:pt x="12773" y="2756"/>
                    <a:pt x="13118" y="3407"/>
                    <a:pt x="13246" y="4058"/>
                  </a:cubicBezTo>
                  <a:cubicBezTo>
                    <a:pt x="13271" y="4326"/>
                    <a:pt x="13322" y="4581"/>
                    <a:pt x="13386" y="4849"/>
                  </a:cubicBezTo>
                  <a:cubicBezTo>
                    <a:pt x="13654" y="5717"/>
                    <a:pt x="14586" y="6304"/>
                    <a:pt x="14739" y="7197"/>
                  </a:cubicBezTo>
                  <a:cubicBezTo>
                    <a:pt x="14892" y="8001"/>
                    <a:pt x="14611" y="8843"/>
                    <a:pt x="13731" y="9277"/>
                  </a:cubicBezTo>
                  <a:cubicBezTo>
                    <a:pt x="13003" y="9647"/>
                    <a:pt x="12072" y="9736"/>
                    <a:pt x="11255" y="9787"/>
                  </a:cubicBezTo>
                  <a:cubicBezTo>
                    <a:pt x="10285" y="9864"/>
                    <a:pt x="9443" y="9877"/>
                    <a:pt x="8460" y="9877"/>
                  </a:cubicBezTo>
                  <a:lnTo>
                    <a:pt x="8422" y="9877"/>
                  </a:lnTo>
                  <a:cubicBezTo>
                    <a:pt x="8097" y="9881"/>
                    <a:pt x="7773" y="9882"/>
                    <a:pt x="7449" y="9882"/>
                  </a:cubicBezTo>
                  <a:cubicBezTo>
                    <a:pt x="6668" y="9882"/>
                    <a:pt x="5889" y="9873"/>
                    <a:pt x="5104" y="9864"/>
                  </a:cubicBezTo>
                  <a:cubicBezTo>
                    <a:pt x="4959" y="9868"/>
                    <a:pt x="4814" y="9870"/>
                    <a:pt x="4669" y="9870"/>
                  </a:cubicBezTo>
                  <a:cubicBezTo>
                    <a:pt x="3822" y="9870"/>
                    <a:pt x="2983" y="9807"/>
                    <a:pt x="2144" y="9698"/>
                  </a:cubicBezTo>
                  <a:cubicBezTo>
                    <a:pt x="1761" y="9660"/>
                    <a:pt x="1404" y="9545"/>
                    <a:pt x="1072" y="9366"/>
                  </a:cubicBezTo>
                  <a:cubicBezTo>
                    <a:pt x="740" y="9175"/>
                    <a:pt x="523" y="8843"/>
                    <a:pt x="498" y="8460"/>
                  </a:cubicBezTo>
                  <a:cubicBezTo>
                    <a:pt x="498" y="8001"/>
                    <a:pt x="932" y="7618"/>
                    <a:pt x="1289" y="7337"/>
                  </a:cubicBezTo>
                  <a:cubicBezTo>
                    <a:pt x="1557" y="7133"/>
                    <a:pt x="1850" y="6929"/>
                    <a:pt x="2042" y="6636"/>
                  </a:cubicBezTo>
                  <a:cubicBezTo>
                    <a:pt x="2374" y="6151"/>
                    <a:pt x="2348" y="5474"/>
                    <a:pt x="2731" y="5015"/>
                  </a:cubicBezTo>
                  <a:cubicBezTo>
                    <a:pt x="3165" y="4492"/>
                    <a:pt x="3943" y="4454"/>
                    <a:pt x="4568" y="4186"/>
                  </a:cubicBezTo>
                  <a:cubicBezTo>
                    <a:pt x="4964" y="3994"/>
                    <a:pt x="5296" y="3713"/>
                    <a:pt x="5538" y="3343"/>
                  </a:cubicBezTo>
                  <a:cubicBezTo>
                    <a:pt x="5806" y="2935"/>
                    <a:pt x="5947" y="2463"/>
                    <a:pt x="6163" y="2029"/>
                  </a:cubicBezTo>
                  <a:cubicBezTo>
                    <a:pt x="6546" y="1289"/>
                    <a:pt x="7223" y="676"/>
                    <a:pt x="8039" y="523"/>
                  </a:cubicBezTo>
                  <a:cubicBezTo>
                    <a:pt x="8165" y="498"/>
                    <a:pt x="8290" y="485"/>
                    <a:pt x="8416" y="485"/>
                  </a:cubicBezTo>
                  <a:close/>
                  <a:moveTo>
                    <a:pt x="8409" y="0"/>
                  </a:moveTo>
                  <a:lnTo>
                    <a:pt x="8422" y="13"/>
                  </a:lnTo>
                  <a:cubicBezTo>
                    <a:pt x="8392" y="10"/>
                    <a:pt x="8362" y="9"/>
                    <a:pt x="8332" y="9"/>
                  </a:cubicBezTo>
                  <a:cubicBezTo>
                    <a:pt x="8200" y="9"/>
                    <a:pt x="8073" y="30"/>
                    <a:pt x="7937" y="51"/>
                  </a:cubicBezTo>
                  <a:cubicBezTo>
                    <a:pt x="7031" y="230"/>
                    <a:pt x="6202" y="881"/>
                    <a:pt x="5730" y="1812"/>
                  </a:cubicBezTo>
                  <a:cubicBezTo>
                    <a:pt x="5628" y="1991"/>
                    <a:pt x="5551" y="2195"/>
                    <a:pt x="5474" y="2374"/>
                  </a:cubicBezTo>
                  <a:cubicBezTo>
                    <a:pt x="5385" y="2616"/>
                    <a:pt x="5270" y="2858"/>
                    <a:pt x="5130" y="3088"/>
                  </a:cubicBezTo>
                  <a:cubicBezTo>
                    <a:pt x="4938" y="3369"/>
                    <a:pt x="4670" y="3599"/>
                    <a:pt x="4351" y="3739"/>
                  </a:cubicBezTo>
                  <a:cubicBezTo>
                    <a:pt x="4160" y="3828"/>
                    <a:pt x="3969" y="3892"/>
                    <a:pt x="3764" y="3943"/>
                  </a:cubicBezTo>
                  <a:cubicBezTo>
                    <a:pt x="3292" y="4083"/>
                    <a:pt x="2744" y="4249"/>
                    <a:pt x="2361" y="4709"/>
                  </a:cubicBezTo>
                  <a:cubicBezTo>
                    <a:pt x="2131" y="5015"/>
                    <a:pt x="1965" y="5372"/>
                    <a:pt x="1876" y="5742"/>
                  </a:cubicBezTo>
                  <a:cubicBezTo>
                    <a:pt x="1825" y="5959"/>
                    <a:pt x="1748" y="6176"/>
                    <a:pt x="1633" y="6380"/>
                  </a:cubicBezTo>
                  <a:cubicBezTo>
                    <a:pt x="1493" y="6559"/>
                    <a:pt x="1314" y="6725"/>
                    <a:pt x="1123" y="6853"/>
                  </a:cubicBezTo>
                  <a:cubicBezTo>
                    <a:pt x="1072" y="6891"/>
                    <a:pt x="1021" y="6929"/>
                    <a:pt x="970" y="6980"/>
                  </a:cubicBezTo>
                  <a:cubicBezTo>
                    <a:pt x="651" y="7223"/>
                    <a:pt x="0" y="7746"/>
                    <a:pt x="13" y="8473"/>
                  </a:cubicBezTo>
                  <a:cubicBezTo>
                    <a:pt x="38" y="9022"/>
                    <a:pt x="345" y="9507"/>
                    <a:pt x="817" y="9787"/>
                  </a:cubicBezTo>
                  <a:cubicBezTo>
                    <a:pt x="1200" y="10004"/>
                    <a:pt x="1621" y="10145"/>
                    <a:pt x="2055" y="10183"/>
                  </a:cubicBezTo>
                  <a:cubicBezTo>
                    <a:pt x="2964" y="10310"/>
                    <a:pt x="3883" y="10364"/>
                    <a:pt x="4804" y="10364"/>
                  </a:cubicBezTo>
                  <a:cubicBezTo>
                    <a:pt x="4904" y="10364"/>
                    <a:pt x="5004" y="10363"/>
                    <a:pt x="5104" y="10362"/>
                  </a:cubicBezTo>
                  <a:cubicBezTo>
                    <a:pt x="6202" y="10374"/>
                    <a:pt x="7325" y="10374"/>
                    <a:pt x="8422" y="10374"/>
                  </a:cubicBezTo>
                  <a:lnTo>
                    <a:pt x="8460" y="10374"/>
                  </a:lnTo>
                  <a:cubicBezTo>
                    <a:pt x="9417" y="10374"/>
                    <a:pt x="10272" y="10362"/>
                    <a:pt x="11293" y="10285"/>
                  </a:cubicBezTo>
                  <a:cubicBezTo>
                    <a:pt x="12059" y="10234"/>
                    <a:pt x="13105" y="10145"/>
                    <a:pt x="13947" y="9724"/>
                  </a:cubicBezTo>
                  <a:cubicBezTo>
                    <a:pt x="14917" y="9252"/>
                    <a:pt x="15440" y="8167"/>
                    <a:pt x="15224" y="7120"/>
                  </a:cubicBezTo>
                  <a:cubicBezTo>
                    <a:pt x="15109" y="6521"/>
                    <a:pt x="14739" y="6049"/>
                    <a:pt x="14420" y="5653"/>
                  </a:cubicBezTo>
                  <a:cubicBezTo>
                    <a:pt x="14177" y="5372"/>
                    <a:pt x="13973" y="5053"/>
                    <a:pt x="13833" y="4709"/>
                  </a:cubicBezTo>
                  <a:cubicBezTo>
                    <a:pt x="13794" y="4568"/>
                    <a:pt x="13769" y="4415"/>
                    <a:pt x="13756" y="4262"/>
                  </a:cubicBezTo>
                  <a:cubicBezTo>
                    <a:pt x="13743" y="4160"/>
                    <a:pt x="13731" y="4071"/>
                    <a:pt x="13705" y="3969"/>
                  </a:cubicBezTo>
                  <a:cubicBezTo>
                    <a:pt x="13552" y="3063"/>
                    <a:pt x="13041" y="2348"/>
                    <a:pt x="12352" y="2067"/>
                  </a:cubicBezTo>
                  <a:cubicBezTo>
                    <a:pt x="12084" y="1965"/>
                    <a:pt x="11804" y="1901"/>
                    <a:pt x="11523" y="1863"/>
                  </a:cubicBezTo>
                  <a:cubicBezTo>
                    <a:pt x="11115" y="1799"/>
                    <a:pt x="10859" y="1748"/>
                    <a:pt x="10745" y="1595"/>
                  </a:cubicBezTo>
                  <a:cubicBezTo>
                    <a:pt x="10706" y="1531"/>
                    <a:pt x="10668" y="1468"/>
                    <a:pt x="10642" y="1404"/>
                  </a:cubicBezTo>
                  <a:cubicBezTo>
                    <a:pt x="10617" y="1353"/>
                    <a:pt x="10591" y="1302"/>
                    <a:pt x="10566" y="1251"/>
                  </a:cubicBezTo>
                  <a:cubicBezTo>
                    <a:pt x="10183" y="485"/>
                    <a:pt x="9341" y="0"/>
                    <a:pt x="840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30" name="Google Shape;30;p38"/>
          <p:cNvSpPr/>
          <p:nvPr/>
        </p:nvSpPr>
        <p:spPr>
          <a:xfrm>
            <a:off x="-217900" y="3316542"/>
            <a:ext cx="381053" cy="245606"/>
          </a:xfrm>
          <a:custGeom>
            <a:avLst/>
            <a:gdLst/>
            <a:ahLst/>
            <a:cxnLst/>
            <a:rect l="l" t="t" r="r" b="b"/>
            <a:pathLst>
              <a:path w="11920" h="7683" extrusionOk="0">
                <a:moveTo>
                  <a:pt x="5883" y="485"/>
                </a:moveTo>
                <a:lnTo>
                  <a:pt x="5883" y="498"/>
                </a:lnTo>
                <a:cubicBezTo>
                  <a:pt x="5921" y="494"/>
                  <a:pt x="5958" y="493"/>
                  <a:pt x="5994" y="493"/>
                </a:cubicBezTo>
                <a:cubicBezTo>
                  <a:pt x="6093" y="493"/>
                  <a:pt x="6189" y="505"/>
                  <a:pt x="6292" y="523"/>
                </a:cubicBezTo>
                <a:cubicBezTo>
                  <a:pt x="6675" y="574"/>
                  <a:pt x="7045" y="740"/>
                  <a:pt x="7338" y="995"/>
                </a:cubicBezTo>
                <a:cubicBezTo>
                  <a:pt x="7823" y="1416"/>
                  <a:pt x="8040" y="2118"/>
                  <a:pt x="8576" y="2476"/>
                </a:cubicBezTo>
                <a:cubicBezTo>
                  <a:pt x="9035" y="2782"/>
                  <a:pt x="9635" y="2782"/>
                  <a:pt x="10133" y="2986"/>
                </a:cubicBezTo>
                <a:cubicBezTo>
                  <a:pt x="11919" y="3752"/>
                  <a:pt x="11536" y="6393"/>
                  <a:pt x="9609" y="6610"/>
                </a:cubicBezTo>
                <a:cubicBezTo>
                  <a:pt x="9520" y="6623"/>
                  <a:pt x="9431" y="6623"/>
                  <a:pt x="9342" y="6623"/>
                </a:cubicBezTo>
                <a:cubicBezTo>
                  <a:pt x="8984" y="6623"/>
                  <a:pt x="8627" y="6559"/>
                  <a:pt x="8282" y="6559"/>
                </a:cubicBezTo>
                <a:cubicBezTo>
                  <a:pt x="8078" y="6559"/>
                  <a:pt x="7887" y="6585"/>
                  <a:pt x="7695" y="6648"/>
                </a:cubicBezTo>
                <a:cubicBezTo>
                  <a:pt x="7491" y="6738"/>
                  <a:pt x="7300" y="6840"/>
                  <a:pt x="7108" y="6942"/>
                </a:cubicBezTo>
                <a:cubicBezTo>
                  <a:pt x="6740" y="7126"/>
                  <a:pt x="6342" y="7216"/>
                  <a:pt x="5943" y="7216"/>
                </a:cubicBezTo>
                <a:cubicBezTo>
                  <a:pt x="5486" y="7216"/>
                  <a:pt x="5029" y="7097"/>
                  <a:pt x="4620" y="6865"/>
                </a:cubicBezTo>
                <a:cubicBezTo>
                  <a:pt x="4327" y="6687"/>
                  <a:pt x="4071" y="6470"/>
                  <a:pt x="3752" y="6380"/>
                </a:cubicBezTo>
                <a:cubicBezTo>
                  <a:pt x="3650" y="6355"/>
                  <a:pt x="3548" y="6342"/>
                  <a:pt x="3446" y="6342"/>
                </a:cubicBezTo>
                <a:cubicBezTo>
                  <a:pt x="2974" y="6342"/>
                  <a:pt x="2502" y="6572"/>
                  <a:pt x="2017" y="6572"/>
                </a:cubicBezTo>
                <a:lnTo>
                  <a:pt x="1902" y="6572"/>
                </a:lnTo>
                <a:cubicBezTo>
                  <a:pt x="1366" y="6508"/>
                  <a:pt x="907" y="6151"/>
                  <a:pt x="728" y="5640"/>
                </a:cubicBezTo>
                <a:cubicBezTo>
                  <a:pt x="524" y="5002"/>
                  <a:pt x="741" y="4288"/>
                  <a:pt x="1290" y="3892"/>
                </a:cubicBezTo>
                <a:cubicBezTo>
                  <a:pt x="1660" y="3599"/>
                  <a:pt x="2093" y="3471"/>
                  <a:pt x="2489" y="3254"/>
                </a:cubicBezTo>
                <a:cubicBezTo>
                  <a:pt x="2897" y="3024"/>
                  <a:pt x="3127" y="2667"/>
                  <a:pt x="3357" y="2259"/>
                </a:cubicBezTo>
                <a:cubicBezTo>
                  <a:pt x="3918" y="1263"/>
                  <a:pt x="4748" y="485"/>
                  <a:pt x="5883" y="485"/>
                </a:cubicBezTo>
                <a:close/>
                <a:moveTo>
                  <a:pt x="5896" y="0"/>
                </a:moveTo>
                <a:lnTo>
                  <a:pt x="5883" y="13"/>
                </a:lnTo>
                <a:cubicBezTo>
                  <a:pt x="4697" y="13"/>
                  <a:pt x="3676" y="702"/>
                  <a:pt x="2948" y="2029"/>
                </a:cubicBezTo>
                <a:cubicBezTo>
                  <a:pt x="2731" y="2399"/>
                  <a:pt x="2566" y="2667"/>
                  <a:pt x="2272" y="2833"/>
                </a:cubicBezTo>
                <a:cubicBezTo>
                  <a:pt x="2144" y="2897"/>
                  <a:pt x="2004" y="2960"/>
                  <a:pt x="1864" y="3024"/>
                </a:cubicBezTo>
                <a:cubicBezTo>
                  <a:pt x="1558" y="3139"/>
                  <a:pt x="1264" y="3305"/>
                  <a:pt x="996" y="3509"/>
                </a:cubicBezTo>
                <a:cubicBezTo>
                  <a:pt x="294" y="4032"/>
                  <a:pt x="1" y="4951"/>
                  <a:pt x="269" y="5793"/>
                </a:cubicBezTo>
                <a:cubicBezTo>
                  <a:pt x="524" y="6482"/>
                  <a:pt x="1136" y="6967"/>
                  <a:pt x="1864" y="7031"/>
                </a:cubicBezTo>
                <a:lnTo>
                  <a:pt x="2030" y="7031"/>
                </a:lnTo>
                <a:cubicBezTo>
                  <a:pt x="2310" y="7031"/>
                  <a:pt x="2591" y="6980"/>
                  <a:pt x="2859" y="6916"/>
                </a:cubicBezTo>
                <a:cubicBezTo>
                  <a:pt x="3051" y="6853"/>
                  <a:pt x="3255" y="6827"/>
                  <a:pt x="3446" y="6814"/>
                </a:cubicBezTo>
                <a:cubicBezTo>
                  <a:pt x="3510" y="6814"/>
                  <a:pt x="3574" y="6814"/>
                  <a:pt x="3637" y="6840"/>
                </a:cubicBezTo>
                <a:cubicBezTo>
                  <a:pt x="3816" y="6891"/>
                  <a:pt x="3969" y="6980"/>
                  <a:pt x="4122" y="7095"/>
                </a:cubicBezTo>
                <a:cubicBezTo>
                  <a:pt x="4199" y="7146"/>
                  <a:pt x="4288" y="7210"/>
                  <a:pt x="4378" y="7261"/>
                </a:cubicBezTo>
                <a:cubicBezTo>
                  <a:pt x="4863" y="7541"/>
                  <a:pt x="5407" y="7682"/>
                  <a:pt x="5953" y="7682"/>
                </a:cubicBezTo>
                <a:cubicBezTo>
                  <a:pt x="6425" y="7682"/>
                  <a:pt x="6900" y="7576"/>
                  <a:pt x="7338" y="7363"/>
                </a:cubicBezTo>
                <a:cubicBezTo>
                  <a:pt x="7415" y="7325"/>
                  <a:pt x="7478" y="7286"/>
                  <a:pt x="7542" y="7248"/>
                </a:cubicBezTo>
                <a:cubicBezTo>
                  <a:pt x="7644" y="7184"/>
                  <a:pt x="7759" y="7133"/>
                  <a:pt x="7861" y="7095"/>
                </a:cubicBezTo>
                <a:cubicBezTo>
                  <a:pt x="7978" y="7053"/>
                  <a:pt x="8103" y="7028"/>
                  <a:pt x="8222" y="7028"/>
                </a:cubicBezTo>
                <a:cubicBezTo>
                  <a:pt x="8247" y="7028"/>
                  <a:pt x="8271" y="7029"/>
                  <a:pt x="8295" y="7031"/>
                </a:cubicBezTo>
                <a:cubicBezTo>
                  <a:pt x="8448" y="7031"/>
                  <a:pt x="8614" y="7044"/>
                  <a:pt x="8780" y="7057"/>
                </a:cubicBezTo>
                <a:cubicBezTo>
                  <a:pt x="8946" y="7069"/>
                  <a:pt x="9150" y="7095"/>
                  <a:pt x="9354" y="7095"/>
                </a:cubicBezTo>
                <a:cubicBezTo>
                  <a:pt x="9456" y="7095"/>
                  <a:pt x="9571" y="7082"/>
                  <a:pt x="9673" y="7069"/>
                </a:cubicBezTo>
                <a:cubicBezTo>
                  <a:pt x="10745" y="6955"/>
                  <a:pt x="11587" y="6125"/>
                  <a:pt x="11741" y="5066"/>
                </a:cubicBezTo>
                <a:cubicBezTo>
                  <a:pt x="11906" y="3994"/>
                  <a:pt x="11319" y="2960"/>
                  <a:pt x="10337" y="2539"/>
                </a:cubicBezTo>
                <a:cubicBezTo>
                  <a:pt x="10094" y="2437"/>
                  <a:pt x="9852" y="2374"/>
                  <a:pt x="9597" y="2322"/>
                </a:cubicBezTo>
                <a:cubicBezTo>
                  <a:pt x="9342" y="2271"/>
                  <a:pt x="9086" y="2195"/>
                  <a:pt x="8857" y="2067"/>
                </a:cubicBezTo>
                <a:cubicBezTo>
                  <a:pt x="8627" y="1876"/>
                  <a:pt x="8436" y="1646"/>
                  <a:pt x="8295" y="1391"/>
                </a:cubicBezTo>
                <a:cubicBezTo>
                  <a:pt x="8116" y="1110"/>
                  <a:pt x="7912" y="842"/>
                  <a:pt x="7670" y="613"/>
                </a:cubicBezTo>
                <a:cubicBezTo>
                  <a:pt x="7300" y="306"/>
                  <a:pt x="6853" y="102"/>
                  <a:pt x="6368" y="38"/>
                </a:cubicBezTo>
                <a:cubicBezTo>
                  <a:pt x="6215" y="13"/>
                  <a:pt x="6049" y="0"/>
                  <a:pt x="589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
        <p:cNvGrpSpPr/>
        <p:nvPr/>
      </p:nvGrpSpPr>
      <p:grpSpPr>
        <a:xfrm>
          <a:off x="0" y="0"/>
          <a:ext cx="0" cy="0"/>
          <a:chOff x="0" y="0"/>
          <a:chExt cx="0" cy="0"/>
        </a:xfrm>
      </p:grpSpPr>
      <p:pic>
        <p:nvPicPr>
          <p:cNvPr id="32" name="Google Shape;32;p39"/>
          <p:cNvPicPr preferRelativeResize="0"/>
          <p:nvPr/>
        </p:nvPicPr>
        <p:blipFill rotWithShape="1">
          <a:blip r:embed="rId2">
            <a:alphaModFix amt="65000"/>
          </a:blip>
          <a:srcRect/>
          <a:stretch/>
        </p:blipFill>
        <p:spPr>
          <a:xfrm>
            <a:off x="0" y="0"/>
            <a:ext cx="9144000" cy="5143500"/>
          </a:xfrm>
          <a:prstGeom prst="rect">
            <a:avLst/>
          </a:prstGeom>
          <a:noFill/>
          <a:ln>
            <a:noFill/>
          </a:ln>
        </p:spPr>
      </p:pic>
      <p:sp>
        <p:nvSpPr>
          <p:cNvPr id="33" name="Google Shape;33;p39"/>
          <p:cNvSpPr txBox="1">
            <a:spLocks noGrp="1"/>
          </p:cNvSpPr>
          <p:nvPr>
            <p:ph type="title"/>
          </p:nvPr>
        </p:nvSpPr>
        <p:spPr>
          <a:xfrm>
            <a:off x="720000" y="445025"/>
            <a:ext cx="7704000" cy="5760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3400"/>
              <a:buNone/>
              <a:defRPr/>
            </a:lvl1pPr>
            <a:lvl2pPr lvl="1" algn="l">
              <a:lnSpc>
                <a:spcPct val="100000"/>
              </a:lnSpc>
              <a:spcBef>
                <a:spcPts val="0"/>
              </a:spcBef>
              <a:spcAft>
                <a:spcPts val="0"/>
              </a:spcAft>
              <a:buSzPts val="3400"/>
              <a:buNone/>
              <a:defRPr/>
            </a:lvl2pPr>
            <a:lvl3pPr lvl="2" algn="l">
              <a:lnSpc>
                <a:spcPct val="100000"/>
              </a:lnSpc>
              <a:spcBef>
                <a:spcPts val="0"/>
              </a:spcBef>
              <a:spcAft>
                <a:spcPts val="0"/>
              </a:spcAft>
              <a:buSzPts val="3400"/>
              <a:buNone/>
              <a:defRPr/>
            </a:lvl3pPr>
            <a:lvl4pPr lvl="3" algn="l">
              <a:lnSpc>
                <a:spcPct val="100000"/>
              </a:lnSpc>
              <a:spcBef>
                <a:spcPts val="0"/>
              </a:spcBef>
              <a:spcAft>
                <a:spcPts val="0"/>
              </a:spcAft>
              <a:buSzPts val="3400"/>
              <a:buNone/>
              <a:defRPr/>
            </a:lvl4pPr>
            <a:lvl5pPr lvl="4" algn="l">
              <a:lnSpc>
                <a:spcPct val="100000"/>
              </a:lnSpc>
              <a:spcBef>
                <a:spcPts val="0"/>
              </a:spcBef>
              <a:spcAft>
                <a:spcPts val="0"/>
              </a:spcAft>
              <a:buSzPts val="3400"/>
              <a:buNone/>
              <a:defRPr/>
            </a:lvl5pPr>
            <a:lvl6pPr lvl="5" algn="l">
              <a:lnSpc>
                <a:spcPct val="100000"/>
              </a:lnSpc>
              <a:spcBef>
                <a:spcPts val="0"/>
              </a:spcBef>
              <a:spcAft>
                <a:spcPts val="0"/>
              </a:spcAft>
              <a:buSzPts val="3400"/>
              <a:buNone/>
              <a:defRPr/>
            </a:lvl6pPr>
            <a:lvl7pPr lvl="6" algn="l">
              <a:lnSpc>
                <a:spcPct val="100000"/>
              </a:lnSpc>
              <a:spcBef>
                <a:spcPts val="0"/>
              </a:spcBef>
              <a:spcAft>
                <a:spcPts val="0"/>
              </a:spcAft>
              <a:buSzPts val="3400"/>
              <a:buNone/>
              <a:defRPr/>
            </a:lvl7pPr>
            <a:lvl8pPr lvl="7" algn="l">
              <a:lnSpc>
                <a:spcPct val="100000"/>
              </a:lnSpc>
              <a:spcBef>
                <a:spcPts val="0"/>
              </a:spcBef>
              <a:spcAft>
                <a:spcPts val="0"/>
              </a:spcAft>
              <a:buSzPts val="3400"/>
              <a:buNone/>
              <a:defRPr/>
            </a:lvl8pPr>
            <a:lvl9pPr lvl="8" algn="l">
              <a:lnSpc>
                <a:spcPct val="100000"/>
              </a:lnSpc>
              <a:spcBef>
                <a:spcPts val="0"/>
              </a:spcBef>
              <a:spcAft>
                <a:spcPts val="0"/>
              </a:spcAft>
              <a:buSzPts val="3400"/>
              <a:buNone/>
              <a:defRPr/>
            </a:lvl9pPr>
          </a:lstStyle>
          <a:p>
            <a:endParaRPr/>
          </a:p>
        </p:txBody>
      </p:sp>
      <p:cxnSp>
        <p:nvCxnSpPr>
          <p:cNvPr id="34" name="Google Shape;34;p39"/>
          <p:cNvCxnSpPr/>
          <p:nvPr/>
        </p:nvCxnSpPr>
        <p:spPr>
          <a:xfrm>
            <a:off x="0" y="4802825"/>
            <a:ext cx="9144000" cy="0"/>
          </a:xfrm>
          <a:prstGeom prst="straightConnector1">
            <a:avLst/>
          </a:prstGeom>
          <a:noFill/>
          <a:ln w="19050" cap="flat" cmpd="sng">
            <a:solidFill>
              <a:schemeClr val="dk1"/>
            </a:solidFill>
            <a:prstDash val="solid"/>
            <a:round/>
            <a:headEnd type="none" w="sm" len="sm"/>
            <a:tailEnd type="none" w="sm" len="sm"/>
          </a:ln>
        </p:spPr>
      </p:cxnSp>
      <p:sp>
        <p:nvSpPr>
          <p:cNvPr id="35" name="Google Shape;35;p39"/>
          <p:cNvSpPr/>
          <p:nvPr/>
        </p:nvSpPr>
        <p:spPr>
          <a:xfrm>
            <a:off x="7826526" y="202904"/>
            <a:ext cx="389963" cy="251349"/>
          </a:xfrm>
          <a:custGeom>
            <a:avLst/>
            <a:gdLst/>
            <a:ahLst/>
            <a:cxnLst/>
            <a:rect l="l" t="t" r="r" b="b"/>
            <a:pathLst>
              <a:path w="11920" h="7683" extrusionOk="0">
                <a:moveTo>
                  <a:pt x="5883" y="485"/>
                </a:moveTo>
                <a:lnTo>
                  <a:pt x="5883" y="498"/>
                </a:lnTo>
                <a:cubicBezTo>
                  <a:pt x="5921" y="494"/>
                  <a:pt x="5958" y="493"/>
                  <a:pt x="5994" y="493"/>
                </a:cubicBezTo>
                <a:cubicBezTo>
                  <a:pt x="6093" y="493"/>
                  <a:pt x="6189" y="505"/>
                  <a:pt x="6292" y="523"/>
                </a:cubicBezTo>
                <a:cubicBezTo>
                  <a:pt x="6675" y="574"/>
                  <a:pt x="7045" y="740"/>
                  <a:pt x="7338" y="995"/>
                </a:cubicBezTo>
                <a:cubicBezTo>
                  <a:pt x="7823" y="1416"/>
                  <a:pt x="8040" y="2118"/>
                  <a:pt x="8576" y="2476"/>
                </a:cubicBezTo>
                <a:cubicBezTo>
                  <a:pt x="9035" y="2782"/>
                  <a:pt x="9635" y="2782"/>
                  <a:pt x="10133" y="2986"/>
                </a:cubicBezTo>
                <a:cubicBezTo>
                  <a:pt x="11919" y="3752"/>
                  <a:pt x="11536" y="6393"/>
                  <a:pt x="9609" y="6610"/>
                </a:cubicBezTo>
                <a:cubicBezTo>
                  <a:pt x="9520" y="6623"/>
                  <a:pt x="9431" y="6623"/>
                  <a:pt x="9342" y="6623"/>
                </a:cubicBezTo>
                <a:cubicBezTo>
                  <a:pt x="8984" y="6623"/>
                  <a:pt x="8627" y="6559"/>
                  <a:pt x="8282" y="6559"/>
                </a:cubicBezTo>
                <a:cubicBezTo>
                  <a:pt x="8078" y="6559"/>
                  <a:pt x="7887" y="6585"/>
                  <a:pt x="7695" y="6648"/>
                </a:cubicBezTo>
                <a:cubicBezTo>
                  <a:pt x="7491" y="6738"/>
                  <a:pt x="7300" y="6840"/>
                  <a:pt x="7108" y="6942"/>
                </a:cubicBezTo>
                <a:cubicBezTo>
                  <a:pt x="6740" y="7126"/>
                  <a:pt x="6342" y="7216"/>
                  <a:pt x="5943" y="7216"/>
                </a:cubicBezTo>
                <a:cubicBezTo>
                  <a:pt x="5486" y="7216"/>
                  <a:pt x="5029" y="7097"/>
                  <a:pt x="4620" y="6865"/>
                </a:cubicBezTo>
                <a:cubicBezTo>
                  <a:pt x="4327" y="6687"/>
                  <a:pt x="4071" y="6470"/>
                  <a:pt x="3752" y="6380"/>
                </a:cubicBezTo>
                <a:cubicBezTo>
                  <a:pt x="3650" y="6355"/>
                  <a:pt x="3548" y="6342"/>
                  <a:pt x="3446" y="6342"/>
                </a:cubicBezTo>
                <a:cubicBezTo>
                  <a:pt x="2974" y="6342"/>
                  <a:pt x="2502" y="6572"/>
                  <a:pt x="2017" y="6572"/>
                </a:cubicBezTo>
                <a:lnTo>
                  <a:pt x="1902" y="6572"/>
                </a:lnTo>
                <a:cubicBezTo>
                  <a:pt x="1366" y="6508"/>
                  <a:pt x="907" y="6151"/>
                  <a:pt x="728" y="5640"/>
                </a:cubicBezTo>
                <a:cubicBezTo>
                  <a:pt x="524" y="5002"/>
                  <a:pt x="741" y="4288"/>
                  <a:pt x="1290" y="3892"/>
                </a:cubicBezTo>
                <a:cubicBezTo>
                  <a:pt x="1660" y="3599"/>
                  <a:pt x="2093" y="3471"/>
                  <a:pt x="2489" y="3254"/>
                </a:cubicBezTo>
                <a:cubicBezTo>
                  <a:pt x="2897" y="3024"/>
                  <a:pt x="3127" y="2667"/>
                  <a:pt x="3357" y="2259"/>
                </a:cubicBezTo>
                <a:cubicBezTo>
                  <a:pt x="3918" y="1263"/>
                  <a:pt x="4748" y="485"/>
                  <a:pt x="5883" y="485"/>
                </a:cubicBezTo>
                <a:close/>
                <a:moveTo>
                  <a:pt x="5896" y="0"/>
                </a:moveTo>
                <a:lnTo>
                  <a:pt x="5883" y="13"/>
                </a:lnTo>
                <a:cubicBezTo>
                  <a:pt x="4697" y="13"/>
                  <a:pt x="3676" y="702"/>
                  <a:pt x="2948" y="2029"/>
                </a:cubicBezTo>
                <a:cubicBezTo>
                  <a:pt x="2731" y="2399"/>
                  <a:pt x="2566" y="2667"/>
                  <a:pt x="2272" y="2833"/>
                </a:cubicBezTo>
                <a:cubicBezTo>
                  <a:pt x="2144" y="2897"/>
                  <a:pt x="2004" y="2960"/>
                  <a:pt x="1864" y="3024"/>
                </a:cubicBezTo>
                <a:cubicBezTo>
                  <a:pt x="1558" y="3139"/>
                  <a:pt x="1264" y="3305"/>
                  <a:pt x="996" y="3509"/>
                </a:cubicBezTo>
                <a:cubicBezTo>
                  <a:pt x="294" y="4032"/>
                  <a:pt x="1" y="4951"/>
                  <a:pt x="269" y="5793"/>
                </a:cubicBezTo>
                <a:cubicBezTo>
                  <a:pt x="524" y="6482"/>
                  <a:pt x="1136" y="6967"/>
                  <a:pt x="1864" y="7031"/>
                </a:cubicBezTo>
                <a:lnTo>
                  <a:pt x="2030" y="7031"/>
                </a:lnTo>
                <a:cubicBezTo>
                  <a:pt x="2310" y="7031"/>
                  <a:pt x="2591" y="6980"/>
                  <a:pt x="2859" y="6916"/>
                </a:cubicBezTo>
                <a:cubicBezTo>
                  <a:pt x="3051" y="6853"/>
                  <a:pt x="3255" y="6827"/>
                  <a:pt x="3446" y="6814"/>
                </a:cubicBezTo>
                <a:cubicBezTo>
                  <a:pt x="3510" y="6814"/>
                  <a:pt x="3574" y="6814"/>
                  <a:pt x="3637" y="6840"/>
                </a:cubicBezTo>
                <a:cubicBezTo>
                  <a:pt x="3816" y="6891"/>
                  <a:pt x="3969" y="6980"/>
                  <a:pt x="4122" y="7095"/>
                </a:cubicBezTo>
                <a:cubicBezTo>
                  <a:pt x="4199" y="7146"/>
                  <a:pt x="4288" y="7210"/>
                  <a:pt x="4378" y="7261"/>
                </a:cubicBezTo>
                <a:cubicBezTo>
                  <a:pt x="4863" y="7541"/>
                  <a:pt x="5407" y="7682"/>
                  <a:pt x="5953" y="7682"/>
                </a:cubicBezTo>
                <a:cubicBezTo>
                  <a:pt x="6425" y="7682"/>
                  <a:pt x="6900" y="7576"/>
                  <a:pt x="7338" y="7363"/>
                </a:cubicBezTo>
                <a:cubicBezTo>
                  <a:pt x="7415" y="7325"/>
                  <a:pt x="7478" y="7286"/>
                  <a:pt x="7542" y="7248"/>
                </a:cubicBezTo>
                <a:cubicBezTo>
                  <a:pt x="7644" y="7184"/>
                  <a:pt x="7759" y="7133"/>
                  <a:pt x="7861" y="7095"/>
                </a:cubicBezTo>
                <a:cubicBezTo>
                  <a:pt x="7978" y="7053"/>
                  <a:pt x="8103" y="7028"/>
                  <a:pt x="8222" y="7028"/>
                </a:cubicBezTo>
                <a:cubicBezTo>
                  <a:pt x="8247" y="7028"/>
                  <a:pt x="8271" y="7029"/>
                  <a:pt x="8295" y="7031"/>
                </a:cubicBezTo>
                <a:cubicBezTo>
                  <a:pt x="8448" y="7031"/>
                  <a:pt x="8614" y="7044"/>
                  <a:pt x="8780" y="7057"/>
                </a:cubicBezTo>
                <a:cubicBezTo>
                  <a:pt x="8946" y="7069"/>
                  <a:pt x="9150" y="7095"/>
                  <a:pt x="9354" y="7095"/>
                </a:cubicBezTo>
                <a:cubicBezTo>
                  <a:pt x="9456" y="7095"/>
                  <a:pt x="9571" y="7082"/>
                  <a:pt x="9673" y="7069"/>
                </a:cubicBezTo>
                <a:cubicBezTo>
                  <a:pt x="10745" y="6955"/>
                  <a:pt x="11587" y="6125"/>
                  <a:pt x="11741" y="5066"/>
                </a:cubicBezTo>
                <a:cubicBezTo>
                  <a:pt x="11906" y="3994"/>
                  <a:pt x="11319" y="2960"/>
                  <a:pt x="10337" y="2539"/>
                </a:cubicBezTo>
                <a:cubicBezTo>
                  <a:pt x="10094" y="2437"/>
                  <a:pt x="9852" y="2374"/>
                  <a:pt x="9597" y="2322"/>
                </a:cubicBezTo>
                <a:cubicBezTo>
                  <a:pt x="9342" y="2271"/>
                  <a:pt x="9086" y="2195"/>
                  <a:pt x="8857" y="2067"/>
                </a:cubicBezTo>
                <a:cubicBezTo>
                  <a:pt x="8627" y="1876"/>
                  <a:pt x="8436" y="1646"/>
                  <a:pt x="8295" y="1391"/>
                </a:cubicBezTo>
                <a:cubicBezTo>
                  <a:pt x="8116" y="1110"/>
                  <a:pt x="7912" y="842"/>
                  <a:pt x="7670" y="613"/>
                </a:cubicBezTo>
                <a:cubicBezTo>
                  <a:pt x="7300" y="306"/>
                  <a:pt x="6853" y="102"/>
                  <a:pt x="6368" y="38"/>
                </a:cubicBezTo>
                <a:cubicBezTo>
                  <a:pt x="6215" y="13"/>
                  <a:pt x="6049" y="0"/>
                  <a:pt x="589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6" name="Google Shape;36;p39"/>
          <p:cNvGrpSpPr/>
          <p:nvPr/>
        </p:nvGrpSpPr>
        <p:grpSpPr>
          <a:xfrm>
            <a:off x="466422" y="-128753"/>
            <a:ext cx="493610" cy="331663"/>
            <a:chOff x="2493575" y="1248525"/>
            <a:chExt cx="386025" cy="259375"/>
          </a:xfrm>
        </p:grpSpPr>
        <p:sp>
          <p:nvSpPr>
            <p:cNvPr id="37" name="Google Shape;37;p39"/>
            <p:cNvSpPr/>
            <p:nvPr/>
          </p:nvSpPr>
          <p:spPr>
            <a:xfrm>
              <a:off x="2499950" y="1254550"/>
              <a:ext cx="372625" cy="246975"/>
            </a:xfrm>
            <a:custGeom>
              <a:avLst/>
              <a:gdLst/>
              <a:ahLst/>
              <a:cxnLst/>
              <a:rect l="l" t="t" r="r" b="b"/>
              <a:pathLst>
                <a:path w="14905" h="9879" extrusionOk="0">
                  <a:moveTo>
                    <a:pt x="8222" y="0"/>
                  </a:moveTo>
                  <a:cubicBezTo>
                    <a:pt x="8199" y="0"/>
                    <a:pt x="8177" y="1"/>
                    <a:pt x="8154" y="1"/>
                  </a:cubicBezTo>
                  <a:cubicBezTo>
                    <a:pt x="8014" y="1"/>
                    <a:pt x="7874" y="14"/>
                    <a:pt x="7733" y="40"/>
                  </a:cubicBezTo>
                  <a:cubicBezTo>
                    <a:pt x="6891" y="206"/>
                    <a:pt x="6125" y="805"/>
                    <a:pt x="5692" y="1673"/>
                  </a:cubicBezTo>
                  <a:cubicBezTo>
                    <a:pt x="5602" y="1852"/>
                    <a:pt x="5513" y="2043"/>
                    <a:pt x="5436" y="2222"/>
                  </a:cubicBezTo>
                  <a:cubicBezTo>
                    <a:pt x="5347" y="2477"/>
                    <a:pt x="5219" y="2732"/>
                    <a:pt x="5079" y="2962"/>
                  </a:cubicBezTo>
                  <a:cubicBezTo>
                    <a:pt x="4862" y="3294"/>
                    <a:pt x="4556" y="3549"/>
                    <a:pt x="4199" y="3715"/>
                  </a:cubicBezTo>
                  <a:cubicBezTo>
                    <a:pt x="3994" y="3804"/>
                    <a:pt x="3790" y="3868"/>
                    <a:pt x="3586" y="3932"/>
                  </a:cubicBezTo>
                  <a:cubicBezTo>
                    <a:pt x="3114" y="4059"/>
                    <a:pt x="2616" y="4213"/>
                    <a:pt x="2284" y="4608"/>
                  </a:cubicBezTo>
                  <a:cubicBezTo>
                    <a:pt x="2080" y="4889"/>
                    <a:pt x="1927" y="5221"/>
                    <a:pt x="1863" y="5565"/>
                  </a:cubicBezTo>
                  <a:cubicBezTo>
                    <a:pt x="1800" y="5808"/>
                    <a:pt x="1710" y="6037"/>
                    <a:pt x="1583" y="6267"/>
                  </a:cubicBezTo>
                  <a:cubicBezTo>
                    <a:pt x="1429" y="6471"/>
                    <a:pt x="1238" y="6650"/>
                    <a:pt x="1021" y="6790"/>
                  </a:cubicBezTo>
                  <a:lnTo>
                    <a:pt x="868" y="6905"/>
                  </a:lnTo>
                  <a:cubicBezTo>
                    <a:pt x="421" y="7262"/>
                    <a:pt x="0" y="7683"/>
                    <a:pt x="0" y="8219"/>
                  </a:cubicBezTo>
                  <a:cubicBezTo>
                    <a:pt x="26" y="8679"/>
                    <a:pt x="281" y="9100"/>
                    <a:pt x="689" y="9330"/>
                  </a:cubicBezTo>
                  <a:cubicBezTo>
                    <a:pt x="1047" y="9534"/>
                    <a:pt x="1429" y="9649"/>
                    <a:pt x="1838" y="9700"/>
                  </a:cubicBezTo>
                  <a:cubicBezTo>
                    <a:pt x="2735" y="9815"/>
                    <a:pt x="3642" y="9867"/>
                    <a:pt x="4550" y="9867"/>
                  </a:cubicBezTo>
                  <a:cubicBezTo>
                    <a:pt x="4650" y="9867"/>
                    <a:pt x="4749" y="9867"/>
                    <a:pt x="4849" y="9865"/>
                  </a:cubicBezTo>
                  <a:cubicBezTo>
                    <a:pt x="5959" y="9878"/>
                    <a:pt x="7070" y="9878"/>
                    <a:pt x="8167" y="9878"/>
                  </a:cubicBezTo>
                  <a:lnTo>
                    <a:pt x="8205" y="9878"/>
                  </a:lnTo>
                  <a:cubicBezTo>
                    <a:pt x="9162" y="9878"/>
                    <a:pt x="10017" y="9865"/>
                    <a:pt x="11013" y="9789"/>
                  </a:cubicBezTo>
                  <a:cubicBezTo>
                    <a:pt x="11766" y="9738"/>
                    <a:pt x="12786" y="9661"/>
                    <a:pt x="13590" y="9253"/>
                  </a:cubicBezTo>
                  <a:cubicBezTo>
                    <a:pt x="14471" y="8806"/>
                    <a:pt x="14905" y="7926"/>
                    <a:pt x="14726" y="6918"/>
                  </a:cubicBezTo>
                  <a:cubicBezTo>
                    <a:pt x="14624" y="6382"/>
                    <a:pt x="14292" y="5961"/>
                    <a:pt x="13973" y="5552"/>
                  </a:cubicBezTo>
                  <a:cubicBezTo>
                    <a:pt x="13718" y="5221"/>
                    <a:pt x="13463" y="4902"/>
                    <a:pt x="13361" y="4544"/>
                  </a:cubicBezTo>
                  <a:cubicBezTo>
                    <a:pt x="13310" y="4378"/>
                    <a:pt x="13284" y="4213"/>
                    <a:pt x="13259" y="4047"/>
                  </a:cubicBezTo>
                  <a:cubicBezTo>
                    <a:pt x="13246" y="3957"/>
                    <a:pt x="13233" y="3868"/>
                    <a:pt x="13220" y="3766"/>
                  </a:cubicBezTo>
                  <a:cubicBezTo>
                    <a:pt x="13067" y="2949"/>
                    <a:pt x="12621" y="2298"/>
                    <a:pt x="12008" y="2043"/>
                  </a:cubicBezTo>
                  <a:cubicBezTo>
                    <a:pt x="11753" y="1954"/>
                    <a:pt x="11498" y="1890"/>
                    <a:pt x="11230" y="1865"/>
                  </a:cubicBezTo>
                  <a:cubicBezTo>
                    <a:pt x="10821" y="1801"/>
                    <a:pt x="10477" y="1737"/>
                    <a:pt x="10298" y="1482"/>
                  </a:cubicBezTo>
                  <a:cubicBezTo>
                    <a:pt x="10247" y="1418"/>
                    <a:pt x="10209" y="1329"/>
                    <a:pt x="10171" y="1252"/>
                  </a:cubicBezTo>
                  <a:cubicBezTo>
                    <a:pt x="10145" y="1214"/>
                    <a:pt x="10132" y="1163"/>
                    <a:pt x="10107" y="1112"/>
                  </a:cubicBezTo>
                  <a:cubicBezTo>
                    <a:pt x="9722" y="429"/>
                    <a:pt x="9000" y="0"/>
                    <a:pt x="822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 name="Google Shape;38;p39"/>
            <p:cNvSpPr/>
            <p:nvPr/>
          </p:nvSpPr>
          <p:spPr>
            <a:xfrm>
              <a:off x="2493575" y="1248525"/>
              <a:ext cx="386025" cy="259375"/>
            </a:xfrm>
            <a:custGeom>
              <a:avLst/>
              <a:gdLst/>
              <a:ahLst/>
              <a:cxnLst/>
              <a:rect l="l" t="t" r="r" b="b"/>
              <a:pathLst>
                <a:path w="15441" h="10375" extrusionOk="0">
                  <a:moveTo>
                    <a:pt x="8416" y="485"/>
                  </a:moveTo>
                  <a:lnTo>
                    <a:pt x="8416" y="485"/>
                  </a:lnTo>
                  <a:cubicBezTo>
                    <a:pt x="9128" y="487"/>
                    <a:pt x="9827" y="844"/>
                    <a:pt x="10145" y="1468"/>
                  </a:cubicBezTo>
                  <a:cubicBezTo>
                    <a:pt x="10209" y="1608"/>
                    <a:pt x="10272" y="1735"/>
                    <a:pt x="10349" y="1863"/>
                  </a:cubicBezTo>
                  <a:cubicBezTo>
                    <a:pt x="10732" y="2399"/>
                    <a:pt x="11561" y="2259"/>
                    <a:pt x="12161" y="2501"/>
                  </a:cubicBezTo>
                  <a:cubicBezTo>
                    <a:pt x="12773" y="2756"/>
                    <a:pt x="13118" y="3407"/>
                    <a:pt x="13246" y="4058"/>
                  </a:cubicBezTo>
                  <a:cubicBezTo>
                    <a:pt x="13271" y="4326"/>
                    <a:pt x="13322" y="4581"/>
                    <a:pt x="13386" y="4849"/>
                  </a:cubicBezTo>
                  <a:cubicBezTo>
                    <a:pt x="13654" y="5717"/>
                    <a:pt x="14586" y="6304"/>
                    <a:pt x="14739" y="7197"/>
                  </a:cubicBezTo>
                  <a:cubicBezTo>
                    <a:pt x="14892" y="8001"/>
                    <a:pt x="14611" y="8843"/>
                    <a:pt x="13731" y="9277"/>
                  </a:cubicBezTo>
                  <a:cubicBezTo>
                    <a:pt x="13003" y="9647"/>
                    <a:pt x="12072" y="9736"/>
                    <a:pt x="11255" y="9787"/>
                  </a:cubicBezTo>
                  <a:cubicBezTo>
                    <a:pt x="10285" y="9864"/>
                    <a:pt x="9443" y="9877"/>
                    <a:pt x="8460" y="9877"/>
                  </a:cubicBezTo>
                  <a:lnTo>
                    <a:pt x="8422" y="9877"/>
                  </a:lnTo>
                  <a:cubicBezTo>
                    <a:pt x="8097" y="9881"/>
                    <a:pt x="7773" y="9882"/>
                    <a:pt x="7449" y="9882"/>
                  </a:cubicBezTo>
                  <a:cubicBezTo>
                    <a:pt x="6668" y="9882"/>
                    <a:pt x="5889" y="9873"/>
                    <a:pt x="5104" y="9864"/>
                  </a:cubicBezTo>
                  <a:cubicBezTo>
                    <a:pt x="4959" y="9868"/>
                    <a:pt x="4814" y="9870"/>
                    <a:pt x="4669" y="9870"/>
                  </a:cubicBezTo>
                  <a:cubicBezTo>
                    <a:pt x="3822" y="9870"/>
                    <a:pt x="2983" y="9807"/>
                    <a:pt x="2144" y="9698"/>
                  </a:cubicBezTo>
                  <a:cubicBezTo>
                    <a:pt x="1761" y="9660"/>
                    <a:pt x="1404" y="9545"/>
                    <a:pt x="1072" y="9366"/>
                  </a:cubicBezTo>
                  <a:cubicBezTo>
                    <a:pt x="740" y="9175"/>
                    <a:pt x="523" y="8843"/>
                    <a:pt x="498" y="8460"/>
                  </a:cubicBezTo>
                  <a:cubicBezTo>
                    <a:pt x="498" y="8001"/>
                    <a:pt x="932" y="7618"/>
                    <a:pt x="1289" y="7337"/>
                  </a:cubicBezTo>
                  <a:cubicBezTo>
                    <a:pt x="1557" y="7133"/>
                    <a:pt x="1850" y="6929"/>
                    <a:pt x="2042" y="6636"/>
                  </a:cubicBezTo>
                  <a:cubicBezTo>
                    <a:pt x="2374" y="6151"/>
                    <a:pt x="2348" y="5474"/>
                    <a:pt x="2731" y="5015"/>
                  </a:cubicBezTo>
                  <a:cubicBezTo>
                    <a:pt x="3165" y="4492"/>
                    <a:pt x="3943" y="4454"/>
                    <a:pt x="4568" y="4186"/>
                  </a:cubicBezTo>
                  <a:cubicBezTo>
                    <a:pt x="4964" y="3994"/>
                    <a:pt x="5296" y="3713"/>
                    <a:pt x="5538" y="3343"/>
                  </a:cubicBezTo>
                  <a:cubicBezTo>
                    <a:pt x="5806" y="2935"/>
                    <a:pt x="5947" y="2463"/>
                    <a:pt x="6163" y="2029"/>
                  </a:cubicBezTo>
                  <a:cubicBezTo>
                    <a:pt x="6546" y="1289"/>
                    <a:pt x="7223" y="676"/>
                    <a:pt x="8039" y="523"/>
                  </a:cubicBezTo>
                  <a:cubicBezTo>
                    <a:pt x="8165" y="498"/>
                    <a:pt x="8290" y="485"/>
                    <a:pt x="8416" y="485"/>
                  </a:cubicBezTo>
                  <a:close/>
                  <a:moveTo>
                    <a:pt x="8409" y="0"/>
                  </a:moveTo>
                  <a:lnTo>
                    <a:pt x="8422" y="13"/>
                  </a:lnTo>
                  <a:cubicBezTo>
                    <a:pt x="8392" y="10"/>
                    <a:pt x="8362" y="9"/>
                    <a:pt x="8332" y="9"/>
                  </a:cubicBezTo>
                  <a:cubicBezTo>
                    <a:pt x="8200" y="9"/>
                    <a:pt x="8073" y="30"/>
                    <a:pt x="7937" y="51"/>
                  </a:cubicBezTo>
                  <a:cubicBezTo>
                    <a:pt x="7031" y="230"/>
                    <a:pt x="6202" y="881"/>
                    <a:pt x="5730" y="1812"/>
                  </a:cubicBezTo>
                  <a:cubicBezTo>
                    <a:pt x="5628" y="1991"/>
                    <a:pt x="5551" y="2195"/>
                    <a:pt x="5474" y="2374"/>
                  </a:cubicBezTo>
                  <a:cubicBezTo>
                    <a:pt x="5385" y="2616"/>
                    <a:pt x="5270" y="2858"/>
                    <a:pt x="5130" y="3088"/>
                  </a:cubicBezTo>
                  <a:cubicBezTo>
                    <a:pt x="4938" y="3369"/>
                    <a:pt x="4670" y="3599"/>
                    <a:pt x="4351" y="3739"/>
                  </a:cubicBezTo>
                  <a:cubicBezTo>
                    <a:pt x="4160" y="3828"/>
                    <a:pt x="3969" y="3892"/>
                    <a:pt x="3764" y="3943"/>
                  </a:cubicBezTo>
                  <a:cubicBezTo>
                    <a:pt x="3292" y="4083"/>
                    <a:pt x="2744" y="4249"/>
                    <a:pt x="2361" y="4709"/>
                  </a:cubicBezTo>
                  <a:cubicBezTo>
                    <a:pt x="2131" y="5015"/>
                    <a:pt x="1965" y="5372"/>
                    <a:pt x="1876" y="5742"/>
                  </a:cubicBezTo>
                  <a:cubicBezTo>
                    <a:pt x="1825" y="5959"/>
                    <a:pt x="1748" y="6176"/>
                    <a:pt x="1633" y="6380"/>
                  </a:cubicBezTo>
                  <a:cubicBezTo>
                    <a:pt x="1493" y="6559"/>
                    <a:pt x="1314" y="6725"/>
                    <a:pt x="1123" y="6853"/>
                  </a:cubicBezTo>
                  <a:cubicBezTo>
                    <a:pt x="1072" y="6891"/>
                    <a:pt x="1021" y="6929"/>
                    <a:pt x="970" y="6980"/>
                  </a:cubicBezTo>
                  <a:cubicBezTo>
                    <a:pt x="651" y="7223"/>
                    <a:pt x="0" y="7746"/>
                    <a:pt x="13" y="8473"/>
                  </a:cubicBezTo>
                  <a:cubicBezTo>
                    <a:pt x="38" y="9022"/>
                    <a:pt x="345" y="9507"/>
                    <a:pt x="817" y="9787"/>
                  </a:cubicBezTo>
                  <a:cubicBezTo>
                    <a:pt x="1200" y="10004"/>
                    <a:pt x="1621" y="10145"/>
                    <a:pt x="2055" y="10183"/>
                  </a:cubicBezTo>
                  <a:cubicBezTo>
                    <a:pt x="2964" y="10310"/>
                    <a:pt x="3883" y="10364"/>
                    <a:pt x="4804" y="10364"/>
                  </a:cubicBezTo>
                  <a:cubicBezTo>
                    <a:pt x="4904" y="10364"/>
                    <a:pt x="5004" y="10363"/>
                    <a:pt x="5104" y="10362"/>
                  </a:cubicBezTo>
                  <a:cubicBezTo>
                    <a:pt x="6202" y="10374"/>
                    <a:pt x="7325" y="10374"/>
                    <a:pt x="8422" y="10374"/>
                  </a:cubicBezTo>
                  <a:lnTo>
                    <a:pt x="8460" y="10374"/>
                  </a:lnTo>
                  <a:cubicBezTo>
                    <a:pt x="9417" y="10374"/>
                    <a:pt x="10272" y="10362"/>
                    <a:pt x="11293" y="10285"/>
                  </a:cubicBezTo>
                  <a:cubicBezTo>
                    <a:pt x="12059" y="10234"/>
                    <a:pt x="13105" y="10145"/>
                    <a:pt x="13947" y="9724"/>
                  </a:cubicBezTo>
                  <a:cubicBezTo>
                    <a:pt x="14917" y="9252"/>
                    <a:pt x="15440" y="8167"/>
                    <a:pt x="15224" y="7120"/>
                  </a:cubicBezTo>
                  <a:cubicBezTo>
                    <a:pt x="15109" y="6521"/>
                    <a:pt x="14739" y="6049"/>
                    <a:pt x="14420" y="5653"/>
                  </a:cubicBezTo>
                  <a:cubicBezTo>
                    <a:pt x="14177" y="5372"/>
                    <a:pt x="13973" y="5053"/>
                    <a:pt x="13833" y="4709"/>
                  </a:cubicBezTo>
                  <a:cubicBezTo>
                    <a:pt x="13794" y="4568"/>
                    <a:pt x="13769" y="4415"/>
                    <a:pt x="13756" y="4262"/>
                  </a:cubicBezTo>
                  <a:cubicBezTo>
                    <a:pt x="13743" y="4160"/>
                    <a:pt x="13731" y="4071"/>
                    <a:pt x="13705" y="3969"/>
                  </a:cubicBezTo>
                  <a:cubicBezTo>
                    <a:pt x="13552" y="3063"/>
                    <a:pt x="13041" y="2348"/>
                    <a:pt x="12352" y="2067"/>
                  </a:cubicBezTo>
                  <a:cubicBezTo>
                    <a:pt x="12084" y="1965"/>
                    <a:pt x="11804" y="1901"/>
                    <a:pt x="11523" y="1863"/>
                  </a:cubicBezTo>
                  <a:cubicBezTo>
                    <a:pt x="11115" y="1799"/>
                    <a:pt x="10859" y="1748"/>
                    <a:pt x="10745" y="1595"/>
                  </a:cubicBezTo>
                  <a:cubicBezTo>
                    <a:pt x="10706" y="1531"/>
                    <a:pt x="10668" y="1468"/>
                    <a:pt x="10642" y="1404"/>
                  </a:cubicBezTo>
                  <a:cubicBezTo>
                    <a:pt x="10617" y="1353"/>
                    <a:pt x="10591" y="1302"/>
                    <a:pt x="10566" y="1251"/>
                  </a:cubicBezTo>
                  <a:cubicBezTo>
                    <a:pt x="10183" y="485"/>
                    <a:pt x="9341" y="0"/>
                    <a:pt x="840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9" name="Google Shape;39;p39"/>
          <p:cNvGrpSpPr/>
          <p:nvPr/>
        </p:nvGrpSpPr>
        <p:grpSpPr>
          <a:xfrm>
            <a:off x="8993726" y="2779699"/>
            <a:ext cx="493610" cy="331663"/>
            <a:chOff x="2493575" y="1248525"/>
            <a:chExt cx="386025" cy="259375"/>
          </a:xfrm>
        </p:grpSpPr>
        <p:sp>
          <p:nvSpPr>
            <p:cNvPr id="40" name="Google Shape;40;p39"/>
            <p:cNvSpPr/>
            <p:nvPr/>
          </p:nvSpPr>
          <p:spPr>
            <a:xfrm>
              <a:off x="2499950" y="1254550"/>
              <a:ext cx="372625" cy="246975"/>
            </a:xfrm>
            <a:custGeom>
              <a:avLst/>
              <a:gdLst/>
              <a:ahLst/>
              <a:cxnLst/>
              <a:rect l="l" t="t" r="r" b="b"/>
              <a:pathLst>
                <a:path w="14905" h="9879" extrusionOk="0">
                  <a:moveTo>
                    <a:pt x="8222" y="0"/>
                  </a:moveTo>
                  <a:cubicBezTo>
                    <a:pt x="8199" y="0"/>
                    <a:pt x="8177" y="1"/>
                    <a:pt x="8154" y="1"/>
                  </a:cubicBezTo>
                  <a:cubicBezTo>
                    <a:pt x="8014" y="1"/>
                    <a:pt x="7874" y="14"/>
                    <a:pt x="7733" y="40"/>
                  </a:cubicBezTo>
                  <a:cubicBezTo>
                    <a:pt x="6891" y="206"/>
                    <a:pt x="6125" y="805"/>
                    <a:pt x="5692" y="1673"/>
                  </a:cubicBezTo>
                  <a:cubicBezTo>
                    <a:pt x="5602" y="1852"/>
                    <a:pt x="5513" y="2043"/>
                    <a:pt x="5436" y="2222"/>
                  </a:cubicBezTo>
                  <a:cubicBezTo>
                    <a:pt x="5347" y="2477"/>
                    <a:pt x="5219" y="2732"/>
                    <a:pt x="5079" y="2962"/>
                  </a:cubicBezTo>
                  <a:cubicBezTo>
                    <a:pt x="4862" y="3294"/>
                    <a:pt x="4556" y="3549"/>
                    <a:pt x="4199" y="3715"/>
                  </a:cubicBezTo>
                  <a:cubicBezTo>
                    <a:pt x="3994" y="3804"/>
                    <a:pt x="3790" y="3868"/>
                    <a:pt x="3586" y="3932"/>
                  </a:cubicBezTo>
                  <a:cubicBezTo>
                    <a:pt x="3114" y="4059"/>
                    <a:pt x="2616" y="4213"/>
                    <a:pt x="2284" y="4608"/>
                  </a:cubicBezTo>
                  <a:cubicBezTo>
                    <a:pt x="2080" y="4889"/>
                    <a:pt x="1927" y="5221"/>
                    <a:pt x="1863" y="5565"/>
                  </a:cubicBezTo>
                  <a:cubicBezTo>
                    <a:pt x="1800" y="5808"/>
                    <a:pt x="1710" y="6037"/>
                    <a:pt x="1583" y="6267"/>
                  </a:cubicBezTo>
                  <a:cubicBezTo>
                    <a:pt x="1429" y="6471"/>
                    <a:pt x="1238" y="6650"/>
                    <a:pt x="1021" y="6790"/>
                  </a:cubicBezTo>
                  <a:lnTo>
                    <a:pt x="868" y="6905"/>
                  </a:lnTo>
                  <a:cubicBezTo>
                    <a:pt x="421" y="7262"/>
                    <a:pt x="0" y="7683"/>
                    <a:pt x="0" y="8219"/>
                  </a:cubicBezTo>
                  <a:cubicBezTo>
                    <a:pt x="26" y="8679"/>
                    <a:pt x="281" y="9100"/>
                    <a:pt x="689" y="9330"/>
                  </a:cubicBezTo>
                  <a:cubicBezTo>
                    <a:pt x="1047" y="9534"/>
                    <a:pt x="1429" y="9649"/>
                    <a:pt x="1838" y="9700"/>
                  </a:cubicBezTo>
                  <a:cubicBezTo>
                    <a:pt x="2735" y="9815"/>
                    <a:pt x="3642" y="9867"/>
                    <a:pt x="4550" y="9867"/>
                  </a:cubicBezTo>
                  <a:cubicBezTo>
                    <a:pt x="4650" y="9867"/>
                    <a:pt x="4749" y="9867"/>
                    <a:pt x="4849" y="9865"/>
                  </a:cubicBezTo>
                  <a:cubicBezTo>
                    <a:pt x="5959" y="9878"/>
                    <a:pt x="7070" y="9878"/>
                    <a:pt x="8167" y="9878"/>
                  </a:cubicBezTo>
                  <a:lnTo>
                    <a:pt x="8205" y="9878"/>
                  </a:lnTo>
                  <a:cubicBezTo>
                    <a:pt x="9162" y="9878"/>
                    <a:pt x="10017" y="9865"/>
                    <a:pt x="11013" y="9789"/>
                  </a:cubicBezTo>
                  <a:cubicBezTo>
                    <a:pt x="11766" y="9738"/>
                    <a:pt x="12786" y="9661"/>
                    <a:pt x="13590" y="9253"/>
                  </a:cubicBezTo>
                  <a:cubicBezTo>
                    <a:pt x="14471" y="8806"/>
                    <a:pt x="14905" y="7926"/>
                    <a:pt x="14726" y="6918"/>
                  </a:cubicBezTo>
                  <a:cubicBezTo>
                    <a:pt x="14624" y="6382"/>
                    <a:pt x="14292" y="5961"/>
                    <a:pt x="13973" y="5552"/>
                  </a:cubicBezTo>
                  <a:cubicBezTo>
                    <a:pt x="13718" y="5221"/>
                    <a:pt x="13463" y="4902"/>
                    <a:pt x="13361" y="4544"/>
                  </a:cubicBezTo>
                  <a:cubicBezTo>
                    <a:pt x="13310" y="4378"/>
                    <a:pt x="13284" y="4213"/>
                    <a:pt x="13259" y="4047"/>
                  </a:cubicBezTo>
                  <a:cubicBezTo>
                    <a:pt x="13246" y="3957"/>
                    <a:pt x="13233" y="3868"/>
                    <a:pt x="13220" y="3766"/>
                  </a:cubicBezTo>
                  <a:cubicBezTo>
                    <a:pt x="13067" y="2949"/>
                    <a:pt x="12621" y="2298"/>
                    <a:pt x="12008" y="2043"/>
                  </a:cubicBezTo>
                  <a:cubicBezTo>
                    <a:pt x="11753" y="1954"/>
                    <a:pt x="11498" y="1890"/>
                    <a:pt x="11230" y="1865"/>
                  </a:cubicBezTo>
                  <a:cubicBezTo>
                    <a:pt x="10821" y="1801"/>
                    <a:pt x="10477" y="1737"/>
                    <a:pt x="10298" y="1482"/>
                  </a:cubicBezTo>
                  <a:cubicBezTo>
                    <a:pt x="10247" y="1418"/>
                    <a:pt x="10209" y="1329"/>
                    <a:pt x="10171" y="1252"/>
                  </a:cubicBezTo>
                  <a:cubicBezTo>
                    <a:pt x="10145" y="1214"/>
                    <a:pt x="10132" y="1163"/>
                    <a:pt x="10107" y="1112"/>
                  </a:cubicBezTo>
                  <a:cubicBezTo>
                    <a:pt x="9722" y="429"/>
                    <a:pt x="9000" y="0"/>
                    <a:pt x="822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1" name="Google Shape;41;p39"/>
            <p:cNvSpPr/>
            <p:nvPr/>
          </p:nvSpPr>
          <p:spPr>
            <a:xfrm>
              <a:off x="2493575" y="1248525"/>
              <a:ext cx="386025" cy="259375"/>
            </a:xfrm>
            <a:custGeom>
              <a:avLst/>
              <a:gdLst/>
              <a:ahLst/>
              <a:cxnLst/>
              <a:rect l="l" t="t" r="r" b="b"/>
              <a:pathLst>
                <a:path w="15441" h="10375" extrusionOk="0">
                  <a:moveTo>
                    <a:pt x="8416" y="485"/>
                  </a:moveTo>
                  <a:lnTo>
                    <a:pt x="8416" y="485"/>
                  </a:lnTo>
                  <a:cubicBezTo>
                    <a:pt x="9128" y="487"/>
                    <a:pt x="9827" y="844"/>
                    <a:pt x="10145" y="1468"/>
                  </a:cubicBezTo>
                  <a:cubicBezTo>
                    <a:pt x="10209" y="1608"/>
                    <a:pt x="10272" y="1735"/>
                    <a:pt x="10349" y="1863"/>
                  </a:cubicBezTo>
                  <a:cubicBezTo>
                    <a:pt x="10732" y="2399"/>
                    <a:pt x="11561" y="2259"/>
                    <a:pt x="12161" y="2501"/>
                  </a:cubicBezTo>
                  <a:cubicBezTo>
                    <a:pt x="12773" y="2756"/>
                    <a:pt x="13118" y="3407"/>
                    <a:pt x="13246" y="4058"/>
                  </a:cubicBezTo>
                  <a:cubicBezTo>
                    <a:pt x="13271" y="4326"/>
                    <a:pt x="13322" y="4581"/>
                    <a:pt x="13386" y="4849"/>
                  </a:cubicBezTo>
                  <a:cubicBezTo>
                    <a:pt x="13654" y="5717"/>
                    <a:pt x="14586" y="6304"/>
                    <a:pt x="14739" y="7197"/>
                  </a:cubicBezTo>
                  <a:cubicBezTo>
                    <a:pt x="14892" y="8001"/>
                    <a:pt x="14611" y="8843"/>
                    <a:pt x="13731" y="9277"/>
                  </a:cubicBezTo>
                  <a:cubicBezTo>
                    <a:pt x="13003" y="9647"/>
                    <a:pt x="12072" y="9736"/>
                    <a:pt x="11255" y="9787"/>
                  </a:cubicBezTo>
                  <a:cubicBezTo>
                    <a:pt x="10285" y="9864"/>
                    <a:pt x="9443" y="9877"/>
                    <a:pt x="8460" y="9877"/>
                  </a:cubicBezTo>
                  <a:lnTo>
                    <a:pt x="8422" y="9877"/>
                  </a:lnTo>
                  <a:cubicBezTo>
                    <a:pt x="8097" y="9881"/>
                    <a:pt x="7773" y="9882"/>
                    <a:pt x="7449" y="9882"/>
                  </a:cubicBezTo>
                  <a:cubicBezTo>
                    <a:pt x="6668" y="9882"/>
                    <a:pt x="5889" y="9873"/>
                    <a:pt x="5104" y="9864"/>
                  </a:cubicBezTo>
                  <a:cubicBezTo>
                    <a:pt x="4959" y="9868"/>
                    <a:pt x="4814" y="9870"/>
                    <a:pt x="4669" y="9870"/>
                  </a:cubicBezTo>
                  <a:cubicBezTo>
                    <a:pt x="3822" y="9870"/>
                    <a:pt x="2983" y="9807"/>
                    <a:pt x="2144" y="9698"/>
                  </a:cubicBezTo>
                  <a:cubicBezTo>
                    <a:pt x="1761" y="9660"/>
                    <a:pt x="1404" y="9545"/>
                    <a:pt x="1072" y="9366"/>
                  </a:cubicBezTo>
                  <a:cubicBezTo>
                    <a:pt x="740" y="9175"/>
                    <a:pt x="523" y="8843"/>
                    <a:pt x="498" y="8460"/>
                  </a:cubicBezTo>
                  <a:cubicBezTo>
                    <a:pt x="498" y="8001"/>
                    <a:pt x="932" y="7618"/>
                    <a:pt x="1289" y="7337"/>
                  </a:cubicBezTo>
                  <a:cubicBezTo>
                    <a:pt x="1557" y="7133"/>
                    <a:pt x="1850" y="6929"/>
                    <a:pt x="2042" y="6636"/>
                  </a:cubicBezTo>
                  <a:cubicBezTo>
                    <a:pt x="2374" y="6151"/>
                    <a:pt x="2348" y="5474"/>
                    <a:pt x="2731" y="5015"/>
                  </a:cubicBezTo>
                  <a:cubicBezTo>
                    <a:pt x="3165" y="4492"/>
                    <a:pt x="3943" y="4454"/>
                    <a:pt x="4568" y="4186"/>
                  </a:cubicBezTo>
                  <a:cubicBezTo>
                    <a:pt x="4964" y="3994"/>
                    <a:pt x="5296" y="3713"/>
                    <a:pt x="5538" y="3343"/>
                  </a:cubicBezTo>
                  <a:cubicBezTo>
                    <a:pt x="5806" y="2935"/>
                    <a:pt x="5947" y="2463"/>
                    <a:pt x="6163" y="2029"/>
                  </a:cubicBezTo>
                  <a:cubicBezTo>
                    <a:pt x="6546" y="1289"/>
                    <a:pt x="7223" y="676"/>
                    <a:pt x="8039" y="523"/>
                  </a:cubicBezTo>
                  <a:cubicBezTo>
                    <a:pt x="8165" y="498"/>
                    <a:pt x="8290" y="485"/>
                    <a:pt x="8416" y="485"/>
                  </a:cubicBezTo>
                  <a:close/>
                  <a:moveTo>
                    <a:pt x="8409" y="0"/>
                  </a:moveTo>
                  <a:lnTo>
                    <a:pt x="8422" y="13"/>
                  </a:lnTo>
                  <a:cubicBezTo>
                    <a:pt x="8392" y="10"/>
                    <a:pt x="8362" y="9"/>
                    <a:pt x="8332" y="9"/>
                  </a:cubicBezTo>
                  <a:cubicBezTo>
                    <a:pt x="8200" y="9"/>
                    <a:pt x="8073" y="30"/>
                    <a:pt x="7937" y="51"/>
                  </a:cubicBezTo>
                  <a:cubicBezTo>
                    <a:pt x="7031" y="230"/>
                    <a:pt x="6202" y="881"/>
                    <a:pt x="5730" y="1812"/>
                  </a:cubicBezTo>
                  <a:cubicBezTo>
                    <a:pt x="5628" y="1991"/>
                    <a:pt x="5551" y="2195"/>
                    <a:pt x="5474" y="2374"/>
                  </a:cubicBezTo>
                  <a:cubicBezTo>
                    <a:pt x="5385" y="2616"/>
                    <a:pt x="5270" y="2858"/>
                    <a:pt x="5130" y="3088"/>
                  </a:cubicBezTo>
                  <a:cubicBezTo>
                    <a:pt x="4938" y="3369"/>
                    <a:pt x="4670" y="3599"/>
                    <a:pt x="4351" y="3739"/>
                  </a:cubicBezTo>
                  <a:cubicBezTo>
                    <a:pt x="4160" y="3828"/>
                    <a:pt x="3969" y="3892"/>
                    <a:pt x="3764" y="3943"/>
                  </a:cubicBezTo>
                  <a:cubicBezTo>
                    <a:pt x="3292" y="4083"/>
                    <a:pt x="2744" y="4249"/>
                    <a:pt x="2361" y="4709"/>
                  </a:cubicBezTo>
                  <a:cubicBezTo>
                    <a:pt x="2131" y="5015"/>
                    <a:pt x="1965" y="5372"/>
                    <a:pt x="1876" y="5742"/>
                  </a:cubicBezTo>
                  <a:cubicBezTo>
                    <a:pt x="1825" y="5959"/>
                    <a:pt x="1748" y="6176"/>
                    <a:pt x="1633" y="6380"/>
                  </a:cubicBezTo>
                  <a:cubicBezTo>
                    <a:pt x="1493" y="6559"/>
                    <a:pt x="1314" y="6725"/>
                    <a:pt x="1123" y="6853"/>
                  </a:cubicBezTo>
                  <a:cubicBezTo>
                    <a:pt x="1072" y="6891"/>
                    <a:pt x="1021" y="6929"/>
                    <a:pt x="970" y="6980"/>
                  </a:cubicBezTo>
                  <a:cubicBezTo>
                    <a:pt x="651" y="7223"/>
                    <a:pt x="0" y="7746"/>
                    <a:pt x="13" y="8473"/>
                  </a:cubicBezTo>
                  <a:cubicBezTo>
                    <a:pt x="38" y="9022"/>
                    <a:pt x="345" y="9507"/>
                    <a:pt x="817" y="9787"/>
                  </a:cubicBezTo>
                  <a:cubicBezTo>
                    <a:pt x="1200" y="10004"/>
                    <a:pt x="1621" y="10145"/>
                    <a:pt x="2055" y="10183"/>
                  </a:cubicBezTo>
                  <a:cubicBezTo>
                    <a:pt x="2964" y="10310"/>
                    <a:pt x="3883" y="10364"/>
                    <a:pt x="4804" y="10364"/>
                  </a:cubicBezTo>
                  <a:cubicBezTo>
                    <a:pt x="4904" y="10364"/>
                    <a:pt x="5004" y="10363"/>
                    <a:pt x="5104" y="10362"/>
                  </a:cubicBezTo>
                  <a:cubicBezTo>
                    <a:pt x="6202" y="10374"/>
                    <a:pt x="7325" y="10374"/>
                    <a:pt x="8422" y="10374"/>
                  </a:cubicBezTo>
                  <a:lnTo>
                    <a:pt x="8460" y="10374"/>
                  </a:lnTo>
                  <a:cubicBezTo>
                    <a:pt x="9417" y="10374"/>
                    <a:pt x="10272" y="10362"/>
                    <a:pt x="11293" y="10285"/>
                  </a:cubicBezTo>
                  <a:cubicBezTo>
                    <a:pt x="12059" y="10234"/>
                    <a:pt x="13105" y="10145"/>
                    <a:pt x="13947" y="9724"/>
                  </a:cubicBezTo>
                  <a:cubicBezTo>
                    <a:pt x="14917" y="9252"/>
                    <a:pt x="15440" y="8167"/>
                    <a:pt x="15224" y="7120"/>
                  </a:cubicBezTo>
                  <a:cubicBezTo>
                    <a:pt x="15109" y="6521"/>
                    <a:pt x="14739" y="6049"/>
                    <a:pt x="14420" y="5653"/>
                  </a:cubicBezTo>
                  <a:cubicBezTo>
                    <a:pt x="14177" y="5372"/>
                    <a:pt x="13973" y="5053"/>
                    <a:pt x="13833" y="4709"/>
                  </a:cubicBezTo>
                  <a:cubicBezTo>
                    <a:pt x="13794" y="4568"/>
                    <a:pt x="13769" y="4415"/>
                    <a:pt x="13756" y="4262"/>
                  </a:cubicBezTo>
                  <a:cubicBezTo>
                    <a:pt x="13743" y="4160"/>
                    <a:pt x="13731" y="4071"/>
                    <a:pt x="13705" y="3969"/>
                  </a:cubicBezTo>
                  <a:cubicBezTo>
                    <a:pt x="13552" y="3063"/>
                    <a:pt x="13041" y="2348"/>
                    <a:pt x="12352" y="2067"/>
                  </a:cubicBezTo>
                  <a:cubicBezTo>
                    <a:pt x="12084" y="1965"/>
                    <a:pt x="11804" y="1901"/>
                    <a:pt x="11523" y="1863"/>
                  </a:cubicBezTo>
                  <a:cubicBezTo>
                    <a:pt x="11115" y="1799"/>
                    <a:pt x="10859" y="1748"/>
                    <a:pt x="10745" y="1595"/>
                  </a:cubicBezTo>
                  <a:cubicBezTo>
                    <a:pt x="10706" y="1531"/>
                    <a:pt x="10668" y="1468"/>
                    <a:pt x="10642" y="1404"/>
                  </a:cubicBezTo>
                  <a:cubicBezTo>
                    <a:pt x="10617" y="1353"/>
                    <a:pt x="10591" y="1302"/>
                    <a:pt x="10566" y="1251"/>
                  </a:cubicBezTo>
                  <a:cubicBezTo>
                    <a:pt x="10183" y="485"/>
                    <a:pt x="9341" y="0"/>
                    <a:pt x="840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42" name="Google Shape;42;p39"/>
          <p:cNvSpPr/>
          <p:nvPr/>
        </p:nvSpPr>
        <p:spPr>
          <a:xfrm>
            <a:off x="-77675" y="3111342"/>
            <a:ext cx="381053" cy="245606"/>
          </a:xfrm>
          <a:custGeom>
            <a:avLst/>
            <a:gdLst/>
            <a:ahLst/>
            <a:cxnLst/>
            <a:rect l="l" t="t" r="r" b="b"/>
            <a:pathLst>
              <a:path w="11920" h="7683" extrusionOk="0">
                <a:moveTo>
                  <a:pt x="5883" y="485"/>
                </a:moveTo>
                <a:lnTo>
                  <a:pt x="5883" y="498"/>
                </a:lnTo>
                <a:cubicBezTo>
                  <a:pt x="5921" y="494"/>
                  <a:pt x="5958" y="493"/>
                  <a:pt x="5994" y="493"/>
                </a:cubicBezTo>
                <a:cubicBezTo>
                  <a:pt x="6093" y="493"/>
                  <a:pt x="6189" y="505"/>
                  <a:pt x="6292" y="523"/>
                </a:cubicBezTo>
                <a:cubicBezTo>
                  <a:pt x="6675" y="574"/>
                  <a:pt x="7045" y="740"/>
                  <a:pt x="7338" y="995"/>
                </a:cubicBezTo>
                <a:cubicBezTo>
                  <a:pt x="7823" y="1416"/>
                  <a:pt x="8040" y="2118"/>
                  <a:pt x="8576" y="2476"/>
                </a:cubicBezTo>
                <a:cubicBezTo>
                  <a:pt x="9035" y="2782"/>
                  <a:pt x="9635" y="2782"/>
                  <a:pt x="10133" y="2986"/>
                </a:cubicBezTo>
                <a:cubicBezTo>
                  <a:pt x="11919" y="3752"/>
                  <a:pt x="11536" y="6393"/>
                  <a:pt x="9609" y="6610"/>
                </a:cubicBezTo>
                <a:cubicBezTo>
                  <a:pt x="9520" y="6623"/>
                  <a:pt x="9431" y="6623"/>
                  <a:pt x="9342" y="6623"/>
                </a:cubicBezTo>
                <a:cubicBezTo>
                  <a:pt x="8984" y="6623"/>
                  <a:pt x="8627" y="6559"/>
                  <a:pt x="8282" y="6559"/>
                </a:cubicBezTo>
                <a:cubicBezTo>
                  <a:pt x="8078" y="6559"/>
                  <a:pt x="7887" y="6585"/>
                  <a:pt x="7695" y="6648"/>
                </a:cubicBezTo>
                <a:cubicBezTo>
                  <a:pt x="7491" y="6738"/>
                  <a:pt x="7300" y="6840"/>
                  <a:pt x="7108" y="6942"/>
                </a:cubicBezTo>
                <a:cubicBezTo>
                  <a:pt x="6740" y="7126"/>
                  <a:pt x="6342" y="7216"/>
                  <a:pt x="5943" y="7216"/>
                </a:cubicBezTo>
                <a:cubicBezTo>
                  <a:pt x="5486" y="7216"/>
                  <a:pt x="5029" y="7097"/>
                  <a:pt x="4620" y="6865"/>
                </a:cubicBezTo>
                <a:cubicBezTo>
                  <a:pt x="4327" y="6687"/>
                  <a:pt x="4071" y="6470"/>
                  <a:pt x="3752" y="6380"/>
                </a:cubicBezTo>
                <a:cubicBezTo>
                  <a:pt x="3650" y="6355"/>
                  <a:pt x="3548" y="6342"/>
                  <a:pt x="3446" y="6342"/>
                </a:cubicBezTo>
                <a:cubicBezTo>
                  <a:pt x="2974" y="6342"/>
                  <a:pt x="2502" y="6572"/>
                  <a:pt x="2017" y="6572"/>
                </a:cubicBezTo>
                <a:lnTo>
                  <a:pt x="1902" y="6572"/>
                </a:lnTo>
                <a:cubicBezTo>
                  <a:pt x="1366" y="6508"/>
                  <a:pt x="907" y="6151"/>
                  <a:pt x="728" y="5640"/>
                </a:cubicBezTo>
                <a:cubicBezTo>
                  <a:pt x="524" y="5002"/>
                  <a:pt x="741" y="4288"/>
                  <a:pt x="1290" y="3892"/>
                </a:cubicBezTo>
                <a:cubicBezTo>
                  <a:pt x="1660" y="3599"/>
                  <a:pt x="2093" y="3471"/>
                  <a:pt x="2489" y="3254"/>
                </a:cubicBezTo>
                <a:cubicBezTo>
                  <a:pt x="2897" y="3024"/>
                  <a:pt x="3127" y="2667"/>
                  <a:pt x="3357" y="2259"/>
                </a:cubicBezTo>
                <a:cubicBezTo>
                  <a:pt x="3918" y="1263"/>
                  <a:pt x="4748" y="485"/>
                  <a:pt x="5883" y="485"/>
                </a:cubicBezTo>
                <a:close/>
                <a:moveTo>
                  <a:pt x="5896" y="0"/>
                </a:moveTo>
                <a:lnTo>
                  <a:pt x="5883" y="13"/>
                </a:lnTo>
                <a:cubicBezTo>
                  <a:pt x="4697" y="13"/>
                  <a:pt x="3676" y="702"/>
                  <a:pt x="2948" y="2029"/>
                </a:cubicBezTo>
                <a:cubicBezTo>
                  <a:pt x="2731" y="2399"/>
                  <a:pt x="2566" y="2667"/>
                  <a:pt x="2272" y="2833"/>
                </a:cubicBezTo>
                <a:cubicBezTo>
                  <a:pt x="2144" y="2897"/>
                  <a:pt x="2004" y="2960"/>
                  <a:pt x="1864" y="3024"/>
                </a:cubicBezTo>
                <a:cubicBezTo>
                  <a:pt x="1558" y="3139"/>
                  <a:pt x="1264" y="3305"/>
                  <a:pt x="996" y="3509"/>
                </a:cubicBezTo>
                <a:cubicBezTo>
                  <a:pt x="294" y="4032"/>
                  <a:pt x="1" y="4951"/>
                  <a:pt x="269" y="5793"/>
                </a:cubicBezTo>
                <a:cubicBezTo>
                  <a:pt x="524" y="6482"/>
                  <a:pt x="1136" y="6967"/>
                  <a:pt x="1864" y="7031"/>
                </a:cubicBezTo>
                <a:lnTo>
                  <a:pt x="2030" y="7031"/>
                </a:lnTo>
                <a:cubicBezTo>
                  <a:pt x="2310" y="7031"/>
                  <a:pt x="2591" y="6980"/>
                  <a:pt x="2859" y="6916"/>
                </a:cubicBezTo>
                <a:cubicBezTo>
                  <a:pt x="3051" y="6853"/>
                  <a:pt x="3255" y="6827"/>
                  <a:pt x="3446" y="6814"/>
                </a:cubicBezTo>
                <a:cubicBezTo>
                  <a:pt x="3510" y="6814"/>
                  <a:pt x="3574" y="6814"/>
                  <a:pt x="3637" y="6840"/>
                </a:cubicBezTo>
                <a:cubicBezTo>
                  <a:pt x="3816" y="6891"/>
                  <a:pt x="3969" y="6980"/>
                  <a:pt x="4122" y="7095"/>
                </a:cubicBezTo>
                <a:cubicBezTo>
                  <a:pt x="4199" y="7146"/>
                  <a:pt x="4288" y="7210"/>
                  <a:pt x="4378" y="7261"/>
                </a:cubicBezTo>
                <a:cubicBezTo>
                  <a:pt x="4863" y="7541"/>
                  <a:pt x="5407" y="7682"/>
                  <a:pt x="5953" y="7682"/>
                </a:cubicBezTo>
                <a:cubicBezTo>
                  <a:pt x="6425" y="7682"/>
                  <a:pt x="6900" y="7576"/>
                  <a:pt x="7338" y="7363"/>
                </a:cubicBezTo>
                <a:cubicBezTo>
                  <a:pt x="7415" y="7325"/>
                  <a:pt x="7478" y="7286"/>
                  <a:pt x="7542" y="7248"/>
                </a:cubicBezTo>
                <a:cubicBezTo>
                  <a:pt x="7644" y="7184"/>
                  <a:pt x="7759" y="7133"/>
                  <a:pt x="7861" y="7095"/>
                </a:cubicBezTo>
                <a:cubicBezTo>
                  <a:pt x="7978" y="7053"/>
                  <a:pt x="8103" y="7028"/>
                  <a:pt x="8222" y="7028"/>
                </a:cubicBezTo>
                <a:cubicBezTo>
                  <a:pt x="8247" y="7028"/>
                  <a:pt x="8271" y="7029"/>
                  <a:pt x="8295" y="7031"/>
                </a:cubicBezTo>
                <a:cubicBezTo>
                  <a:pt x="8448" y="7031"/>
                  <a:pt x="8614" y="7044"/>
                  <a:pt x="8780" y="7057"/>
                </a:cubicBezTo>
                <a:cubicBezTo>
                  <a:pt x="8946" y="7069"/>
                  <a:pt x="9150" y="7095"/>
                  <a:pt x="9354" y="7095"/>
                </a:cubicBezTo>
                <a:cubicBezTo>
                  <a:pt x="9456" y="7095"/>
                  <a:pt x="9571" y="7082"/>
                  <a:pt x="9673" y="7069"/>
                </a:cubicBezTo>
                <a:cubicBezTo>
                  <a:pt x="10745" y="6955"/>
                  <a:pt x="11587" y="6125"/>
                  <a:pt x="11741" y="5066"/>
                </a:cubicBezTo>
                <a:cubicBezTo>
                  <a:pt x="11906" y="3994"/>
                  <a:pt x="11319" y="2960"/>
                  <a:pt x="10337" y="2539"/>
                </a:cubicBezTo>
                <a:cubicBezTo>
                  <a:pt x="10094" y="2437"/>
                  <a:pt x="9852" y="2374"/>
                  <a:pt x="9597" y="2322"/>
                </a:cubicBezTo>
                <a:cubicBezTo>
                  <a:pt x="9342" y="2271"/>
                  <a:pt x="9086" y="2195"/>
                  <a:pt x="8857" y="2067"/>
                </a:cubicBezTo>
                <a:cubicBezTo>
                  <a:pt x="8627" y="1876"/>
                  <a:pt x="8436" y="1646"/>
                  <a:pt x="8295" y="1391"/>
                </a:cubicBezTo>
                <a:cubicBezTo>
                  <a:pt x="8116" y="1110"/>
                  <a:pt x="7912" y="842"/>
                  <a:pt x="7670" y="613"/>
                </a:cubicBezTo>
                <a:cubicBezTo>
                  <a:pt x="7300" y="306"/>
                  <a:pt x="6853" y="102"/>
                  <a:pt x="6368" y="38"/>
                </a:cubicBezTo>
                <a:cubicBezTo>
                  <a:pt x="6215" y="13"/>
                  <a:pt x="6049" y="0"/>
                  <a:pt x="589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1">
  <p:cSld name="TITLE_ONLY_1">
    <p:spTree>
      <p:nvGrpSpPr>
        <p:cNvPr id="1" name="Shape 43"/>
        <p:cNvGrpSpPr/>
        <p:nvPr/>
      </p:nvGrpSpPr>
      <p:grpSpPr>
        <a:xfrm>
          <a:off x="0" y="0"/>
          <a:ext cx="0" cy="0"/>
          <a:chOff x="0" y="0"/>
          <a:chExt cx="0" cy="0"/>
        </a:xfrm>
      </p:grpSpPr>
      <p:pic>
        <p:nvPicPr>
          <p:cNvPr id="44" name="Google Shape;44;p40"/>
          <p:cNvPicPr preferRelativeResize="0"/>
          <p:nvPr/>
        </p:nvPicPr>
        <p:blipFill rotWithShape="1">
          <a:blip r:embed="rId2">
            <a:alphaModFix amt="65000"/>
          </a:blip>
          <a:srcRect/>
          <a:stretch/>
        </p:blipFill>
        <p:spPr>
          <a:xfrm>
            <a:off x="0" y="0"/>
            <a:ext cx="9144000" cy="5143500"/>
          </a:xfrm>
          <a:prstGeom prst="rect">
            <a:avLst/>
          </a:prstGeom>
          <a:noFill/>
          <a:ln>
            <a:noFill/>
          </a:ln>
        </p:spPr>
      </p:pic>
      <p:sp>
        <p:nvSpPr>
          <p:cNvPr id="45" name="Google Shape;45;p40"/>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3400"/>
              <a:buNone/>
              <a:defRPr sz="2600"/>
            </a:lvl1pPr>
            <a:lvl2pPr lvl="1" algn="l">
              <a:lnSpc>
                <a:spcPct val="100000"/>
              </a:lnSpc>
              <a:spcBef>
                <a:spcPts val="0"/>
              </a:spcBef>
              <a:spcAft>
                <a:spcPts val="0"/>
              </a:spcAft>
              <a:buSzPts val="3400"/>
              <a:buNone/>
              <a:defRPr/>
            </a:lvl2pPr>
            <a:lvl3pPr lvl="2" algn="l">
              <a:lnSpc>
                <a:spcPct val="100000"/>
              </a:lnSpc>
              <a:spcBef>
                <a:spcPts val="0"/>
              </a:spcBef>
              <a:spcAft>
                <a:spcPts val="0"/>
              </a:spcAft>
              <a:buSzPts val="3400"/>
              <a:buNone/>
              <a:defRPr/>
            </a:lvl3pPr>
            <a:lvl4pPr lvl="3" algn="l">
              <a:lnSpc>
                <a:spcPct val="100000"/>
              </a:lnSpc>
              <a:spcBef>
                <a:spcPts val="0"/>
              </a:spcBef>
              <a:spcAft>
                <a:spcPts val="0"/>
              </a:spcAft>
              <a:buSzPts val="3400"/>
              <a:buNone/>
              <a:defRPr/>
            </a:lvl4pPr>
            <a:lvl5pPr lvl="4" algn="l">
              <a:lnSpc>
                <a:spcPct val="100000"/>
              </a:lnSpc>
              <a:spcBef>
                <a:spcPts val="0"/>
              </a:spcBef>
              <a:spcAft>
                <a:spcPts val="0"/>
              </a:spcAft>
              <a:buSzPts val="3400"/>
              <a:buNone/>
              <a:defRPr/>
            </a:lvl5pPr>
            <a:lvl6pPr lvl="5" algn="l">
              <a:lnSpc>
                <a:spcPct val="100000"/>
              </a:lnSpc>
              <a:spcBef>
                <a:spcPts val="0"/>
              </a:spcBef>
              <a:spcAft>
                <a:spcPts val="0"/>
              </a:spcAft>
              <a:buSzPts val="3400"/>
              <a:buNone/>
              <a:defRPr/>
            </a:lvl6pPr>
            <a:lvl7pPr lvl="6" algn="l">
              <a:lnSpc>
                <a:spcPct val="100000"/>
              </a:lnSpc>
              <a:spcBef>
                <a:spcPts val="0"/>
              </a:spcBef>
              <a:spcAft>
                <a:spcPts val="0"/>
              </a:spcAft>
              <a:buSzPts val="3400"/>
              <a:buNone/>
              <a:defRPr/>
            </a:lvl7pPr>
            <a:lvl8pPr lvl="7" algn="l">
              <a:lnSpc>
                <a:spcPct val="100000"/>
              </a:lnSpc>
              <a:spcBef>
                <a:spcPts val="0"/>
              </a:spcBef>
              <a:spcAft>
                <a:spcPts val="0"/>
              </a:spcAft>
              <a:buSzPts val="3400"/>
              <a:buNone/>
              <a:defRPr/>
            </a:lvl8pPr>
            <a:lvl9pPr lvl="8" algn="l">
              <a:lnSpc>
                <a:spcPct val="100000"/>
              </a:lnSpc>
              <a:spcBef>
                <a:spcPts val="0"/>
              </a:spcBef>
              <a:spcAft>
                <a:spcPts val="0"/>
              </a:spcAft>
              <a:buSzPts val="3400"/>
              <a:buNone/>
              <a:defRPr/>
            </a:lvl9pPr>
          </a:lstStyle>
          <a:p>
            <a:endParaRPr/>
          </a:p>
        </p:txBody>
      </p:sp>
      <p:cxnSp>
        <p:nvCxnSpPr>
          <p:cNvPr id="46" name="Google Shape;46;p40"/>
          <p:cNvCxnSpPr/>
          <p:nvPr/>
        </p:nvCxnSpPr>
        <p:spPr>
          <a:xfrm>
            <a:off x="0" y="4802825"/>
            <a:ext cx="9144000" cy="0"/>
          </a:xfrm>
          <a:prstGeom prst="straightConnector1">
            <a:avLst/>
          </a:prstGeom>
          <a:noFill/>
          <a:ln w="19050" cap="flat" cmpd="sng">
            <a:solidFill>
              <a:schemeClr val="dk1"/>
            </a:solidFill>
            <a:prstDash val="solid"/>
            <a:round/>
            <a:headEnd type="none" w="sm" len="sm"/>
            <a:tailEnd type="none" w="sm" len="sm"/>
          </a:ln>
        </p:spPr>
      </p:cxnSp>
      <p:grpSp>
        <p:nvGrpSpPr>
          <p:cNvPr id="47" name="Google Shape;47;p40"/>
          <p:cNvGrpSpPr/>
          <p:nvPr/>
        </p:nvGrpSpPr>
        <p:grpSpPr>
          <a:xfrm flipH="1">
            <a:off x="8882868" y="135802"/>
            <a:ext cx="472842" cy="317708"/>
            <a:chOff x="2493575" y="1248525"/>
            <a:chExt cx="386025" cy="259375"/>
          </a:xfrm>
        </p:grpSpPr>
        <p:sp>
          <p:nvSpPr>
            <p:cNvPr id="48" name="Google Shape;48;p40"/>
            <p:cNvSpPr/>
            <p:nvPr/>
          </p:nvSpPr>
          <p:spPr>
            <a:xfrm>
              <a:off x="2499950" y="1254550"/>
              <a:ext cx="372625" cy="246975"/>
            </a:xfrm>
            <a:custGeom>
              <a:avLst/>
              <a:gdLst/>
              <a:ahLst/>
              <a:cxnLst/>
              <a:rect l="l" t="t" r="r" b="b"/>
              <a:pathLst>
                <a:path w="14905" h="9879" extrusionOk="0">
                  <a:moveTo>
                    <a:pt x="8222" y="0"/>
                  </a:moveTo>
                  <a:cubicBezTo>
                    <a:pt x="8199" y="0"/>
                    <a:pt x="8177" y="1"/>
                    <a:pt x="8154" y="1"/>
                  </a:cubicBezTo>
                  <a:cubicBezTo>
                    <a:pt x="8014" y="1"/>
                    <a:pt x="7874" y="14"/>
                    <a:pt x="7733" y="40"/>
                  </a:cubicBezTo>
                  <a:cubicBezTo>
                    <a:pt x="6891" y="206"/>
                    <a:pt x="6125" y="805"/>
                    <a:pt x="5692" y="1673"/>
                  </a:cubicBezTo>
                  <a:cubicBezTo>
                    <a:pt x="5602" y="1852"/>
                    <a:pt x="5513" y="2043"/>
                    <a:pt x="5436" y="2222"/>
                  </a:cubicBezTo>
                  <a:cubicBezTo>
                    <a:pt x="5347" y="2477"/>
                    <a:pt x="5219" y="2732"/>
                    <a:pt x="5079" y="2962"/>
                  </a:cubicBezTo>
                  <a:cubicBezTo>
                    <a:pt x="4862" y="3294"/>
                    <a:pt x="4556" y="3549"/>
                    <a:pt x="4199" y="3715"/>
                  </a:cubicBezTo>
                  <a:cubicBezTo>
                    <a:pt x="3994" y="3804"/>
                    <a:pt x="3790" y="3868"/>
                    <a:pt x="3586" y="3932"/>
                  </a:cubicBezTo>
                  <a:cubicBezTo>
                    <a:pt x="3114" y="4059"/>
                    <a:pt x="2616" y="4213"/>
                    <a:pt x="2284" y="4608"/>
                  </a:cubicBezTo>
                  <a:cubicBezTo>
                    <a:pt x="2080" y="4889"/>
                    <a:pt x="1927" y="5221"/>
                    <a:pt x="1863" y="5565"/>
                  </a:cubicBezTo>
                  <a:cubicBezTo>
                    <a:pt x="1800" y="5808"/>
                    <a:pt x="1710" y="6037"/>
                    <a:pt x="1583" y="6267"/>
                  </a:cubicBezTo>
                  <a:cubicBezTo>
                    <a:pt x="1429" y="6471"/>
                    <a:pt x="1238" y="6650"/>
                    <a:pt x="1021" y="6790"/>
                  </a:cubicBezTo>
                  <a:lnTo>
                    <a:pt x="868" y="6905"/>
                  </a:lnTo>
                  <a:cubicBezTo>
                    <a:pt x="421" y="7262"/>
                    <a:pt x="0" y="7683"/>
                    <a:pt x="0" y="8219"/>
                  </a:cubicBezTo>
                  <a:cubicBezTo>
                    <a:pt x="26" y="8679"/>
                    <a:pt x="281" y="9100"/>
                    <a:pt x="689" y="9330"/>
                  </a:cubicBezTo>
                  <a:cubicBezTo>
                    <a:pt x="1047" y="9534"/>
                    <a:pt x="1429" y="9649"/>
                    <a:pt x="1838" y="9700"/>
                  </a:cubicBezTo>
                  <a:cubicBezTo>
                    <a:pt x="2735" y="9815"/>
                    <a:pt x="3642" y="9867"/>
                    <a:pt x="4550" y="9867"/>
                  </a:cubicBezTo>
                  <a:cubicBezTo>
                    <a:pt x="4650" y="9867"/>
                    <a:pt x="4749" y="9867"/>
                    <a:pt x="4849" y="9865"/>
                  </a:cubicBezTo>
                  <a:cubicBezTo>
                    <a:pt x="5959" y="9878"/>
                    <a:pt x="7070" y="9878"/>
                    <a:pt x="8167" y="9878"/>
                  </a:cubicBezTo>
                  <a:lnTo>
                    <a:pt x="8205" y="9878"/>
                  </a:lnTo>
                  <a:cubicBezTo>
                    <a:pt x="9162" y="9878"/>
                    <a:pt x="10017" y="9865"/>
                    <a:pt x="11013" y="9789"/>
                  </a:cubicBezTo>
                  <a:cubicBezTo>
                    <a:pt x="11766" y="9738"/>
                    <a:pt x="12786" y="9661"/>
                    <a:pt x="13590" y="9253"/>
                  </a:cubicBezTo>
                  <a:cubicBezTo>
                    <a:pt x="14471" y="8806"/>
                    <a:pt x="14905" y="7926"/>
                    <a:pt x="14726" y="6918"/>
                  </a:cubicBezTo>
                  <a:cubicBezTo>
                    <a:pt x="14624" y="6382"/>
                    <a:pt x="14292" y="5961"/>
                    <a:pt x="13973" y="5552"/>
                  </a:cubicBezTo>
                  <a:cubicBezTo>
                    <a:pt x="13718" y="5221"/>
                    <a:pt x="13463" y="4902"/>
                    <a:pt x="13361" y="4544"/>
                  </a:cubicBezTo>
                  <a:cubicBezTo>
                    <a:pt x="13310" y="4378"/>
                    <a:pt x="13284" y="4213"/>
                    <a:pt x="13259" y="4047"/>
                  </a:cubicBezTo>
                  <a:cubicBezTo>
                    <a:pt x="13246" y="3957"/>
                    <a:pt x="13233" y="3868"/>
                    <a:pt x="13220" y="3766"/>
                  </a:cubicBezTo>
                  <a:cubicBezTo>
                    <a:pt x="13067" y="2949"/>
                    <a:pt x="12621" y="2298"/>
                    <a:pt x="12008" y="2043"/>
                  </a:cubicBezTo>
                  <a:cubicBezTo>
                    <a:pt x="11753" y="1954"/>
                    <a:pt x="11498" y="1890"/>
                    <a:pt x="11230" y="1865"/>
                  </a:cubicBezTo>
                  <a:cubicBezTo>
                    <a:pt x="10821" y="1801"/>
                    <a:pt x="10477" y="1737"/>
                    <a:pt x="10298" y="1482"/>
                  </a:cubicBezTo>
                  <a:cubicBezTo>
                    <a:pt x="10247" y="1418"/>
                    <a:pt x="10209" y="1329"/>
                    <a:pt x="10171" y="1252"/>
                  </a:cubicBezTo>
                  <a:cubicBezTo>
                    <a:pt x="10145" y="1214"/>
                    <a:pt x="10132" y="1163"/>
                    <a:pt x="10107" y="1112"/>
                  </a:cubicBezTo>
                  <a:cubicBezTo>
                    <a:pt x="9722" y="429"/>
                    <a:pt x="9000" y="0"/>
                    <a:pt x="822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 name="Google Shape;49;p40"/>
            <p:cNvSpPr/>
            <p:nvPr/>
          </p:nvSpPr>
          <p:spPr>
            <a:xfrm>
              <a:off x="2493575" y="1248525"/>
              <a:ext cx="386025" cy="259375"/>
            </a:xfrm>
            <a:custGeom>
              <a:avLst/>
              <a:gdLst/>
              <a:ahLst/>
              <a:cxnLst/>
              <a:rect l="l" t="t" r="r" b="b"/>
              <a:pathLst>
                <a:path w="15441" h="10375" extrusionOk="0">
                  <a:moveTo>
                    <a:pt x="8416" y="485"/>
                  </a:moveTo>
                  <a:lnTo>
                    <a:pt x="8416" y="485"/>
                  </a:lnTo>
                  <a:cubicBezTo>
                    <a:pt x="9128" y="487"/>
                    <a:pt x="9827" y="844"/>
                    <a:pt x="10145" y="1468"/>
                  </a:cubicBezTo>
                  <a:cubicBezTo>
                    <a:pt x="10209" y="1608"/>
                    <a:pt x="10272" y="1735"/>
                    <a:pt x="10349" y="1863"/>
                  </a:cubicBezTo>
                  <a:cubicBezTo>
                    <a:pt x="10732" y="2399"/>
                    <a:pt x="11561" y="2259"/>
                    <a:pt x="12161" y="2501"/>
                  </a:cubicBezTo>
                  <a:cubicBezTo>
                    <a:pt x="12773" y="2756"/>
                    <a:pt x="13118" y="3407"/>
                    <a:pt x="13246" y="4058"/>
                  </a:cubicBezTo>
                  <a:cubicBezTo>
                    <a:pt x="13271" y="4326"/>
                    <a:pt x="13322" y="4581"/>
                    <a:pt x="13386" y="4849"/>
                  </a:cubicBezTo>
                  <a:cubicBezTo>
                    <a:pt x="13654" y="5717"/>
                    <a:pt x="14586" y="6304"/>
                    <a:pt x="14739" y="7197"/>
                  </a:cubicBezTo>
                  <a:cubicBezTo>
                    <a:pt x="14892" y="8001"/>
                    <a:pt x="14611" y="8843"/>
                    <a:pt x="13731" y="9277"/>
                  </a:cubicBezTo>
                  <a:cubicBezTo>
                    <a:pt x="13003" y="9647"/>
                    <a:pt x="12072" y="9736"/>
                    <a:pt x="11255" y="9787"/>
                  </a:cubicBezTo>
                  <a:cubicBezTo>
                    <a:pt x="10285" y="9864"/>
                    <a:pt x="9443" y="9877"/>
                    <a:pt x="8460" y="9877"/>
                  </a:cubicBezTo>
                  <a:lnTo>
                    <a:pt x="8422" y="9877"/>
                  </a:lnTo>
                  <a:cubicBezTo>
                    <a:pt x="8097" y="9881"/>
                    <a:pt x="7773" y="9882"/>
                    <a:pt x="7449" y="9882"/>
                  </a:cubicBezTo>
                  <a:cubicBezTo>
                    <a:pt x="6668" y="9882"/>
                    <a:pt x="5889" y="9873"/>
                    <a:pt x="5104" y="9864"/>
                  </a:cubicBezTo>
                  <a:cubicBezTo>
                    <a:pt x="4959" y="9868"/>
                    <a:pt x="4814" y="9870"/>
                    <a:pt x="4669" y="9870"/>
                  </a:cubicBezTo>
                  <a:cubicBezTo>
                    <a:pt x="3822" y="9870"/>
                    <a:pt x="2983" y="9807"/>
                    <a:pt x="2144" y="9698"/>
                  </a:cubicBezTo>
                  <a:cubicBezTo>
                    <a:pt x="1761" y="9660"/>
                    <a:pt x="1404" y="9545"/>
                    <a:pt x="1072" y="9366"/>
                  </a:cubicBezTo>
                  <a:cubicBezTo>
                    <a:pt x="740" y="9175"/>
                    <a:pt x="523" y="8843"/>
                    <a:pt x="498" y="8460"/>
                  </a:cubicBezTo>
                  <a:cubicBezTo>
                    <a:pt x="498" y="8001"/>
                    <a:pt x="932" y="7618"/>
                    <a:pt x="1289" y="7337"/>
                  </a:cubicBezTo>
                  <a:cubicBezTo>
                    <a:pt x="1557" y="7133"/>
                    <a:pt x="1850" y="6929"/>
                    <a:pt x="2042" y="6636"/>
                  </a:cubicBezTo>
                  <a:cubicBezTo>
                    <a:pt x="2374" y="6151"/>
                    <a:pt x="2348" y="5474"/>
                    <a:pt x="2731" y="5015"/>
                  </a:cubicBezTo>
                  <a:cubicBezTo>
                    <a:pt x="3165" y="4492"/>
                    <a:pt x="3943" y="4454"/>
                    <a:pt x="4568" y="4186"/>
                  </a:cubicBezTo>
                  <a:cubicBezTo>
                    <a:pt x="4964" y="3994"/>
                    <a:pt x="5296" y="3713"/>
                    <a:pt x="5538" y="3343"/>
                  </a:cubicBezTo>
                  <a:cubicBezTo>
                    <a:pt x="5806" y="2935"/>
                    <a:pt x="5947" y="2463"/>
                    <a:pt x="6163" y="2029"/>
                  </a:cubicBezTo>
                  <a:cubicBezTo>
                    <a:pt x="6546" y="1289"/>
                    <a:pt x="7223" y="676"/>
                    <a:pt x="8039" y="523"/>
                  </a:cubicBezTo>
                  <a:cubicBezTo>
                    <a:pt x="8165" y="498"/>
                    <a:pt x="8290" y="485"/>
                    <a:pt x="8416" y="485"/>
                  </a:cubicBezTo>
                  <a:close/>
                  <a:moveTo>
                    <a:pt x="8409" y="0"/>
                  </a:moveTo>
                  <a:lnTo>
                    <a:pt x="8422" y="13"/>
                  </a:lnTo>
                  <a:cubicBezTo>
                    <a:pt x="8392" y="10"/>
                    <a:pt x="8362" y="9"/>
                    <a:pt x="8332" y="9"/>
                  </a:cubicBezTo>
                  <a:cubicBezTo>
                    <a:pt x="8200" y="9"/>
                    <a:pt x="8073" y="30"/>
                    <a:pt x="7937" y="51"/>
                  </a:cubicBezTo>
                  <a:cubicBezTo>
                    <a:pt x="7031" y="230"/>
                    <a:pt x="6202" y="881"/>
                    <a:pt x="5730" y="1812"/>
                  </a:cubicBezTo>
                  <a:cubicBezTo>
                    <a:pt x="5628" y="1991"/>
                    <a:pt x="5551" y="2195"/>
                    <a:pt x="5474" y="2374"/>
                  </a:cubicBezTo>
                  <a:cubicBezTo>
                    <a:pt x="5385" y="2616"/>
                    <a:pt x="5270" y="2858"/>
                    <a:pt x="5130" y="3088"/>
                  </a:cubicBezTo>
                  <a:cubicBezTo>
                    <a:pt x="4938" y="3369"/>
                    <a:pt x="4670" y="3599"/>
                    <a:pt x="4351" y="3739"/>
                  </a:cubicBezTo>
                  <a:cubicBezTo>
                    <a:pt x="4160" y="3828"/>
                    <a:pt x="3969" y="3892"/>
                    <a:pt x="3764" y="3943"/>
                  </a:cubicBezTo>
                  <a:cubicBezTo>
                    <a:pt x="3292" y="4083"/>
                    <a:pt x="2744" y="4249"/>
                    <a:pt x="2361" y="4709"/>
                  </a:cubicBezTo>
                  <a:cubicBezTo>
                    <a:pt x="2131" y="5015"/>
                    <a:pt x="1965" y="5372"/>
                    <a:pt x="1876" y="5742"/>
                  </a:cubicBezTo>
                  <a:cubicBezTo>
                    <a:pt x="1825" y="5959"/>
                    <a:pt x="1748" y="6176"/>
                    <a:pt x="1633" y="6380"/>
                  </a:cubicBezTo>
                  <a:cubicBezTo>
                    <a:pt x="1493" y="6559"/>
                    <a:pt x="1314" y="6725"/>
                    <a:pt x="1123" y="6853"/>
                  </a:cubicBezTo>
                  <a:cubicBezTo>
                    <a:pt x="1072" y="6891"/>
                    <a:pt x="1021" y="6929"/>
                    <a:pt x="970" y="6980"/>
                  </a:cubicBezTo>
                  <a:cubicBezTo>
                    <a:pt x="651" y="7223"/>
                    <a:pt x="0" y="7746"/>
                    <a:pt x="13" y="8473"/>
                  </a:cubicBezTo>
                  <a:cubicBezTo>
                    <a:pt x="38" y="9022"/>
                    <a:pt x="345" y="9507"/>
                    <a:pt x="817" y="9787"/>
                  </a:cubicBezTo>
                  <a:cubicBezTo>
                    <a:pt x="1200" y="10004"/>
                    <a:pt x="1621" y="10145"/>
                    <a:pt x="2055" y="10183"/>
                  </a:cubicBezTo>
                  <a:cubicBezTo>
                    <a:pt x="2964" y="10310"/>
                    <a:pt x="3883" y="10364"/>
                    <a:pt x="4804" y="10364"/>
                  </a:cubicBezTo>
                  <a:cubicBezTo>
                    <a:pt x="4904" y="10364"/>
                    <a:pt x="5004" y="10363"/>
                    <a:pt x="5104" y="10362"/>
                  </a:cubicBezTo>
                  <a:cubicBezTo>
                    <a:pt x="6202" y="10374"/>
                    <a:pt x="7325" y="10374"/>
                    <a:pt x="8422" y="10374"/>
                  </a:cubicBezTo>
                  <a:lnTo>
                    <a:pt x="8460" y="10374"/>
                  </a:lnTo>
                  <a:cubicBezTo>
                    <a:pt x="9417" y="10374"/>
                    <a:pt x="10272" y="10362"/>
                    <a:pt x="11293" y="10285"/>
                  </a:cubicBezTo>
                  <a:cubicBezTo>
                    <a:pt x="12059" y="10234"/>
                    <a:pt x="13105" y="10145"/>
                    <a:pt x="13947" y="9724"/>
                  </a:cubicBezTo>
                  <a:cubicBezTo>
                    <a:pt x="14917" y="9252"/>
                    <a:pt x="15440" y="8167"/>
                    <a:pt x="15224" y="7120"/>
                  </a:cubicBezTo>
                  <a:cubicBezTo>
                    <a:pt x="15109" y="6521"/>
                    <a:pt x="14739" y="6049"/>
                    <a:pt x="14420" y="5653"/>
                  </a:cubicBezTo>
                  <a:cubicBezTo>
                    <a:pt x="14177" y="5372"/>
                    <a:pt x="13973" y="5053"/>
                    <a:pt x="13833" y="4709"/>
                  </a:cubicBezTo>
                  <a:cubicBezTo>
                    <a:pt x="13794" y="4568"/>
                    <a:pt x="13769" y="4415"/>
                    <a:pt x="13756" y="4262"/>
                  </a:cubicBezTo>
                  <a:cubicBezTo>
                    <a:pt x="13743" y="4160"/>
                    <a:pt x="13731" y="4071"/>
                    <a:pt x="13705" y="3969"/>
                  </a:cubicBezTo>
                  <a:cubicBezTo>
                    <a:pt x="13552" y="3063"/>
                    <a:pt x="13041" y="2348"/>
                    <a:pt x="12352" y="2067"/>
                  </a:cubicBezTo>
                  <a:cubicBezTo>
                    <a:pt x="12084" y="1965"/>
                    <a:pt x="11804" y="1901"/>
                    <a:pt x="11523" y="1863"/>
                  </a:cubicBezTo>
                  <a:cubicBezTo>
                    <a:pt x="11115" y="1799"/>
                    <a:pt x="10859" y="1748"/>
                    <a:pt x="10745" y="1595"/>
                  </a:cubicBezTo>
                  <a:cubicBezTo>
                    <a:pt x="10706" y="1531"/>
                    <a:pt x="10668" y="1468"/>
                    <a:pt x="10642" y="1404"/>
                  </a:cubicBezTo>
                  <a:cubicBezTo>
                    <a:pt x="10617" y="1353"/>
                    <a:pt x="10591" y="1302"/>
                    <a:pt x="10566" y="1251"/>
                  </a:cubicBezTo>
                  <a:cubicBezTo>
                    <a:pt x="10183" y="485"/>
                    <a:pt x="9341" y="0"/>
                    <a:pt x="840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0" name="Google Shape;50;p40"/>
          <p:cNvSpPr/>
          <p:nvPr/>
        </p:nvSpPr>
        <p:spPr>
          <a:xfrm flipH="1">
            <a:off x="8593167" y="4017614"/>
            <a:ext cx="365020" cy="235273"/>
          </a:xfrm>
          <a:custGeom>
            <a:avLst/>
            <a:gdLst/>
            <a:ahLst/>
            <a:cxnLst/>
            <a:rect l="l" t="t" r="r" b="b"/>
            <a:pathLst>
              <a:path w="11920" h="7683" extrusionOk="0">
                <a:moveTo>
                  <a:pt x="5883" y="485"/>
                </a:moveTo>
                <a:lnTo>
                  <a:pt x="5883" y="498"/>
                </a:lnTo>
                <a:cubicBezTo>
                  <a:pt x="5921" y="494"/>
                  <a:pt x="5958" y="493"/>
                  <a:pt x="5994" y="493"/>
                </a:cubicBezTo>
                <a:cubicBezTo>
                  <a:pt x="6093" y="493"/>
                  <a:pt x="6189" y="505"/>
                  <a:pt x="6292" y="523"/>
                </a:cubicBezTo>
                <a:cubicBezTo>
                  <a:pt x="6675" y="574"/>
                  <a:pt x="7045" y="740"/>
                  <a:pt x="7338" y="995"/>
                </a:cubicBezTo>
                <a:cubicBezTo>
                  <a:pt x="7823" y="1416"/>
                  <a:pt x="8040" y="2118"/>
                  <a:pt x="8576" y="2476"/>
                </a:cubicBezTo>
                <a:cubicBezTo>
                  <a:pt x="9035" y="2782"/>
                  <a:pt x="9635" y="2782"/>
                  <a:pt x="10133" y="2986"/>
                </a:cubicBezTo>
                <a:cubicBezTo>
                  <a:pt x="11919" y="3752"/>
                  <a:pt x="11536" y="6393"/>
                  <a:pt x="9609" y="6610"/>
                </a:cubicBezTo>
                <a:cubicBezTo>
                  <a:pt x="9520" y="6623"/>
                  <a:pt x="9431" y="6623"/>
                  <a:pt x="9342" y="6623"/>
                </a:cubicBezTo>
                <a:cubicBezTo>
                  <a:pt x="8984" y="6623"/>
                  <a:pt x="8627" y="6559"/>
                  <a:pt x="8282" y="6559"/>
                </a:cubicBezTo>
                <a:cubicBezTo>
                  <a:pt x="8078" y="6559"/>
                  <a:pt x="7887" y="6585"/>
                  <a:pt x="7695" y="6648"/>
                </a:cubicBezTo>
                <a:cubicBezTo>
                  <a:pt x="7491" y="6738"/>
                  <a:pt x="7300" y="6840"/>
                  <a:pt x="7108" y="6942"/>
                </a:cubicBezTo>
                <a:cubicBezTo>
                  <a:pt x="6740" y="7126"/>
                  <a:pt x="6342" y="7216"/>
                  <a:pt x="5943" y="7216"/>
                </a:cubicBezTo>
                <a:cubicBezTo>
                  <a:pt x="5486" y="7216"/>
                  <a:pt x="5029" y="7097"/>
                  <a:pt x="4620" y="6865"/>
                </a:cubicBezTo>
                <a:cubicBezTo>
                  <a:pt x="4327" y="6687"/>
                  <a:pt x="4071" y="6470"/>
                  <a:pt x="3752" y="6380"/>
                </a:cubicBezTo>
                <a:cubicBezTo>
                  <a:pt x="3650" y="6355"/>
                  <a:pt x="3548" y="6342"/>
                  <a:pt x="3446" y="6342"/>
                </a:cubicBezTo>
                <a:cubicBezTo>
                  <a:pt x="2974" y="6342"/>
                  <a:pt x="2502" y="6572"/>
                  <a:pt x="2017" y="6572"/>
                </a:cubicBezTo>
                <a:lnTo>
                  <a:pt x="1902" y="6572"/>
                </a:lnTo>
                <a:cubicBezTo>
                  <a:pt x="1366" y="6508"/>
                  <a:pt x="907" y="6151"/>
                  <a:pt x="728" y="5640"/>
                </a:cubicBezTo>
                <a:cubicBezTo>
                  <a:pt x="524" y="5002"/>
                  <a:pt x="741" y="4288"/>
                  <a:pt x="1290" y="3892"/>
                </a:cubicBezTo>
                <a:cubicBezTo>
                  <a:pt x="1660" y="3599"/>
                  <a:pt x="2093" y="3471"/>
                  <a:pt x="2489" y="3254"/>
                </a:cubicBezTo>
                <a:cubicBezTo>
                  <a:pt x="2897" y="3024"/>
                  <a:pt x="3127" y="2667"/>
                  <a:pt x="3357" y="2259"/>
                </a:cubicBezTo>
                <a:cubicBezTo>
                  <a:pt x="3918" y="1263"/>
                  <a:pt x="4748" y="485"/>
                  <a:pt x="5883" y="485"/>
                </a:cubicBezTo>
                <a:close/>
                <a:moveTo>
                  <a:pt x="5896" y="0"/>
                </a:moveTo>
                <a:lnTo>
                  <a:pt x="5883" y="13"/>
                </a:lnTo>
                <a:cubicBezTo>
                  <a:pt x="4697" y="13"/>
                  <a:pt x="3676" y="702"/>
                  <a:pt x="2948" y="2029"/>
                </a:cubicBezTo>
                <a:cubicBezTo>
                  <a:pt x="2731" y="2399"/>
                  <a:pt x="2566" y="2667"/>
                  <a:pt x="2272" y="2833"/>
                </a:cubicBezTo>
                <a:cubicBezTo>
                  <a:pt x="2144" y="2897"/>
                  <a:pt x="2004" y="2960"/>
                  <a:pt x="1864" y="3024"/>
                </a:cubicBezTo>
                <a:cubicBezTo>
                  <a:pt x="1558" y="3139"/>
                  <a:pt x="1264" y="3305"/>
                  <a:pt x="996" y="3509"/>
                </a:cubicBezTo>
                <a:cubicBezTo>
                  <a:pt x="294" y="4032"/>
                  <a:pt x="1" y="4951"/>
                  <a:pt x="269" y="5793"/>
                </a:cubicBezTo>
                <a:cubicBezTo>
                  <a:pt x="524" y="6482"/>
                  <a:pt x="1136" y="6967"/>
                  <a:pt x="1864" y="7031"/>
                </a:cubicBezTo>
                <a:lnTo>
                  <a:pt x="2030" y="7031"/>
                </a:lnTo>
                <a:cubicBezTo>
                  <a:pt x="2310" y="7031"/>
                  <a:pt x="2591" y="6980"/>
                  <a:pt x="2859" y="6916"/>
                </a:cubicBezTo>
                <a:cubicBezTo>
                  <a:pt x="3051" y="6853"/>
                  <a:pt x="3255" y="6827"/>
                  <a:pt x="3446" y="6814"/>
                </a:cubicBezTo>
                <a:cubicBezTo>
                  <a:pt x="3510" y="6814"/>
                  <a:pt x="3574" y="6814"/>
                  <a:pt x="3637" y="6840"/>
                </a:cubicBezTo>
                <a:cubicBezTo>
                  <a:pt x="3816" y="6891"/>
                  <a:pt x="3969" y="6980"/>
                  <a:pt x="4122" y="7095"/>
                </a:cubicBezTo>
                <a:cubicBezTo>
                  <a:pt x="4199" y="7146"/>
                  <a:pt x="4288" y="7210"/>
                  <a:pt x="4378" y="7261"/>
                </a:cubicBezTo>
                <a:cubicBezTo>
                  <a:pt x="4863" y="7541"/>
                  <a:pt x="5407" y="7682"/>
                  <a:pt x="5953" y="7682"/>
                </a:cubicBezTo>
                <a:cubicBezTo>
                  <a:pt x="6425" y="7682"/>
                  <a:pt x="6900" y="7576"/>
                  <a:pt x="7338" y="7363"/>
                </a:cubicBezTo>
                <a:cubicBezTo>
                  <a:pt x="7415" y="7325"/>
                  <a:pt x="7478" y="7286"/>
                  <a:pt x="7542" y="7248"/>
                </a:cubicBezTo>
                <a:cubicBezTo>
                  <a:pt x="7644" y="7184"/>
                  <a:pt x="7759" y="7133"/>
                  <a:pt x="7861" y="7095"/>
                </a:cubicBezTo>
                <a:cubicBezTo>
                  <a:pt x="7978" y="7053"/>
                  <a:pt x="8103" y="7028"/>
                  <a:pt x="8222" y="7028"/>
                </a:cubicBezTo>
                <a:cubicBezTo>
                  <a:pt x="8247" y="7028"/>
                  <a:pt x="8271" y="7029"/>
                  <a:pt x="8295" y="7031"/>
                </a:cubicBezTo>
                <a:cubicBezTo>
                  <a:pt x="8448" y="7031"/>
                  <a:pt x="8614" y="7044"/>
                  <a:pt x="8780" y="7057"/>
                </a:cubicBezTo>
                <a:cubicBezTo>
                  <a:pt x="8946" y="7069"/>
                  <a:pt x="9150" y="7095"/>
                  <a:pt x="9354" y="7095"/>
                </a:cubicBezTo>
                <a:cubicBezTo>
                  <a:pt x="9456" y="7095"/>
                  <a:pt x="9571" y="7082"/>
                  <a:pt x="9673" y="7069"/>
                </a:cubicBezTo>
                <a:cubicBezTo>
                  <a:pt x="10745" y="6955"/>
                  <a:pt x="11587" y="6125"/>
                  <a:pt x="11741" y="5066"/>
                </a:cubicBezTo>
                <a:cubicBezTo>
                  <a:pt x="11906" y="3994"/>
                  <a:pt x="11319" y="2960"/>
                  <a:pt x="10337" y="2539"/>
                </a:cubicBezTo>
                <a:cubicBezTo>
                  <a:pt x="10094" y="2437"/>
                  <a:pt x="9852" y="2374"/>
                  <a:pt x="9597" y="2322"/>
                </a:cubicBezTo>
                <a:cubicBezTo>
                  <a:pt x="9342" y="2271"/>
                  <a:pt x="9086" y="2195"/>
                  <a:pt x="8857" y="2067"/>
                </a:cubicBezTo>
                <a:cubicBezTo>
                  <a:pt x="8627" y="1876"/>
                  <a:pt x="8436" y="1646"/>
                  <a:pt x="8295" y="1391"/>
                </a:cubicBezTo>
                <a:cubicBezTo>
                  <a:pt x="8116" y="1110"/>
                  <a:pt x="7912" y="842"/>
                  <a:pt x="7670" y="613"/>
                </a:cubicBezTo>
                <a:cubicBezTo>
                  <a:pt x="7300" y="306"/>
                  <a:pt x="6853" y="102"/>
                  <a:pt x="6368" y="38"/>
                </a:cubicBezTo>
                <a:cubicBezTo>
                  <a:pt x="6215" y="13"/>
                  <a:pt x="6049" y="0"/>
                  <a:pt x="589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1" name="Google Shape;51;p40"/>
          <p:cNvGrpSpPr/>
          <p:nvPr/>
        </p:nvGrpSpPr>
        <p:grpSpPr>
          <a:xfrm flipH="1">
            <a:off x="-217300" y="3935174"/>
            <a:ext cx="472842" cy="317708"/>
            <a:chOff x="2493575" y="1248525"/>
            <a:chExt cx="386025" cy="259375"/>
          </a:xfrm>
        </p:grpSpPr>
        <p:sp>
          <p:nvSpPr>
            <p:cNvPr id="52" name="Google Shape;52;p40"/>
            <p:cNvSpPr/>
            <p:nvPr/>
          </p:nvSpPr>
          <p:spPr>
            <a:xfrm>
              <a:off x="2499950" y="1254550"/>
              <a:ext cx="372625" cy="246975"/>
            </a:xfrm>
            <a:custGeom>
              <a:avLst/>
              <a:gdLst/>
              <a:ahLst/>
              <a:cxnLst/>
              <a:rect l="l" t="t" r="r" b="b"/>
              <a:pathLst>
                <a:path w="14905" h="9879" extrusionOk="0">
                  <a:moveTo>
                    <a:pt x="8222" y="0"/>
                  </a:moveTo>
                  <a:cubicBezTo>
                    <a:pt x="8199" y="0"/>
                    <a:pt x="8177" y="1"/>
                    <a:pt x="8154" y="1"/>
                  </a:cubicBezTo>
                  <a:cubicBezTo>
                    <a:pt x="8014" y="1"/>
                    <a:pt x="7874" y="14"/>
                    <a:pt x="7733" y="40"/>
                  </a:cubicBezTo>
                  <a:cubicBezTo>
                    <a:pt x="6891" y="206"/>
                    <a:pt x="6125" y="805"/>
                    <a:pt x="5692" y="1673"/>
                  </a:cubicBezTo>
                  <a:cubicBezTo>
                    <a:pt x="5602" y="1852"/>
                    <a:pt x="5513" y="2043"/>
                    <a:pt x="5436" y="2222"/>
                  </a:cubicBezTo>
                  <a:cubicBezTo>
                    <a:pt x="5347" y="2477"/>
                    <a:pt x="5219" y="2732"/>
                    <a:pt x="5079" y="2962"/>
                  </a:cubicBezTo>
                  <a:cubicBezTo>
                    <a:pt x="4862" y="3294"/>
                    <a:pt x="4556" y="3549"/>
                    <a:pt x="4199" y="3715"/>
                  </a:cubicBezTo>
                  <a:cubicBezTo>
                    <a:pt x="3994" y="3804"/>
                    <a:pt x="3790" y="3868"/>
                    <a:pt x="3586" y="3932"/>
                  </a:cubicBezTo>
                  <a:cubicBezTo>
                    <a:pt x="3114" y="4059"/>
                    <a:pt x="2616" y="4213"/>
                    <a:pt x="2284" y="4608"/>
                  </a:cubicBezTo>
                  <a:cubicBezTo>
                    <a:pt x="2080" y="4889"/>
                    <a:pt x="1927" y="5221"/>
                    <a:pt x="1863" y="5565"/>
                  </a:cubicBezTo>
                  <a:cubicBezTo>
                    <a:pt x="1800" y="5808"/>
                    <a:pt x="1710" y="6037"/>
                    <a:pt x="1583" y="6267"/>
                  </a:cubicBezTo>
                  <a:cubicBezTo>
                    <a:pt x="1429" y="6471"/>
                    <a:pt x="1238" y="6650"/>
                    <a:pt x="1021" y="6790"/>
                  </a:cubicBezTo>
                  <a:lnTo>
                    <a:pt x="868" y="6905"/>
                  </a:lnTo>
                  <a:cubicBezTo>
                    <a:pt x="421" y="7262"/>
                    <a:pt x="0" y="7683"/>
                    <a:pt x="0" y="8219"/>
                  </a:cubicBezTo>
                  <a:cubicBezTo>
                    <a:pt x="26" y="8679"/>
                    <a:pt x="281" y="9100"/>
                    <a:pt x="689" y="9330"/>
                  </a:cubicBezTo>
                  <a:cubicBezTo>
                    <a:pt x="1047" y="9534"/>
                    <a:pt x="1429" y="9649"/>
                    <a:pt x="1838" y="9700"/>
                  </a:cubicBezTo>
                  <a:cubicBezTo>
                    <a:pt x="2735" y="9815"/>
                    <a:pt x="3642" y="9867"/>
                    <a:pt x="4550" y="9867"/>
                  </a:cubicBezTo>
                  <a:cubicBezTo>
                    <a:pt x="4650" y="9867"/>
                    <a:pt x="4749" y="9867"/>
                    <a:pt x="4849" y="9865"/>
                  </a:cubicBezTo>
                  <a:cubicBezTo>
                    <a:pt x="5959" y="9878"/>
                    <a:pt x="7070" y="9878"/>
                    <a:pt x="8167" y="9878"/>
                  </a:cubicBezTo>
                  <a:lnTo>
                    <a:pt x="8205" y="9878"/>
                  </a:lnTo>
                  <a:cubicBezTo>
                    <a:pt x="9162" y="9878"/>
                    <a:pt x="10017" y="9865"/>
                    <a:pt x="11013" y="9789"/>
                  </a:cubicBezTo>
                  <a:cubicBezTo>
                    <a:pt x="11766" y="9738"/>
                    <a:pt x="12786" y="9661"/>
                    <a:pt x="13590" y="9253"/>
                  </a:cubicBezTo>
                  <a:cubicBezTo>
                    <a:pt x="14471" y="8806"/>
                    <a:pt x="14905" y="7926"/>
                    <a:pt x="14726" y="6918"/>
                  </a:cubicBezTo>
                  <a:cubicBezTo>
                    <a:pt x="14624" y="6382"/>
                    <a:pt x="14292" y="5961"/>
                    <a:pt x="13973" y="5552"/>
                  </a:cubicBezTo>
                  <a:cubicBezTo>
                    <a:pt x="13718" y="5221"/>
                    <a:pt x="13463" y="4902"/>
                    <a:pt x="13361" y="4544"/>
                  </a:cubicBezTo>
                  <a:cubicBezTo>
                    <a:pt x="13310" y="4378"/>
                    <a:pt x="13284" y="4213"/>
                    <a:pt x="13259" y="4047"/>
                  </a:cubicBezTo>
                  <a:cubicBezTo>
                    <a:pt x="13246" y="3957"/>
                    <a:pt x="13233" y="3868"/>
                    <a:pt x="13220" y="3766"/>
                  </a:cubicBezTo>
                  <a:cubicBezTo>
                    <a:pt x="13067" y="2949"/>
                    <a:pt x="12621" y="2298"/>
                    <a:pt x="12008" y="2043"/>
                  </a:cubicBezTo>
                  <a:cubicBezTo>
                    <a:pt x="11753" y="1954"/>
                    <a:pt x="11498" y="1890"/>
                    <a:pt x="11230" y="1865"/>
                  </a:cubicBezTo>
                  <a:cubicBezTo>
                    <a:pt x="10821" y="1801"/>
                    <a:pt x="10477" y="1737"/>
                    <a:pt x="10298" y="1482"/>
                  </a:cubicBezTo>
                  <a:cubicBezTo>
                    <a:pt x="10247" y="1418"/>
                    <a:pt x="10209" y="1329"/>
                    <a:pt x="10171" y="1252"/>
                  </a:cubicBezTo>
                  <a:cubicBezTo>
                    <a:pt x="10145" y="1214"/>
                    <a:pt x="10132" y="1163"/>
                    <a:pt x="10107" y="1112"/>
                  </a:cubicBezTo>
                  <a:cubicBezTo>
                    <a:pt x="9722" y="429"/>
                    <a:pt x="9000" y="0"/>
                    <a:pt x="822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 name="Google Shape;53;p40"/>
            <p:cNvSpPr/>
            <p:nvPr/>
          </p:nvSpPr>
          <p:spPr>
            <a:xfrm>
              <a:off x="2493575" y="1248525"/>
              <a:ext cx="386025" cy="259375"/>
            </a:xfrm>
            <a:custGeom>
              <a:avLst/>
              <a:gdLst/>
              <a:ahLst/>
              <a:cxnLst/>
              <a:rect l="l" t="t" r="r" b="b"/>
              <a:pathLst>
                <a:path w="15441" h="10375" extrusionOk="0">
                  <a:moveTo>
                    <a:pt x="8416" y="485"/>
                  </a:moveTo>
                  <a:lnTo>
                    <a:pt x="8416" y="485"/>
                  </a:lnTo>
                  <a:cubicBezTo>
                    <a:pt x="9128" y="487"/>
                    <a:pt x="9827" y="844"/>
                    <a:pt x="10145" y="1468"/>
                  </a:cubicBezTo>
                  <a:cubicBezTo>
                    <a:pt x="10209" y="1608"/>
                    <a:pt x="10272" y="1735"/>
                    <a:pt x="10349" y="1863"/>
                  </a:cubicBezTo>
                  <a:cubicBezTo>
                    <a:pt x="10732" y="2399"/>
                    <a:pt x="11561" y="2259"/>
                    <a:pt x="12161" y="2501"/>
                  </a:cubicBezTo>
                  <a:cubicBezTo>
                    <a:pt x="12773" y="2756"/>
                    <a:pt x="13118" y="3407"/>
                    <a:pt x="13246" y="4058"/>
                  </a:cubicBezTo>
                  <a:cubicBezTo>
                    <a:pt x="13271" y="4326"/>
                    <a:pt x="13322" y="4581"/>
                    <a:pt x="13386" y="4849"/>
                  </a:cubicBezTo>
                  <a:cubicBezTo>
                    <a:pt x="13654" y="5717"/>
                    <a:pt x="14586" y="6304"/>
                    <a:pt x="14739" y="7197"/>
                  </a:cubicBezTo>
                  <a:cubicBezTo>
                    <a:pt x="14892" y="8001"/>
                    <a:pt x="14611" y="8843"/>
                    <a:pt x="13731" y="9277"/>
                  </a:cubicBezTo>
                  <a:cubicBezTo>
                    <a:pt x="13003" y="9647"/>
                    <a:pt x="12072" y="9736"/>
                    <a:pt x="11255" y="9787"/>
                  </a:cubicBezTo>
                  <a:cubicBezTo>
                    <a:pt x="10285" y="9864"/>
                    <a:pt x="9443" y="9877"/>
                    <a:pt x="8460" y="9877"/>
                  </a:cubicBezTo>
                  <a:lnTo>
                    <a:pt x="8422" y="9877"/>
                  </a:lnTo>
                  <a:cubicBezTo>
                    <a:pt x="8097" y="9881"/>
                    <a:pt x="7773" y="9882"/>
                    <a:pt x="7449" y="9882"/>
                  </a:cubicBezTo>
                  <a:cubicBezTo>
                    <a:pt x="6668" y="9882"/>
                    <a:pt x="5889" y="9873"/>
                    <a:pt x="5104" y="9864"/>
                  </a:cubicBezTo>
                  <a:cubicBezTo>
                    <a:pt x="4959" y="9868"/>
                    <a:pt x="4814" y="9870"/>
                    <a:pt x="4669" y="9870"/>
                  </a:cubicBezTo>
                  <a:cubicBezTo>
                    <a:pt x="3822" y="9870"/>
                    <a:pt x="2983" y="9807"/>
                    <a:pt x="2144" y="9698"/>
                  </a:cubicBezTo>
                  <a:cubicBezTo>
                    <a:pt x="1761" y="9660"/>
                    <a:pt x="1404" y="9545"/>
                    <a:pt x="1072" y="9366"/>
                  </a:cubicBezTo>
                  <a:cubicBezTo>
                    <a:pt x="740" y="9175"/>
                    <a:pt x="523" y="8843"/>
                    <a:pt x="498" y="8460"/>
                  </a:cubicBezTo>
                  <a:cubicBezTo>
                    <a:pt x="498" y="8001"/>
                    <a:pt x="932" y="7618"/>
                    <a:pt x="1289" y="7337"/>
                  </a:cubicBezTo>
                  <a:cubicBezTo>
                    <a:pt x="1557" y="7133"/>
                    <a:pt x="1850" y="6929"/>
                    <a:pt x="2042" y="6636"/>
                  </a:cubicBezTo>
                  <a:cubicBezTo>
                    <a:pt x="2374" y="6151"/>
                    <a:pt x="2348" y="5474"/>
                    <a:pt x="2731" y="5015"/>
                  </a:cubicBezTo>
                  <a:cubicBezTo>
                    <a:pt x="3165" y="4492"/>
                    <a:pt x="3943" y="4454"/>
                    <a:pt x="4568" y="4186"/>
                  </a:cubicBezTo>
                  <a:cubicBezTo>
                    <a:pt x="4964" y="3994"/>
                    <a:pt x="5296" y="3713"/>
                    <a:pt x="5538" y="3343"/>
                  </a:cubicBezTo>
                  <a:cubicBezTo>
                    <a:pt x="5806" y="2935"/>
                    <a:pt x="5947" y="2463"/>
                    <a:pt x="6163" y="2029"/>
                  </a:cubicBezTo>
                  <a:cubicBezTo>
                    <a:pt x="6546" y="1289"/>
                    <a:pt x="7223" y="676"/>
                    <a:pt x="8039" y="523"/>
                  </a:cubicBezTo>
                  <a:cubicBezTo>
                    <a:pt x="8165" y="498"/>
                    <a:pt x="8290" y="485"/>
                    <a:pt x="8416" y="485"/>
                  </a:cubicBezTo>
                  <a:close/>
                  <a:moveTo>
                    <a:pt x="8409" y="0"/>
                  </a:moveTo>
                  <a:lnTo>
                    <a:pt x="8422" y="13"/>
                  </a:lnTo>
                  <a:cubicBezTo>
                    <a:pt x="8392" y="10"/>
                    <a:pt x="8362" y="9"/>
                    <a:pt x="8332" y="9"/>
                  </a:cubicBezTo>
                  <a:cubicBezTo>
                    <a:pt x="8200" y="9"/>
                    <a:pt x="8073" y="30"/>
                    <a:pt x="7937" y="51"/>
                  </a:cubicBezTo>
                  <a:cubicBezTo>
                    <a:pt x="7031" y="230"/>
                    <a:pt x="6202" y="881"/>
                    <a:pt x="5730" y="1812"/>
                  </a:cubicBezTo>
                  <a:cubicBezTo>
                    <a:pt x="5628" y="1991"/>
                    <a:pt x="5551" y="2195"/>
                    <a:pt x="5474" y="2374"/>
                  </a:cubicBezTo>
                  <a:cubicBezTo>
                    <a:pt x="5385" y="2616"/>
                    <a:pt x="5270" y="2858"/>
                    <a:pt x="5130" y="3088"/>
                  </a:cubicBezTo>
                  <a:cubicBezTo>
                    <a:pt x="4938" y="3369"/>
                    <a:pt x="4670" y="3599"/>
                    <a:pt x="4351" y="3739"/>
                  </a:cubicBezTo>
                  <a:cubicBezTo>
                    <a:pt x="4160" y="3828"/>
                    <a:pt x="3969" y="3892"/>
                    <a:pt x="3764" y="3943"/>
                  </a:cubicBezTo>
                  <a:cubicBezTo>
                    <a:pt x="3292" y="4083"/>
                    <a:pt x="2744" y="4249"/>
                    <a:pt x="2361" y="4709"/>
                  </a:cubicBezTo>
                  <a:cubicBezTo>
                    <a:pt x="2131" y="5015"/>
                    <a:pt x="1965" y="5372"/>
                    <a:pt x="1876" y="5742"/>
                  </a:cubicBezTo>
                  <a:cubicBezTo>
                    <a:pt x="1825" y="5959"/>
                    <a:pt x="1748" y="6176"/>
                    <a:pt x="1633" y="6380"/>
                  </a:cubicBezTo>
                  <a:cubicBezTo>
                    <a:pt x="1493" y="6559"/>
                    <a:pt x="1314" y="6725"/>
                    <a:pt x="1123" y="6853"/>
                  </a:cubicBezTo>
                  <a:cubicBezTo>
                    <a:pt x="1072" y="6891"/>
                    <a:pt x="1021" y="6929"/>
                    <a:pt x="970" y="6980"/>
                  </a:cubicBezTo>
                  <a:cubicBezTo>
                    <a:pt x="651" y="7223"/>
                    <a:pt x="0" y="7746"/>
                    <a:pt x="13" y="8473"/>
                  </a:cubicBezTo>
                  <a:cubicBezTo>
                    <a:pt x="38" y="9022"/>
                    <a:pt x="345" y="9507"/>
                    <a:pt x="817" y="9787"/>
                  </a:cubicBezTo>
                  <a:cubicBezTo>
                    <a:pt x="1200" y="10004"/>
                    <a:pt x="1621" y="10145"/>
                    <a:pt x="2055" y="10183"/>
                  </a:cubicBezTo>
                  <a:cubicBezTo>
                    <a:pt x="2964" y="10310"/>
                    <a:pt x="3883" y="10364"/>
                    <a:pt x="4804" y="10364"/>
                  </a:cubicBezTo>
                  <a:cubicBezTo>
                    <a:pt x="4904" y="10364"/>
                    <a:pt x="5004" y="10363"/>
                    <a:pt x="5104" y="10362"/>
                  </a:cubicBezTo>
                  <a:cubicBezTo>
                    <a:pt x="6202" y="10374"/>
                    <a:pt x="7325" y="10374"/>
                    <a:pt x="8422" y="10374"/>
                  </a:cubicBezTo>
                  <a:lnTo>
                    <a:pt x="8460" y="10374"/>
                  </a:lnTo>
                  <a:cubicBezTo>
                    <a:pt x="9417" y="10374"/>
                    <a:pt x="10272" y="10362"/>
                    <a:pt x="11293" y="10285"/>
                  </a:cubicBezTo>
                  <a:cubicBezTo>
                    <a:pt x="12059" y="10234"/>
                    <a:pt x="13105" y="10145"/>
                    <a:pt x="13947" y="9724"/>
                  </a:cubicBezTo>
                  <a:cubicBezTo>
                    <a:pt x="14917" y="9252"/>
                    <a:pt x="15440" y="8167"/>
                    <a:pt x="15224" y="7120"/>
                  </a:cubicBezTo>
                  <a:cubicBezTo>
                    <a:pt x="15109" y="6521"/>
                    <a:pt x="14739" y="6049"/>
                    <a:pt x="14420" y="5653"/>
                  </a:cubicBezTo>
                  <a:cubicBezTo>
                    <a:pt x="14177" y="5372"/>
                    <a:pt x="13973" y="5053"/>
                    <a:pt x="13833" y="4709"/>
                  </a:cubicBezTo>
                  <a:cubicBezTo>
                    <a:pt x="13794" y="4568"/>
                    <a:pt x="13769" y="4415"/>
                    <a:pt x="13756" y="4262"/>
                  </a:cubicBezTo>
                  <a:cubicBezTo>
                    <a:pt x="13743" y="4160"/>
                    <a:pt x="13731" y="4071"/>
                    <a:pt x="13705" y="3969"/>
                  </a:cubicBezTo>
                  <a:cubicBezTo>
                    <a:pt x="13552" y="3063"/>
                    <a:pt x="13041" y="2348"/>
                    <a:pt x="12352" y="2067"/>
                  </a:cubicBezTo>
                  <a:cubicBezTo>
                    <a:pt x="12084" y="1965"/>
                    <a:pt x="11804" y="1901"/>
                    <a:pt x="11523" y="1863"/>
                  </a:cubicBezTo>
                  <a:cubicBezTo>
                    <a:pt x="11115" y="1799"/>
                    <a:pt x="10859" y="1748"/>
                    <a:pt x="10745" y="1595"/>
                  </a:cubicBezTo>
                  <a:cubicBezTo>
                    <a:pt x="10706" y="1531"/>
                    <a:pt x="10668" y="1468"/>
                    <a:pt x="10642" y="1404"/>
                  </a:cubicBezTo>
                  <a:cubicBezTo>
                    <a:pt x="10617" y="1353"/>
                    <a:pt x="10591" y="1302"/>
                    <a:pt x="10566" y="1251"/>
                  </a:cubicBezTo>
                  <a:cubicBezTo>
                    <a:pt x="10183" y="485"/>
                    <a:pt x="9341" y="0"/>
                    <a:pt x="840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54" name="Google Shape;54;p40"/>
          <p:cNvSpPr/>
          <p:nvPr/>
        </p:nvSpPr>
        <p:spPr>
          <a:xfrm flipH="1">
            <a:off x="526447" y="135789"/>
            <a:ext cx="373543" cy="240766"/>
          </a:xfrm>
          <a:custGeom>
            <a:avLst/>
            <a:gdLst/>
            <a:ahLst/>
            <a:cxnLst/>
            <a:rect l="l" t="t" r="r" b="b"/>
            <a:pathLst>
              <a:path w="11920" h="7683" extrusionOk="0">
                <a:moveTo>
                  <a:pt x="5883" y="485"/>
                </a:moveTo>
                <a:lnTo>
                  <a:pt x="5883" y="498"/>
                </a:lnTo>
                <a:cubicBezTo>
                  <a:pt x="5921" y="494"/>
                  <a:pt x="5958" y="493"/>
                  <a:pt x="5994" y="493"/>
                </a:cubicBezTo>
                <a:cubicBezTo>
                  <a:pt x="6093" y="493"/>
                  <a:pt x="6189" y="505"/>
                  <a:pt x="6292" y="523"/>
                </a:cubicBezTo>
                <a:cubicBezTo>
                  <a:pt x="6675" y="574"/>
                  <a:pt x="7045" y="740"/>
                  <a:pt x="7338" y="995"/>
                </a:cubicBezTo>
                <a:cubicBezTo>
                  <a:pt x="7823" y="1416"/>
                  <a:pt x="8040" y="2118"/>
                  <a:pt x="8576" y="2476"/>
                </a:cubicBezTo>
                <a:cubicBezTo>
                  <a:pt x="9035" y="2782"/>
                  <a:pt x="9635" y="2782"/>
                  <a:pt x="10133" y="2986"/>
                </a:cubicBezTo>
                <a:cubicBezTo>
                  <a:pt x="11919" y="3752"/>
                  <a:pt x="11536" y="6393"/>
                  <a:pt x="9609" y="6610"/>
                </a:cubicBezTo>
                <a:cubicBezTo>
                  <a:pt x="9520" y="6623"/>
                  <a:pt x="9431" y="6623"/>
                  <a:pt x="9342" y="6623"/>
                </a:cubicBezTo>
                <a:cubicBezTo>
                  <a:pt x="8984" y="6623"/>
                  <a:pt x="8627" y="6559"/>
                  <a:pt x="8282" y="6559"/>
                </a:cubicBezTo>
                <a:cubicBezTo>
                  <a:pt x="8078" y="6559"/>
                  <a:pt x="7887" y="6585"/>
                  <a:pt x="7695" y="6648"/>
                </a:cubicBezTo>
                <a:cubicBezTo>
                  <a:pt x="7491" y="6738"/>
                  <a:pt x="7300" y="6840"/>
                  <a:pt x="7108" y="6942"/>
                </a:cubicBezTo>
                <a:cubicBezTo>
                  <a:pt x="6740" y="7126"/>
                  <a:pt x="6342" y="7216"/>
                  <a:pt x="5943" y="7216"/>
                </a:cubicBezTo>
                <a:cubicBezTo>
                  <a:pt x="5486" y="7216"/>
                  <a:pt x="5029" y="7097"/>
                  <a:pt x="4620" y="6865"/>
                </a:cubicBezTo>
                <a:cubicBezTo>
                  <a:pt x="4327" y="6687"/>
                  <a:pt x="4071" y="6470"/>
                  <a:pt x="3752" y="6380"/>
                </a:cubicBezTo>
                <a:cubicBezTo>
                  <a:pt x="3650" y="6355"/>
                  <a:pt x="3548" y="6342"/>
                  <a:pt x="3446" y="6342"/>
                </a:cubicBezTo>
                <a:cubicBezTo>
                  <a:pt x="2974" y="6342"/>
                  <a:pt x="2502" y="6572"/>
                  <a:pt x="2017" y="6572"/>
                </a:cubicBezTo>
                <a:lnTo>
                  <a:pt x="1902" y="6572"/>
                </a:lnTo>
                <a:cubicBezTo>
                  <a:pt x="1366" y="6508"/>
                  <a:pt x="907" y="6151"/>
                  <a:pt x="728" y="5640"/>
                </a:cubicBezTo>
                <a:cubicBezTo>
                  <a:pt x="524" y="5002"/>
                  <a:pt x="741" y="4288"/>
                  <a:pt x="1290" y="3892"/>
                </a:cubicBezTo>
                <a:cubicBezTo>
                  <a:pt x="1660" y="3599"/>
                  <a:pt x="2093" y="3471"/>
                  <a:pt x="2489" y="3254"/>
                </a:cubicBezTo>
                <a:cubicBezTo>
                  <a:pt x="2897" y="3024"/>
                  <a:pt x="3127" y="2667"/>
                  <a:pt x="3357" y="2259"/>
                </a:cubicBezTo>
                <a:cubicBezTo>
                  <a:pt x="3918" y="1263"/>
                  <a:pt x="4748" y="485"/>
                  <a:pt x="5883" y="485"/>
                </a:cubicBezTo>
                <a:close/>
                <a:moveTo>
                  <a:pt x="5896" y="0"/>
                </a:moveTo>
                <a:lnTo>
                  <a:pt x="5883" y="13"/>
                </a:lnTo>
                <a:cubicBezTo>
                  <a:pt x="4697" y="13"/>
                  <a:pt x="3676" y="702"/>
                  <a:pt x="2948" y="2029"/>
                </a:cubicBezTo>
                <a:cubicBezTo>
                  <a:pt x="2731" y="2399"/>
                  <a:pt x="2566" y="2667"/>
                  <a:pt x="2272" y="2833"/>
                </a:cubicBezTo>
                <a:cubicBezTo>
                  <a:pt x="2144" y="2897"/>
                  <a:pt x="2004" y="2960"/>
                  <a:pt x="1864" y="3024"/>
                </a:cubicBezTo>
                <a:cubicBezTo>
                  <a:pt x="1558" y="3139"/>
                  <a:pt x="1264" y="3305"/>
                  <a:pt x="996" y="3509"/>
                </a:cubicBezTo>
                <a:cubicBezTo>
                  <a:pt x="294" y="4032"/>
                  <a:pt x="1" y="4951"/>
                  <a:pt x="269" y="5793"/>
                </a:cubicBezTo>
                <a:cubicBezTo>
                  <a:pt x="524" y="6482"/>
                  <a:pt x="1136" y="6967"/>
                  <a:pt x="1864" y="7031"/>
                </a:cubicBezTo>
                <a:lnTo>
                  <a:pt x="2030" y="7031"/>
                </a:lnTo>
                <a:cubicBezTo>
                  <a:pt x="2310" y="7031"/>
                  <a:pt x="2591" y="6980"/>
                  <a:pt x="2859" y="6916"/>
                </a:cubicBezTo>
                <a:cubicBezTo>
                  <a:pt x="3051" y="6853"/>
                  <a:pt x="3255" y="6827"/>
                  <a:pt x="3446" y="6814"/>
                </a:cubicBezTo>
                <a:cubicBezTo>
                  <a:pt x="3510" y="6814"/>
                  <a:pt x="3574" y="6814"/>
                  <a:pt x="3637" y="6840"/>
                </a:cubicBezTo>
                <a:cubicBezTo>
                  <a:pt x="3816" y="6891"/>
                  <a:pt x="3969" y="6980"/>
                  <a:pt x="4122" y="7095"/>
                </a:cubicBezTo>
                <a:cubicBezTo>
                  <a:pt x="4199" y="7146"/>
                  <a:pt x="4288" y="7210"/>
                  <a:pt x="4378" y="7261"/>
                </a:cubicBezTo>
                <a:cubicBezTo>
                  <a:pt x="4863" y="7541"/>
                  <a:pt x="5407" y="7682"/>
                  <a:pt x="5953" y="7682"/>
                </a:cubicBezTo>
                <a:cubicBezTo>
                  <a:pt x="6425" y="7682"/>
                  <a:pt x="6900" y="7576"/>
                  <a:pt x="7338" y="7363"/>
                </a:cubicBezTo>
                <a:cubicBezTo>
                  <a:pt x="7415" y="7325"/>
                  <a:pt x="7478" y="7286"/>
                  <a:pt x="7542" y="7248"/>
                </a:cubicBezTo>
                <a:cubicBezTo>
                  <a:pt x="7644" y="7184"/>
                  <a:pt x="7759" y="7133"/>
                  <a:pt x="7861" y="7095"/>
                </a:cubicBezTo>
                <a:cubicBezTo>
                  <a:pt x="7978" y="7053"/>
                  <a:pt x="8103" y="7028"/>
                  <a:pt x="8222" y="7028"/>
                </a:cubicBezTo>
                <a:cubicBezTo>
                  <a:pt x="8247" y="7028"/>
                  <a:pt x="8271" y="7029"/>
                  <a:pt x="8295" y="7031"/>
                </a:cubicBezTo>
                <a:cubicBezTo>
                  <a:pt x="8448" y="7031"/>
                  <a:pt x="8614" y="7044"/>
                  <a:pt x="8780" y="7057"/>
                </a:cubicBezTo>
                <a:cubicBezTo>
                  <a:pt x="8946" y="7069"/>
                  <a:pt x="9150" y="7095"/>
                  <a:pt x="9354" y="7095"/>
                </a:cubicBezTo>
                <a:cubicBezTo>
                  <a:pt x="9456" y="7095"/>
                  <a:pt x="9571" y="7082"/>
                  <a:pt x="9673" y="7069"/>
                </a:cubicBezTo>
                <a:cubicBezTo>
                  <a:pt x="10745" y="6955"/>
                  <a:pt x="11587" y="6125"/>
                  <a:pt x="11741" y="5066"/>
                </a:cubicBezTo>
                <a:cubicBezTo>
                  <a:pt x="11906" y="3994"/>
                  <a:pt x="11319" y="2960"/>
                  <a:pt x="10337" y="2539"/>
                </a:cubicBezTo>
                <a:cubicBezTo>
                  <a:pt x="10094" y="2437"/>
                  <a:pt x="9852" y="2374"/>
                  <a:pt x="9597" y="2322"/>
                </a:cubicBezTo>
                <a:cubicBezTo>
                  <a:pt x="9342" y="2271"/>
                  <a:pt x="9086" y="2195"/>
                  <a:pt x="8857" y="2067"/>
                </a:cubicBezTo>
                <a:cubicBezTo>
                  <a:pt x="8627" y="1876"/>
                  <a:pt x="8436" y="1646"/>
                  <a:pt x="8295" y="1391"/>
                </a:cubicBezTo>
                <a:cubicBezTo>
                  <a:pt x="8116" y="1110"/>
                  <a:pt x="7912" y="842"/>
                  <a:pt x="7670" y="613"/>
                </a:cubicBezTo>
                <a:cubicBezTo>
                  <a:pt x="7300" y="306"/>
                  <a:pt x="6853" y="102"/>
                  <a:pt x="6368" y="38"/>
                </a:cubicBezTo>
                <a:cubicBezTo>
                  <a:pt x="6215" y="13"/>
                  <a:pt x="6049" y="0"/>
                  <a:pt x="589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2">
  <p:cSld name="TITLE_ONLY_1_2">
    <p:spTree>
      <p:nvGrpSpPr>
        <p:cNvPr id="1" name="Shape 55"/>
        <p:cNvGrpSpPr/>
        <p:nvPr/>
      </p:nvGrpSpPr>
      <p:grpSpPr>
        <a:xfrm>
          <a:off x="0" y="0"/>
          <a:ext cx="0" cy="0"/>
          <a:chOff x="0" y="0"/>
          <a:chExt cx="0" cy="0"/>
        </a:xfrm>
      </p:grpSpPr>
      <p:pic>
        <p:nvPicPr>
          <p:cNvPr id="56" name="Google Shape;56;p41"/>
          <p:cNvPicPr preferRelativeResize="0"/>
          <p:nvPr/>
        </p:nvPicPr>
        <p:blipFill rotWithShape="1">
          <a:blip r:embed="rId2">
            <a:alphaModFix amt="65000"/>
          </a:blip>
          <a:srcRect/>
          <a:stretch/>
        </p:blipFill>
        <p:spPr>
          <a:xfrm>
            <a:off x="0" y="0"/>
            <a:ext cx="9144000" cy="5143500"/>
          </a:xfrm>
          <a:prstGeom prst="rect">
            <a:avLst/>
          </a:prstGeom>
          <a:noFill/>
          <a:ln>
            <a:noFill/>
          </a:ln>
        </p:spPr>
      </p:pic>
      <p:sp>
        <p:nvSpPr>
          <p:cNvPr id="57" name="Google Shape;57;p41"/>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3400"/>
              <a:buNone/>
              <a:defRPr sz="2600"/>
            </a:lvl1pPr>
            <a:lvl2pPr lvl="1" algn="l">
              <a:lnSpc>
                <a:spcPct val="100000"/>
              </a:lnSpc>
              <a:spcBef>
                <a:spcPts val="0"/>
              </a:spcBef>
              <a:spcAft>
                <a:spcPts val="0"/>
              </a:spcAft>
              <a:buSzPts val="3400"/>
              <a:buNone/>
              <a:defRPr/>
            </a:lvl2pPr>
            <a:lvl3pPr lvl="2" algn="l">
              <a:lnSpc>
                <a:spcPct val="100000"/>
              </a:lnSpc>
              <a:spcBef>
                <a:spcPts val="0"/>
              </a:spcBef>
              <a:spcAft>
                <a:spcPts val="0"/>
              </a:spcAft>
              <a:buSzPts val="3400"/>
              <a:buNone/>
              <a:defRPr/>
            </a:lvl3pPr>
            <a:lvl4pPr lvl="3" algn="l">
              <a:lnSpc>
                <a:spcPct val="100000"/>
              </a:lnSpc>
              <a:spcBef>
                <a:spcPts val="0"/>
              </a:spcBef>
              <a:spcAft>
                <a:spcPts val="0"/>
              </a:spcAft>
              <a:buSzPts val="3400"/>
              <a:buNone/>
              <a:defRPr/>
            </a:lvl4pPr>
            <a:lvl5pPr lvl="4" algn="l">
              <a:lnSpc>
                <a:spcPct val="100000"/>
              </a:lnSpc>
              <a:spcBef>
                <a:spcPts val="0"/>
              </a:spcBef>
              <a:spcAft>
                <a:spcPts val="0"/>
              </a:spcAft>
              <a:buSzPts val="3400"/>
              <a:buNone/>
              <a:defRPr/>
            </a:lvl5pPr>
            <a:lvl6pPr lvl="5" algn="l">
              <a:lnSpc>
                <a:spcPct val="100000"/>
              </a:lnSpc>
              <a:spcBef>
                <a:spcPts val="0"/>
              </a:spcBef>
              <a:spcAft>
                <a:spcPts val="0"/>
              </a:spcAft>
              <a:buSzPts val="3400"/>
              <a:buNone/>
              <a:defRPr/>
            </a:lvl6pPr>
            <a:lvl7pPr lvl="6" algn="l">
              <a:lnSpc>
                <a:spcPct val="100000"/>
              </a:lnSpc>
              <a:spcBef>
                <a:spcPts val="0"/>
              </a:spcBef>
              <a:spcAft>
                <a:spcPts val="0"/>
              </a:spcAft>
              <a:buSzPts val="3400"/>
              <a:buNone/>
              <a:defRPr/>
            </a:lvl7pPr>
            <a:lvl8pPr lvl="7" algn="l">
              <a:lnSpc>
                <a:spcPct val="100000"/>
              </a:lnSpc>
              <a:spcBef>
                <a:spcPts val="0"/>
              </a:spcBef>
              <a:spcAft>
                <a:spcPts val="0"/>
              </a:spcAft>
              <a:buSzPts val="3400"/>
              <a:buNone/>
              <a:defRPr/>
            </a:lvl8pPr>
            <a:lvl9pPr lvl="8" algn="l">
              <a:lnSpc>
                <a:spcPct val="100000"/>
              </a:lnSpc>
              <a:spcBef>
                <a:spcPts val="0"/>
              </a:spcBef>
              <a:spcAft>
                <a:spcPts val="0"/>
              </a:spcAft>
              <a:buSzPts val="3400"/>
              <a:buNone/>
              <a:defRPr/>
            </a:lvl9pPr>
          </a:lstStyle>
          <a:p>
            <a:endParaRPr/>
          </a:p>
        </p:txBody>
      </p:sp>
      <p:cxnSp>
        <p:nvCxnSpPr>
          <p:cNvPr id="58" name="Google Shape;58;p41"/>
          <p:cNvCxnSpPr/>
          <p:nvPr/>
        </p:nvCxnSpPr>
        <p:spPr>
          <a:xfrm>
            <a:off x="0" y="4802825"/>
            <a:ext cx="9144000" cy="0"/>
          </a:xfrm>
          <a:prstGeom prst="straightConnector1">
            <a:avLst/>
          </a:prstGeom>
          <a:noFill/>
          <a:ln w="19050" cap="flat" cmpd="sng">
            <a:solidFill>
              <a:schemeClr val="dk1"/>
            </a:solidFill>
            <a:prstDash val="solid"/>
            <a:round/>
            <a:headEnd type="none" w="sm" len="sm"/>
            <a:tailEnd type="none" w="sm" len="sm"/>
          </a:ln>
        </p:spPr>
      </p:cxnSp>
      <p:grpSp>
        <p:nvGrpSpPr>
          <p:cNvPr id="59" name="Google Shape;59;p41"/>
          <p:cNvGrpSpPr/>
          <p:nvPr/>
        </p:nvGrpSpPr>
        <p:grpSpPr>
          <a:xfrm flipH="1">
            <a:off x="-158432" y="350577"/>
            <a:ext cx="472842" cy="317708"/>
            <a:chOff x="2493575" y="1248525"/>
            <a:chExt cx="386025" cy="259375"/>
          </a:xfrm>
        </p:grpSpPr>
        <p:sp>
          <p:nvSpPr>
            <p:cNvPr id="60" name="Google Shape;60;p41"/>
            <p:cNvSpPr/>
            <p:nvPr/>
          </p:nvSpPr>
          <p:spPr>
            <a:xfrm>
              <a:off x="2499950" y="1254550"/>
              <a:ext cx="372625" cy="246975"/>
            </a:xfrm>
            <a:custGeom>
              <a:avLst/>
              <a:gdLst/>
              <a:ahLst/>
              <a:cxnLst/>
              <a:rect l="l" t="t" r="r" b="b"/>
              <a:pathLst>
                <a:path w="14905" h="9879" extrusionOk="0">
                  <a:moveTo>
                    <a:pt x="8222" y="0"/>
                  </a:moveTo>
                  <a:cubicBezTo>
                    <a:pt x="8199" y="0"/>
                    <a:pt x="8177" y="1"/>
                    <a:pt x="8154" y="1"/>
                  </a:cubicBezTo>
                  <a:cubicBezTo>
                    <a:pt x="8014" y="1"/>
                    <a:pt x="7874" y="14"/>
                    <a:pt x="7733" y="40"/>
                  </a:cubicBezTo>
                  <a:cubicBezTo>
                    <a:pt x="6891" y="206"/>
                    <a:pt x="6125" y="805"/>
                    <a:pt x="5692" y="1673"/>
                  </a:cubicBezTo>
                  <a:cubicBezTo>
                    <a:pt x="5602" y="1852"/>
                    <a:pt x="5513" y="2043"/>
                    <a:pt x="5436" y="2222"/>
                  </a:cubicBezTo>
                  <a:cubicBezTo>
                    <a:pt x="5347" y="2477"/>
                    <a:pt x="5219" y="2732"/>
                    <a:pt x="5079" y="2962"/>
                  </a:cubicBezTo>
                  <a:cubicBezTo>
                    <a:pt x="4862" y="3294"/>
                    <a:pt x="4556" y="3549"/>
                    <a:pt x="4199" y="3715"/>
                  </a:cubicBezTo>
                  <a:cubicBezTo>
                    <a:pt x="3994" y="3804"/>
                    <a:pt x="3790" y="3868"/>
                    <a:pt x="3586" y="3932"/>
                  </a:cubicBezTo>
                  <a:cubicBezTo>
                    <a:pt x="3114" y="4059"/>
                    <a:pt x="2616" y="4213"/>
                    <a:pt x="2284" y="4608"/>
                  </a:cubicBezTo>
                  <a:cubicBezTo>
                    <a:pt x="2080" y="4889"/>
                    <a:pt x="1927" y="5221"/>
                    <a:pt x="1863" y="5565"/>
                  </a:cubicBezTo>
                  <a:cubicBezTo>
                    <a:pt x="1800" y="5808"/>
                    <a:pt x="1710" y="6037"/>
                    <a:pt x="1583" y="6267"/>
                  </a:cubicBezTo>
                  <a:cubicBezTo>
                    <a:pt x="1429" y="6471"/>
                    <a:pt x="1238" y="6650"/>
                    <a:pt x="1021" y="6790"/>
                  </a:cubicBezTo>
                  <a:lnTo>
                    <a:pt x="868" y="6905"/>
                  </a:lnTo>
                  <a:cubicBezTo>
                    <a:pt x="421" y="7262"/>
                    <a:pt x="0" y="7683"/>
                    <a:pt x="0" y="8219"/>
                  </a:cubicBezTo>
                  <a:cubicBezTo>
                    <a:pt x="26" y="8679"/>
                    <a:pt x="281" y="9100"/>
                    <a:pt x="689" y="9330"/>
                  </a:cubicBezTo>
                  <a:cubicBezTo>
                    <a:pt x="1047" y="9534"/>
                    <a:pt x="1429" y="9649"/>
                    <a:pt x="1838" y="9700"/>
                  </a:cubicBezTo>
                  <a:cubicBezTo>
                    <a:pt x="2735" y="9815"/>
                    <a:pt x="3642" y="9867"/>
                    <a:pt x="4550" y="9867"/>
                  </a:cubicBezTo>
                  <a:cubicBezTo>
                    <a:pt x="4650" y="9867"/>
                    <a:pt x="4749" y="9867"/>
                    <a:pt x="4849" y="9865"/>
                  </a:cubicBezTo>
                  <a:cubicBezTo>
                    <a:pt x="5959" y="9878"/>
                    <a:pt x="7070" y="9878"/>
                    <a:pt x="8167" y="9878"/>
                  </a:cubicBezTo>
                  <a:lnTo>
                    <a:pt x="8205" y="9878"/>
                  </a:lnTo>
                  <a:cubicBezTo>
                    <a:pt x="9162" y="9878"/>
                    <a:pt x="10017" y="9865"/>
                    <a:pt x="11013" y="9789"/>
                  </a:cubicBezTo>
                  <a:cubicBezTo>
                    <a:pt x="11766" y="9738"/>
                    <a:pt x="12786" y="9661"/>
                    <a:pt x="13590" y="9253"/>
                  </a:cubicBezTo>
                  <a:cubicBezTo>
                    <a:pt x="14471" y="8806"/>
                    <a:pt x="14905" y="7926"/>
                    <a:pt x="14726" y="6918"/>
                  </a:cubicBezTo>
                  <a:cubicBezTo>
                    <a:pt x="14624" y="6382"/>
                    <a:pt x="14292" y="5961"/>
                    <a:pt x="13973" y="5552"/>
                  </a:cubicBezTo>
                  <a:cubicBezTo>
                    <a:pt x="13718" y="5221"/>
                    <a:pt x="13463" y="4902"/>
                    <a:pt x="13361" y="4544"/>
                  </a:cubicBezTo>
                  <a:cubicBezTo>
                    <a:pt x="13310" y="4378"/>
                    <a:pt x="13284" y="4213"/>
                    <a:pt x="13259" y="4047"/>
                  </a:cubicBezTo>
                  <a:cubicBezTo>
                    <a:pt x="13246" y="3957"/>
                    <a:pt x="13233" y="3868"/>
                    <a:pt x="13220" y="3766"/>
                  </a:cubicBezTo>
                  <a:cubicBezTo>
                    <a:pt x="13067" y="2949"/>
                    <a:pt x="12621" y="2298"/>
                    <a:pt x="12008" y="2043"/>
                  </a:cubicBezTo>
                  <a:cubicBezTo>
                    <a:pt x="11753" y="1954"/>
                    <a:pt x="11498" y="1890"/>
                    <a:pt x="11230" y="1865"/>
                  </a:cubicBezTo>
                  <a:cubicBezTo>
                    <a:pt x="10821" y="1801"/>
                    <a:pt x="10477" y="1737"/>
                    <a:pt x="10298" y="1482"/>
                  </a:cubicBezTo>
                  <a:cubicBezTo>
                    <a:pt x="10247" y="1418"/>
                    <a:pt x="10209" y="1329"/>
                    <a:pt x="10171" y="1252"/>
                  </a:cubicBezTo>
                  <a:cubicBezTo>
                    <a:pt x="10145" y="1214"/>
                    <a:pt x="10132" y="1163"/>
                    <a:pt x="10107" y="1112"/>
                  </a:cubicBezTo>
                  <a:cubicBezTo>
                    <a:pt x="9722" y="429"/>
                    <a:pt x="9000" y="0"/>
                    <a:pt x="822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 name="Google Shape;61;p41"/>
            <p:cNvSpPr/>
            <p:nvPr/>
          </p:nvSpPr>
          <p:spPr>
            <a:xfrm>
              <a:off x="2493575" y="1248525"/>
              <a:ext cx="386025" cy="259375"/>
            </a:xfrm>
            <a:custGeom>
              <a:avLst/>
              <a:gdLst/>
              <a:ahLst/>
              <a:cxnLst/>
              <a:rect l="l" t="t" r="r" b="b"/>
              <a:pathLst>
                <a:path w="15441" h="10375" extrusionOk="0">
                  <a:moveTo>
                    <a:pt x="8416" y="485"/>
                  </a:moveTo>
                  <a:lnTo>
                    <a:pt x="8416" y="485"/>
                  </a:lnTo>
                  <a:cubicBezTo>
                    <a:pt x="9128" y="487"/>
                    <a:pt x="9827" y="844"/>
                    <a:pt x="10145" y="1468"/>
                  </a:cubicBezTo>
                  <a:cubicBezTo>
                    <a:pt x="10209" y="1608"/>
                    <a:pt x="10272" y="1735"/>
                    <a:pt x="10349" y="1863"/>
                  </a:cubicBezTo>
                  <a:cubicBezTo>
                    <a:pt x="10732" y="2399"/>
                    <a:pt x="11561" y="2259"/>
                    <a:pt x="12161" y="2501"/>
                  </a:cubicBezTo>
                  <a:cubicBezTo>
                    <a:pt x="12773" y="2756"/>
                    <a:pt x="13118" y="3407"/>
                    <a:pt x="13246" y="4058"/>
                  </a:cubicBezTo>
                  <a:cubicBezTo>
                    <a:pt x="13271" y="4326"/>
                    <a:pt x="13322" y="4581"/>
                    <a:pt x="13386" y="4849"/>
                  </a:cubicBezTo>
                  <a:cubicBezTo>
                    <a:pt x="13654" y="5717"/>
                    <a:pt x="14586" y="6304"/>
                    <a:pt x="14739" y="7197"/>
                  </a:cubicBezTo>
                  <a:cubicBezTo>
                    <a:pt x="14892" y="8001"/>
                    <a:pt x="14611" y="8843"/>
                    <a:pt x="13731" y="9277"/>
                  </a:cubicBezTo>
                  <a:cubicBezTo>
                    <a:pt x="13003" y="9647"/>
                    <a:pt x="12072" y="9736"/>
                    <a:pt x="11255" y="9787"/>
                  </a:cubicBezTo>
                  <a:cubicBezTo>
                    <a:pt x="10285" y="9864"/>
                    <a:pt x="9443" y="9877"/>
                    <a:pt x="8460" y="9877"/>
                  </a:cubicBezTo>
                  <a:lnTo>
                    <a:pt x="8422" y="9877"/>
                  </a:lnTo>
                  <a:cubicBezTo>
                    <a:pt x="8097" y="9881"/>
                    <a:pt x="7773" y="9882"/>
                    <a:pt x="7449" y="9882"/>
                  </a:cubicBezTo>
                  <a:cubicBezTo>
                    <a:pt x="6668" y="9882"/>
                    <a:pt x="5889" y="9873"/>
                    <a:pt x="5104" y="9864"/>
                  </a:cubicBezTo>
                  <a:cubicBezTo>
                    <a:pt x="4959" y="9868"/>
                    <a:pt x="4814" y="9870"/>
                    <a:pt x="4669" y="9870"/>
                  </a:cubicBezTo>
                  <a:cubicBezTo>
                    <a:pt x="3822" y="9870"/>
                    <a:pt x="2983" y="9807"/>
                    <a:pt x="2144" y="9698"/>
                  </a:cubicBezTo>
                  <a:cubicBezTo>
                    <a:pt x="1761" y="9660"/>
                    <a:pt x="1404" y="9545"/>
                    <a:pt x="1072" y="9366"/>
                  </a:cubicBezTo>
                  <a:cubicBezTo>
                    <a:pt x="740" y="9175"/>
                    <a:pt x="523" y="8843"/>
                    <a:pt x="498" y="8460"/>
                  </a:cubicBezTo>
                  <a:cubicBezTo>
                    <a:pt x="498" y="8001"/>
                    <a:pt x="932" y="7618"/>
                    <a:pt x="1289" y="7337"/>
                  </a:cubicBezTo>
                  <a:cubicBezTo>
                    <a:pt x="1557" y="7133"/>
                    <a:pt x="1850" y="6929"/>
                    <a:pt x="2042" y="6636"/>
                  </a:cubicBezTo>
                  <a:cubicBezTo>
                    <a:pt x="2374" y="6151"/>
                    <a:pt x="2348" y="5474"/>
                    <a:pt x="2731" y="5015"/>
                  </a:cubicBezTo>
                  <a:cubicBezTo>
                    <a:pt x="3165" y="4492"/>
                    <a:pt x="3943" y="4454"/>
                    <a:pt x="4568" y="4186"/>
                  </a:cubicBezTo>
                  <a:cubicBezTo>
                    <a:pt x="4964" y="3994"/>
                    <a:pt x="5296" y="3713"/>
                    <a:pt x="5538" y="3343"/>
                  </a:cubicBezTo>
                  <a:cubicBezTo>
                    <a:pt x="5806" y="2935"/>
                    <a:pt x="5947" y="2463"/>
                    <a:pt x="6163" y="2029"/>
                  </a:cubicBezTo>
                  <a:cubicBezTo>
                    <a:pt x="6546" y="1289"/>
                    <a:pt x="7223" y="676"/>
                    <a:pt x="8039" y="523"/>
                  </a:cubicBezTo>
                  <a:cubicBezTo>
                    <a:pt x="8165" y="498"/>
                    <a:pt x="8290" y="485"/>
                    <a:pt x="8416" y="485"/>
                  </a:cubicBezTo>
                  <a:close/>
                  <a:moveTo>
                    <a:pt x="8409" y="0"/>
                  </a:moveTo>
                  <a:lnTo>
                    <a:pt x="8422" y="13"/>
                  </a:lnTo>
                  <a:cubicBezTo>
                    <a:pt x="8392" y="10"/>
                    <a:pt x="8362" y="9"/>
                    <a:pt x="8332" y="9"/>
                  </a:cubicBezTo>
                  <a:cubicBezTo>
                    <a:pt x="8200" y="9"/>
                    <a:pt x="8073" y="30"/>
                    <a:pt x="7937" y="51"/>
                  </a:cubicBezTo>
                  <a:cubicBezTo>
                    <a:pt x="7031" y="230"/>
                    <a:pt x="6202" y="881"/>
                    <a:pt x="5730" y="1812"/>
                  </a:cubicBezTo>
                  <a:cubicBezTo>
                    <a:pt x="5628" y="1991"/>
                    <a:pt x="5551" y="2195"/>
                    <a:pt x="5474" y="2374"/>
                  </a:cubicBezTo>
                  <a:cubicBezTo>
                    <a:pt x="5385" y="2616"/>
                    <a:pt x="5270" y="2858"/>
                    <a:pt x="5130" y="3088"/>
                  </a:cubicBezTo>
                  <a:cubicBezTo>
                    <a:pt x="4938" y="3369"/>
                    <a:pt x="4670" y="3599"/>
                    <a:pt x="4351" y="3739"/>
                  </a:cubicBezTo>
                  <a:cubicBezTo>
                    <a:pt x="4160" y="3828"/>
                    <a:pt x="3969" y="3892"/>
                    <a:pt x="3764" y="3943"/>
                  </a:cubicBezTo>
                  <a:cubicBezTo>
                    <a:pt x="3292" y="4083"/>
                    <a:pt x="2744" y="4249"/>
                    <a:pt x="2361" y="4709"/>
                  </a:cubicBezTo>
                  <a:cubicBezTo>
                    <a:pt x="2131" y="5015"/>
                    <a:pt x="1965" y="5372"/>
                    <a:pt x="1876" y="5742"/>
                  </a:cubicBezTo>
                  <a:cubicBezTo>
                    <a:pt x="1825" y="5959"/>
                    <a:pt x="1748" y="6176"/>
                    <a:pt x="1633" y="6380"/>
                  </a:cubicBezTo>
                  <a:cubicBezTo>
                    <a:pt x="1493" y="6559"/>
                    <a:pt x="1314" y="6725"/>
                    <a:pt x="1123" y="6853"/>
                  </a:cubicBezTo>
                  <a:cubicBezTo>
                    <a:pt x="1072" y="6891"/>
                    <a:pt x="1021" y="6929"/>
                    <a:pt x="970" y="6980"/>
                  </a:cubicBezTo>
                  <a:cubicBezTo>
                    <a:pt x="651" y="7223"/>
                    <a:pt x="0" y="7746"/>
                    <a:pt x="13" y="8473"/>
                  </a:cubicBezTo>
                  <a:cubicBezTo>
                    <a:pt x="38" y="9022"/>
                    <a:pt x="345" y="9507"/>
                    <a:pt x="817" y="9787"/>
                  </a:cubicBezTo>
                  <a:cubicBezTo>
                    <a:pt x="1200" y="10004"/>
                    <a:pt x="1621" y="10145"/>
                    <a:pt x="2055" y="10183"/>
                  </a:cubicBezTo>
                  <a:cubicBezTo>
                    <a:pt x="2964" y="10310"/>
                    <a:pt x="3883" y="10364"/>
                    <a:pt x="4804" y="10364"/>
                  </a:cubicBezTo>
                  <a:cubicBezTo>
                    <a:pt x="4904" y="10364"/>
                    <a:pt x="5004" y="10363"/>
                    <a:pt x="5104" y="10362"/>
                  </a:cubicBezTo>
                  <a:cubicBezTo>
                    <a:pt x="6202" y="10374"/>
                    <a:pt x="7325" y="10374"/>
                    <a:pt x="8422" y="10374"/>
                  </a:cubicBezTo>
                  <a:lnTo>
                    <a:pt x="8460" y="10374"/>
                  </a:lnTo>
                  <a:cubicBezTo>
                    <a:pt x="9417" y="10374"/>
                    <a:pt x="10272" y="10362"/>
                    <a:pt x="11293" y="10285"/>
                  </a:cubicBezTo>
                  <a:cubicBezTo>
                    <a:pt x="12059" y="10234"/>
                    <a:pt x="13105" y="10145"/>
                    <a:pt x="13947" y="9724"/>
                  </a:cubicBezTo>
                  <a:cubicBezTo>
                    <a:pt x="14917" y="9252"/>
                    <a:pt x="15440" y="8167"/>
                    <a:pt x="15224" y="7120"/>
                  </a:cubicBezTo>
                  <a:cubicBezTo>
                    <a:pt x="15109" y="6521"/>
                    <a:pt x="14739" y="6049"/>
                    <a:pt x="14420" y="5653"/>
                  </a:cubicBezTo>
                  <a:cubicBezTo>
                    <a:pt x="14177" y="5372"/>
                    <a:pt x="13973" y="5053"/>
                    <a:pt x="13833" y="4709"/>
                  </a:cubicBezTo>
                  <a:cubicBezTo>
                    <a:pt x="13794" y="4568"/>
                    <a:pt x="13769" y="4415"/>
                    <a:pt x="13756" y="4262"/>
                  </a:cubicBezTo>
                  <a:cubicBezTo>
                    <a:pt x="13743" y="4160"/>
                    <a:pt x="13731" y="4071"/>
                    <a:pt x="13705" y="3969"/>
                  </a:cubicBezTo>
                  <a:cubicBezTo>
                    <a:pt x="13552" y="3063"/>
                    <a:pt x="13041" y="2348"/>
                    <a:pt x="12352" y="2067"/>
                  </a:cubicBezTo>
                  <a:cubicBezTo>
                    <a:pt x="12084" y="1965"/>
                    <a:pt x="11804" y="1901"/>
                    <a:pt x="11523" y="1863"/>
                  </a:cubicBezTo>
                  <a:cubicBezTo>
                    <a:pt x="11115" y="1799"/>
                    <a:pt x="10859" y="1748"/>
                    <a:pt x="10745" y="1595"/>
                  </a:cubicBezTo>
                  <a:cubicBezTo>
                    <a:pt x="10706" y="1531"/>
                    <a:pt x="10668" y="1468"/>
                    <a:pt x="10642" y="1404"/>
                  </a:cubicBezTo>
                  <a:cubicBezTo>
                    <a:pt x="10617" y="1353"/>
                    <a:pt x="10591" y="1302"/>
                    <a:pt x="10566" y="1251"/>
                  </a:cubicBezTo>
                  <a:cubicBezTo>
                    <a:pt x="10183" y="485"/>
                    <a:pt x="9341" y="0"/>
                    <a:pt x="840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2" name="Google Shape;62;p41"/>
          <p:cNvSpPr/>
          <p:nvPr/>
        </p:nvSpPr>
        <p:spPr>
          <a:xfrm flipH="1">
            <a:off x="81517" y="4117789"/>
            <a:ext cx="365020" cy="235273"/>
          </a:xfrm>
          <a:custGeom>
            <a:avLst/>
            <a:gdLst/>
            <a:ahLst/>
            <a:cxnLst/>
            <a:rect l="l" t="t" r="r" b="b"/>
            <a:pathLst>
              <a:path w="11920" h="7683" extrusionOk="0">
                <a:moveTo>
                  <a:pt x="5883" y="485"/>
                </a:moveTo>
                <a:lnTo>
                  <a:pt x="5883" y="498"/>
                </a:lnTo>
                <a:cubicBezTo>
                  <a:pt x="5921" y="494"/>
                  <a:pt x="5958" y="493"/>
                  <a:pt x="5994" y="493"/>
                </a:cubicBezTo>
                <a:cubicBezTo>
                  <a:pt x="6093" y="493"/>
                  <a:pt x="6189" y="505"/>
                  <a:pt x="6292" y="523"/>
                </a:cubicBezTo>
                <a:cubicBezTo>
                  <a:pt x="6675" y="574"/>
                  <a:pt x="7045" y="740"/>
                  <a:pt x="7338" y="995"/>
                </a:cubicBezTo>
                <a:cubicBezTo>
                  <a:pt x="7823" y="1416"/>
                  <a:pt x="8040" y="2118"/>
                  <a:pt x="8576" y="2476"/>
                </a:cubicBezTo>
                <a:cubicBezTo>
                  <a:pt x="9035" y="2782"/>
                  <a:pt x="9635" y="2782"/>
                  <a:pt x="10133" y="2986"/>
                </a:cubicBezTo>
                <a:cubicBezTo>
                  <a:pt x="11919" y="3752"/>
                  <a:pt x="11536" y="6393"/>
                  <a:pt x="9609" y="6610"/>
                </a:cubicBezTo>
                <a:cubicBezTo>
                  <a:pt x="9520" y="6623"/>
                  <a:pt x="9431" y="6623"/>
                  <a:pt x="9342" y="6623"/>
                </a:cubicBezTo>
                <a:cubicBezTo>
                  <a:pt x="8984" y="6623"/>
                  <a:pt x="8627" y="6559"/>
                  <a:pt x="8282" y="6559"/>
                </a:cubicBezTo>
                <a:cubicBezTo>
                  <a:pt x="8078" y="6559"/>
                  <a:pt x="7887" y="6585"/>
                  <a:pt x="7695" y="6648"/>
                </a:cubicBezTo>
                <a:cubicBezTo>
                  <a:pt x="7491" y="6738"/>
                  <a:pt x="7300" y="6840"/>
                  <a:pt x="7108" y="6942"/>
                </a:cubicBezTo>
                <a:cubicBezTo>
                  <a:pt x="6740" y="7126"/>
                  <a:pt x="6342" y="7216"/>
                  <a:pt x="5943" y="7216"/>
                </a:cubicBezTo>
                <a:cubicBezTo>
                  <a:pt x="5486" y="7216"/>
                  <a:pt x="5029" y="7097"/>
                  <a:pt x="4620" y="6865"/>
                </a:cubicBezTo>
                <a:cubicBezTo>
                  <a:pt x="4327" y="6687"/>
                  <a:pt x="4071" y="6470"/>
                  <a:pt x="3752" y="6380"/>
                </a:cubicBezTo>
                <a:cubicBezTo>
                  <a:pt x="3650" y="6355"/>
                  <a:pt x="3548" y="6342"/>
                  <a:pt x="3446" y="6342"/>
                </a:cubicBezTo>
                <a:cubicBezTo>
                  <a:pt x="2974" y="6342"/>
                  <a:pt x="2502" y="6572"/>
                  <a:pt x="2017" y="6572"/>
                </a:cubicBezTo>
                <a:lnTo>
                  <a:pt x="1902" y="6572"/>
                </a:lnTo>
                <a:cubicBezTo>
                  <a:pt x="1366" y="6508"/>
                  <a:pt x="907" y="6151"/>
                  <a:pt x="728" y="5640"/>
                </a:cubicBezTo>
                <a:cubicBezTo>
                  <a:pt x="524" y="5002"/>
                  <a:pt x="741" y="4288"/>
                  <a:pt x="1290" y="3892"/>
                </a:cubicBezTo>
                <a:cubicBezTo>
                  <a:pt x="1660" y="3599"/>
                  <a:pt x="2093" y="3471"/>
                  <a:pt x="2489" y="3254"/>
                </a:cubicBezTo>
                <a:cubicBezTo>
                  <a:pt x="2897" y="3024"/>
                  <a:pt x="3127" y="2667"/>
                  <a:pt x="3357" y="2259"/>
                </a:cubicBezTo>
                <a:cubicBezTo>
                  <a:pt x="3918" y="1263"/>
                  <a:pt x="4748" y="485"/>
                  <a:pt x="5883" y="485"/>
                </a:cubicBezTo>
                <a:close/>
                <a:moveTo>
                  <a:pt x="5896" y="0"/>
                </a:moveTo>
                <a:lnTo>
                  <a:pt x="5883" y="13"/>
                </a:lnTo>
                <a:cubicBezTo>
                  <a:pt x="4697" y="13"/>
                  <a:pt x="3676" y="702"/>
                  <a:pt x="2948" y="2029"/>
                </a:cubicBezTo>
                <a:cubicBezTo>
                  <a:pt x="2731" y="2399"/>
                  <a:pt x="2566" y="2667"/>
                  <a:pt x="2272" y="2833"/>
                </a:cubicBezTo>
                <a:cubicBezTo>
                  <a:pt x="2144" y="2897"/>
                  <a:pt x="2004" y="2960"/>
                  <a:pt x="1864" y="3024"/>
                </a:cubicBezTo>
                <a:cubicBezTo>
                  <a:pt x="1558" y="3139"/>
                  <a:pt x="1264" y="3305"/>
                  <a:pt x="996" y="3509"/>
                </a:cubicBezTo>
                <a:cubicBezTo>
                  <a:pt x="294" y="4032"/>
                  <a:pt x="1" y="4951"/>
                  <a:pt x="269" y="5793"/>
                </a:cubicBezTo>
                <a:cubicBezTo>
                  <a:pt x="524" y="6482"/>
                  <a:pt x="1136" y="6967"/>
                  <a:pt x="1864" y="7031"/>
                </a:cubicBezTo>
                <a:lnTo>
                  <a:pt x="2030" y="7031"/>
                </a:lnTo>
                <a:cubicBezTo>
                  <a:pt x="2310" y="7031"/>
                  <a:pt x="2591" y="6980"/>
                  <a:pt x="2859" y="6916"/>
                </a:cubicBezTo>
                <a:cubicBezTo>
                  <a:pt x="3051" y="6853"/>
                  <a:pt x="3255" y="6827"/>
                  <a:pt x="3446" y="6814"/>
                </a:cubicBezTo>
                <a:cubicBezTo>
                  <a:pt x="3510" y="6814"/>
                  <a:pt x="3574" y="6814"/>
                  <a:pt x="3637" y="6840"/>
                </a:cubicBezTo>
                <a:cubicBezTo>
                  <a:pt x="3816" y="6891"/>
                  <a:pt x="3969" y="6980"/>
                  <a:pt x="4122" y="7095"/>
                </a:cubicBezTo>
                <a:cubicBezTo>
                  <a:pt x="4199" y="7146"/>
                  <a:pt x="4288" y="7210"/>
                  <a:pt x="4378" y="7261"/>
                </a:cubicBezTo>
                <a:cubicBezTo>
                  <a:pt x="4863" y="7541"/>
                  <a:pt x="5407" y="7682"/>
                  <a:pt x="5953" y="7682"/>
                </a:cubicBezTo>
                <a:cubicBezTo>
                  <a:pt x="6425" y="7682"/>
                  <a:pt x="6900" y="7576"/>
                  <a:pt x="7338" y="7363"/>
                </a:cubicBezTo>
                <a:cubicBezTo>
                  <a:pt x="7415" y="7325"/>
                  <a:pt x="7478" y="7286"/>
                  <a:pt x="7542" y="7248"/>
                </a:cubicBezTo>
                <a:cubicBezTo>
                  <a:pt x="7644" y="7184"/>
                  <a:pt x="7759" y="7133"/>
                  <a:pt x="7861" y="7095"/>
                </a:cubicBezTo>
                <a:cubicBezTo>
                  <a:pt x="7978" y="7053"/>
                  <a:pt x="8103" y="7028"/>
                  <a:pt x="8222" y="7028"/>
                </a:cubicBezTo>
                <a:cubicBezTo>
                  <a:pt x="8247" y="7028"/>
                  <a:pt x="8271" y="7029"/>
                  <a:pt x="8295" y="7031"/>
                </a:cubicBezTo>
                <a:cubicBezTo>
                  <a:pt x="8448" y="7031"/>
                  <a:pt x="8614" y="7044"/>
                  <a:pt x="8780" y="7057"/>
                </a:cubicBezTo>
                <a:cubicBezTo>
                  <a:pt x="8946" y="7069"/>
                  <a:pt x="9150" y="7095"/>
                  <a:pt x="9354" y="7095"/>
                </a:cubicBezTo>
                <a:cubicBezTo>
                  <a:pt x="9456" y="7095"/>
                  <a:pt x="9571" y="7082"/>
                  <a:pt x="9673" y="7069"/>
                </a:cubicBezTo>
                <a:cubicBezTo>
                  <a:pt x="10745" y="6955"/>
                  <a:pt x="11587" y="6125"/>
                  <a:pt x="11741" y="5066"/>
                </a:cubicBezTo>
                <a:cubicBezTo>
                  <a:pt x="11906" y="3994"/>
                  <a:pt x="11319" y="2960"/>
                  <a:pt x="10337" y="2539"/>
                </a:cubicBezTo>
                <a:cubicBezTo>
                  <a:pt x="10094" y="2437"/>
                  <a:pt x="9852" y="2374"/>
                  <a:pt x="9597" y="2322"/>
                </a:cubicBezTo>
                <a:cubicBezTo>
                  <a:pt x="9342" y="2271"/>
                  <a:pt x="9086" y="2195"/>
                  <a:pt x="8857" y="2067"/>
                </a:cubicBezTo>
                <a:cubicBezTo>
                  <a:pt x="8627" y="1876"/>
                  <a:pt x="8436" y="1646"/>
                  <a:pt x="8295" y="1391"/>
                </a:cubicBezTo>
                <a:cubicBezTo>
                  <a:pt x="8116" y="1110"/>
                  <a:pt x="7912" y="842"/>
                  <a:pt x="7670" y="613"/>
                </a:cubicBezTo>
                <a:cubicBezTo>
                  <a:pt x="7300" y="306"/>
                  <a:pt x="6853" y="102"/>
                  <a:pt x="6368" y="38"/>
                </a:cubicBezTo>
                <a:cubicBezTo>
                  <a:pt x="6215" y="13"/>
                  <a:pt x="6049" y="0"/>
                  <a:pt x="589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63" name="Google Shape;63;p41"/>
          <p:cNvGrpSpPr/>
          <p:nvPr/>
        </p:nvGrpSpPr>
        <p:grpSpPr>
          <a:xfrm flipH="1">
            <a:off x="8671150" y="4076574"/>
            <a:ext cx="472842" cy="317708"/>
            <a:chOff x="2493575" y="1248525"/>
            <a:chExt cx="386025" cy="259375"/>
          </a:xfrm>
        </p:grpSpPr>
        <p:sp>
          <p:nvSpPr>
            <p:cNvPr id="64" name="Google Shape;64;p41"/>
            <p:cNvSpPr/>
            <p:nvPr/>
          </p:nvSpPr>
          <p:spPr>
            <a:xfrm>
              <a:off x="2499950" y="1254550"/>
              <a:ext cx="372625" cy="246975"/>
            </a:xfrm>
            <a:custGeom>
              <a:avLst/>
              <a:gdLst/>
              <a:ahLst/>
              <a:cxnLst/>
              <a:rect l="l" t="t" r="r" b="b"/>
              <a:pathLst>
                <a:path w="14905" h="9879" extrusionOk="0">
                  <a:moveTo>
                    <a:pt x="8222" y="0"/>
                  </a:moveTo>
                  <a:cubicBezTo>
                    <a:pt x="8199" y="0"/>
                    <a:pt x="8177" y="1"/>
                    <a:pt x="8154" y="1"/>
                  </a:cubicBezTo>
                  <a:cubicBezTo>
                    <a:pt x="8014" y="1"/>
                    <a:pt x="7874" y="14"/>
                    <a:pt x="7733" y="40"/>
                  </a:cubicBezTo>
                  <a:cubicBezTo>
                    <a:pt x="6891" y="206"/>
                    <a:pt x="6125" y="805"/>
                    <a:pt x="5692" y="1673"/>
                  </a:cubicBezTo>
                  <a:cubicBezTo>
                    <a:pt x="5602" y="1852"/>
                    <a:pt x="5513" y="2043"/>
                    <a:pt x="5436" y="2222"/>
                  </a:cubicBezTo>
                  <a:cubicBezTo>
                    <a:pt x="5347" y="2477"/>
                    <a:pt x="5219" y="2732"/>
                    <a:pt x="5079" y="2962"/>
                  </a:cubicBezTo>
                  <a:cubicBezTo>
                    <a:pt x="4862" y="3294"/>
                    <a:pt x="4556" y="3549"/>
                    <a:pt x="4199" y="3715"/>
                  </a:cubicBezTo>
                  <a:cubicBezTo>
                    <a:pt x="3994" y="3804"/>
                    <a:pt x="3790" y="3868"/>
                    <a:pt x="3586" y="3932"/>
                  </a:cubicBezTo>
                  <a:cubicBezTo>
                    <a:pt x="3114" y="4059"/>
                    <a:pt x="2616" y="4213"/>
                    <a:pt x="2284" y="4608"/>
                  </a:cubicBezTo>
                  <a:cubicBezTo>
                    <a:pt x="2080" y="4889"/>
                    <a:pt x="1927" y="5221"/>
                    <a:pt x="1863" y="5565"/>
                  </a:cubicBezTo>
                  <a:cubicBezTo>
                    <a:pt x="1800" y="5808"/>
                    <a:pt x="1710" y="6037"/>
                    <a:pt x="1583" y="6267"/>
                  </a:cubicBezTo>
                  <a:cubicBezTo>
                    <a:pt x="1429" y="6471"/>
                    <a:pt x="1238" y="6650"/>
                    <a:pt x="1021" y="6790"/>
                  </a:cubicBezTo>
                  <a:lnTo>
                    <a:pt x="868" y="6905"/>
                  </a:lnTo>
                  <a:cubicBezTo>
                    <a:pt x="421" y="7262"/>
                    <a:pt x="0" y="7683"/>
                    <a:pt x="0" y="8219"/>
                  </a:cubicBezTo>
                  <a:cubicBezTo>
                    <a:pt x="26" y="8679"/>
                    <a:pt x="281" y="9100"/>
                    <a:pt x="689" y="9330"/>
                  </a:cubicBezTo>
                  <a:cubicBezTo>
                    <a:pt x="1047" y="9534"/>
                    <a:pt x="1429" y="9649"/>
                    <a:pt x="1838" y="9700"/>
                  </a:cubicBezTo>
                  <a:cubicBezTo>
                    <a:pt x="2735" y="9815"/>
                    <a:pt x="3642" y="9867"/>
                    <a:pt x="4550" y="9867"/>
                  </a:cubicBezTo>
                  <a:cubicBezTo>
                    <a:pt x="4650" y="9867"/>
                    <a:pt x="4749" y="9867"/>
                    <a:pt x="4849" y="9865"/>
                  </a:cubicBezTo>
                  <a:cubicBezTo>
                    <a:pt x="5959" y="9878"/>
                    <a:pt x="7070" y="9878"/>
                    <a:pt x="8167" y="9878"/>
                  </a:cubicBezTo>
                  <a:lnTo>
                    <a:pt x="8205" y="9878"/>
                  </a:lnTo>
                  <a:cubicBezTo>
                    <a:pt x="9162" y="9878"/>
                    <a:pt x="10017" y="9865"/>
                    <a:pt x="11013" y="9789"/>
                  </a:cubicBezTo>
                  <a:cubicBezTo>
                    <a:pt x="11766" y="9738"/>
                    <a:pt x="12786" y="9661"/>
                    <a:pt x="13590" y="9253"/>
                  </a:cubicBezTo>
                  <a:cubicBezTo>
                    <a:pt x="14471" y="8806"/>
                    <a:pt x="14905" y="7926"/>
                    <a:pt x="14726" y="6918"/>
                  </a:cubicBezTo>
                  <a:cubicBezTo>
                    <a:pt x="14624" y="6382"/>
                    <a:pt x="14292" y="5961"/>
                    <a:pt x="13973" y="5552"/>
                  </a:cubicBezTo>
                  <a:cubicBezTo>
                    <a:pt x="13718" y="5221"/>
                    <a:pt x="13463" y="4902"/>
                    <a:pt x="13361" y="4544"/>
                  </a:cubicBezTo>
                  <a:cubicBezTo>
                    <a:pt x="13310" y="4378"/>
                    <a:pt x="13284" y="4213"/>
                    <a:pt x="13259" y="4047"/>
                  </a:cubicBezTo>
                  <a:cubicBezTo>
                    <a:pt x="13246" y="3957"/>
                    <a:pt x="13233" y="3868"/>
                    <a:pt x="13220" y="3766"/>
                  </a:cubicBezTo>
                  <a:cubicBezTo>
                    <a:pt x="13067" y="2949"/>
                    <a:pt x="12621" y="2298"/>
                    <a:pt x="12008" y="2043"/>
                  </a:cubicBezTo>
                  <a:cubicBezTo>
                    <a:pt x="11753" y="1954"/>
                    <a:pt x="11498" y="1890"/>
                    <a:pt x="11230" y="1865"/>
                  </a:cubicBezTo>
                  <a:cubicBezTo>
                    <a:pt x="10821" y="1801"/>
                    <a:pt x="10477" y="1737"/>
                    <a:pt x="10298" y="1482"/>
                  </a:cubicBezTo>
                  <a:cubicBezTo>
                    <a:pt x="10247" y="1418"/>
                    <a:pt x="10209" y="1329"/>
                    <a:pt x="10171" y="1252"/>
                  </a:cubicBezTo>
                  <a:cubicBezTo>
                    <a:pt x="10145" y="1214"/>
                    <a:pt x="10132" y="1163"/>
                    <a:pt x="10107" y="1112"/>
                  </a:cubicBezTo>
                  <a:cubicBezTo>
                    <a:pt x="9722" y="429"/>
                    <a:pt x="9000" y="0"/>
                    <a:pt x="822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 name="Google Shape;65;p41"/>
            <p:cNvSpPr/>
            <p:nvPr/>
          </p:nvSpPr>
          <p:spPr>
            <a:xfrm>
              <a:off x="2493575" y="1248525"/>
              <a:ext cx="386025" cy="259375"/>
            </a:xfrm>
            <a:custGeom>
              <a:avLst/>
              <a:gdLst/>
              <a:ahLst/>
              <a:cxnLst/>
              <a:rect l="l" t="t" r="r" b="b"/>
              <a:pathLst>
                <a:path w="15441" h="10375" extrusionOk="0">
                  <a:moveTo>
                    <a:pt x="8416" y="485"/>
                  </a:moveTo>
                  <a:lnTo>
                    <a:pt x="8416" y="485"/>
                  </a:lnTo>
                  <a:cubicBezTo>
                    <a:pt x="9128" y="487"/>
                    <a:pt x="9827" y="844"/>
                    <a:pt x="10145" y="1468"/>
                  </a:cubicBezTo>
                  <a:cubicBezTo>
                    <a:pt x="10209" y="1608"/>
                    <a:pt x="10272" y="1735"/>
                    <a:pt x="10349" y="1863"/>
                  </a:cubicBezTo>
                  <a:cubicBezTo>
                    <a:pt x="10732" y="2399"/>
                    <a:pt x="11561" y="2259"/>
                    <a:pt x="12161" y="2501"/>
                  </a:cubicBezTo>
                  <a:cubicBezTo>
                    <a:pt x="12773" y="2756"/>
                    <a:pt x="13118" y="3407"/>
                    <a:pt x="13246" y="4058"/>
                  </a:cubicBezTo>
                  <a:cubicBezTo>
                    <a:pt x="13271" y="4326"/>
                    <a:pt x="13322" y="4581"/>
                    <a:pt x="13386" y="4849"/>
                  </a:cubicBezTo>
                  <a:cubicBezTo>
                    <a:pt x="13654" y="5717"/>
                    <a:pt x="14586" y="6304"/>
                    <a:pt x="14739" y="7197"/>
                  </a:cubicBezTo>
                  <a:cubicBezTo>
                    <a:pt x="14892" y="8001"/>
                    <a:pt x="14611" y="8843"/>
                    <a:pt x="13731" y="9277"/>
                  </a:cubicBezTo>
                  <a:cubicBezTo>
                    <a:pt x="13003" y="9647"/>
                    <a:pt x="12072" y="9736"/>
                    <a:pt x="11255" y="9787"/>
                  </a:cubicBezTo>
                  <a:cubicBezTo>
                    <a:pt x="10285" y="9864"/>
                    <a:pt x="9443" y="9877"/>
                    <a:pt x="8460" y="9877"/>
                  </a:cubicBezTo>
                  <a:lnTo>
                    <a:pt x="8422" y="9877"/>
                  </a:lnTo>
                  <a:cubicBezTo>
                    <a:pt x="8097" y="9881"/>
                    <a:pt x="7773" y="9882"/>
                    <a:pt x="7449" y="9882"/>
                  </a:cubicBezTo>
                  <a:cubicBezTo>
                    <a:pt x="6668" y="9882"/>
                    <a:pt x="5889" y="9873"/>
                    <a:pt x="5104" y="9864"/>
                  </a:cubicBezTo>
                  <a:cubicBezTo>
                    <a:pt x="4959" y="9868"/>
                    <a:pt x="4814" y="9870"/>
                    <a:pt x="4669" y="9870"/>
                  </a:cubicBezTo>
                  <a:cubicBezTo>
                    <a:pt x="3822" y="9870"/>
                    <a:pt x="2983" y="9807"/>
                    <a:pt x="2144" y="9698"/>
                  </a:cubicBezTo>
                  <a:cubicBezTo>
                    <a:pt x="1761" y="9660"/>
                    <a:pt x="1404" y="9545"/>
                    <a:pt x="1072" y="9366"/>
                  </a:cubicBezTo>
                  <a:cubicBezTo>
                    <a:pt x="740" y="9175"/>
                    <a:pt x="523" y="8843"/>
                    <a:pt x="498" y="8460"/>
                  </a:cubicBezTo>
                  <a:cubicBezTo>
                    <a:pt x="498" y="8001"/>
                    <a:pt x="932" y="7618"/>
                    <a:pt x="1289" y="7337"/>
                  </a:cubicBezTo>
                  <a:cubicBezTo>
                    <a:pt x="1557" y="7133"/>
                    <a:pt x="1850" y="6929"/>
                    <a:pt x="2042" y="6636"/>
                  </a:cubicBezTo>
                  <a:cubicBezTo>
                    <a:pt x="2374" y="6151"/>
                    <a:pt x="2348" y="5474"/>
                    <a:pt x="2731" y="5015"/>
                  </a:cubicBezTo>
                  <a:cubicBezTo>
                    <a:pt x="3165" y="4492"/>
                    <a:pt x="3943" y="4454"/>
                    <a:pt x="4568" y="4186"/>
                  </a:cubicBezTo>
                  <a:cubicBezTo>
                    <a:pt x="4964" y="3994"/>
                    <a:pt x="5296" y="3713"/>
                    <a:pt x="5538" y="3343"/>
                  </a:cubicBezTo>
                  <a:cubicBezTo>
                    <a:pt x="5806" y="2935"/>
                    <a:pt x="5947" y="2463"/>
                    <a:pt x="6163" y="2029"/>
                  </a:cubicBezTo>
                  <a:cubicBezTo>
                    <a:pt x="6546" y="1289"/>
                    <a:pt x="7223" y="676"/>
                    <a:pt x="8039" y="523"/>
                  </a:cubicBezTo>
                  <a:cubicBezTo>
                    <a:pt x="8165" y="498"/>
                    <a:pt x="8290" y="485"/>
                    <a:pt x="8416" y="485"/>
                  </a:cubicBezTo>
                  <a:close/>
                  <a:moveTo>
                    <a:pt x="8409" y="0"/>
                  </a:moveTo>
                  <a:lnTo>
                    <a:pt x="8422" y="13"/>
                  </a:lnTo>
                  <a:cubicBezTo>
                    <a:pt x="8392" y="10"/>
                    <a:pt x="8362" y="9"/>
                    <a:pt x="8332" y="9"/>
                  </a:cubicBezTo>
                  <a:cubicBezTo>
                    <a:pt x="8200" y="9"/>
                    <a:pt x="8073" y="30"/>
                    <a:pt x="7937" y="51"/>
                  </a:cubicBezTo>
                  <a:cubicBezTo>
                    <a:pt x="7031" y="230"/>
                    <a:pt x="6202" y="881"/>
                    <a:pt x="5730" y="1812"/>
                  </a:cubicBezTo>
                  <a:cubicBezTo>
                    <a:pt x="5628" y="1991"/>
                    <a:pt x="5551" y="2195"/>
                    <a:pt x="5474" y="2374"/>
                  </a:cubicBezTo>
                  <a:cubicBezTo>
                    <a:pt x="5385" y="2616"/>
                    <a:pt x="5270" y="2858"/>
                    <a:pt x="5130" y="3088"/>
                  </a:cubicBezTo>
                  <a:cubicBezTo>
                    <a:pt x="4938" y="3369"/>
                    <a:pt x="4670" y="3599"/>
                    <a:pt x="4351" y="3739"/>
                  </a:cubicBezTo>
                  <a:cubicBezTo>
                    <a:pt x="4160" y="3828"/>
                    <a:pt x="3969" y="3892"/>
                    <a:pt x="3764" y="3943"/>
                  </a:cubicBezTo>
                  <a:cubicBezTo>
                    <a:pt x="3292" y="4083"/>
                    <a:pt x="2744" y="4249"/>
                    <a:pt x="2361" y="4709"/>
                  </a:cubicBezTo>
                  <a:cubicBezTo>
                    <a:pt x="2131" y="5015"/>
                    <a:pt x="1965" y="5372"/>
                    <a:pt x="1876" y="5742"/>
                  </a:cubicBezTo>
                  <a:cubicBezTo>
                    <a:pt x="1825" y="5959"/>
                    <a:pt x="1748" y="6176"/>
                    <a:pt x="1633" y="6380"/>
                  </a:cubicBezTo>
                  <a:cubicBezTo>
                    <a:pt x="1493" y="6559"/>
                    <a:pt x="1314" y="6725"/>
                    <a:pt x="1123" y="6853"/>
                  </a:cubicBezTo>
                  <a:cubicBezTo>
                    <a:pt x="1072" y="6891"/>
                    <a:pt x="1021" y="6929"/>
                    <a:pt x="970" y="6980"/>
                  </a:cubicBezTo>
                  <a:cubicBezTo>
                    <a:pt x="651" y="7223"/>
                    <a:pt x="0" y="7746"/>
                    <a:pt x="13" y="8473"/>
                  </a:cubicBezTo>
                  <a:cubicBezTo>
                    <a:pt x="38" y="9022"/>
                    <a:pt x="345" y="9507"/>
                    <a:pt x="817" y="9787"/>
                  </a:cubicBezTo>
                  <a:cubicBezTo>
                    <a:pt x="1200" y="10004"/>
                    <a:pt x="1621" y="10145"/>
                    <a:pt x="2055" y="10183"/>
                  </a:cubicBezTo>
                  <a:cubicBezTo>
                    <a:pt x="2964" y="10310"/>
                    <a:pt x="3883" y="10364"/>
                    <a:pt x="4804" y="10364"/>
                  </a:cubicBezTo>
                  <a:cubicBezTo>
                    <a:pt x="4904" y="10364"/>
                    <a:pt x="5004" y="10363"/>
                    <a:pt x="5104" y="10362"/>
                  </a:cubicBezTo>
                  <a:cubicBezTo>
                    <a:pt x="6202" y="10374"/>
                    <a:pt x="7325" y="10374"/>
                    <a:pt x="8422" y="10374"/>
                  </a:cubicBezTo>
                  <a:lnTo>
                    <a:pt x="8460" y="10374"/>
                  </a:lnTo>
                  <a:cubicBezTo>
                    <a:pt x="9417" y="10374"/>
                    <a:pt x="10272" y="10362"/>
                    <a:pt x="11293" y="10285"/>
                  </a:cubicBezTo>
                  <a:cubicBezTo>
                    <a:pt x="12059" y="10234"/>
                    <a:pt x="13105" y="10145"/>
                    <a:pt x="13947" y="9724"/>
                  </a:cubicBezTo>
                  <a:cubicBezTo>
                    <a:pt x="14917" y="9252"/>
                    <a:pt x="15440" y="8167"/>
                    <a:pt x="15224" y="7120"/>
                  </a:cubicBezTo>
                  <a:cubicBezTo>
                    <a:pt x="15109" y="6521"/>
                    <a:pt x="14739" y="6049"/>
                    <a:pt x="14420" y="5653"/>
                  </a:cubicBezTo>
                  <a:cubicBezTo>
                    <a:pt x="14177" y="5372"/>
                    <a:pt x="13973" y="5053"/>
                    <a:pt x="13833" y="4709"/>
                  </a:cubicBezTo>
                  <a:cubicBezTo>
                    <a:pt x="13794" y="4568"/>
                    <a:pt x="13769" y="4415"/>
                    <a:pt x="13756" y="4262"/>
                  </a:cubicBezTo>
                  <a:cubicBezTo>
                    <a:pt x="13743" y="4160"/>
                    <a:pt x="13731" y="4071"/>
                    <a:pt x="13705" y="3969"/>
                  </a:cubicBezTo>
                  <a:cubicBezTo>
                    <a:pt x="13552" y="3063"/>
                    <a:pt x="13041" y="2348"/>
                    <a:pt x="12352" y="2067"/>
                  </a:cubicBezTo>
                  <a:cubicBezTo>
                    <a:pt x="12084" y="1965"/>
                    <a:pt x="11804" y="1901"/>
                    <a:pt x="11523" y="1863"/>
                  </a:cubicBezTo>
                  <a:cubicBezTo>
                    <a:pt x="11115" y="1799"/>
                    <a:pt x="10859" y="1748"/>
                    <a:pt x="10745" y="1595"/>
                  </a:cubicBezTo>
                  <a:cubicBezTo>
                    <a:pt x="10706" y="1531"/>
                    <a:pt x="10668" y="1468"/>
                    <a:pt x="10642" y="1404"/>
                  </a:cubicBezTo>
                  <a:cubicBezTo>
                    <a:pt x="10617" y="1353"/>
                    <a:pt x="10591" y="1302"/>
                    <a:pt x="10566" y="1251"/>
                  </a:cubicBezTo>
                  <a:cubicBezTo>
                    <a:pt x="10183" y="485"/>
                    <a:pt x="9341" y="0"/>
                    <a:pt x="840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66" name="Google Shape;66;p41"/>
          <p:cNvSpPr/>
          <p:nvPr/>
        </p:nvSpPr>
        <p:spPr>
          <a:xfrm flipH="1">
            <a:off x="8243997" y="165789"/>
            <a:ext cx="373543" cy="240766"/>
          </a:xfrm>
          <a:custGeom>
            <a:avLst/>
            <a:gdLst/>
            <a:ahLst/>
            <a:cxnLst/>
            <a:rect l="l" t="t" r="r" b="b"/>
            <a:pathLst>
              <a:path w="11920" h="7683" extrusionOk="0">
                <a:moveTo>
                  <a:pt x="5883" y="485"/>
                </a:moveTo>
                <a:lnTo>
                  <a:pt x="5883" y="498"/>
                </a:lnTo>
                <a:cubicBezTo>
                  <a:pt x="5921" y="494"/>
                  <a:pt x="5958" y="493"/>
                  <a:pt x="5994" y="493"/>
                </a:cubicBezTo>
                <a:cubicBezTo>
                  <a:pt x="6093" y="493"/>
                  <a:pt x="6189" y="505"/>
                  <a:pt x="6292" y="523"/>
                </a:cubicBezTo>
                <a:cubicBezTo>
                  <a:pt x="6675" y="574"/>
                  <a:pt x="7045" y="740"/>
                  <a:pt x="7338" y="995"/>
                </a:cubicBezTo>
                <a:cubicBezTo>
                  <a:pt x="7823" y="1416"/>
                  <a:pt x="8040" y="2118"/>
                  <a:pt x="8576" y="2476"/>
                </a:cubicBezTo>
                <a:cubicBezTo>
                  <a:pt x="9035" y="2782"/>
                  <a:pt x="9635" y="2782"/>
                  <a:pt x="10133" y="2986"/>
                </a:cubicBezTo>
                <a:cubicBezTo>
                  <a:pt x="11919" y="3752"/>
                  <a:pt x="11536" y="6393"/>
                  <a:pt x="9609" y="6610"/>
                </a:cubicBezTo>
                <a:cubicBezTo>
                  <a:pt x="9520" y="6623"/>
                  <a:pt x="9431" y="6623"/>
                  <a:pt x="9342" y="6623"/>
                </a:cubicBezTo>
                <a:cubicBezTo>
                  <a:pt x="8984" y="6623"/>
                  <a:pt x="8627" y="6559"/>
                  <a:pt x="8282" y="6559"/>
                </a:cubicBezTo>
                <a:cubicBezTo>
                  <a:pt x="8078" y="6559"/>
                  <a:pt x="7887" y="6585"/>
                  <a:pt x="7695" y="6648"/>
                </a:cubicBezTo>
                <a:cubicBezTo>
                  <a:pt x="7491" y="6738"/>
                  <a:pt x="7300" y="6840"/>
                  <a:pt x="7108" y="6942"/>
                </a:cubicBezTo>
                <a:cubicBezTo>
                  <a:pt x="6740" y="7126"/>
                  <a:pt x="6342" y="7216"/>
                  <a:pt x="5943" y="7216"/>
                </a:cubicBezTo>
                <a:cubicBezTo>
                  <a:pt x="5486" y="7216"/>
                  <a:pt x="5029" y="7097"/>
                  <a:pt x="4620" y="6865"/>
                </a:cubicBezTo>
                <a:cubicBezTo>
                  <a:pt x="4327" y="6687"/>
                  <a:pt x="4071" y="6470"/>
                  <a:pt x="3752" y="6380"/>
                </a:cubicBezTo>
                <a:cubicBezTo>
                  <a:pt x="3650" y="6355"/>
                  <a:pt x="3548" y="6342"/>
                  <a:pt x="3446" y="6342"/>
                </a:cubicBezTo>
                <a:cubicBezTo>
                  <a:pt x="2974" y="6342"/>
                  <a:pt x="2502" y="6572"/>
                  <a:pt x="2017" y="6572"/>
                </a:cubicBezTo>
                <a:lnTo>
                  <a:pt x="1902" y="6572"/>
                </a:lnTo>
                <a:cubicBezTo>
                  <a:pt x="1366" y="6508"/>
                  <a:pt x="907" y="6151"/>
                  <a:pt x="728" y="5640"/>
                </a:cubicBezTo>
                <a:cubicBezTo>
                  <a:pt x="524" y="5002"/>
                  <a:pt x="741" y="4288"/>
                  <a:pt x="1290" y="3892"/>
                </a:cubicBezTo>
                <a:cubicBezTo>
                  <a:pt x="1660" y="3599"/>
                  <a:pt x="2093" y="3471"/>
                  <a:pt x="2489" y="3254"/>
                </a:cubicBezTo>
                <a:cubicBezTo>
                  <a:pt x="2897" y="3024"/>
                  <a:pt x="3127" y="2667"/>
                  <a:pt x="3357" y="2259"/>
                </a:cubicBezTo>
                <a:cubicBezTo>
                  <a:pt x="3918" y="1263"/>
                  <a:pt x="4748" y="485"/>
                  <a:pt x="5883" y="485"/>
                </a:cubicBezTo>
                <a:close/>
                <a:moveTo>
                  <a:pt x="5896" y="0"/>
                </a:moveTo>
                <a:lnTo>
                  <a:pt x="5883" y="13"/>
                </a:lnTo>
                <a:cubicBezTo>
                  <a:pt x="4697" y="13"/>
                  <a:pt x="3676" y="702"/>
                  <a:pt x="2948" y="2029"/>
                </a:cubicBezTo>
                <a:cubicBezTo>
                  <a:pt x="2731" y="2399"/>
                  <a:pt x="2566" y="2667"/>
                  <a:pt x="2272" y="2833"/>
                </a:cubicBezTo>
                <a:cubicBezTo>
                  <a:pt x="2144" y="2897"/>
                  <a:pt x="2004" y="2960"/>
                  <a:pt x="1864" y="3024"/>
                </a:cubicBezTo>
                <a:cubicBezTo>
                  <a:pt x="1558" y="3139"/>
                  <a:pt x="1264" y="3305"/>
                  <a:pt x="996" y="3509"/>
                </a:cubicBezTo>
                <a:cubicBezTo>
                  <a:pt x="294" y="4032"/>
                  <a:pt x="1" y="4951"/>
                  <a:pt x="269" y="5793"/>
                </a:cubicBezTo>
                <a:cubicBezTo>
                  <a:pt x="524" y="6482"/>
                  <a:pt x="1136" y="6967"/>
                  <a:pt x="1864" y="7031"/>
                </a:cubicBezTo>
                <a:lnTo>
                  <a:pt x="2030" y="7031"/>
                </a:lnTo>
                <a:cubicBezTo>
                  <a:pt x="2310" y="7031"/>
                  <a:pt x="2591" y="6980"/>
                  <a:pt x="2859" y="6916"/>
                </a:cubicBezTo>
                <a:cubicBezTo>
                  <a:pt x="3051" y="6853"/>
                  <a:pt x="3255" y="6827"/>
                  <a:pt x="3446" y="6814"/>
                </a:cubicBezTo>
                <a:cubicBezTo>
                  <a:pt x="3510" y="6814"/>
                  <a:pt x="3574" y="6814"/>
                  <a:pt x="3637" y="6840"/>
                </a:cubicBezTo>
                <a:cubicBezTo>
                  <a:pt x="3816" y="6891"/>
                  <a:pt x="3969" y="6980"/>
                  <a:pt x="4122" y="7095"/>
                </a:cubicBezTo>
                <a:cubicBezTo>
                  <a:pt x="4199" y="7146"/>
                  <a:pt x="4288" y="7210"/>
                  <a:pt x="4378" y="7261"/>
                </a:cubicBezTo>
                <a:cubicBezTo>
                  <a:pt x="4863" y="7541"/>
                  <a:pt x="5407" y="7682"/>
                  <a:pt x="5953" y="7682"/>
                </a:cubicBezTo>
                <a:cubicBezTo>
                  <a:pt x="6425" y="7682"/>
                  <a:pt x="6900" y="7576"/>
                  <a:pt x="7338" y="7363"/>
                </a:cubicBezTo>
                <a:cubicBezTo>
                  <a:pt x="7415" y="7325"/>
                  <a:pt x="7478" y="7286"/>
                  <a:pt x="7542" y="7248"/>
                </a:cubicBezTo>
                <a:cubicBezTo>
                  <a:pt x="7644" y="7184"/>
                  <a:pt x="7759" y="7133"/>
                  <a:pt x="7861" y="7095"/>
                </a:cubicBezTo>
                <a:cubicBezTo>
                  <a:pt x="7978" y="7053"/>
                  <a:pt x="8103" y="7028"/>
                  <a:pt x="8222" y="7028"/>
                </a:cubicBezTo>
                <a:cubicBezTo>
                  <a:pt x="8247" y="7028"/>
                  <a:pt x="8271" y="7029"/>
                  <a:pt x="8295" y="7031"/>
                </a:cubicBezTo>
                <a:cubicBezTo>
                  <a:pt x="8448" y="7031"/>
                  <a:pt x="8614" y="7044"/>
                  <a:pt x="8780" y="7057"/>
                </a:cubicBezTo>
                <a:cubicBezTo>
                  <a:pt x="8946" y="7069"/>
                  <a:pt x="9150" y="7095"/>
                  <a:pt x="9354" y="7095"/>
                </a:cubicBezTo>
                <a:cubicBezTo>
                  <a:pt x="9456" y="7095"/>
                  <a:pt x="9571" y="7082"/>
                  <a:pt x="9673" y="7069"/>
                </a:cubicBezTo>
                <a:cubicBezTo>
                  <a:pt x="10745" y="6955"/>
                  <a:pt x="11587" y="6125"/>
                  <a:pt x="11741" y="5066"/>
                </a:cubicBezTo>
                <a:cubicBezTo>
                  <a:pt x="11906" y="3994"/>
                  <a:pt x="11319" y="2960"/>
                  <a:pt x="10337" y="2539"/>
                </a:cubicBezTo>
                <a:cubicBezTo>
                  <a:pt x="10094" y="2437"/>
                  <a:pt x="9852" y="2374"/>
                  <a:pt x="9597" y="2322"/>
                </a:cubicBezTo>
                <a:cubicBezTo>
                  <a:pt x="9342" y="2271"/>
                  <a:pt x="9086" y="2195"/>
                  <a:pt x="8857" y="2067"/>
                </a:cubicBezTo>
                <a:cubicBezTo>
                  <a:pt x="8627" y="1876"/>
                  <a:pt x="8436" y="1646"/>
                  <a:pt x="8295" y="1391"/>
                </a:cubicBezTo>
                <a:cubicBezTo>
                  <a:pt x="8116" y="1110"/>
                  <a:pt x="7912" y="842"/>
                  <a:pt x="7670" y="613"/>
                </a:cubicBezTo>
                <a:cubicBezTo>
                  <a:pt x="7300" y="306"/>
                  <a:pt x="6853" y="102"/>
                  <a:pt x="6368" y="38"/>
                </a:cubicBezTo>
                <a:cubicBezTo>
                  <a:pt x="6215" y="13"/>
                  <a:pt x="6049" y="0"/>
                  <a:pt x="589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7"/>
        <p:cNvGrpSpPr/>
        <p:nvPr/>
      </p:nvGrpSpPr>
      <p:grpSpPr>
        <a:xfrm>
          <a:off x="0" y="0"/>
          <a:ext cx="0" cy="0"/>
          <a:chOff x="0" y="0"/>
          <a:chExt cx="0" cy="0"/>
        </a:xfrm>
      </p:grpSpPr>
      <p:pic>
        <p:nvPicPr>
          <p:cNvPr id="68" name="Google Shape;68;p44"/>
          <p:cNvPicPr preferRelativeResize="0"/>
          <p:nvPr/>
        </p:nvPicPr>
        <p:blipFill rotWithShape="1">
          <a:blip r:embed="rId2">
            <a:alphaModFix amt="65000"/>
          </a:blip>
          <a:srcRect/>
          <a:stretch/>
        </p:blipFill>
        <p:spPr>
          <a:xfrm>
            <a:off x="0" y="0"/>
            <a:ext cx="9144000" cy="5143500"/>
          </a:xfrm>
          <a:prstGeom prst="rect">
            <a:avLst/>
          </a:prstGeom>
          <a:noFill/>
          <a:ln>
            <a:noFill/>
          </a:ln>
        </p:spPr>
      </p:pic>
      <p:sp>
        <p:nvSpPr>
          <p:cNvPr id="69" name="Google Shape;69;p44"/>
          <p:cNvSpPr txBox="1">
            <a:spLocks noGrp="1"/>
          </p:cNvSpPr>
          <p:nvPr>
            <p:ph type="title"/>
          </p:nvPr>
        </p:nvSpPr>
        <p:spPr>
          <a:xfrm>
            <a:off x="2348100" y="2389600"/>
            <a:ext cx="4447800" cy="8778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3600"/>
              <a:buNone/>
              <a:defRPr sz="60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70" name="Google Shape;70;p44"/>
          <p:cNvSpPr txBox="1">
            <a:spLocks noGrp="1"/>
          </p:cNvSpPr>
          <p:nvPr>
            <p:ph type="title" idx="2"/>
          </p:nvPr>
        </p:nvSpPr>
        <p:spPr>
          <a:xfrm>
            <a:off x="4043550" y="1263975"/>
            <a:ext cx="1056900" cy="10611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lvl1pPr lvl="0" algn="ctr">
              <a:lnSpc>
                <a:spcPct val="100000"/>
              </a:lnSpc>
              <a:spcBef>
                <a:spcPts val="0"/>
              </a:spcBef>
              <a:spcAft>
                <a:spcPts val="0"/>
              </a:spcAft>
              <a:buSzPts val="6000"/>
              <a:buNone/>
              <a:defRPr sz="5000">
                <a:solidFill>
                  <a:schemeClr val="lt1"/>
                </a:solidFill>
              </a:defRPr>
            </a:lvl1pPr>
            <a:lvl2pPr lvl="1" algn="ctr">
              <a:lnSpc>
                <a:spcPct val="100000"/>
              </a:lnSpc>
              <a:spcBef>
                <a:spcPts val="0"/>
              </a:spcBef>
              <a:spcAft>
                <a:spcPts val="0"/>
              </a:spcAft>
              <a:buSzPts val="6000"/>
              <a:buNone/>
              <a:defRPr sz="6000"/>
            </a:lvl2pPr>
            <a:lvl3pPr lvl="2" algn="ctr">
              <a:lnSpc>
                <a:spcPct val="100000"/>
              </a:lnSpc>
              <a:spcBef>
                <a:spcPts val="0"/>
              </a:spcBef>
              <a:spcAft>
                <a:spcPts val="0"/>
              </a:spcAft>
              <a:buSzPts val="6000"/>
              <a:buNone/>
              <a:defRPr sz="6000"/>
            </a:lvl3pPr>
            <a:lvl4pPr lvl="3" algn="ctr">
              <a:lnSpc>
                <a:spcPct val="100000"/>
              </a:lnSpc>
              <a:spcBef>
                <a:spcPts val="0"/>
              </a:spcBef>
              <a:spcAft>
                <a:spcPts val="0"/>
              </a:spcAft>
              <a:buSzPts val="6000"/>
              <a:buNone/>
              <a:defRPr sz="6000"/>
            </a:lvl4pPr>
            <a:lvl5pPr lvl="4" algn="ctr">
              <a:lnSpc>
                <a:spcPct val="100000"/>
              </a:lnSpc>
              <a:spcBef>
                <a:spcPts val="0"/>
              </a:spcBef>
              <a:spcAft>
                <a:spcPts val="0"/>
              </a:spcAft>
              <a:buSzPts val="6000"/>
              <a:buNone/>
              <a:defRPr sz="6000"/>
            </a:lvl5pPr>
            <a:lvl6pPr lvl="5" algn="ctr">
              <a:lnSpc>
                <a:spcPct val="100000"/>
              </a:lnSpc>
              <a:spcBef>
                <a:spcPts val="0"/>
              </a:spcBef>
              <a:spcAft>
                <a:spcPts val="0"/>
              </a:spcAft>
              <a:buSzPts val="6000"/>
              <a:buNone/>
              <a:defRPr sz="6000"/>
            </a:lvl6pPr>
            <a:lvl7pPr lvl="6" algn="ctr">
              <a:lnSpc>
                <a:spcPct val="100000"/>
              </a:lnSpc>
              <a:spcBef>
                <a:spcPts val="0"/>
              </a:spcBef>
              <a:spcAft>
                <a:spcPts val="0"/>
              </a:spcAft>
              <a:buSzPts val="6000"/>
              <a:buNone/>
              <a:defRPr sz="6000"/>
            </a:lvl7pPr>
            <a:lvl8pPr lvl="7" algn="ctr">
              <a:lnSpc>
                <a:spcPct val="100000"/>
              </a:lnSpc>
              <a:spcBef>
                <a:spcPts val="0"/>
              </a:spcBef>
              <a:spcAft>
                <a:spcPts val="0"/>
              </a:spcAft>
              <a:buSzPts val="6000"/>
              <a:buNone/>
              <a:defRPr sz="6000"/>
            </a:lvl8pPr>
            <a:lvl9pPr lvl="8" algn="ctr">
              <a:lnSpc>
                <a:spcPct val="100000"/>
              </a:lnSpc>
              <a:spcBef>
                <a:spcPts val="0"/>
              </a:spcBef>
              <a:spcAft>
                <a:spcPts val="0"/>
              </a:spcAft>
              <a:buSzPts val="6000"/>
              <a:buNone/>
              <a:defRPr sz="6000"/>
            </a:lvl9pPr>
          </a:lstStyle>
          <a:p>
            <a:endParaRPr/>
          </a:p>
        </p:txBody>
      </p:sp>
      <p:sp>
        <p:nvSpPr>
          <p:cNvPr id="71" name="Google Shape;71;p44"/>
          <p:cNvSpPr txBox="1">
            <a:spLocks noGrp="1"/>
          </p:cNvSpPr>
          <p:nvPr>
            <p:ph type="subTitle" idx="1"/>
          </p:nvPr>
        </p:nvSpPr>
        <p:spPr>
          <a:xfrm>
            <a:off x="3359550" y="3564238"/>
            <a:ext cx="2424900" cy="7134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600"/>
            </a:lvl1pPr>
            <a:lvl2pPr lvl="1" algn="ctr">
              <a:lnSpc>
                <a:spcPct val="100000"/>
              </a:lnSpc>
              <a:spcBef>
                <a:spcPts val="1600"/>
              </a:spcBef>
              <a:spcAft>
                <a:spcPts val="0"/>
              </a:spcAft>
              <a:buSzPts val="1400"/>
              <a:buNone/>
              <a:defRPr/>
            </a:lvl2pPr>
            <a:lvl3pPr lvl="2" algn="ctr">
              <a:lnSpc>
                <a:spcPct val="100000"/>
              </a:lnSpc>
              <a:spcBef>
                <a:spcPts val="1600"/>
              </a:spcBef>
              <a:spcAft>
                <a:spcPts val="0"/>
              </a:spcAft>
              <a:buSzPts val="1400"/>
              <a:buNone/>
              <a:defRPr/>
            </a:lvl3pPr>
            <a:lvl4pPr lvl="3" algn="ctr">
              <a:lnSpc>
                <a:spcPct val="100000"/>
              </a:lnSpc>
              <a:spcBef>
                <a:spcPts val="1600"/>
              </a:spcBef>
              <a:spcAft>
                <a:spcPts val="0"/>
              </a:spcAft>
              <a:buSzPts val="1400"/>
              <a:buNone/>
              <a:defRPr/>
            </a:lvl4pPr>
            <a:lvl5pPr lvl="4" algn="ctr">
              <a:lnSpc>
                <a:spcPct val="100000"/>
              </a:lnSpc>
              <a:spcBef>
                <a:spcPts val="1600"/>
              </a:spcBef>
              <a:spcAft>
                <a:spcPts val="0"/>
              </a:spcAft>
              <a:buSzPts val="1400"/>
              <a:buNone/>
              <a:defRPr/>
            </a:lvl5pPr>
            <a:lvl6pPr lvl="5" algn="ctr">
              <a:lnSpc>
                <a:spcPct val="100000"/>
              </a:lnSpc>
              <a:spcBef>
                <a:spcPts val="1600"/>
              </a:spcBef>
              <a:spcAft>
                <a:spcPts val="0"/>
              </a:spcAft>
              <a:buSzPts val="1400"/>
              <a:buNone/>
              <a:defRPr/>
            </a:lvl6pPr>
            <a:lvl7pPr lvl="6" algn="ctr">
              <a:lnSpc>
                <a:spcPct val="100000"/>
              </a:lnSpc>
              <a:spcBef>
                <a:spcPts val="1600"/>
              </a:spcBef>
              <a:spcAft>
                <a:spcPts val="0"/>
              </a:spcAft>
              <a:buSzPts val="1400"/>
              <a:buNone/>
              <a:defRPr/>
            </a:lvl7pPr>
            <a:lvl8pPr lvl="7" algn="ctr">
              <a:lnSpc>
                <a:spcPct val="100000"/>
              </a:lnSpc>
              <a:spcBef>
                <a:spcPts val="1600"/>
              </a:spcBef>
              <a:spcAft>
                <a:spcPts val="0"/>
              </a:spcAft>
              <a:buSzPts val="1400"/>
              <a:buNone/>
              <a:defRPr/>
            </a:lvl8pPr>
            <a:lvl9pPr lvl="8" algn="ctr">
              <a:lnSpc>
                <a:spcPct val="100000"/>
              </a:lnSpc>
              <a:spcBef>
                <a:spcPts val="1600"/>
              </a:spcBef>
              <a:spcAft>
                <a:spcPts val="1600"/>
              </a:spcAft>
              <a:buSzPts val="1400"/>
              <a:buNone/>
              <a:defRPr/>
            </a:lvl9pPr>
          </a:lstStyle>
          <a:p>
            <a:endParaRPr/>
          </a:p>
        </p:txBody>
      </p:sp>
      <p:sp>
        <p:nvSpPr>
          <p:cNvPr id="72" name="Google Shape;72;p44"/>
          <p:cNvSpPr txBox="1">
            <a:spLocks noGrp="1"/>
          </p:cNvSpPr>
          <p:nvPr>
            <p:ph type="subTitle" idx="3"/>
          </p:nvPr>
        </p:nvSpPr>
        <p:spPr>
          <a:xfrm>
            <a:off x="3511200" y="103450"/>
            <a:ext cx="2121600" cy="4002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grpSp>
        <p:nvGrpSpPr>
          <p:cNvPr id="73" name="Google Shape;73;p44"/>
          <p:cNvGrpSpPr/>
          <p:nvPr/>
        </p:nvGrpSpPr>
        <p:grpSpPr>
          <a:xfrm>
            <a:off x="0" y="25"/>
            <a:ext cx="9144000" cy="5143500"/>
            <a:chOff x="0" y="25"/>
            <a:chExt cx="9144000" cy="5143500"/>
          </a:xfrm>
        </p:grpSpPr>
        <p:cxnSp>
          <p:nvCxnSpPr>
            <p:cNvPr id="74" name="Google Shape;74;p44"/>
            <p:cNvCxnSpPr/>
            <p:nvPr/>
          </p:nvCxnSpPr>
          <p:spPr>
            <a:xfrm>
              <a:off x="0" y="4513500"/>
              <a:ext cx="9144000" cy="0"/>
            </a:xfrm>
            <a:prstGeom prst="straightConnector1">
              <a:avLst/>
            </a:prstGeom>
            <a:noFill/>
            <a:ln w="19050" cap="flat" cmpd="sng">
              <a:solidFill>
                <a:schemeClr val="dk1"/>
              </a:solidFill>
              <a:prstDash val="solid"/>
              <a:round/>
              <a:headEnd type="none" w="sm" len="sm"/>
              <a:tailEnd type="none" w="sm" len="sm"/>
            </a:ln>
          </p:spPr>
        </p:cxnSp>
        <p:cxnSp>
          <p:nvCxnSpPr>
            <p:cNvPr id="75" name="Google Shape;75;p44"/>
            <p:cNvCxnSpPr/>
            <p:nvPr/>
          </p:nvCxnSpPr>
          <p:spPr>
            <a:xfrm>
              <a:off x="333975" y="25"/>
              <a:ext cx="0" cy="5143500"/>
            </a:xfrm>
            <a:prstGeom prst="straightConnector1">
              <a:avLst/>
            </a:prstGeom>
            <a:noFill/>
            <a:ln w="19050" cap="flat" cmpd="sng">
              <a:solidFill>
                <a:schemeClr val="dk1"/>
              </a:solidFill>
              <a:prstDash val="solid"/>
              <a:round/>
              <a:headEnd type="none" w="sm" len="sm"/>
              <a:tailEnd type="none" w="sm" len="sm"/>
            </a:ln>
          </p:spPr>
        </p:cxnSp>
        <p:cxnSp>
          <p:nvCxnSpPr>
            <p:cNvPr id="76" name="Google Shape;76;p44"/>
            <p:cNvCxnSpPr/>
            <p:nvPr/>
          </p:nvCxnSpPr>
          <p:spPr>
            <a:xfrm>
              <a:off x="8810025" y="25"/>
              <a:ext cx="0" cy="5143500"/>
            </a:xfrm>
            <a:prstGeom prst="straightConnector1">
              <a:avLst/>
            </a:prstGeom>
            <a:noFill/>
            <a:ln w="19050" cap="flat" cmpd="sng">
              <a:solidFill>
                <a:schemeClr val="dk1"/>
              </a:solidFill>
              <a:prstDash val="solid"/>
              <a:round/>
              <a:headEnd type="none" w="sm" len="sm"/>
              <a:tailEnd type="none" w="sm" len="sm"/>
            </a:ln>
          </p:spPr>
        </p:cxnSp>
        <p:cxnSp>
          <p:nvCxnSpPr>
            <p:cNvPr id="77" name="Google Shape;77;p44"/>
            <p:cNvCxnSpPr/>
            <p:nvPr/>
          </p:nvCxnSpPr>
          <p:spPr>
            <a:xfrm>
              <a:off x="0" y="630000"/>
              <a:ext cx="9144000" cy="0"/>
            </a:xfrm>
            <a:prstGeom prst="straightConnector1">
              <a:avLst/>
            </a:prstGeom>
            <a:noFill/>
            <a:ln w="19050" cap="flat" cmpd="sng">
              <a:solidFill>
                <a:schemeClr val="dk1"/>
              </a:solidFill>
              <a:prstDash val="solid"/>
              <a:round/>
              <a:headEnd type="none" w="sm" len="sm"/>
              <a:tailEnd type="none" w="sm" len="sm"/>
            </a:ln>
          </p:spPr>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78"/>
        <p:cNvGrpSpPr/>
        <p:nvPr/>
      </p:nvGrpSpPr>
      <p:grpSpPr>
        <a:xfrm>
          <a:off x="0" y="0"/>
          <a:ext cx="0" cy="0"/>
          <a:chOff x="0" y="0"/>
          <a:chExt cx="0" cy="0"/>
        </a:xfrm>
      </p:grpSpPr>
      <p:pic>
        <p:nvPicPr>
          <p:cNvPr id="79" name="Google Shape;79;p45"/>
          <p:cNvPicPr preferRelativeResize="0"/>
          <p:nvPr/>
        </p:nvPicPr>
        <p:blipFill rotWithShape="1">
          <a:blip r:embed="rId2">
            <a:alphaModFix amt="65000"/>
          </a:blip>
          <a:srcRect/>
          <a:stretch/>
        </p:blipFill>
        <p:spPr>
          <a:xfrm>
            <a:off x="0" y="0"/>
            <a:ext cx="9144000" cy="5143500"/>
          </a:xfrm>
          <a:prstGeom prst="rect">
            <a:avLst/>
          </a:prstGeom>
          <a:noFill/>
          <a:ln>
            <a:noFill/>
          </a:ln>
        </p:spPr>
      </p:pic>
      <p:sp>
        <p:nvSpPr>
          <p:cNvPr id="80" name="Google Shape;80;p45"/>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400"/>
              <a:buNone/>
              <a:defRPr/>
            </a:lvl1pPr>
            <a:lvl2pPr lvl="1" algn="l">
              <a:lnSpc>
                <a:spcPct val="100000"/>
              </a:lnSpc>
              <a:spcBef>
                <a:spcPts val="0"/>
              </a:spcBef>
              <a:spcAft>
                <a:spcPts val="0"/>
              </a:spcAft>
              <a:buSzPts val="3400"/>
              <a:buNone/>
              <a:defRPr/>
            </a:lvl2pPr>
            <a:lvl3pPr lvl="2" algn="l">
              <a:lnSpc>
                <a:spcPct val="100000"/>
              </a:lnSpc>
              <a:spcBef>
                <a:spcPts val="0"/>
              </a:spcBef>
              <a:spcAft>
                <a:spcPts val="0"/>
              </a:spcAft>
              <a:buSzPts val="3400"/>
              <a:buNone/>
              <a:defRPr/>
            </a:lvl3pPr>
            <a:lvl4pPr lvl="3" algn="l">
              <a:lnSpc>
                <a:spcPct val="100000"/>
              </a:lnSpc>
              <a:spcBef>
                <a:spcPts val="0"/>
              </a:spcBef>
              <a:spcAft>
                <a:spcPts val="0"/>
              </a:spcAft>
              <a:buSzPts val="3400"/>
              <a:buNone/>
              <a:defRPr/>
            </a:lvl4pPr>
            <a:lvl5pPr lvl="4" algn="l">
              <a:lnSpc>
                <a:spcPct val="100000"/>
              </a:lnSpc>
              <a:spcBef>
                <a:spcPts val="0"/>
              </a:spcBef>
              <a:spcAft>
                <a:spcPts val="0"/>
              </a:spcAft>
              <a:buSzPts val="3400"/>
              <a:buNone/>
              <a:defRPr/>
            </a:lvl5pPr>
            <a:lvl6pPr lvl="5" algn="l">
              <a:lnSpc>
                <a:spcPct val="100000"/>
              </a:lnSpc>
              <a:spcBef>
                <a:spcPts val="0"/>
              </a:spcBef>
              <a:spcAft>
                <a:spcPts val="0"/>
              </a:spcAft>
              <a:buSzPts val="3400"/>
              <a:buNone/>
              <a:defRPr/>
            </a:lvl6pPr>
            <a:lvl7pPr lvl="6" algn="l">
              <a:lnSpc>
                <a:spcPct val="100000"/>
              </a:lnSpc>
              <a:spcBef>
                <a:spcPts val="0"/>
              </a:spcBef>
              <a:spcAft>
                <a:spcPts val="0"/>
              </a:spcAft>
              <a:buSzPts val="3400"/>
              <a:buNone/>
              <a:defRPr/>
            </a:lvl7pPr>
            <a:lvl8pPr lvl="7" algn="l">
              <a:lnSpc>
                <a:spcPct val="100000"/>
              </a:lnSpc>
              <a:spcBef>
                <a:spcPts val="0"/>
              </a:spcBef>
              <a:spcAft>
                <a:spcPts val="0"/>
              </a:spcAft>
              <a:buSzPts val="3400"/>
              <a:buNone/>
              <a:defRPr/>
            </a:lvl8pPr>
            <a:lvl9pPr lvl="8" algn="l">
              <a:lnSpc>
                <a:spcPct val="100000"/>
              </a:lnSpc>
              <a:spcBef>
                <a:spcPts val="0"/>
              </a:spcBef>
              <a:spcAft>
                <a:spcPts val="0"/>
              </a:spcAft>
              <a:buSzPts val="3400"/>
              <a:buNone/>
              <a:defRPr/>
            </a:lvl9pPr>
          </a:lstStyle>
          <a:p>
            <a:endParaRPr/>
          </a:p>
        </p:txBody>
      </p:sp>
      <p:sp>
        <p:nvSpPr>
          <p:cNvPr id="81" name="Google Shape;81;p45"/>
          <p:cNvSpPr txBox="1">
            <a:spLocks noGrp="1"/>
          </p:cNvSpPr>
          <p:nvPr>
            <p:ph type="subTitle" idx="1"/>
          </p:nvPr>
        </p:nvSpPr>
        <p:spPr>
          <a:xfrm>
            <a:off x="4808667" y="3158350"/>
            <a:ext cx="3024600" cy="10275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sz="1400" b="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82" name="Google Shape;82;p45"/>
          <p:cNvSpPr txBox="1">
            <a:spLocks noGrp="1"/>
          </p:cNvSpPr>
          <p:nvPr>
            <p:ph type="subTitle" idx="2"/>
          </p:nvPr>
        </p:nvSpPr>
        <p:spPr>
          <a:xfrm>
            <a:off x="1311061" y="3158350"/>
            <a:ext cx="3023700" cy="10275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sz="1400" b="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83" name="Google Shape;83;p45"/>
          <p:cNvSpPr txBox="1">
            <a:spLocks noGrp="1"/>
          </p:cNvSpPr>
          <p:nvPr>
            <p:ph type="subTitle" idx="3"/>
          </p:nvPr>
        </p:nvSpPr>
        <p:spPr>
          <a:xfrm>
            <a:off x="1311050" y="2646400"/>
            <a:ext cx="3023700" cy="5070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000"/>
              <a:buFont typeface="Montserrat"/>
              <a:buNone/>
              <a:defRPr sz="2200">
                <a:solidFill>
                  <a:schemeClr val="dk2"/>
                </a:solidFill>
                <a:latin typeface="Domine"/>
                <a:ea typeface="Domine"/>
                <a:cs typeface="Domine"/>
                <a:sym typeface="Domine"/>
              </a:defRPr>
            </a:lvl1pPr>
            <a:lvl2pPr lvl="1" algn="ctr">
              <a:lnSpc>
                <a:spcPct val="100000"/>
              </a:lnSpc>
              <a:spcBef>
                <a:spcPts val="0"/>
              </a:spcBef>
              <a:spcAft>
                <a:spcPts val="0"/>
              </a:spcAft>
              <a:buSzPts val="2000"/>
              <a:buFont typeface="Montserrat"/>
              <a:buNone/>
              <a:defRPr sz="2000">
                <a:latin typeface="Montserrat"/>
                <a:ea typeface="Montserrat"/>
                <a:cs typeface="Montserrat"/>
                <a:sym typeface="Montserrat"/>
              </a:defRPr>
            </a:lvl2pPr>
            <a:lvl3pPr lvl="2" algn="ctr">
              <a:lnSpc>
                <a:spcPct val="100000"/>
              </a:lnSpc>
              <a:spcBef>
                <a:spcPts val="1600"/>
              </a:spcBef>
              <a:spcAft>
                <a:spcPts val="0"/>
              </a:spcAft>
              <a:buSzPts val="2000"/>
              <a:buFont typeface="Montserrat"/>
              <a:buNone/>
              <a:defRPr sz="2000">
                <a:latin typeface="Montserrat"/>
                <a:ea typeface="Montserrat"/>
                <a:cs typeface="Montserrat"/>
                <a:sym typeface="Montserrat"/>
              </a:defRPr>
            </a:lvl3pPr>
            <a:lvl4pPr lvl="3" algn="ctr">
              <a:lnSpc>
                <a:spcPct val="100000"/>
              </a:lnSpc>
              <a:spcBef>
                <a:spcPts val="1600"/>
              </a:spcBef>
              <a:spcAft>
                <a:spcPts val="0"/>
              </a:spcAft>
              <a:buSzPts val="2000"/>
              <a:buFont typeface="Montserrat"/>
              <a:buNone/>
              <a:defRPr sz="2000">
                <a:latin typeface="Montserrat"/>
                <a:ea typeface="Montserrat"/>
                <a:cs typeface="Montserrat"/>
                <a:sym typeface="Montserrat"/>
              </a:defRPr>
            </a:lvl4pPr>
            <a:lvl5pPr lvl="4" algn="ctr">
              <a:lnSpc>
                <a:spcPct val="100000"/>
              </a:lnSpc>
              <a:spcBef>
                <a:spcPts val="1600"/>
              </a:spcBef>
              <a:spcAft>
                <a:spcPts val="0"/>
              </a:spcAft>
              <a:buSzPts val="2000"/>
              <a:buFont typeface="Montserrat"/>
              <a:buNone/>
              <a:defRPr sz="2000">
                <a:latin typeface="Montserrat"/>
                <a:ea typeface="Montserrat"/>
                <a:cs typeface="Montserrat"/>
                <a:sym typeface="Montserrat"/>
              </a:defRPr>
            </a:lvl5pPr>
            <a:lvl6pPr lvl="5" algn="ctr">
              <a:lnSpc>
                <a:spcPct val="100000"/>
              </a:lnSpc>
              <a:spcBef>
                <a:spcPts val="1600"/>
              </a:spcBef>
              <a:spcAft>
                <a:spcPts val="0"/>
              </a:spcAft>
              <a:buSzPts val="2000"/>
              <a:buFont typeface="Montserrat"/>
              <a:buNone/>
              <a:defRPr sz="2000">
                <a:latin typeface="Montserrat"/>
                <a:ea typeface="Montserrat"/>
                <a:cs typeface="Montserrat"/>
                <a:sym typeface="Montserrat"/>
              </a:defRPr>
            </a:lvl6pPr>
            <a:lvl7pPr lvl="6" algn="ctr">
              <a:lnSpc>
                <a:spcPct val="100000"/>
              </a:lnSpc>
              <a:spcBef>
                <a:spcPts val="1600"/>
              </a:spcBef>
              <a:spcAft>
                <a:spcPts val="0"/>
              </a:spcAft>
              <a:buSzPts val="2000"/>
              <a:buFont typeface="Montserrat"/>
              <a:buNone/>
              <a:defRPr sz="2000">
                <a:latin typeface="Montserrat"/>
                <a:ea typeface="Montserrat"/>
                <a:cs typeface="Montserrat"/>
                <a:sym typeface="Montserrat"/>
              </a:defRPr>
            </a:lvl7pPr>
            <a:lvl8pPr lvl="7" algn="ctr">
              <a:lnSpc>
                <a:spcPct val="100000"/>
              </a:lnSpc>
              <a:spcBef>
                <a:spcPts val="1600"/>
              </a:spcBef>
              <a:spcAft>
                <a:spcPts val="0"/>
              </a:spcAft>
              <a:buSzPts val="2000"/>
              <a:buFont typeface="Montserrat"/>
              <a:buNone/>
              <a:defRPr sz="2000">
                <a:latin typeface="Montserrat"/>
                <a:ea typeface="Montserrat"/>
                <a:cs typeface="Montserrat"/>
                <a:sym typeface="Montserrat"/>
              </a:defRPr>
            </a:lvl8pPr>
            <a:lvl9pPr lvl="8" algn="ctr">
              <a:lnSpc>
                <a:spcPct val="100000"/>
              </a:lnSpc>
              <a:spcBef>
                <a:spcPts val="1600"/>
              </a:spcBef>
              <a:spcAft>
                <a:spcPts val="1600"/>
              </a:spcAft>
              <a:buSzPts val="2000"/>
              <a:buFont typeface="Montserrat"/>
              <a:buNone/>
              <a:defRPr sz="2000">
                <a:latin typeface="Montserrat"/>
                <a:ea typeface="Montserrat"/>
                <a:cs typeface="Montserrat"/>
                <a:sym typeface="Montserrat"/>
              </a:defRPr>
            </a:lvl9pPr>
          </a:lstStyle>
          <a:p>
            <a:endParaRPr/>
          </a:p>
        </p:txBody>
      </p:sp>
      <p:sp>
        <p:nvSpPr>
          <p:cNvPr id="84" name="Google Shape;84;p45"/>
          <p:cNvSpPr txBox="1">
            <a:spLocks noGrp="1"/>
          </p:cNvSpPr>
          <p:nvPr>
            <p:ph type="subTitle" idx="4"/>
          </p:nvPr>
        </p:nvSpPr>
        <p:spPr>
          <a:xfrm>
            <a:off x="4808983" y="2646400"/>
            <a:ext cx="3023700" cy="5070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000"/>
              <a:buFont typeface="Montserrat"/>
              <a:buNone/>
              <a:defRPr sz="2200">
                <a:solidFill>
                  <a:schemeClr val="dk2"/>
                </a:solidFill>
                <a:latin typeface="Domine"/>
                <a:ea typeface="Domine"/>
                <a:cs typeface="Domine"/>
                <a:sym typeface="Domine"/>
              </a:defRPr>
            </a:lvl1pPr>
            <a:lvl2pPr lvl="1" algn="ctr">
              <a:lnSpc>
                <a:spcPct val="100000"/>
              </a:lnSpc>
              <a:spcBef>
                <a:spcPts val="0"/>
              </a:spcBef>
              <a:spcAft>
                <a:spcPts val="0"/>
              </a:spcAft>
              <a:buSzPts val="2000"/>
              <a:buFont typeface="Montserrat"/>
              <a:buNone/>
              <a:defRPr sz="2000">
                <a:latin typeface="Montserrat"/>
                <a:ea typeface="Montserrat"/>
                <a:cs typeface="Montserrat"/>
                <a:sym typeface="Montserrat"/>
              </a:defRPr>
            </a:lvl2pPr>
            <a:lvl3pPr lvl="2" algn="ctr">
              <a:lnSpc>
                <a:spcPct val="100000"/>
              </a:lnSpc>
              <a:spcBef>
                <a:spcPts val="1600"/>
              </a:spcBef>
              <a:spcAft>
                <a:spcPts val="0"/>
              </a:spcAft>
              <a:buSzPts val="2000"/>
              <a:buFont typeface="Montserrat"/>
              <a:buNone/>
              <a:defRPr sz="2000">
                <a:latin typeface="Montserrat"/>
                <a:ea typeface="Montserrat"/>
                <a:cs typeface="Montserrat"/>
                <a:sym typeface="Montserrat"/>
              </a:defRPr>
            </a:lvl3pPr>
            <a:lvl4pPr lvl="3" algn="ctr">
              <a:lnSpc>
                <a:spcPct val="100000"/>
              </a:lnSpc>
              <a:spcBef>
                <a:spcPts val="1600"/>
              </a:spcBef>
              <a:spcAft>
                <a:spcPts val="0"/>
              </a:spcAft>
              <a:buSzPts val="2000"/>
              <a:buFont typeface="Montserrat"/>
              <a:buNone/>
              <a:defRPr sz="2000">
                <a:latin typeface="Montserrat"/>
                <a:ea typeface="Montserrat"/>
                <a:cs typeface="Montserrat"/>
                <a:sym typeface="Montserrat"/>
              </a:defRPr>
            </a:lvl4pPr>
            <a:lvl5pPr lvl="4" algn="ctr">
              <a:lnSpc>
                <a:spcPct val="100000"/>
              </a:lnSpc>
              <a:spcBef>
                <a:spcPts val="1600"/>
              </a:spcBef>
              <a:spcAft>
                <a:spcPts val="0"/>
              </a:spcAft>
              <a:buSzPts val="2000"/>
              <a:buFont typeface="Montserrat"/>
              <a:buNone/>
              <a:defRPr sz="2000">
                <a:latin typeface="Montserrat"/>
                <a:ea typeface="Montserrat"/>
                <a:cs typeface="Montserrat"/>
                <a:sym typeface="Montserrat"/>
              </a:defRPr>
            </a:lvl5pPr>
            <a:lvl6pPr lvl="5" algn="ctr">
              <a:lnSpc>
                <a:spcPct val="100000"/>
              </a:lnSpc>
              <a:spcBef>
                <a:spcPts val="1600"/>
              </a:spcBef>
              <a:spcAft>
                <a:spcPts val="0"/>
              </a:spcAft>
              <a:buSzPts val="2000"/>
              <a:buFont typeface="Montserrat"/>
              <a:buNone/>
              <a:defRPr sz="2000">
                <a:latin typeface="Montserrat"/>
                <a:ea typeface="Montserrat"/>
                <a:cs typeface="Montserrat"/>
                <a:sym typeface="Montserrat"/>
              </a:defRPr>
            </a:lvl6pPr>
            <a:lvl7pPr lvl="6" algn="ctr">
              <a:lnSpc>
                <a:spcPct val="100000"/>
              </a:lnSpc>
              <a:spcBef>
                <a:spcPts val="1600"/>
              </a:spcBef>
              <a:spcAft>
                <a:spcPts val="0"/>
              </a:spcAft>
              <a:buSzPts val="2000"/>
              <a:buFont typeface="Montserrat"/>
              <a:buNone/>
              <a:defRPr sz="2000">
                <a:latin typeface="Montserrat"/>
                <a:ea typeface="Montserrat"/>
                <a:cs typeface="Montserrat"/>
                <a:sym typeface="Montserrat"/>
              </a:defRPr>
            </a:lvl7pPr>
            <a:lvl8pPr lvl="7" algn="ctr">
              <a:lnSpc>
                <a:spcPct val="100000"/>
              </a:lnSpc>
              <a:spcBef>
                <a:spcPts val="1600"/>
              </a:spcBef>
              <a:spcAft>
                <a:spcPts val="0"/>
              </a:spcAft>
              <a:buSzPts val="2000"/>
              <a:buFont typeface="Montserrat"/>
              <a:buNone/>
              <a:defRPr sz="2000">
                <a:latin typeface="Montserrat"/>
                <a:ea typeface="Montserrat"/>
                <a:cs typeface="Montserrat"/>
                <a:sym typeface="Montserrat"/>
              </a:defRPr>
            </a:lvl8pPr>
            <a:lvl9pPr lvl="8" algn="ctr">
              <a:lnSpc>
                <a:spcPct val="100000"/>
              </a:lnSpc>
              <a:spcBef>
                <a:spcPts val="1600"/>
              </a:spcBef>
              <a:spcAft>
                <a:spcPts val="1600"/>
              </a:spcAft>
              <a:buSzPts val="2000"/>
              <a:buFont typeface="Montserrat"/>
              <a:buNone/>
              <a:defRPr sz="2000">
                <a:latin typeface="Montserrat"/>
                <a:ea typeface="Montserrat"/>
                <a:cs typeface="Montserrat"/>
                <a:sym typeface="Montserrat"/>
              </a:defRPr>
            </a:lvl9pPr>
          </a:lstStyle>
          <a:p>
            <a:endParaRPr/>
          </a:p>
        </p:txBody>
      </p:sp>
      <p:cxnSp>
        <p:nvCxnSpPr>
          <p:cNvPr id="85" name="Google Shape;85;p45"/>
          <p:cNvCxnSpPr/>
          <p:nvPr/>
        </p:nvCxnSpPr>
        <p:spPr>
          <a:xfrm>
            <a:off x="0" y="4802825"/>
            <a:ext cx="9144000" cy="0"/>
          </a:xfrm>
          <a:prstGeom prst="straightConnector1">
            <a:avLst/>
          </a:prstGeom>
          <a:noFill/>
          <a:ln w="19050" cap="flat" cmpd="sng">
            <a:solidFill>
              <a:schemeClr val="dk1"/>
            </a:solidFill>
            <a:prstDash val="solid"/>
            <a:round/>
            <a:headEnd type="none" w="sm" len="sm"/>
            <a:tailEnd type="none" w="sm" len="sm"/>
          </a:ln>
        </p:spPr>
      </p:cxnSp>
      <p:grpSp>
        <p:nvGrpSpPr>
          <p:cNvPr id="86" name="Google Shape;86;p45"/>
          <p:cNvGrpSpPr/>
          <p:nvPr/>
        </p:nvGrpSpPr>
        <p:grpSpPr>
          <a:xfrm>
            <a:off x="7290830" y="336133"/>
            <a:ext cx="474416" cy="305783"/>
            <a:chOff x="1087650" y="1031275"/>
            <a:chExt cx="298000" cy="192075"/>
          </a:xfrm>
        </p:grpSpPr>
        <p:sp>
          <p:nvSpPr>
            <p:cNvPr id="87" name="Google Shape;87;p45"/>
            <p:cNvSpPr/>
            <p:nvPr/>
          </p:nvSpPr>
          <p:spPr>
            <a:xfrm>
              <a:off x="1094350" y="1037650"/>
              <a:ext cx="284275" cy="179975"/>
            </a:xfrm>
            <a:custGeom>
              <a:avLst/>
              <a:gdLst/>
              <a:ahLst/>
              <a:cxnLst/>
              <a:rect l="l" t="t" r="r" b="b"/>
              <a:pathLst>
                <a:path w="11371" h="7199" extrusionOk="0">
                  <a:moveTo>
                    <a:pt x="5615" y="0"/>
                  </a:moveTo>
                  <a:cubicBezTo>
                    <a:pt x="4518" y="0"/>
                    <a:pt x="3574" y="664"/>
                    <a:pt x="2885" y="1902"/>
                  </a:cubicBezTo>
                  <a:cubicBezTo>
                    <a:pt x="2655" y="2297"/>
                    <a:pt x="2476" y="2603"/>
                    <a:pt x="2106" y="2795"/>
                  </a:cubicBezTo>
                  <a:cubicBezTo>
                    <a:pt x="1979" y="2871"/>
                    <a:pt x="1838" y="2935"/>
                    <a:pt x="1698" y="2999"/>
                  </a:cubicBezTo>
                  <a:cubicBezTo>
                    <a:pt x="1404" y="3114"/>
                    <a:pt x="1124" y="3267"/>
                    <a:pt x="868" y="3458"/>
                  </a:cubicBezTo>
                  <a:cubicBezTo>
                    <a:pt x="256" y="3918"/>
                    <a:pt x="1" y="4734"/>
                    <a:pt x="230" y="5475"/>
                  </a:cubicBezTo>
                  <a:cubicBezTo>
                    <a:pt x="447" y="6074"/>
                    <a:pt x="983" y="6495"/>
                    <a:pt x="1621" y="6559"/>
                  </a:cubicBezTo>
                  <a:lnTo>
                    <a:pt x="1749" y="6559"/>
                  </a:lnTo>
                  <a:cubicBezTo>
                    <a:pt x="2017" y="6546"/>
                    <a:pt x="2272" y="6508"/>
                    <a:pt x="2527" y="6432"/>
                  </a:cubicBezTo>
                  <a:cubicBezTo>
                    <a:pt x="2731" y="6381"/>
                    <a:pt x="2948" y="6342"/>
                    <a:pt x="3178" y="6330"/>
                  </a:cubicBezTo>
                  <a:cubicBezTo>
                    <a:pt x="3255" y="6330"/>
                    <a:pt x="3344" y="6342"/>
                    <a:pt x="3421" y="6355"/>
                  </a:cubicBezTo>
                  <a:cubicBezTo>
                    <a:pt x="3625" y="6432"/>
                    <a:pt x="3803" y="6521"/>
                    <a:pt x="3969" y="6649"/>
                  </a:cubicBezTo>
                  <a:cubicBezTo>
                    <a:pt x="4059" y="6712"/>
                    <a:pt x="4148" y="6763"/>
                    <a:pt x="4224" y="6814"/>
                  </a:cubicBezTo>
                  <a:cubicBezTo>
                    <a:pt x="4652" y="7059"/>
                    <a:pt x="5127" y="7198"/>
                    <a:pt x="5615" y="7198"/>
                  </a:cubicBezTo>
                  <a:cubicBezTo>
                    <a:pt x="5636" y="7198"/>
                    <a:pt x="5658" y="7198"/>
                    <a:pt x="5679" y="7197"/>
                  </a:cubicBezTo>
                  <a:cubicBezTo>
                    <a:pt x="5704" y="7198"/>
                    <a:pt x="5729" y="7198"/>
                    <a:pt x="5754" y="7198"/>
                  </a:cubicBezTo>
                  <a:cubicBezTo>
                    <a:pt x="6174" y="7198"/>
                    <a:pt x="6582" y="7097"/>
                    <a:pt x="6955" y="6917"/>
                  </a:cubicBezTo>
                  <a:cubicBezTo>
                    <a:pt x="7032" y="6878"/>
                    <a:pt x="7096" y="6840"/>
                    <a:pt x="7159" y="6802"/>
                  </a:cubicBezTo>
                  <a:cubicBezTo>
                    <a:pt x="7274" y="6738"/>
                    <a:pt x="7389" y="6674"/>
                    <a:pt x="7504" y="6636"/>
                  </a:cubicBezTo>
                  <a:cubicBezTo>
                    <a:pt x="7642" y="6583"/>
                    <a:pt x="7789" y="6556"/>
                    <a:pt x="7938" y="6556"/>
                  </a:cubicBezTo>
                  <a:cubicBezTo>
                    <a:pt x="7968" y="6556"/>
                    <a:pt x="7997" y="6557"/>
                    <a:pt x="8027" y="6559"/>
                  </a:cubicBezTo>
                  <a:cubicBezTo>
                    <a:pt x="8180" y="6559"/>
                    <a:pt x="8346" y="6572"/>
                    <a:pt x="8525" y="6585"/>
                  </a:cubicBezTo>
                  <a:cubicBezTo>
                    <a:pt x="8703" y="6598"/>
                    <a:pt x="8895" y="6623"/>
                    <a:pt x="9074" y="6623"/>
                  </a:cubicBezTo>
                  <a:cubicBezTo>
                    <a:pt x="9176" y="6623"/>
                    <a:pt x="9278" y="6610"/>
                    <a:pt x="9367" y="6598"/>
                  </a:cubicBezTo>
                  <a:cubicBezTo>
                    <a:pt x="10324" y="6495"/>
                    <a:pt x="11090" y="5755"/>
                    <a:pt x="11230" y="4798"/>
                  </a:cubicBezTo>
                  <a:cubicBezTo>
                    <a:pt x="11370" y="3841"/>
                    <a:pt x="10847" y="2910"/>
                    <a:pt x="9967" y="2527"/>
                  </a:cubicBezTo>
                  <a:cubicBezTo>
                    <a:pt x="9737" y="2438"/>
                    <a:pt x="9507" y="2361"/>
                    <a:pt x="9265" y="2323"/>
                  </a:cubicBezTo>
                  <a:cubicBezTo>
                    <a:pt x="8984" y="2272"/>
                    <a:pt x="8703" y="2170"/>
                    <a:pt x="8448" y="2029"/>
                  </a:cubicBezTo>
                  <a:cubicBezTo>
                    <a:pt x="8193" y="1825"/>
                    <a:pt x="7976" y="1583"/>
                    <a:pt x="7810" y="1289"/>
                  </a:cubicBezTo>
                  <a:cubicBezTo>
                    <a:pt x="7644" y="1021"/>
                    <a:pt x="7453" y="779"/>
                    <a:pt x="7223" y="562"/>
                  </a:cubicBezTo>
                  <a:cubicBezTo>
                    <a:pt x="6891" y="281"/>
                    <a:pt x="6483" y="102"/>
                    <a:pt x="6049" y="39"/>
                  </a:cubicBezTo>
                  <a:cubicBezTo>
                    <a:pt x="5909" y="13"/>
                    <a:pt x="5756" y="0"/>
                    <a:pt x="561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 name="Google Shape;88;p45"/>
            <p:cNvSpPr/>
            <p:nvPr/>
          </p:nvSpPr>
          <p:spPr>
            <a:xfrm>
              <a:off x="1087650" y="1031275"/>
              <a:ext cx="298000" cy="192075"/>
            </a:xfrm>
            <a:custGeom>
              <a:avLst/>
              <a:gdLst/>
              <a:ahLst/>
              <a:cxnLst/>
              <a:rect l="l" t="t" r="r" b="b"/>
              <a:pathLst>
                <a:path w="11920" h="7683" extrusionOk="0">
                  <a:moveTo>
                    <a:pt x="5883" y="485"/>
                  </a:moveTo>
                  <a:lnTo>
                    <a:pt x="5883" y="498"/>
                  </a:lnTo>
                  <a:cubicBezTo>
                    <a:pt x="5921" y="494"/>
                    <a:pt x="5958" y="493"/>
                    <a:pt x="5994" y="493"/>
                  </a:cubicBezTo>
                  <a:cubicBezTo>
                    <a:pt x="6093" y="493"/>
                    <a:pt x="6189" y="505"/>
                    <a:pt x="6292" y="523"/>
                  </a:cubicBezTo>
                  <a:cubicBezTo>
                    <a:pt x="6675" y="574"/>
                    <a:pt x="7045" y="740"/>
                    <a:pt x="7338" y="995"/>
                  </a:cubicBezTo>
                  <a:cubicBezTo>
                    <a:pt x="7823" y="1416"/>
                    <a:pt x="8040" y="2118"/>
                    <a:pt x="8576" y="2476"/>
                  </a:cubicBezTo>
                  <a:cubicBezTo>
                    <a:pt x="9035" y="2782"/>
                    <a:pt x="9635" y="2782"/>
                    <a:pt x="10133" y="2986"/>
                  </a:cubicBezTo>
                  <a:cubicBezTo>
                    <a:pt x="11919" y="3752"/>
                    <a:pt x="11536" y="6393"/>
                    <a:pt x="9609" y="6610"/>
                  </a:cubicBezTo>
                  <a:cubicBezTo>
                    <a:pt x="9520" y="6623"/>
                    <a:pt x="9431" y="6623"/>
                    <a:pt x="9342" y="6623"/>
                  </a:cubicBezTo>
                  <a:cubicBezTo>
                    <a:pt x="8984" y="6623"/>
                    <a:pt x="8627" y="6559"/>
                    <a:pt x="8282" y="6559"/>
                  </a:cubicBezTo>
                  <a:cubicBezTo>
                    <a:pt x="8078" y="6559"/>
                    <a:pt x="7887" y="6585"/>
                    <a:pt x="7695" y="6648"/>
                  </a:cubicBezTo>
                  <a:cubicBezTo>
                    <a:pt x="7491" y="6738"/>
                    <a:pt x="7300" y="6840"/>
                    <a:pt x="7108" y="6942"/>
                  </a:cubicBezTo>
                  <a:cubicBezTo>
                    <a:pt x="6740" y="7126"/>
                    <a:pt x="6342" y="7216"/>
                    <a:pt x="5943" y="7216"/>
                  </a:cubicBezTo>
                  <a:cubicBezTo>
                    <a:pt x="5486" y="7216"/>
                    <a:pt x="5029" y="7097"/>
                    <a:pt x="4620" y="6865"/>
                  </a:cubicBezTo>
                  <a:cubicBezTo>
                    <a:pt x="4327" y="6687"/>
                    <a:pt x="4071" y="6470"/>
                    <a:pt x="3752" y="6380"/>
                  </a:cubicBezTo>
                  <a:cubicBezTo>
                    <a:pt x="3650" y="6355"/>
                    <a:pt x="3548" y="6342"/>
                    <a:pt x="3446" y="6342"/>
                  </a:cubicBezTo>
                  <a:cubicBezTo>
                    <a:pt x="2974" y="6342"/>
                    <a:pt x="2502" y="6572"/>
                    <a:pt x="2017" y="6572"/>
                  </a:cubicBezTo>
                  <a:lnTo>
                    <a:pt x="1902" y="6572"/>
                  </a:lnTo>
                  <a:cubicBezTo>
                    <a:pt x="1366" y="6508"/>
                    <a:pt x="907" y="6151"/>
                    <a:pt x="728" y="5640"/>
                  </a:cubicBezTo>
                  <a:cubicBezTo>
                    <a:pt x="524" y="5002"/>
                    <a:pt x="741" y="4288"/>
                    <a:pt x="1290" y="3892"/>
                  </a:cubicBezTo>
                  <a:cubicBezTo>
                    <a:pt x="1660" y="3599"/>
                    <a:pt x="2093" y="3471"/>
                    <a:pt x="2489" y="3254"/>
                  </a:cubicBezTo>
                  <a:cubicBezTo>
                    <a:pt x="2897" y="3024"/>
                    <a:pt x="3127" y="2667"/>
                    <a:pt x="3357" y="2259"/>
                  </a:cubicBezTo>
                  <a:cubicBezTo>
                    <a:pt x="3918" y="1263"/>
                    <a:pt x="4748" y="485"/>
                    <a:pt x="5883" y="485"/>
                  </a:cubicBezTo>
                  <a:close/>
                  <a:moveTo>
                    <a:pt x="5896" y="0"/>
                  </a:moveTo>
                  <a:lnTo>
                    <a:pt x="5883" y="13"/>
                  </a:lnTo>
                  <a:cubicBezTo>
                    <a:pt x="4697" y="13"/>
                    <a:pt x="3676" y="702"/>
                    <a:pt x="2948" y="2029"/>
                  </a:cubicBezTo>
                  <a:cubicBezTo>
                    <a:pt x="2731" y="2399"/>
                    <a:pt x="2566" y="2667"/>
                    <a:pt x="2272" y="2833"/>
                  </a:cubicBezTo>
                  <a:cubicBezTo>
                    <a:pt x="2144" y="2897"/>
                    <a:pt x="2004" y="2960"/>
                    <a:pt x="1864" y="3024"/>
                  </a:cubicBezTo>
                  <a:cubicBezTo>
                    <a:pt x="1558" y="3139"/>
                    <a:pt x="1264" y="3305"/>
                    <a:pt x="996" y="3509"/>
                  </a:cubicBezTo>
                  <a:cubicBezTo>
                    <a:pt x="294" y="4032"/>
                    <a:pt x="1" y="4951"/>
                    <a:pt x="269" y="5793"/>
                  </a:cubicBezTo>
                  <a:cubicBezTo>
                    <a:pt x="524" y="6482"/>
                    <a:pt x="1136" y="6967"/>
                    <a:pt x="1864" y="7031"/>
                  </a:cubicBezTo>
                  <a:lnTo>
                    <a:pt x="2030" y="7031"/>
                  </a:lnTo>
                  <a:cubicBezTo>
                    <a:pt x="2310" y="7031"/>
                    <a:pt x="2591" y="6980"/>
                    <a:pt x="2859" y="6916"/>
                  </a:cubicBezTo>
                  <a:cubicBezTo>
                    <a:pt x="3051" y="6853"/>
                    <a:pt x="3255" y="6827"/>
                    <a:pt x="3446" y="6814"/>
                  </a:cubicBezTo>
                  <a:cubicBezTo>
                    <a:pt x="3510" y="6814"/>
                    <a:pt x="3574" y="6814"/>
                    <a:pt x="3637" y="6840"/>
                  </a:cubicBezTo>
                  <a:cubicBezTo>
                    <a:pt x="3816" y="6891"/>
                    <a:pt x="3969" y="6980"/>
                    <a:pt x="4122" y="7095"/>
                  </a:cubicBezTo>
                  <a:cubicBezTo>
                    <a:pt x="4199" y="7146"/>
                    <a:pt x="4288" y="7210"/>
                    <a:pt x="4378" y="7261"/>
                  </a:cubicBezTo>
                  <a:cubicBezTo>
                    <a:pt x="4863" y="7541"/>
                    <a:pt x="5407" y="7682"/>
                    <a:pt x="5953" y="7682"/>
                  </a:cubicBezTo>
                  <a:cubicBezTo>
                    <a:pt x="6425" y="7682"/>
                    <a:pt x="6900" y="7576"/>
                    <a:pt x="7338" y="7363"/>
                  </a:cubicBezTo>
                  <a:cubicBezTo>
                    <a:pt x="7415" y="7325"/>
                    <a:pt x="7478" y="7286"/>
                    <a:pt x="7542" y="7248"/>
                  </a:cubicBezTo>
                  <a:cubicBezTo>
                    <a:pt x="7644" y="7184"/>
                    <a:pt x="7759" y="7133"/>
                    <a:pt x="7861" y="7095"/>
                  </a:cubicBezTo>
                  <a:cubicBezTo>
                    <a:pt x="7978" y="7053"/>
                    <a:pt x="8103" y="7028"/>
                    <a:pt x="8222" y="7028"/>
                  </a:cubicBezTo>
                  <a:cubicBezTo>
                    <a:pt x="8247" y="7028"/>
                    <a:pt x="8271" y="7029"/>
                    <a:pt x="8295" y="7031"/>
                  </a:cubicBezTo>
                  <a:cubicBezTo>
                    <a:pt x="8448" y="7031"/>
                    <a:pt x="8614" y="7044"/>
                    <a:pt x="8780" y="7057"/>
                  </a:cubicBezTo>
                  <a:cubicBezTo>
                    <a:pt x="8946" y="7069"/>
                    <a:pt x="9150" y="7095"/>
                    <a:pt x="9354" y="7095"/>
                  </a:cubicBezTo>
                  <a:cubicBezTo>
                    <a:pt x="9456" y="7095"/>
                    <a:pt x="9571" y="7082"/>
                    <a:pt x="9673" y="7069"/>
                  </a:cubicBezTo>
                  <a:cubicBezTo>
                    <a:pt x="10745" y="6955"/>
                    <a:pt x="11587" y="6125"/>
                    <a:pt x="11741" y="5066"/>
                  </a:cubicBezTo>
                  <a:cubicBezTo>
                    <a:pt x="11906" y="3994"/>
                    <a:pt x="11319" y="2960"/>
                    <a:pt x="10337" y="2539"/>
                  </a:cubicBezTo>
                  <a:cubicBezTo>
                    <a:pt x="10094" y="2437"/>
                    <a:pt x="9852" y="2374"/>
                    <a:pt x="9597" y="2322"/>
                  </a:cubicBezTo>
                  <a:cubicBezTo>
                    <a:pt x="9342" y="2271"/>
                    <a:pt x="9086" y="2195"/>
                    <a:pt x="8857" y="2067"/>
                  </a:cubicBezTo>
                  <a:cubicBezTo>
                    <a:pt x="8627" y="1876"/>
                    <a:pt x="8436" y="1646"/>
                    <a:pt x="8295" y="1391"/>
                  </a:cubicBezTo>
                  <a:cubicBezTo>
                    <a:pt x="8116" y="1110"/>
                    <a:pt x="7912" y="842"/>
                    <a:pt x="7670" y="613"/>
                  </a:cubicBezTo>
                  <a:cubicBezTo>
                    <a:pt x="7300" y="306"/>
                    <a:pt x="6853" y="102"/>
                    <a:pt x="6368" y="38"/>
                  </a:cubicBezTo>
                  <a:cubicBezTo>
                    <a:pt x="6215" y="13"/>
                    <a:pt x="6049" y="0"/>
                    <a:pt x="589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89" name="Google Shape;89;p45"/>
          <p:cNvSpPr/>
          <p:nvPr/>
        </p:nvSpPr>
        <p:spPr>
          <a:xfrm>
            <a:off x="8328091" y="892659"/>
            <a:ext cx="600500" cy="403484"/>
          </a:xfrm>
          <a:custGeom>
            <a:avLst/>
            <a:gdLst/>
            <a:ahLst/>
            <a:cxnLst/>
            <a:rect l="l" t="t" r="r" b="b"/>
            <a:pathLst>
              <a:path w="15441" h="10375" extrusionOk="0">
                <a:moveTo>
                  <a:pt x="8416" y="485"/>
                </a:moveTo>
                <a:lnTo>
                  <a:pt x="8416" y="485"/>
                </a:lnTo>
                <a:cubicBezTo>
                  <a:pt x="9128" y="487"/>
                  <a:pt x="9827" y="844"/>
                  <a:pt x="10145" y="1468"/>
                </a:cubicBezTo>
                <a:cubicBezTo>
                  <a:pt x="10209" y="1608"/>
                  <a:pt x="10272" y="1735"/>
                  <a:pt x="10349" y="1863"/>
                </a:cubicBezTo>
                <a:cubicBezTo>
                  <a:pt x="10732" y="2399"/>
                  <a:pt x="11561" y="2259"/>
                  <a:pt x="12161" y="2501"/>
                </a:cubicBezTo>
                <a:cubicBezTo>
                  <a:pt x="12773" y="2756"/>
                  <a:pt x="13118" y="3407"/>
                  <a:pt x="13246" y="4058"/>
                </a:cubicBezTo>
                <a:cubicBezTo>
                  <a:pt x="13271" y="4326"/>
                  <a:pt x="13322" y="4581"/>
                  <a:pt x="13386" y="4849"/>
                </a:cubicBezTo>
                <a:cubicBezTo>
                  <a:pt x="13654" y="5717"/>
                  <a:pt x="14586" y="6304"/>
                  <a:pt x="14739" y="7197"/>
                </a:cubicBezTo>
                <a:cubicBezTo>
                  <a:pt x="14892" y="8001"/>
                  <a:pt x="14611" y="8843"/>
                  <a:pt x="13731" y="9277"/>
                </a:cubicBezTo>
                <a:cubicBezTo>
                  <a:pt x="13003" y="9647"/>
                  <a:pt x="12072" y="9736"/>
                  <a:pt x="11255" y="9787"/>
                </a:cubicBezTo>
                <a:cubicBezTo>
                  <a:pt x="10285" y="9864"/>
                  <a:pt x="9443" y="9877"/>
                  <a:pt x="8460" y="9877"/>
                </a:cubicBezTo>
                <a:lnTo>
                  <a:pt x="8422" y="9877"/>
                </a:lnTo>
                <a:cubicBezTo>
                  <a:pt x="8097" y="9881"/>
                  <a:pt x="7773" y="9882"/>
                  <a:pt x="7449" y="9882"/>
                </a:cubicBezTo>
                <a:cubicBezTo>
                  <a:pt x="6668" y="9882"/>
                  <a:pt x="5889" y="9873"/>
                  <a:pt x="5104" y="9864"/>
                </a:cubicBezTo>
                <a:cubicBezTo>
                  <a:pt x="4959" y="9868"/>
                  <a:pt x="4814" y="9870"/>
                  <a:pt x="4669" y="9870"/>
                </a:cubicBezTo>
                <a:cubicBezTo>
                  <a:pt x="3822" y="9870"/>
                  <a:pt x="2983" y="9807"/>
                  <a:pt x="2144" y="9698"/>
                </a:cubicBezTo>
                <a:cubicBezTo>
                  <a:pt x="1761" y="9660"/>
                  <a:pt x="1404" y="9545"/>
                  <a:pt x="1072" y="9366"/>
                </a:cubicBezTo>
                <a:cubicBezTo>
                  <a:pt x="740" y="9175"/>
                  <a:pt x="523" y="8843"/>
                  <a:pt x="498" y="8460"/>
                </a:cubicBezTo>
                <a:cubicBezTo>
                  <a:pt x="498" y="8001"/>
                  <a:pt x="932" y="7618"/>
                  <a:pt x="1289" y="7337"/>
                </a:cubicBezTo>
                <a:cubicBezTo>
                  <a:pt x="1557" y="7133"/>
                  <a:pt x="1850" y="6929"/>
                  <a:pt x="2042" y="6636"/>
                </a:cubicBezTo>
                <a:cubicBezTo>
                  <a:pt x="2374" y="6151"/>
                  <a:pt x="2348" y="5474"/>
                  <a:pt x="2731" y="5015"/>
                </a:cubicBezTo>
                <a:cubicBezTo>
                  <a:pt x="3165" y="4492"/>
                  <a:pt x="3943" y="4454"/>
                  <a:pt x="4568" y="4186"/>
                </a:cubicBezTo>
                <a:cubicBezTo>
                  <a:pt x="4964" y="3994"/>
                  <a:pt x="5296" y="3713"/>
                  <a:pt x="5538" y="3343"/>
                </a:cubicBezTo>
                <a:cubicBezTo>
                  <a:pt x="5806" y="2935"/>
                  <a:pt x="5947" y="2463"/>
                  <a:pt x="6163" y="2029"/>
                </a:cubicBezTo>
                <a:cubicBezTo>
                  <a:pt x="6546" y="1289"/>
                  <a:pt x="7223" y="676"/>
                  <a:pt x="8039" y="523"/>
                </a:cubicBezTo>
                <a:cubicBezTo>
                  <a:pt x="8165" y="498"/>
                  <a:pt x="8290" y="485"/>
                  <a:pt x="8416" y="485"/>
                </a:cubicBezTo>
                <a:close/>
                <a:moveTo>
                  <a:pt x="8409" y="0"/>
                </a:moveTo>
                <a:lnTo>
                  <a:pt x="8422" y="13"/>
                </a:lnTo>
                <a:cubicBezTo>
                  <a:pt x="8392" y="10"/>
                  <a:pt x="8362" y="9"/>
                  <a:pt x="8332" y="9"/>
                </a:cubicBezTo>
                <a:cubicBezTo>
                  <a:pt x="8200" y="9"/>
                  <a:pt x="8073" y="30"/>
                  <a:pt x="7937" y="51"/>
                </a:cubicBezTo>
                <a:cubicBezTo>
                  <a:pt x="7031" y="230"/>
                  <a:pt x="6202" y="881"/>
                  <a:pt x="5730" y="1812"/>
                </a:cubicBezTo>
                <a:cubicBezTo>
                  <a:pt x="5628" y="1991"/>
                  <a:pt x="5551" y="2195"/>
                  <a:pt x="5474" y="2374"/>
                </a:cubicBezTo>
                <a:cubicBezTo>
                  <a:pt x="5385" y="2616"/>
                  <a:pt x="5270" y="2858"/>
                  <a:pt x="5130" y="3088"/>
                </a:cubicBezTo>
                <a:cubicBezTo>
                  <a:pt x="4938" y="3369"/>
                  <a:pt x="4670" y="3599"/>
                  <a:pt x="4351" y="3739"/>
                </a:cubicBezTo>
                <a:cubicBezTo>
                  <a:pt x="4160" y="3828"/>
                  <a:pt x="3969" y="3892"/>
                  <a:pt x="3764" y="3943"/>
                </a:cubicBezTo>
                <a:cubicBezTo>
                  <a:pt x="3292" y="4083"/>
                  <a:pt x="2744" y="4249"/>
                  <a:pt x="2361" y="4709"/>
                </a:cubicBezTo>
                <a:cubicBezTo>
                  <a:pt x="2131" y="5015"/>
                  <a:pt x="1965" y="5372"/>
                  <a:pt x="1876" y="5742"/>
                </a:cubicBezTo>
                <a:cubicBezTo>
                  <a:pt x="1825" y="5959"/>
                  <a:pt x="1748" y="6176"/>
                  <a:pt x="1633" y="6380"/>
                </a:cubicBezTo>
                <a:cubicBezTo>
                  <a:pt x="1493" y="6559"/>
                  <a:pt x="1314" y="6725"/>
                  <a:pt x="1123" y="6853"/>
                </a:cubicBezTo>
                <a:cubicBezTo>
                  <a:pt x="1072" y="6891"/>
                  <a:pt x="1021" y="6929"/>
                  <a:pt x="970" y="6980"/>
                </a:cubicBezTo>
                <a:cubicBezTo>
                  <a:pt x="651" y="7223"/>
                  <a:pt x="0" y="7746"/>
                  <a:pt x="13" y="8473"/>
                </a:cubicBezTo>
                <a:cubicBezTo>
                  <a:pt x="38" y="9022"/>
                  <a:pt x="345" y="9507"/>
                  <a:pt x="817" y="9787"/>
                </a:cubicBezTo>
                <a:cubicBezTo>
                  <a:pt x="1200" y="10004"/>
                  <a:pt x="1621" y="10145"/>
                  <a:pt x="2055" y="10183"/>
                </a:cubicBezTo>
                <a:cubicBezTo>
                  <a:pt x="2964" y="10310"/>
                  <a:pt x="3883" y="10364"/>
                  <a:pt x="4804" y="10364"/>
                </a:cubicBezTo>
                <a:cubicBezTo>
                  <a:pt x="4904" y="10364"/>
                  <a:pt x="5004" y="10363"/>
                  <a:pt x="5104" y="10362"/>
                </a:cubicBezTo>
                <a:cubicBezTo>
                  <a:pt x="6202" y="10374"/>
                  <a:pt x="7325" y="10374"/>
                  <a:pt x="8422" y="10374"/>
                </a:cubicBezTo>
                <a:lnTo>
                  <a:pt x="8460" y="10374"/>
                </a:lnTo>
                <a:cubicBezTo>
                  <a:pt x="9417" y="10374"/>
                  <a:pt x="10272" y="10362"/>
                  <a:pt x="11293" y="10285"/>
                </a:cubicBezTo>
                <a:cubicBezTo>
                  <a:pt x="12059" y="10234"/>
                  <a:pt x="13105" y="10145"/>
                  <a:pt x="13947" y="9724"/>
                </a:cubicBezTo>
                <a:cubicBezTo>
                  <a:pt x="14917" y="9252"/>
                  <a:pt x="15440" y="8167"/>
                  <a:pt x="15224" y="7120"/>
                </a:cubicBezTo>
                <a:cubicBezTo>
                  <a:pt x="15109" y="6521"/>
                  <a:pt x="14739" y="6049"/>
                  <a:pt x="14420" y="5653"/>
                </a:cubicBezTo>
                <a:cubicBezTo>
                  <a:pt x="14177" y="5372"/>
                  <a:pt x="13973" y="5053"/>
                  <a:pt x="13833" y="4709"/>
                </a:cubicBezTo>
                <a:cubicBezTo>
                  <a:pt x="13794" y="4568"/>
                  <a:pt x="13769" y="4415"/>
                  <a:pt x="13756" y="4262"/>
                </a:cubicBezTo>
                <a:cubicBezTo>
                  <a:pt x="13743" y="4160"/>
                  <a:pt x="13731" y="4071"/>
                  <a:pt x="13705" y="3969"/>
                </a:cubicBezTo>
                <a:cubicBezTo>
                  <a:pt x="13552" y="3063"/>
                  <a:pt x="13041" y="2348"/>
                  <a:pt x="12352" y="2067"/>
                </a:cubicBezTo>
                <a:cubicBezTo>
                  <a:pt x="12084" y="1965"/>
                  <a:pt x="11804" y="1901"/>
                  <a:pt x="11523" y="1863"/>
                </a:cubicBezTo>
                <a:cubicBezTo>
                  <a:pt x="11115" y="1799"/>
                  <a:pt x="10859" y="1748"/>
                  <a:pt x="10745" y="1595"/>
                </a:cubicBezTo>
                <a:cubicBezTo>
                  <a:pt x="10706" y="1531"/>
                  <a:pt x="10668" y="1468"/>
                  <a:pt x="10642" y="1404"/>
                </a:cubicBezTo>
                <a:cubicBezTo>
                  <a:pt x="10617" y="1353"/>
                  <a:pt x="10591" y="1302"/>
                  <a:pt x="10566" y="1251"/>
                </a:cubicBezTo>
                <a:cubicBezTo>
                  <a:pt x="10183" y="485"/>
                  <a:pt x="9341" y="0"/>
                  <a:pt x="840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90" name="Google Shape;90;p45"/>
          <p:cNvGrpSpPr/>
          <p:nvPr/>
        </p:nvGrpSpPr>
        <p:grpSpPr>
          <a:xfrm>
            <a:off x="183679" y="1466009"/>
            <a:ext cx="600500" cy="403484"/>
            <a:chOff x="2493575" y="1248525"/>
            <a:chExt cx="386025" cy="259375"/>
          </a:xfrm>
        </p:grpSpPr>
        <p:sp>
          <p:nvSpPr>
            <p:cNvPr id="91" name="Google Shape;91;p45"/>
            <p:cNvSpPr/>
            <p:nvPr/>
          </p:nvSpPr>
          <p:spPr>
            <a:xfrm>
              <a:off x="2499950" y="1254550"/>
              <a:ext cx="372625" cy="246975"/>
            </a:xfrm>
            <a:custGeom>
              <a:avLst/>
              <a:gdLst/>
              <a:ahLst/>
              <a:cxnLst/>
              <a:rect l="l" t="t" r="r" b="b"/>
              <a:pathLst>
                <a:path w="14905" h="9879" extrusionOk="0">
                  <a:moveTo>
                    <a:pt x="8222" y="0"/>
                  </a:moveTo>
                  <a:cubicBezTo>
                    <a:pt x="8199" y="0"/>
                    <a:pt x="8177" y="1"/>
                    <a:pt x="8154" y="1"/>
                  </a:cubicBezTo>
                  <a:cubicBezTo>
                    <a:pt x="8014" y="1"/>
                    <a:pt x="7874" y="14"/>
                    <a:pt x="7733" y="40"/>
                  </a:cubicBezTo>
                  <a:cubicBezTo>
                    <a:pt x="6891" y="206"/>
                    <a:pt x="6125" y="805"/>
                    <a:pt x="5692" y="1673"/>
                  </a:cubicBezTo>
                  <a:cubicBezTo>
                    <a:pt x="5602" y="1852"/>
                    <a:pt x="5513" y="2043"/>
                    <a:pt x="5436" y="2222"/>
                  </a:cubicBezTo>
                  <a:cubicBezTo>
                    <a:pt x="5347" y="2477"/>
                    <a:pt x="5219" y="2732"/>
                    <a:pt x="5079" y="2962"/>
                  </a:cubicBezTo>
                  <a:cubicBezTo>
                    <a:pt x="4862" y="3294"/>
                    <a:pt x="4556" y="3549"/>
                    <a:pt x="4199" y="3715"/>
                  </a:cubicBezTo>
                  <a:cubicBezTo>
                    <a:pt x="3994" y="3804"/>
                    <a:pt x="3790" y="3868"/>
                    <a:pt x="3586" y="3932"/>
                  </a:cubicBezTo>
                  <a:cubicBezTo>
                    <a:pt x="3114" y="4059"/>
                    <a:pt x="2616" y="4213"/>
                    <a:pt x="2284" y="4608"/>
                  </a:cubicBezTo>
                  <a:cubicBezTo>
                    <a:pt x="2080" y="4889"/>
                    <a:pt x="1927" y="5221"/>
                    <a:pt x="1863" y="5565"/>
                  </a:cubicBezTo>
                  <a:cubicBezTo>
                    <a:pt x="1800" y="5808"/>
                    <a:pt x="1710" y="6037"/>
                    <a:pt x="1583" y="6267"/>
                  </a:cubicBezTo>
                  <a:cubicBezTo>
                    <a:pt x="1429" y="6471"/>
                    <a:pt x="1238" y="6650"/>
                    <a:pt x="1021" y="6790"/>
                  </a:cubicBezTo>
                  <a:lnTo>
                    <a:pt x="868" y="6905"/>
                  </a:lnTo>
                  <a:cubicBezTo>
                    <a:pt x="421" y="7262"/>
                    <a:pt x="0" y="7683"/>
                    <a:pt x="0" y="8219"/>
                  </a:cubicBezTo>
                  <a:cubicBezTo>
                    <a:pt x="26" y="8679"/>
                    <a:pt x="281" y="9100"/>
                    <a:pt x="689" y="9330"/>
                  </a:cubicBezTo>
                  <a:cubicBezTo>
                    <a:pt x="1047" y="9534"/>
                    <a:pt x="1429" y="9649"/>
                    <a:pt x="1838" y="9700"/>
                  </a:cubicBezTo>
                  <a:cubicBezTo>
                    <a:pt x="2735" y="9815"/>
                    <a:pt x="3642" y="9867"/>
                    <a:pt x="4550" y="9867"/>
                  </a:cubicBezTo>
                  <a:cubicBezTo>
                    <a:pt x="4650" y="9867"/>
                    <a:pt x="4749" y="9867"/>
                    <a:pt x="4849" y="9865"/>
                  </a:cubicBezTo>
                  <a:cubicBezTo>
                    <a:pt x="5959" y="9878"/>
                    <a:pt x="7070" y="9878"/>
                    <a:pt x="8167" y="9878"/>
                  </a:cubicBezTo>
                  <a:lnTo>
                    <a:pt x="8205" y="9878"/>
                  </a:lnTo>
                  <a:cubicBezTo>
                    <a:pt x="9162" y="9878"/>
                    <a:pt x="10017" y="9865"/>
                    <a:pt x="11013" y="9789"/>
                  </a:cubicBezTo>
                  <a:cubicBezTo>
                    <a:pt x="11766" y="9738"/>
                    <a:pt x="12786" y="9661"/>
                    <a:pt x="13590" y="9253"/>
                  </a:cubicBezTo>
                  <a:cubicBezTo>
                    <a:pt x="14471" y="8806"/>
                    <a:pt x="14905" y="7926"/>
                    <a:pt x="14726" y="6918"/>
                  </a:cubicBezTo>
                  <a:cubicBezTo>
                    <a:pt x="14624" y="6382"/>
                    <a:pt x="14292" y="5961"/>
                    <a:pt x="13973" y="5552"/>
                  </a:cubicBezTo>
                  <a:cubicBezTo>
                    <a:pt x="13718" y="5221"/>
                    <a:pt x="13463" y="4902"/>
                    <a:pt x="13361" y="4544"/>
                  </a:cubicBezTo>
                  <a:cubicBezTo>
                    <a:pt x="13310" y="4378"/>
                    <a:pt x="13284" y="4213"/>
                    <a:pt x="13259" y="4047"/>
                  </a:cubicBezTo>
                  <a:cubicBezTo>
                    <a:pt x="13246" y="3957"/>
                    <a:pt x="13233" y="3868"/>
                    <a:pt x="13220" y="3766"/>
                  </a:cubicBezTo>
                  <a:cubicBezTo>
                    <a:pt x="13067" y="2949"/>
                    <a:pt x="12621" y="2298"/>
                    <a:pt x="12008" y="2043"/>
                  </a:cubicBezTo>
                  <a:cubicBezTo>
                    <a:pt x="11753" y="1954"/>
                    <a:pt x="11498" y="1890"/>
                    <a:pt x="11230" y="1865"/>
                  </a:cubicBezTo>
                  <a:cubicBezTo>
                    <a:pt x="10821" y="1801"/>
                    <a:pt x="10477" y="1737"/>
                    <a:pt x="10298" y="1482"/>
                  </a:cubicBezTo>
                  <a:cubicBezTo>
                    <a:pt x="10247" y="1418"/>
                    <a:pt x="10209" y="1329"/>
                    <a:pt x="10171" y="1252"/>
                  </a:cubicBezTo>
                  <a:cubicBezTo>
                    <a:pt x="10145" y="1214"/>
                    <a:pt x="10132" y="1163"/>
                    <a:pt x="10107" y="1112"/>
                  </a:cubicBezTo>
                  <a:cubicBezTo>
                    <a:pt x="9722" y="429"/>
                    <a:pt x="9000" y="0"/>
                    <a:pt x="822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45"/>
            <p:cNvSpPr/>
            <p:nvPr/>
          </p:nvSpPr>
          <p:spPr>
            <a:xfrm>
              <a:off x="2493575" y="1248525"/>
              <a:ext cx="386025" cy="259375"/>
            </a:xfrm>
            <a:custGeom>
              <a:avLst/>
              <a:gdLst/>
              <a:ahLst/>
              <a:cxnLst/>
              <a:rect l="l" t="t" r="r" b="b"/>
              <a:pathLst>
                <a:path w="15441" h="10375" extrusionOk="0">
                  <a:moveTo>
                    <a:pt x="8416" y="485"/>
                  </a:moveTo>
                  <a:lnTo>
                    <a:pt x="8416" y="485"/>
                  </a:lnTo>
                  <a:cubicBezTo>
                    <a:pt x="9128" y="487"/>
                    <a:pt x="9827" y="844"/>
                    <a:pt x="10145" y="1468"/>
                  </a:cubicBezTo>
                  <a:cubicBezTo>
                    <a:pt x="10209" y="1608"/>
                    <a:pt x="10272" y="1735"/>
                    <a:pt x="10349" y="1863"/>
                  </a:cubicBezTo>
                  <a:cubicBezTo>
                    <a:pt x="10732" y="2399"/>
                    <a:pt x="11561" y="2259"/>
                    <a:pt x="12161" y="2501"/>
                  </a:cubicBezTo>
                  <a:cubicBezTo>
                    <a:pt x="12773" y="2756"/>
                    <a:pt x="13118" y="3407"/>
                    <a:pt x="13246" y="4058"/>
                  </a:cubicBezTo>
                  <a:cubicBezTo>
                    <a:pt x="13271" y="4326"/>
                    <a:pt x="13322" y="4581"/>
                    <a:pt x="13386" y="4849"/>
                  </a:cubicBezTo>
                  <a:cubicBezTo>
                    <a:pt x="13654" y="5717"/>
                    <a:pt x="14586" y="6304"/>
                    <a:pt x="14739" y="7197"/>
                  </a:cubicBezTo>
                  <a:cubicBezTo>
                    <a:pt x="14892" y="8001"/>
                    <a:pt x="14611" y="8843"/>
                    <a:pt x="13731" y="9277"/>
                  </a:cubicBezTo>
                  <a:cubicBezTo>
                    <a:pt x="13003" y="9647"/>
                    <a:pt x="12072" y="9736"/>
                    <a:pt x="11255" y="9787"/>
                  </a:cubicBezTo>
                  <a:cubicBezTo>
                    <a:pt x="10285" y="9864"/>
                    <a:pt x="9443" y="9877"/>
                    <a:pt x="8460" y="9877"/>
                  </a:cubicBezTo>
                  <a:lnTo>
                    <a:pt x="8422" y="9877"/>
                  </a:lnTo>
                  <a:cubicBezTo>
                    <a:pt x="8097" y="9881"/>
                    <a:pt x="7773" y="9882"/>
                    <a:pt x="7449" y="9882"/>
                  </a:cubicBezTo>
                  <a:cubicBezTo>
                    <a:pt x="6668" y="9882"/>
                    <a:pt x="5889" y="9873"/>
                    <a:pt x="5104" y="9864"/>
                  </a:cubicBezTo>
                  <a:cubicBezTo>
                    <a:pt x="4959" y="9868"/>
                    <a:pt x="4814" y="9870"/>
                    <a:pt x="4669" y="9870"/>
                  </a:cubicBezTo>
                  <a:cubicBezTo>
                    <a:pt x="3822" y="9870"/>
                    <a:pt x="2983" y="9807"/>
                    <a:pt x="2144" y="9698"/>
                  </a:cubicBezTo>
                  <a:cubicBezTo>
                    <a:pt x="1761" y="9660"/>
                    <a:pt x="1404" y="9545"/>
                    <a:pt x="1072" y="9366"/>
                  </a:cubicBezTo>
                  <a:cubicBezTo>
                    <a:pt x="740" y="9175"/>
                    <a:pt x="523" y="8843"/>
                    <a:pt x="498" y="8460"/>
                  </a:cubicBezTo>
                  <a:cubicBezTo>
                    <a:pt x="498" y="8001"/>
                    <a:pt x="932" y="7618"/>
                    <a:pt x="1289" y="7337"/>
                  </a:cubicBezTo>
                  <a:cubicBezTo>
                    <a:pt x="1557" y="7133"/>
                    <a:pt x="1850" y="6929"/>
                    <a:pt x="2042" y="6636"/>
                  </a:cubicBezTo>
                  <a:cubicBezTo>
                    <a:pt x="2374" y="6151"/>
                    <a:pt x="2348" y="5474"/>
                    <a:pt x="2731" y="5015"/>
                  </a:cubicBezTo>
                  <a:cubicBezTo>
                    <a:pt x="3165" y="4492"/>
                    <a:pt x="3943" y="4454"/>
                    <a:pt x="4568" y="4186"/>
                  </a:cubicBezTo>
                  <a:cubicBezTo>
                    <a:pt x="4964" y="3994"/>
                    <a:pt x="5296" y="3713"/>
                    <a:pt x="5538" y="3343"/>
                  </a:cubicBezTo>
                  <a:cubicBezTo>
                    <a:pt x="5806" y="2935"/>
                    <a:pt x="5947" y="2463"/>
                    <a:pt x="6163" y="2029"/>
                  </a:cubicBezTo>
                  <a:cubicBezTo>
                    <a:pt x="6546" y="1289"/>
                    <a:pt x="7223" y="676"/>
                    <a:pt x="8039" y="523"/>
                  </a:cubicBezTo>
                  <a:cubicBezTo>
                    <a:pt x="8165" y="498"/>
                    <a:pt x="8290" y="485"/>
                    <a:pt x="8416" y="485"/>
                  </a:cubicBezTo>
                  <a:close/>
                  <a:moveTo>
                    <a:pt x="8409" y="0"/>
                  </a:moveTo>
                  <a:lnTo>
                    <a:pt x="8422" y="13"/>
                  </a:lnTo>
                  <a:cubicBezTo>
                    <a:pt x="8392" y="10"/>
                    <a:pt x="8362" y="9"/>
                    <a:pt x="8332" y="9"/>
                  </a:cubicBezTo>
                  <a:cubicBezTo>
                    <a:pt x="8200" y="9"/>
                    <a:pt x="8073" y="30"/>
                    <a:pt x="7937" y="51"/>
                  </a:cubicBezTo>
                  <a:cubicBezTo>
                    <a:pt x="7031" y="230"/>
                    <a:pt x="6202" y="881"/>
                    <a:pt x="5730" y="1812"/>
                  </a:cubicBezTo>
                  <a:cubicBezTo>
                    <a:pt x="5628" y="1991"/>
                    <a:pt x="5551" y="2195"/>
                    <a:pt x="5474" y="2374"/>
                  </a:cubicBezTo>
                  <a:cubicBezTo>
                    <a:pt x="5385" y="2616"/>
                    <a:pt x="5270" y="2858"/>
                    <a:pt x="5130" y="3088"/>
                  </a:cubicBezTo>
                  <a:cubicBezTo>
                    <a:pt x="4938" y="3369"/>
                    <a:pt x="4670" y="3599"/>
                    <a:pt x="4351" y="3739"/>
                  </a:cubicBezTo>
                  <a:cubicBezTo>
                    <a:pt x="4160" y="3828"/>
                    <a:pt x="3969" y="3892"/>
                    <a:pt x="3764" y="3943"/>
                  </a:cubicBezTo>
                  <a:cubicBezTo>
                    <a:pt x="3292" y="4083"/>
                    <a:pt x="2744" y="4249"/>
                    <a:pt x="2361" y="4709"/>
                  </a:cubicBezTo>
                  <a:cubicBezTo>
                    <a:pt x="2131" y="5015"/>
                    <a:pt x="1965" y="5372"/>
                    <a:pt x="1876" y="5742"/>
                  </a:cubicBezTo>
                  <a:cubicBezTo>
                    <a:pt x="1825" y="5959"/>
                    <a:pt x="1748" y="6176"/>
                    <a:pt x="1633" y="6380"/>
                  </a:cubicBezTo>
                  <a:cubicBezTo>
                    <a:pt x="1493" y="6559"/>
                    <a:pt x="1314" y="6725"/>
                    <a:pt x="1123" y="6853"/>
                  </a:cubicBezTo>
                  <a:cubicBezTo>
                    <a:pt x="1072" y="6891"/>
                    <a:pt x="1021" y="6929"/>
                    <a:pt x="970" y="6980"/>
                  </a:cubicBezTo>
                  <a:cubicBezTo>
                    <a:pt x="651" y="7223"/>
                    <a:pt x="0" y="7746"/>
                    <a:pt x="13" y="8473"/>
                  </a:cubicBezTo>
                  <a:cubicBezTo>
                    <a:pt x="38" y="9022"/>
                    <a:pt x="345" y="9507"/>
                    <a:pt x="817" y="9787"/>
                  </a:cubicBezTo>
                  <a:cubicBezTo>
                    <a:pt x="1200" y="10004"/>
                    <a:pt x="1621" y="10145"/>
                    <a:pt x="2055" y="10183"/>
                  </a:cubicBezTo>
                  <a:cubicBezTo>
                    <a:pt x="2964" y="10310"/>
                    <a:pt x="3883" y="10364"/>
                    <a:pt x="4804" y="10364"/>
                  </a:cubicBezTo>
                  <a:cubicBezTo>
                    <a:pt x="4904" y="10364"/>
                    <a:pt x="5004" y="10363"/>
                    <a:pt x="5104" y="10362"/>
                  </a:cubicBezTo>
                  <a:cubicBezTo>
                    <a:pt x="6202" y="10374"/>
                    <a:pt x="7325" y="10374"/>
                    <a:pt x="8422" y="10374"/>
                  </a:cubicBezTo>
                  <a:lnTo>
                    <a:pt x="8460" y="10374"/>
                  </a:lnTo>
                  <a:cubicBezTo>
                    <a:pt x="9417" y="10374"/>
                    <a:pt x="10272" y="10362"/>
                    <a:pt x="11293" y="10285"/>
                  </a:cubicBezTo>
                  <a:cubicBezTo>
                    <a:pt x="12059" y="10234"/>
                    <a:pt x="13105" y="10145"/>
                    <a:pt x="13947" y="9724"/>
                  </a:cubicBezTo>
                  <a:cubicBezTo>
                    <a:pt x="14917" y="9252"/>
                    <a:pt x="15440" y="8167"/>
                    <a:pt x="15224" y="7120"/>
                  </a:cubicBezTo>
                  <a:cubicBezTo>
                    <a:pt x="15109" y="6521"/>
                    <a:pt x="14739" y="6049"/>
                    <a:pt x="14420" y="5653"/>
                  </a:cubicBezTo>
                  <a:cubicBezTo>
                    <a:pt x="14177" y="5372"/>
                    <a:pt x="13973" y="5053"/>
                    <a:pt x="13833" y="4709"/>
                  </a:cubicBezTo>
                  <a:cubicBezTo>
                    <a:pt x="13794" y="4568"/>
                    <a:pt x="13769" y="4415"/>
                    <a:pt x="13756" y="4262"/>
                  </a:cubicBezTo>
                  <a:cubicBezTo>
                    <a:pt x="13743" y="4160"/>
                    <a:pt x="13731" y="4071"/>
                    <a:pt x="13705" y="3969"/>
                  </a:cubicBezTo>
                  <a:cubicBezTo>
                    <a:pt x="13552" y="3063"/>
                    <a:pt x="13041" y="2348"/>
                    <a:pt x="12352" y="2067"/>
                  </a:cubicBezTo>
                  <a:cubicBezTo>
                    <a:pt x="12084" y="1965"/>
                    <a:pt x="11804" y="1901"/>
                    <a:pt x="11523" y="1863"/>
                  </a:cubicBezTo>
                  <a:cubicBezTo>
                    <a:pt x="11115" y="1799"/>
                    <a:pt x="10859" y="1748"/>
                    <a:pt x="10745" y="1595"/>
                  </a:cubicBezTo>
                  <a:cubicBezTo>
                    <a:pt x="10706" y="1531"/>
                    <a:pt x="10668" y="1468"/>
                    <a:pt x="10642" y="1404"/>
                  </a:cubicBezTo>
                  <a:cubicBezTo>
                    <a:pt x="10617" y="1353"/>
                    <a:pt x="10591" y="1302"/>
                    <a:pt x="10566" y="1251"/>
                  </a:cubicBezTo>
                  <a:cubicBezTo>
                    <a:pt x="10183" y="485"/>
                    <a:pt x="9341" y="0"/>
                    <a:pt x="840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93"/>
        <p:cNvGrpSpPr/>
        <p:nvPr/>
      </p:nvGrpSpPr>
      <p:grpSpPr>
        <a:xfrm>
          <a:off x="0" y="0"/>
          <a:ext cx="0" cy="0"/>
          <a:chOff x="0" y="0"/>
          <a:chExt cx="0" cy="0"/>
        </a:xfrm>
      </p:grpSpPr>
      <p:pic>
        <p:nvPicPr>
          <p:cNvPr id="94" name="Google Shape;94;p46"/>
          <p:cNvPicPr preferRelativeResize="0"/>
          <p:nvPr/>
        </p:nvPicPr>
        <p:blipFill rotWithShape="1">
          <a:blip r:embed="rId2">
            <a:alphaModFix amt="65000"/>
          </a:blip>
          <a:srcRect/>
          <a:stretch/>
        </p:blipFill>
        <p:spPr>
          <a:xfrm>
            <a:off x="0" y="0"/>
            <a:ext cx="9144000" cy="5143500"/>
          </a:xfrm>
          <a:prstGeom prst="rect">
            <a:avLst/>
          </a:prstGeom>
          <a:noFill/>
          <a:ln>
            <a:noFill/>
          </a:ln>
        </p:spPr>
      </p:pic>
      <p:sp>
        <p:nvSpPr>
          <p:cNvPr id="95" name="Google Shape;95;p46"/>
          <p:cNvSpPr txBox="1">
            <a:spLocks noGrp="1"/>
          </p:cNvSpPr>
          <p:nvPr>
            <p:ph type="body" idx="1"/>
          </p:nvPr>
        </p:nvSpPr>
        <p:spPr>
          <a:xfrm>
            <a:off x="720000" y="1584150"/>
            <a:ext cx="3793500" cy="2280000"/>
          </a:xfrm>
          <a:prstGeom prst="rect">
            <a:avLst/>
          </a:prstGeom>
          <a:noFill/>
          <a:ln>
            <a:noFill/>
          </a:ln>
        </p:spPr>
        <p:txBody>
          <a:bodyPr spcFirstLastPara="1" wrap="square" lIns="91425" tIns="91425" rIns="91425" bIns="91425" anchor="t" anchorCtr="0">
            <a:noAutofit/>
          </a:bodyPr>
          <a:lstStyle>
            <a:lvl1pPr marL="457200" lvl="0" indent="-317500" algn="l">
              <a:lnSpc>
                <a:spcPct val="100000"/>
              </a:lnSpc>
              <a:spcBef>
                <a:spcPts val="0"/>
              </a:spcBef>
              <a:spcAft>
                <a:spcPts val="0"/>
              </a:spcAft>
              <a:buSzPts val="14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96" name="Google Shape;96;p46"/>
          <p:cNvSpPr txBox="1">
            <a:spLocks noGrp="1"/>
          </p:cNvSpPr>
          <p:nvPr>
            <p:ph type="title"/>
          </p:nvPr>
        </p:nvSpPr>
        <p:spPr>
          <a:xfrm>
            <a:off x="720000" y="437450"/>
            <a:ext cx="3793500" cy="6942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400"/>
              <a:buNone/>
              <a:defRPr/>
            </a:lvl1pPr>
            <a:lvl2pPr lvl="1" algn="l">
              <a:lnSpc>
                <a:spcPct val="100000"/>
              </a:lnSpc>
              <a:spcBef>
                <a:spcPts val="0"/>
              </a:spcBef>
              <a:spcAft>
                <a:spcPts val="0"/>
              </a:spcAft>
              <a:buSzPts val="3400"/>
              <a:buNone/>
              <a:defRPr/>
            </a:lvl2pPr>
            <a:lvl3pPr lvl="2" algn="l">
              <a:lnSpc>
                <a:spcPct val="100000"/>
              </a:lnSpc>
              <a:spcBef>
                <a:spcPts val="0"/>
              </a:spcBef>
              <a:spcAft>
                <a:spcPts val="0"/>
              </a:spcAft>
              <a:buSzPts val="3400"/>
              <a:buNone/>
              <a:defRPr/>
            </a:lvl3pPr>
            <a:lvl4pPr lvl="3" algn="l">
              <a:lnSpc>
                <a:spcPct val="100000"/>
              </a:lnSpc>
              <a:spcBef>
                <a:spcPts val="0"/>
              </a:spcBef>
              <a:spcAft>
                <a:spcPts val="0"/>
              </a:spcAft>
              <a:buSzPts val="3400"/>
              <a:buNone/>
              <a:defRPr/>
            </a:lvl4pPr>
            <a:lvl5pPr lvl="4" algn="l">
              <a:lnSpc>
                <a:spcPct val="100000"/>
              </a:lnSpc>
              <a:spcBef>
                <a:spcPts val="0"/>
              </a:spcBef>
              <a:spcAft>
                <a:spcPts val="0"/>
              </a:spcAft>
              <a:buSzPts val="3400"/>
              <a:buNone/>
              <a:defRPr/>
            </a:lvl5pPr>
            <a:lvl6pPr lvl="5" algn="l">
              <a:lnSpc>
                <a:spcPct val="100000"/>
              </a:lnSpc>
              <a:spcBef>
                <a:spcPts val="0"/>
              </a:spcBef>
              <a:spcAft>
                <a:spcPts val="0"/>
              </a:spcAft>
              <a:buSzPts val="3400"/>
              <a:buNone/>
              <a:defRPr/>
            </a:lvl6pPr>
            <a:lvl7pPr lvl="6" algn="l">
              <a:lnSpc>
                <a:spcPct val="100000"/>
              </a:lnSpc>
              <a:spcBef>
                <a:spcPts val="0"/>
              </a:spcBef>
              <a:spcAft>
                <a:spcPts val="0"/>
              </a:spcAft>
              <a:buSzPts val="3400"/>
              <a:buNone/>
              <a:defRPr/>
            </a:lvl7pPr>
            <a:lvl8pPr lvl="7" algn="l">
              <a:lnSpc>
                <a:spcPct val="100000"/>
              </a:lnSpc>
              <a:spcBef>
                <a:spcPts val="0"/>
              </a:spcBef>
              <a:spcAft>
                <a:spcPts val="0"/>
              </a:spcAft>
              <a:buSzPts val="3400"/>
              <a:buNone/>
              <a:defRPr/>
            </a:lvl8pPr>
            <a:lvl9pPr lvl="8" algn="l">
              <a:lnSpc>
                <a:spcPct val="100000"/>
              </a:lnSpc>
              <a:spcBef>
                <a:spcPts val="0"/>
              </a:spcBef>
              <a:spcAft>
                <a:spcPts val="0"/>
              </a:spcAft>
              <a:buSzPts val="3400"/>
              <a:buNone/>
              <a:defRPr/>
            </a:lvl9pPr>
          </a:lstStyle>
          <a:p>
            <a:endParaRPr/>
          </a:p>
        </p:txBody>
      </p:sp>
      <p:sp>
        <p:nvSpPr>
          <p:cNvPr id="97" name="Google Shape;97;p46"/>
          <p:cNvSpPr>
            <a:spLocks noGrp="1"/>
          </p:cNvSpPr>
          <p:nvPr>
            <p:ph type="pic" idx="2"/>
          </p:nvPr>
        </p:nvSpPr>
        <p:spPr>
          <a:xfrm>
            <a:off x="5249400" y="978200"/>
            <a:ext cx="3174600" cy="3174600"/>
          </a:xfrm>
          <a:prstGeom prst="rect">
            <a:avLst/>
          </a:prstGeom>
          <a:noFill/>
          <a:ln w="19050" cap="sq" cmpd="sng">
            <a:solidFill>
              <a:schemeClr val="dk1"/>
            </a:solidFill>
            <a:prstDash val="solid"/>
            <a:round/>
            <a:headEnd type="none" w="sm" len="sm"/>
            <a:tailEnd type="none" w="sm" len="sm"/>
          </a:ln>
        </p:spPr>
      </p:sp>
      <p:sp>
        <p:nvSpPr>
          <p:cNvPr id="98" name="Google Shape;98;p46"/>
          <p:cNvSpPr/>
          <p:nvPr/>
        </p:nvSpPr>
        <p:spPr>
          <a:xfrm>
            <a:off x="5685245" y="271005"/>
            <a:ext cx="408469" cy="263277"/>
          </a:xfrm>
          <a:custGeom>
            <a:avLst/>
            <a:gdLst/>
            <a:ahLst/>
            <a:cxnLst/>
            <a:rect l="l" t="t" r="r" b="b"/>
            <a:pathLst>
              <a:path w="11920" h="7683" extrusionOk="0">
                <a:moveTo>
                  <a:pt x="5883" y="485"/>
                </a:moveTo>
                <a:lnTo>
                  <a:pt x="5883" y="498"/>
                </a:lnTo>
                <a:cubicBezTo>
                  <a:pt x="5921" y="494"/>
                  <a:pt x="5958" y="493"/>
                  <a:pt x="5994" y="493"/>
                </a:cubicBezTo>
                <a:cubicBezTo>
                  <a:pt x="6093" y="493"/>
                  <a:pt x="6189" y="505"/>
                  <a:pt x="6292" y="523"/>
                </a:cubicBezTo>
                <a:cubicBezTo>
                  <a:pt x="6675" y="574"/>
                  <a:pt x="7045" y="740"/>
                  <a:pt x="7338" y="995"/>
                </a:cubicBezTo>
                <a:cubicBezTo>
                  <a:pt x="7823" y="1416"/>
                  <a:pt x="8040" y="2118"/>
                  <a:pt x="8576" y="2476"/>
                </a:cubicBezTo>
                <a:cubicBezTo>
                  <a:pt x="9035" y="2782"/>
                  <a:pt x="9635" y="2782"/>
                  <a:pt x="10133" y="2986"/>
                </a:cubicBezTo>
                <a:cubicBezTo>
                  <a:pt x="11919" y="3752"/>
                  <a:pt x="11536" y="6393"/>
                  <a:pt x="9609" y="6610"/>
                </a:cubicBezTo>
                <a:cubicBezTo>
                  <a:pt x="9520" y="6623"/>
                  <a:pt x="9431" y="6623"/>
                  <a:pt x="9342" y="6623"/>
                </a:cubicBezTo>
                <a:cubicBezTo>
                  <a:pt x="8984" y="6623"/>
                  <a:pt x="8627" y="6559"/>
                  <a:pt x="8282" y="6559"/>
                </a:cubicBezTo>
                <a:cubicBezTo>
                  <a:pt x="8078" y="6559"/>
                  <a:pt x="7887" y="6585"/>
                  <a:pt x="7695" y="6648"/>
                </a:cubicBezTo>
                <a:cubicBezTo>
                  <a:pt x="7491" y="6738"/>
                  <a:pt x="7300" y="6840"/>
                  <a:pt x="7108" y="6942"/>
                </a:cubicBezTo>
                <a:cubicBezTo>
                  <a:pt x="6740" y="7126"/>
                  <a:pt x="6342" y="7216"/>
                  <a:pt x="5943" y="7216"/>
                </a:cubicBezTo>
                <a:cubicBezTo>
                  <a:pt x="5486" y="7216"/>
                  <a:pt x="5029" y="7097"/>
                  <a:pt x="4620" y="6865"/>
                </a:cubicBezTo>
                <a:cubicBezTo>
                  <a:pt x="4327" y="6687"/>
                  <a:pt x="4071" y="6470"/>
                  <a:pt x="3752" y="6380"/>
                </a:cubicBezTo>
                <a:cubicBezTo>
                  <a:pt x="3650" y="6355"/>
                  <a:pt x="3548" y="6342"/>
                  <a:pt x="3446" y="6342"/>
                </a:cubicBezTo>
                <a:cubicBezTo>
                  <a:pt x="2974" y="6342"/>
                  <a:pt x="2502" y="6572"/>
                  <a:pt x="2017" y="6572"/>
                </a:cubicBezTo>
                <a:lnTo>
                  <a:pt x="1902" y="6572"/>
                </a:lnTo>
                <a:cubicBezTo>
                  <a:pt x="1366" y="6508"/>
                  <a:pt x="907" y="6151"/>
                  <a:pt x="728" y="5640"/>
                </a:cubicBezTo>
                <a:cubicBezTo>
                  <a:pt x="524" y="5002"/>
                  <a:pt x="741" y="4288"/>
                  <a:pt x="1290" y="3892"/>
                </a:cubicBezTo>
                <a:cubicBezTo>
                  <a:pt x="1660" y="3599"/>
                  <a:pt x="2093" y="3471"/>
                  <a:pt x="2489" y="3254"/>
                </a:cubicBezTo>
                <a:cubicBezTo>
                  <a:pt x="2897" y="3024"/>
                  <a:pt x="3127" y="2667"/>
                  <a:pt x="3357" y="2259"/>
                </a:cubicBezTo>
                <a:cubicBezTo>
                  <a:pt x="3918" y="1263"/>
                  <a:pt x="4748" y="485"/>
                  <a:pt x="5883" y="485"/>
                </a:cubicBezTo>
                <a:close/>
                <a:moveTo>
                  <a:pt x="5896" y="0"/>
                </a:moveTo>
                <a:lnTo>
                  <a:pt x="5883" y="13"/>
                </a:lnTo>
                <a:cubicBezTo>
                  <a:pt x="4697" y="13"/>
                  <a:pt x="3676" y="702"/>
                  <a:pt x="2948" y="2029"/>
                </a:cubicBezTo>
                <a:cubicBezTo>
                  <a:pt x="2731" y="2399"/>
                  <a:pt x="2566" y="2667"/>
                  <a:pt x="2272" y="2833"/>
                </a:cubicBezTo>
                <a:cubicBezTo>
                  <a:pt x="2144" y="2897"/>
                  <a:pt x="2004" y="2960"/>
                  <a:pt x="1864" y="3024"/>
                </a:cubicBezTo>
                <a:cubicBezTo>
                  <a:pt x="1558" y="3139"/>
                  <a:pt x="1264" y="3305"/>
                  <a:pt x="996" y="3509"/>
                </a:cubicBezTo>
                <a:cubicBezTo>
                  <a:pt x="294" y="4032"/>
                  <a:pt x="1" y="4951"/>
                  <a:pt x="269" y="5793"/>
                </a:cubicBezTo>
                <a:cubicBezTo>
                  <a:pt x="524" y="6482"/>
                  <a:pt x="1136" y="6967"/>
                  <a:pt x="1864" y="7031"/>
                </a:cubicBezTo>
                <a:lnTo>
                  <a:pt x="2030" y="7031"/>
                </a:lnTo>
                <a:cubicBezTo>
                  <a:pt x="2310" y="7031"/>
                  <a:pt x="2591" y="6980"/>
                  <a:pt x="2859" y="6916"/>
                </a:cubicBezTo>
                <a:cubicBezTo>
                  <a:pt x="3051" y="6853"/>
                  <a:pt x="3255" y="6827"/>
                  <a:pt x="3446" y="6814"/>
                </a:cubicBezTo>
                <a:cubicBezTo>
                  <a:pt x="3510" y="6814"/>
                  <a:pt x="3574" y="6814"/>
                  <a:pt x="3637" y="6840"/>
                </a:cubicBezTo>
                <a:cubicBezTo>
                  <a:pt x="3816" y="6891"/>
                  <a:pt x="3969" y="6980"/>
                  <a:pt x="4122" y="7095"/>
                </a:cubicBezTo>
                <a:cubicBezTo>
                  <a:pt x="4199" y="7146"/>
                  <a:pt x="4288" y="7210"/>
                  <a:pt x="4378" y="7261"/>
                </a:cubicBezTo>
                <a:cubicBezTo>
                  <a:pt x="4863" y="7541"/>
                  <a:pt x="5407" y="7682"/>
                  <a:pt x="5953" y="7682"/>
                </a:cubicBezTo>
                <a:cubicBezTo>
                  <a:pt x="6425" y="7682"/>
                  <a:pt x="6900" y="7576"/>
                  <a:pt x="7338" y="7363"/>
                </a:cubicBezTo>
                <a:cubicBezTo>
                  <a:pt x="7415" y="7325"/>
                  <a:pt x="7478" y="7286"/>
                  <a:pt x="7542" y="7248"/>
                </a:cubicBezTo>
                <a:cubicBezTo>
                  <a:pt x="7644" y="7184"/>
                  <a:pt x="7759" y="7133"/>
                  <a:pt x="7861" y="7095"/>
                </a:cubicBezTo>
                <a:cubicBezTo>
                  <a:pt x="7978" y="7053"/>
                  <a:pt x="8103" y="7028"/>
                  <a:pt x="8222" y="7028"/>
                </a:cubicBezTo>
                <a:cubicBezTo>
                  <a:pt x="8247" y="7028"/>
                  <a:pt x="8271" y="7029"/>
                  <a:pt x="8295" y="7031"/>
                </a:cubicBezTo>
                <a:cubicBezTo>
                  <a:pt x="8448" y="7031"/>
                  <a:pt x="8614" y="7044"/>
                  <a:pt x="8780" y="7057"/>
                </a:cubicBezTo>
                <a:cubicBezTo>
                  <a:pt x="8946" y="7069"/>
                  <a:pt x="9150" y="7095"/>
                  <a:pt x="9354" y="7095"/>
                </a:cubicBezTo>
                <a:cubicBezTo>
                  <a:pt x="9456" y="7095"/>
                  <a:pt x="9571" y="7082"/>
                  <a:pt x="9673" y="7069"/>
                </a:cubicBezTo>
                <a:cubicBezTo>
                  <a:pt x="10745" y="6955"/>
                  <a:pt x="11587" y="6125"/>
                  <a:pt x="11741" y="5066"/>
                </a:cubicBezTo>
                <a:cubicBezTo>
                  <a:pt x="11906" y="3994"/>
                  <a:pt x="11319" y="2960"/>
                  <a:pt x="10337" y="2539"/>
                </a:cubicBezTo>
                <a:cubicBezTo>
                  <a:pt x="10094" y="2437"/>
                  <a:pt x="9852" y="2374"/>
                  <a:pt x="9597" y="2322"/>
                </a:cubicBezTo>
                <a:cubicBezTo>
                  <a:pt x="9342" y="2271"/>
                  <a:pt x="9086" y="2195"/>
                  <a:pt x="8857" y="2067"/>
                </a:cubicBezTo>
                <a:cubicBezTo>
                  <a:pt x="8627" y="1876"/>
                  <a:pt x="8436" y="1646"/>
                  <a:pt x="8295" y="1391"/>
                </a:cubicBezTo>
                <a:cubicBezTo>
                  <a:pt x="8116" y="1110"/>
                  <a:pt x="7912" y="842"/>
                  <a:pt x="7670" y="613"/>
                </a:cubicBezTo>
                <a:cubicBezTo>
                  <a:pt x="7300" y="306"/>
                  <a:pt x="6853" y="102"/>
                  <a:pt x="6368" y="38"/>
                </a:cubicBezTo>
                <a:cubicBezTo>
                  <a:pt x="6215" y="13"/>
                  <a:pt x="6049" y="0"/>
                  <a:pt x="589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99" name="Google Shape;99;p46"/>
          <p:cNvGrpSpPr/>
          <p:nvPr/>
        </p:nvGrpSpPr>
        <p:grpSpPr>
          <a:xfrm>
            <a:off x="0" y="25"/>
            <a:ext cx="9144000" cy="5143500"/>
            <a:chOff x="0" y="25"/>
            <a:chExt cx="9144000" cy="5143500"/>
          </a:xfrm>
        </p:grpSpPr>
        <p:cxnSp>
          <p:nvCxnSpPr>
            <p:cNvPr id="100" name="Google Shape;100;p46"/>
            <p:cNvCxnSpPr/>
            <p:nvPr/>
          </p:nvCxnSpPr>
          <p:spPr>
            <a:xfrm>
              <a:off x="0" y="4802825"/>
              <a:ext cx="9144000" cy="0"/>
            </a:xfrm>
            <a:prstGeom prst="straightConnector1">
              <a:avLst/>
            </a:prstGeom>
            <a:noFill/>
            <a:ln w="19050" cap="flat" cmpd="sng">
              <a:solidFill>
                <a:schemeClr val="dk1"/>
              </a:solidFill>
              <a:prstDash val="solid"/>
              <a:round/>
              <a:headEnd type="none" w="sm" len="sm"/>
              <a:tailEnd type="none" w="sm" len="sm"/>
            </a:ln>
          </p:spPr>
        </p:cxnSp>
        <p:cxnSp>
          <p:nvCxnSpPr>
            <p:cNvPr id="101" name="Google Shape;101;p46"/>
            <p:cNvCxnSpPr/>
            <p:nvPr/>
          </p:nvCxnSpPr>
          <p:spPr>
            <a:xfrm>
              <a:off x="8810025" y="25"/>
              <a:ext cx="0" cy="5143500"/>
            </a:xfrm>
            <a:prstGeom prst="straightConnector1">
              <a:avLst/>
            </a:prstGeom>
            <a:noFill/>
            <a:ln w="19050" cap="flat" cmpd="sng">
              <a:solidFill>
                <a:schemeClr val="dk1"/>
              </a:solidFill>
              <a:prstDash val="solid"/>
              <a:round/>
              <a:headEnd type="none" w="sm" len="sm"/>
              <a:tailEnd type="none" w="sm" len="sm"/>
            </a:ln>
          </p:spPr>
        </p:cxn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102"/>
        <p:cNvGrpSpPr/>
        <p:nvPr/>
      </p:nvGrpSpPr>
      <p:grpSpPr>
        <a:xfrm>
          <a:off x="0" y="0"/>
          <a:ext cx="0" cy="0"/>
          <a:chOff x="0" y="0"/>
          <a:chExt cx="0" cy="0"/>
        </a:xfrm>
      </p:grpSpPr>
      <p:pic>
        <p:nvPicPr>
          <p:cNvPr id="103" name="Google Shape;103;p47"/>
          <p:cNvPicPr preferRelativeResize="0"/>
          <p:nvPr/>
        </p:nvPicPr>
        <p:blipFill rotWithShape="1">
          <a:blip r:embed="rId2">
            <a:alphaModFix amt="65000"/>
          </a:blip>
          <a:srcRect/>
          <a:stretch/>
        </p:blipFill>
        <p:spPr>
          <a:xfrm>
            <a:off x="0" y="0"/>
            <a:ext cx="9144000" cy="5143500"/>
          </a:xfrm>
          <a:prstGeom prst="rect">
            <a:avLst/>
          </a:prstGeom>
          <a:noFill/>
          <a:ln>
            <a:noFill/>
          </a:ln>
        </p:spPr>
      </p:pic>
      <p:sp>
        <p:nvSpPr>
          <p:cNvPr id="104" name="Google Shape;104;p47"/>
          <p:cNvSpPr txBox="1">
            <a:spLocks noGrp="1"/>
          </p:cNvSpPr>
          <p:nvPr>
            <p:ph type="title"/>
          </p:nvPr>
        </p:nvSpPr>
        <p:spPr>
          <a:xfrm>
            <a:off x="1347650" y="1486600"/>
            <a:ext cx="6448500" cy="2296500"/>
          </a:xfrm>
          <a:prstGeom prst="rect">
            <a:avLst/>
          </a:prstGeom>
          <a:noFill/>
          <a:ln>
            <a:noFill/>
          </a:ln>
        </p:spPr>
        <p:txBody>
          <a:bodyPr spcFirstLastPara="1" wrap="square" lIns="91425" tIns="91425" rIns="91425" bIns="91425" anchor="t" anchorCtr="0">
            <a:noAutofit/>
          </a:bodyPr>
          <a:lstStyle>
            <a:lvl1pPr lvl="0" algn="ctr">
              <a:lnSpc>
                <a:spcPct val="80000"/>
              </a:lnSpc>
              <a:spcBef>
                <a:spcPts val="0"/>
              </a:spcBef>
              <a:spcAft>
                <a:spcPts val="0"/>
              </a:spcAft>
              <a:buSzPts val="4800"/>
              <a:buNone/>
              <a:defRPr sz="90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105" name="Google Shape;105;p47"/>
          <p:cNvSpPr txBox="1">
            <a:spLocks noGrp="1"/>
          </p:cNvSpPr>
          <p:nvPr>
            <p:ph type="subTitle" idx="1"/>
          </p:nvPr>
        </p:nvSpPr>
        <p:spPr>
          <a:xfrm>
            <a:off x="3511200" y="103450"/>
            <a:ext cx="2121600" cy="4002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a:endParaRPr/>
          </a:p>
        </p:txBody>
      </p:sp>
      <p:grpSp>
        <p:nvGrpSpPr>
          <p:cNvPr id="106" name="Google Shape;106;p47"/>
          <p:cNvGrpSpPr/>
          <p:nvPr/>
        </p:nvGrpSpPr>
        <p:grpSpPr>
          <a:xfrm>
            <a:off x="0" y="25"/>
            <a:ext cx="9144000" cy="5143500"/>
            <a:chOff x="0" y="25"/>
            <a:chExt cx="9144000" cy="5143500"/>
          </a:xfrm>
        </p:grpSpPr>
        <p:cxnSp>
          <p:nvCxnSpPr>
            <p:cNvPr id="107" name="Google Shape;107;p47"/>
            <p:cNvCxnSpPr/>
            <p:nvPr/>
          </p:nvCxnSpPr>
          <p:spPr>
            <a:xfrm>
              <a:off x="0" y="4513500"/>
              <a:ext cx="9144000" cy="0"/>
            </a:xfrm>
            <a:prstGeom prst="straightConnector1">
              <a:avLst/>
            </a:prstGeom>
            <a:noFill/>
            <a:ln w="19050" cap="flat" cmpd="sng">
              <a:solidFill>
                <a:schemeClr val="dk1"/>
              </a:solidFill>
              <a:prstDash val="solid"/>
              <a:round/>
              <a:headEnd type="none" w="sm" len="sm"/>
              <a:tailEnd type="none" w="sm" len="sm"/>
            </a:ln>
          </p:spPr>
        </p:cxnSp>
        <p:cxnSp>
          <p:nvCxnSpPr>
            <p:cNvPr id="108" name="Google Shape;108;p47"/>
            <p:cNvCxnSpPr/>
            <p:nvPr/>
          </p:nvCxnSpPr>
          <p:spPr>
            <a:xfrm>
              <a:off x="333975" y="25"/>
              <a:ext cx="0" cy="5143500"/>
            </a:xfrm>
            <a:prstGeom prst="straightConnector1">
              <a:avLst/>
            </a:prstGeom>
            <a:noFill/>
            <a:ln w="19050" cap="flat" cmpd="sng">
              <a:solidFill>
                <a:schemeClr val="dk1"/>
              </a:solidFill>
              <a:prstDash val="solid"/>
              <a:round/>
              <a:headEnd type="none" w="sm" len="sm"/>
              <a:tailEnd type="none" w="sm" len="sm"/>
            </a:ln>
          </p:spPr>
        </p:cxnSp>
        <p:cxnSp>
          <p:nvCxnSpPr>
            <p:cNvPr id="109" name="Google Shape;109;p47"/>
            <p:cNvCxnSpPr/>
            <p:nvPr/>
          </p:nvCxnSpPr>
          <p:spPr>
            <a:xfrm>
              <a:off x="8810025" y="25"/>
              <a:ext cx="0" cy="5143500"/>
            </a:xfrm>
            <a:prstGeom prst="straightConnector1">
              <a:avLst/>
            </a:prstGeom>
            <a:noFill/>
            <a:ln w="19050" cap="flat" cmpd="sng">
              <a:solidFill>
                <a:schemeClr val="dk1"/>
              </a:solidFill>
              <a:prstDash val="solid"/>
              <a:round/>
              <a:headEnd type="none" w="sm" len="sm"/>
              <a:tailEnd type="none" w="sm" len="sm"/>
            </a:ln>
          </p:spPr>
        </p:cxnSp>
        <p:cxnSp>
          <p:nvCxnSpPr>
            <p:cNvPr id="110" name="Google Shape;110;p47"/>
            <p:cNvCxnSpPr/>
            <p:nvPr/>
          </p:nvCxnSpPr>
          <p:spPr>
            <a:xfrm>
              <a:off x="0" y="630000"/>
              <a:ext cx="9144000" cy="0"/>
            </a:xfrm>
            <a:prstGeom prst="straightConnector1">
              <a:avLst/>
            </a:prstGeom>
            <a:noFill/>
            <a:ln w="19050" cap="flat" cmpd="sng">
              <a:solidFill>
                <a:schemeClr val="dk1"/>
              </a:solidFill>
              <a:prstDash val="solid"/>
              <a:round/>
              <a:headEnd type="none" w="sm" len="sm"/>
              <a:tailEnd type="none" w="sm" len="sm"/>
            </a:ln>
          </p:spPr>
        </p:cxn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hyperlink" Target="https://plantillaspowerpoint.org/" TargetMode="Externa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hyperlink" Target="https://plantillaspowerpoint.org/" TargetMode="External"/><Relationship Id="rId2" Type="http://schemas.openxmlformats.org/officeDocument/2006/relationships/theme" Target="../theme/theme2.xml"/><Relationship Id="rId1" Type="http://schemas.openxmlformats.org/officeDocument/2006/relationships/slideLayout" Target="../slideLayouts/slideLayout17.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36"/>
          <p:cNvSpPr txBox="1">
            <a:spLocks noGrp="1"/>
          </p:cNvSpPr>
          <p:nvPr>
            <p:ph type="title"/>
          </p:nvPr>
        </p:nvSpPr>
        <p:spPr>
          <a:xfrm>
            <a:off x="720000" y="445025"/>
            <a:ext cx="7704000" cy="5649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3400"/>
              <a:buFont typeface="Domine"/>
              <a:buNone/>
              <a:defRPr sz="3400" b="0" i="0" u="none" strike="noStrike" cap="none">
                <a:solidFill>
                  <a:schemeClr val="dk1"/>
                </a:solidFill>
                <a:latin typeface="Domine"/>
                <a:ea typeface="Domine"/>
                <a:cs typeface="Domine"/>
                <a:sym typeface="Domine"/>
              </a:defRPr>
            </a:lvl1pPr>
            <a:lvl2pPr marR="0" lvl="1" algn="l" rtl="0">
              <a:lnSpc>
                <a:spcPct val="100000"/>
              </a:lnSpc>
              <a:spcBef>
                <a:spcPts val="0"/>
              </a:spcBef>
              <a:spcAft>
                <a:spcPts val="0"/>
              </a:spcAft>
              <a:buClr>
                <a:schemeClr val="dk1"/>
              </a:buClr>
              <a:buSzPts val="3400"/>
              <a:buFont typeface="Domine"/>
              <a:buNone/>
              <a:defRPr sz="3400" b="0" i="0" u="none" strike="noStrike" cap="none">
                <a:solidFill>
                  <a:schemeClr val="dk1"/>
                </a:solidFill>
                <a:latin typeface="Domine"/>
                <a:ea typeface="Domine"/>
                <a:cs typeface="Domine"/>
                <a:sym typeface="Domine"/>
              </a:defRPr>
            </a:lvl2pPr>
            <a:lvl3pPr marR="0" lvl="2" algn="l" rtl="0">
              <a:lnSpc>
                <a:spcPct val="100000"/>
              </a:lnSpc>
              <a:spcBef>
                <a:spcPts val="0"/>
              </a:spcBef>
              <a:spcAft>
                <a:spcPts val="0"/>
              </a:spcAft>
              <a:buClr>
                <a:schemeClr val="dk1"/>
              </a:buClr>
              <a:buSzPts val="3400"/>
              <a:buFont typeface="Domine"/>
              <a:buNone/>
              <a:defRPr sz="3400" b="0" i="0" u="none" strike="noStrike" cap="none">
                <a:solidFill>
                  <a:schemeClr val="dk1"/>
                </a:solidFill>
                <a:latin typeface="Domine"/>
                <a:ea typeface="Domine"/>
                <a:cs typeface="Domine"/>
                <a:sym typeface="Domine"/>
              </a:defRPr>
            </a:lvl3pPr>
            <a:lvl4pPr marR="0" lvl="3" algn="l" rtl="0">
              <a:lnSpc>
                <a:spcPct val="100000"/>
              </a:lnSpc>
              <a:spcBef>
                <a:spcPts val="0"/>
              </a:spcBef>
              <a:spcAft>
                <a:spcPts val="0"/>
              </a:spcAft>
              <a:buClr>
                <a:schemeClr val="dk1"/>
              </a:buClr>
              <a:buSzPts val="3400"/>
              <a:buFont typeface="Domine"/>
              <a:buNone/>
              <a:defRPr sz="3400" b="0" i="0" u="none" strike="noStrike" cap="none">
                <a:solidFill>
                  <a:schemeClr val="dk1"/>
                </a:solidFill>
                <a:latin typeface="Domine"/>
                <a:ea typeface="Domine"/>
                <a:cs typeface="Domine"/>
                <a:sym typeface="Domine"/>
              </a:defRPr>
            </a:lvl4pPr>
            <a:lvl5pPr marR="0" lvl="4" algn="l" rtl="0">
              <a:lnSpc>
                <a:spcPct val="100000"/>
              </a:lnSpc>
              <a:spcBef>
                <a:spcPts val="0"/>
              </a:spcBef>
              <a:spcAft>
                <a:spcPts val="0"/>
              </a:spcAft>
              <a:buClr>
                <a:schemeClr val="dk1"/>
              </a:buClr>
              <a:buSzPts val="3400"/>
              <a:buFont typeface="Domine"/>
              <a:buNone/>
              <a:defRPr sz="3400" b="0" i="0" u="none" strike="noStrike" cap="none">
                <a:solidFill>
                  <a:schemeClr val="dk1"/>
                </a:solidFill>
                <a:latin typeface="Domine"/>
                <a:ea typeface="Domine"/>
                <a:cs typeface="Domine"/>
                <a:sym typeface="Domine"/>
              </a:defRPr>
            </a:lvl5pPr>
            <a:lvl6pPr marR="0" lvl="5" algn="l" rtl="0">
              <a:lnSpc>
                <a:spcPct val="100000"/>
              </a:lnSpc>
              <a:spcBef>
                <a:spcPts val="0"/>
              </a:spcBef>
              <a:spcAft>
                <a:spcPts val="0"/>
              </a:spcAft>
              <a:buClr>
                <a:schemeClr val="dk1"/>
              </a:buClr>
              <a:buSzPts val="3400"/>
              <a:buFont typeface="Domine"/>
              <a:buNone/>
              <a:defRPr sz="3400" b="0" i="0" u="none" strike="noStrike" cap="none">
                <a:solidFill>
                  <a:schemeClr val="dk1"/>
                </a:solidFill>
                <a:latin typeface="Domine"/>
                <a:ea typeface="Domine"/>
                <a:cs typeface="Domine"/>
                <a:sym typeface="Domine"/>
              </a:defRPr>
            </a:lvl6pPr>
            <a:lvl7pPr marR="0" lvl="6" algn="l" rtl="0">
              <a:lnSpc>
                <a:spcPct val="100000"/>
              </a:lnSpc>
              <a:spcBef>
                <a:spcPts val="0"/>
              </a:spcBef>
              <a:spcAft>
                <a:spcPts val="0"/>
              </a:spcAft>
              <a:buClr>
                <a:schemeClr val="dk1"/>
              </a:buClr>
              <a:buSzPts val="3400"/>
              <a:buFont typeface="Domine"/>
              <a:buNone/>
              <a:defRPr sz="3400" b="0" i="0" u="none" strike="noStrike" cap="none">
                <a:solidFill>
                  <a:schemeClr val="dk1"/>
                </a:solidFill>
                <a:latin typeface="Domine"/>
                <a:ea typeface="Domine"/>
                <a:cs typeface="Domine"/>
                <a:sym typeface="Domine"/>
              </a:defRPr>
            </a:lvl7pPr>
            <a:lvl8pPr marR="0" lvl="7" algn="l" rtl="0">
              <a:lnSpc>
                <a:spcPct val="100000"/>
              </a:lnSpc>
              <a:spcBef>
                <a:spcPts val="0"/>
              </a:spcBef>
              <a:spcAft>
                <a:spcPts val="0"/>
              </a:spcAft>
              <a:buClr>
                <a:schemeClr val="dk1"/>
              </a:buClr>
              <a:buSzPts val="3400"/>
              <a:buFont typeface="Domine"/>
              <a:buNone/>
              <a:defRPr sz="3400" b="0" i="0" u="none" strike="noStrike" cap="none">
                <a:solidFill>
                  <a:schemeClr val="dk1"/>
                </a:solidFill>
                <a:latin typeface="Domine"/>
                <a:ea typeface="Domine"/>
                <a:cs typeface="Domine"/>
                <a:sym typeface="Domine"/>
              </a:defRPr>
            </a:lvl8pPr>
            <a:lvl9pPr marR="0" lvl="8" algn="l" rtl="0">
              <a:lnSpc>
                <a:spcPct val="100000"/>
              </a:lnSpc>
              <a:spcBef>
                <a:spcPts val="0"/>
              </a:spcBef>
              <a:spcAft>
                <a:spcPts val="0"/>
              </a:spcAft>
              <a:buClr>
                <a:schemeClr val="dk1"/>
              </a:buClr>
              <a:buSzPts val="3400"/>
              <a:buFont typeface="Domine"/>
              <a:buNone/>
              <a:defRPr sz="3400" b="0" i="0" u="none" strike="noStrike" cap="none">
                <a:solidFill>
                  <a:schemeClr val="dk1"/>
                </a:solidFill>
                <a:latin typeface="Domine"/>
                <a:ea typeface="Domine"/>
                <a:cs typeface="Domine"/>
                <a:sym typeface="Domine"/>
              </a:defRPr>
            </a:lvl9pPr>
          </a:lstStyle>
          <a:p>
            <a:endParaRPr/>
          </a:p>
        </p:txBody>
      </p:sp>
      <p:sp>
        <p:nvSpPr>
          <p:cNvPr id="7" name="Google Shape;7;p36"/>
          <p:cNvSpPr txBox="1">
            <a:spLocks noGrp="1"/>
          </p:cNvSpPr>
          <p:nvPr>
            <p:ph type="body" idx="1"/>
          </p:nvPr>
        </p:nvSpPr>
        <p:spPr>
          <a:xfrm>
            <a:off x="720000" y="1142975"/>
            <a:ext cx="7704000" cy="3370500"/>
          </a:xfrm>
          <a:prstGeom prst="rect">
            <a:avLst/>
          </a:prstGeom>
          <a:noFill/>
          <a:ln>
            <a:noFill/>
          </a:ln>
        </p:spPr>
        <p:txBody>
          <a:bodyPr spcFirstLastPara="1" wrap="square" lIns="91425" tIns="91425" rIns="91425" bIns="91425" anchor="t" anchorCtr="0">
            <a:noAutofit/>
          </a:bodyPr>
          <a:lstStyle>
            <a:lvl1pPr marL="457200" marR="0" lvl="0" indent="-317500" algn="l" rtl="0">
              <a:lnSpc>
                <a:spcPct val="100000"/>
              </a:lnSpc>
              <a:spcBef>
                <a:spcPts val="0"/>
              </a:spcBef>
              <a:spcAft>
                <a:spcPts val="0"/>
              </a:spcAft>
              <a:buClr>
                <a:schemeClr val="dk1"/>
              </a:buClr>
              <a:buSzPts val="1400"/>
              <a:buFont typeface="DM Sans"/>
              <a:buChar char="●"/>
              <a:defRPr sz="1400" b="0" i="0" u="none" strike="noStrike" cap="none">
                <a:solidFill>
                  <a:schemeClr val="dk1"/>
                </a:solidFill>
                <a:latin typeface="DM Sans"/>
                <a:ea typeface="DM Sans"/>
                <a:cs typeface="DM Sans"/>
                <a:sym typeface="DM Sans"/>
              </a:defRPr>
            </a:lvl1pPr>
            <a:lvl2pPr marL="914400" marR="0" lvl="1" indent="-317500" algn="l" rtl="0">
              <a:lnSpc>
                <a:spcPct val="100000"/>
              </a:lnSpc>
              <a:spcBef>
                <a:spcPts val="1600"/>
              </a:spcBef>
              <a:spcAft>
                <a:spcPts val="0"/>
              </a:spcAft>
              <a:buClr>
                <a:schemeClr val="dk1"/>
              </a:buClr>
              <a:buSzPts val="1400"/>
              <a:buFont typeface="DM Sans"/>
              <a:buChar char="○"/>
              <a:defRPr sz="1400" b="0" i="0" u="none" strike="noStrike" cap="none">
                <a:solidFill>
                  <a:schemeClr val="dk1"/>
                </a:solidFill>
                <a:latin typeface="DM Sans"/>
                <a:ea typeface="DM Sans"/>
                <a:cs typeface="DM Sans"/>
                <a:sym typeface="DM Sans"/>
              </a:defRPr>
            </a:lvl2pPr>
            <a:lvl3pPr marL="1371600" marR="0" lvl="2" indent="-317500" algn="l" rtl="0">
              <a:lnSpc>
                <a:spcPct val="100000"/>
              </a:lnSpc>
              <a:spcBef>
                <a:spcPts val="1600"/>
              </a:spcBef>
              <a:spcAft>
                <a:spcPts val="0"/>
              </a:spcAft>
              <a:buClr>
                <a:schemeClr val="dk1"/>
              </a:buClr>
              <a:buSzPts val="1400"/>
              <a:buFont typeface="DM Sans"/>
              <a:buChar char="■"/>
              <a:defRPr sz="1400" b="0" i="0" u="none" strike="noStrike" cap="none">
                <a:solidFill>
                  <a:schemeClr val="dk1"/>
                </a:solidFill>
                <a:latin typeface="DM Sans"/>
                <a:ea typeface="DM Sans"/>
                <a:cs typeface="DM Sans"/>
                <a:sym typeface="DM Sans"/>
              </a:defRPr>
            </a:lvl3pPr>
            <a:lvl4pPr marL="1828800" marR="0" lvl="3" indent="-317500" algn="l" rtl="0">
              <a:lnSpc>
                <a:spcPct val="100000"/>
              </a:lnSpc>
              <a:spcBef>
                <a:spcPts val="1600"/>
              </a:spcBef>
              <a:spcAft>
                <a:spcPts val="0"/>
              </a:spcAft>
              <a:buClr>
                <a:schemeClr val="dk1"/>
              </a:buClr>
              <a:buSzPts val="1400"/>
              <a:buFont typeface="DM Sans"/>
              <a:buChar char="●"/>
              <a:defRPr sz="1400" b="0" i="0" u="none" strike="noStrike" cap="none">
                <a:solidFill>
                  <a:schemeClr val="dk1"/>
                </a:solidFill>
                <a:latin typeface="DM Sans"/>
                <a:ea typeface="DM Sans"/>
                <a:cs typeface="DM Sans"/>
                <a:sym typeface="DM Sans"/>
              </a:defRPr>
            </a:lvl4pPr>
            <a:lvl5pPr marL="2286000" marR="0" lvl="4" indent="-317500" algn="l" rtl="0">
              <a:lnSpc>
                <a:spcPct val="100000"/>
              </a:lnSpc>
              <a:spcBef>
                <a:spcPts val="1600"/>
              </a:spcBef>
              <a:spcAft>
                <a:spcPts val="0"/>
              </a:spcAft>
              <a:buClr>
                <a:schemeClr val="dk1"/>
              </a:buClr>
              <a:buSzPts val="1400"/>
              <a:buFont typeface="DM Sans"/>
              <a:buChar char="○"/>
              <a:defRPr sz="1400" b="0" i="0" u="none" strike="noStrike" cap="none">
                <a:solidFill>
                  <a:schemeClr val="dk1"/>
                </a:solidFill>
                <a:latin typeface="DM Sans"/>
                <a:ea typeface="DM Sans"/>
                <a:cs typeface="DM Sans"/>
                <a:sym typeface="DM Sans"/>
              </a:defRPr>
            </a:lvl5pPr>
            <a:lvl6pPr marL="2743200" marR="0" lvl="5" indent="-317500" algn="l" rtl="0">
              <a:lnSpc>
                <a:spcPct val="100000"/>
              </a:lnSpc>
              <a:spcBef>
                <a:spcPts val="1600"/>
              </a:spcBef>
              <a:spcAft>
                <a:spcPts val="0"/>
              </a:spcAft>
              <a:buClr>
                <a:schemeClr val="dk1"/>
              </a:buClr>
              <a:buSzPts val="1400"/>
              <a:buFont typeface="DM Sans"/>
              <a:buChar char="■"/>
              <a:defRPr sz="1400" b="0" i="0" u="none" strike="noStrike" cap="none">
                <a:solidFill>
                  <a:schemeClr val="dk1"/>
                </a:solidFill>
                <a:latin typeface="DM Sans"/>
                <a:ea typeface="DM Sans"/>
                <a:cs typeface="DM Sans"/>
                <a:sym typeface="DM Sans"/>
              </a:defRPr>
            </a:lvl6pPr>
            <a:lvl7pPr marL="3200400" marR="0" lvl="6" indent="-317500" algn="l" rtl="0">
              <a:lnSpc>
                <a:spcPct val="100000"/>
              </a:lnSpc>
              <a:spcBef>
                <a:spcPts val="1600"/>
              </a:spcBef>
              <a:spcAft>
                <a:spcPts val="0"/>
              </a:spcAft>
              <a:buClr>
                <a:schemeClr val="dk1"/>
              </a:buClr>
              <a:buSzPts val="1400"/>
              <a:buFont typeface="DM Sans"/>
              <a:buChar char="●"/>
              <a:defRPr sz="1400" b="0" i="0" u="none" strike="noStrike" cap="none">
                <a:solidFill>
                  <a:schemeClr val="dk1"/>
                </a:solidFill>
                <a:latin typeface="DM Sans"/>
                <a:ea typeface="DM Sans"/>
                <a:cs typeface="DM Sans"/>
                <a:sym typeface="DM Sans"/>
              </a:defRPr>
            </a:lvl7pPr>
            <a:lvl8pPr marL="3657600" marR="0" lvl="7" indent="-317500" algn="l" rtl="0">
              <a:lnSpc>
                <a:spcPct val="100000"/>
              </a:lnSpc>
              <a:spcBef>
                <a:spcPts val="1600"/>
              </a:spcBef>
              <a:spcAft>
                <a:spcPts val="0"/>
              </a:spcAft>
              <a:buClr>
                <a:schemeClr val="dk1"/>
              </a:buClr>
              <a:buSzPts val="1400"/>
              <a:buFont typeface="DM Sans"/>
              <a:buChar char="○"/>
              <a:defRPr sz="1400" b="0" i="0" u="none" strike="noStrike" cap="none">
                <a:solidFill>
                  <a:schemeClr val="dk1"/>
                </a:solidFill>
                <a:latin typeface="DM Sans"/>
                <a:ea typeface="DM Sans"/>
                <a:cs typeface="DM Sans"/>
                <a:sym typeface="DM Sans"/>
              </a:defRPr>
            </a:lvl8pPr>
            <a:lvl9pPr marL="4114800" marR="0" lvl="8" indent="-317500" algn="l" rtl="0">
              <a:lnSpc>
                <a:spcPct val="100000"/>
              </a:lnSpc>
              <a:spcBef>
                <a:spcPts val="1600"/>
              </a:spcBef>
              <a:spcAft>
                <a:spcPts val="1600"/>
              </a:spcAft>
              <a:buClr>
                <a:schemeClr val="dk1"/>
              </a:buClr>
              <a:buSzPts val="1400"/>
              <a:buFont typeface="DM Sans"/>
              <a:buChar char="■"/>
              <a:defRPr sz="1400" b="0" i="0" u="none" strike="noStrike" cap="none">
                <a:solidFill>
                  <a:schemeClr val="dk1"/>
                </a:solidFill>
                <a:latin typeface="DM Sans"/>
                <a:ea typeface="DM Sans"/>
                <a:cs typeface="DM Sans"/>
                <a:sym typeface="DM Sans"/>
              </a:defRPr>
            </a:lvl9pPr>
          </a:lstStyle>
          <a:p>
            <a:endParaRPr/>
          </a:p>
        </p:txBody>
      </p:sp>
      <p:sp>
        <p:nvSpPr>
          <p:cNvPr id="4" name="TextBox 11"/>
          <p:cNvSpPr txBox="1"/>
          <p:nvPr userDrawn="1"/>
        </p:nvSpPr>
        <p:spPr>
          <a:xfrm rot="16200000">
            <a:off x="-2370989" y="1357011"/>
            <a:ext cx="4446020" cy="230832"/>
          </a:xfrm>
          <a:prstGeom prst="rect">
            <a:avLst/>
          </a:prstGeom>
          <a:noFill/>
        </p:spPr>
        <p:txBody>
          <a:bodyPr wrap="square" rtlCol="0" anchor="ctr">
            <a:spAutoFit/>
          </a:bodyPr>
          <a:lstStyle/>
          <a:p>
            <a:r>
              <a:rPr lang="bs-Latn-BA" sz="900" dirty="0">
                <a:solidFill>
                  <a:schemeClr val="accent6">
                    <a:lumMod val="65000"/>
                  </a:schemeClr>
                </a:solidFill>
              </a:rPr>
              <a:t>Find</a:t>
            </a:r>
            <a:r>
              <a:rPr lang="bs-Latn-BA" sz="900" baseline="0" dirty="0">
                <a:solidFill>
                  <a:schemeClr val="accent6">
                    <a:lumMod val="65000"/>
                  </a:schemeClr>
                </a:solidFill>
              </a:rPr>
              <a:t> m</a:t>
            </a:r>
            <a:r>
              <a:rPr lang="bs-Latn-BA" sz="900" dirty="0">
                <a:solidFill>
                  <a:schemeClr val="accent6">
                    <a:lumMod val="65000"/>
                  </a:schemeClr>
                </a:solidFill>
              </a:rPr>
              <a:t>ore PowerPoint templates</a:t>
            </a:r>
            <a:r>
              <a:rPr lang="bs-Latn-BA" sz="900" baseline="0" dirty="0">
                <a:solidFill>
                  <a:schemeClr val="accent6">
                    <a:lumMod val="65000"/>
                  </a:schemeClr>
                </a:solidFill>
              </a:rPr>
              <a:t> on </a:t>
            </a:r>
            <a:r>
              <a:rPr lang="es-PE" sz="900" b="1" baseline="0" dirty="0" smtClean="0">
                <a:solidFill>
                  <a:schemeClr val="bg1">
                    <a:lumMod val="65000"/>
                  </a:schemeClr>
                </a:solidFill>
                <a:hlinkClick r:id="rId18"/>
              </a:rPr>
              <a:t>plantillaspowerpoint.org</a:t>
            </a:r>
            <a:endParaRPr lang="en-US" sz="900" dirty="0">
              <a:solidFill>
                <a:schemeClr val="bg1">
                  <a:lumMod val="65000"/>
                </a:schemeClr>
              </a:solidFill>
            </a:endParaRPr>
          </a:p>
        </p:txBody>
      </p:sp>
      <p:pic>
        <p:nvPicPr>
          <p:cNvPr id="5" name="Imagen 4"/>
          <p:cNvPicPr>
            <a:picLocks noChangeAspect="1"/>
          </p:cNvPicPr>
          <p:nvPr userDrawn="1"/>
        </p:nvPicPr>
        <p:blipFill>
          <a:blip r:embed="rId19">
            <a:extLst>
              <a:ext uri="{28A0092B-C50C-407E-A947-70E740481C1C}">
                <a14:useLocalDpi xmlns:a14="http://schemas.microsoft.com/office/drawing/2010/main" val="0"/>
              </a:ext>
            </a:extLst>
          </a:blip>
          <a:stretch>
            <a:fillRect/>
          </a:stretch>
        </p:blipFill>
        <p:spPr>
          <a:xfrm rot="16200000">
            <a:off x="-683394" y="4082874"/>
            <a:ext cx="1070831" cy="295958"/>
          </a:xfrm>
          <a:prstGeom prst="rect">
            <a:avLst/>
          </a:prstGeom>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0E2A47"/>
        </a:solidFill>
        <a:effectLst/>
      </p:bgPr>
    </p:bg>
    <p:spTree>
      <p:nvGrpSpPr>
        <p:cNvPr id="1" name="Shape 161"/>
        <p:cNvGrpSpPr/>
        <p:nvPr/>
      </p:nvGrpSpPr>
      <p:grpSpPr>
        <a:xfrm>
          <a:off x="0" y="0"/>
          <a:ext cx="0" cy="0"/>
          <a:chOff x="0" y="0"/>
          <a:chExt cx="0" cy="0"/>
        </a:xfrm>
      </p:grpSpPr>
      <p:sp>
        <p:nvSpPr>
          <p:cNvPr id="162" name="Google Shape;162;p42"/>
          <p:cNvSpPr txBox="1">
            <a:spLocks noGrp="1"/>
          </p:cNvSpPr>
          <p:nvPr>
            <p:ph type="title"/>
          </p:nvPr>
        </p:nvSpPr>
        <p:spPr>
          <a:xfrm>
            <a:off x="1068100" y="933450"/>
            <a:ext cx="7047300" cy="482400"/>
          </a:xfrm>
          <a:prstGeom prst="rect">
            <a:avLst/>
          </a:prstGeom>
          <a:noFill/>
          <a:ln>
            <a:noFill/>
          </a:ln>
        </p:spPr>
        <p:txBody>
          <a:bodyPr spcFirstLastPara="1" wrap="square" lIns="91425" tIns="91425" rIns="91425" bIns="91425" anchor="t" anchorCtr="0">
            <a:noAutofit/>
          </a:bodyPr>
          <a:lstStyle>
            <a:lvl1pPr marR="0" lvl="0" algn="ctr" rtl="0">
              <a:lnSpc>
                <a:spcPct val="100000"/>
              </a:lnSpc>
              <a:spcBef>
                <a:spcPts val="0"/>
              </a:spcBef>
              <a:spcAft>
                <a:spcPts val="0"/>
              </a:spcAft>
              <a:buClr>
                <a:srgbClr val="FFFFFF"/>
              </a:buClr>
              <a:buSzPts val="2400"/>
              <a:buFont typeface="Proxima Nova Semibold"/>
              <a:buNone/>
              <a:defRPr sz="2400" b="0" i="0" u="none" strike="noStrike" cap="none">
                <a:solidFill>
                  <a:srgbClr val="FFFFFF"/>
                </a:solidFill>
                <a:latin typeface="Proxima Nova Semibold"/>
                <a:ea typeface="Proxima Nova Semibold"/>
                <a:cs typeface="Proxima Nova Semibold"/>
                <a:sym typeface="Proxima Nova Semibold"/>
              </a:defRPr>
            </a:lvl1pPr>
            <a:lvl2pPr marR="0" lvl="1" algn="ctr" rtl="0">
              <a:lnSpc>
                <a:spcPct val="100000"/>
              </a:lnSpc>
              <a:spcBef>
                <a:spcPts val="0"/>
              </a:spcBef>
              <a:spcAft>
                <a:spcPts val="0"/>
              </a:spcAft>
              <a:buClr>
                <a:srgbClr val="FFFFFF"/>
              </a:buClr>
              <a:buSzPts val="2400"/>
              <a:buFont typeface="Proxima Nova Semibold"/>
              <a:buNone/>
              <a:defRPr sz="2400" b="0" i="0" u="none" strike="noStrike" cap="none">
                <a:solidFill>
                  <a:srgbClr val="FFFFFF"/>
                </a:solidFill>
                <a:latin typeface="Proxima Nova Semibold"/>
                <a:ea typeface="Proxima Nova Semibold"/>
                <a:cs typeface="Proxima Nova Semibold"/>
                <a:sym typeface="Proxima Nova Semibold"/>
              </a:defRPr>
            </a:lvl2pPr>
            <a:lvl3pPr marR="0" lvl="2" algn="ctr" rtl="0">
              <a:lnSpc>
                <a:spcPct val="100000"/>
              </a:lnSpc>
              <a:spcBef>
                <a:spcPts val="0"/>
              </a:spcBef>
              <a:spcAft>
                <a:spcPts val="0"/>
              </a:spcAft>
              <a:buClr>
                <a:srgbClr val="FFFFFF"/>
              </a:buClr>
              <a:buSzPts val="2400"/>
              <a:buFont typeface="Proxima Nova Semibold"/>
              <a:buNone/>
              <a:defRPr sz="2400" b="0" i="0" u="none" strike="noStrike" cap="none">
                <a:solidFill>
                  <a:srgbClr val="FFFFFF"/>
                </a:solidFill>
                <a:latin typeface="Proxima Nova Semibold"/>
                <a:ea typeface="Proxima Nova Semibold"/>
                <a:cs typeface="Proxima Nova Semibold"/>
                <a:sym typeface="Proxima Nova Semibold"/>
              </a:defRPr>
            </a:lvl3pPr>
            <a:lvl4pPr marR="0" lvl="3" algn="ctr" rtl="0">
              <a:lnSpc>
                <a:spcPct val="100000"/>
              </a:lnSpc>
              <a:spcBef>
                <a:spcPts val="0"/>
              </a:spcBef>
              <a:spcAft>
                <a:spcPts val="0"/>
              </a:spcAft>
              <a:buClr>
                <a:srgbClr val="FFFFFF"/>
              </a:buClr>
              <a:buSzPts val="2400"/>
              <a:buFont typeface="Proxima Nova Semibold"/>
              <a:buNone/>
              <a:defRPr sz="2400" b="0" i="0" u="none" strike="noStrike" cap="none">
                <a:solidFill>
                  <a:srgbClr val="FFFFFF"/>
                </a:solidFill>
                <a:latin typeface="Proxima Nova Semibold"/>
                <a:ea typeface="Proxima Nova Semibold"/>
                <a:cs typeface="Proxima Nova Semibold"/>
                <a:sym typeface="Proxima Nova Semibold"/>
              </a:defRPr>
            </a:lvl4pPr>
            <a:lvl5pPr marR="0" lvl="4" algn="ctr" rtl="0">
              <a:lnSpc>
                <a:spcPct val="100000"/>
              </a:lnSpc>
              <a:spcBef>
                <a:spcPts val="0"/>
              </a:spcBef>
              <a:spcAft>
                <a:spcPts val="0"/>
              </a:spcAft>
              <a:buClr>
                <a:srgbClr val="FFFFFF"/>
              </a:buClr>
              <a:buSzPts val="2400"/>
              <a:buFont typeface="Proxima Nova Semibold"/>
              <a:buNone/>
              <a:defRPr sz="2400" b="0" i="0" u="none" strike="noStrike" cap="none">
                <a:solidFill>
                  <a:srgbClr val="FFFFFF"/>
                </a:solidFill>
                <a:latin typeface="Proxima Nova Semibold"/>
                <a:ea typeface="Proxima Nova Semibold"/>
                <a:cs typeface="Proxima Nova Semibold"/>
                <a:sym typeface="Proxima Nova Semibold"/>
              </a:defRPr>
            </a:lvl5pPr>
            <a:lvl6pPr marR="0" lvl="5" algn="ctr" rtl="0">
              <a:lnSpc>
                <a:spcPct val="100000"/>
              </a:lnSpc>
              <a:spcBef>
                <a:spcPts val="0"/>
              </a:spcBef>
              <a:spcAft>
                <a:spcPts val="0"/>
              </a:spcAft>
              <a:buClr>
                <a:srgbClr val="FFFFFF"/>
              </a:buClr>
              <a:buSzPts val="2400"/>
              <a:buFont typeface="Proxima Nova Semibold"/>
              <a:buNone/>
              <a:defRPr sz="2400" b="0" i="0" u="none" strike="noStrike" cap="none">
                <a:solidFill>
                  <a:srgbClr val="FFFFFF"/>
                </a:solidFill>
                <a:latin typeface="Proxima Nova Semibold"/>
                <a:ea typeface="Proxima Nova Semibold"/>
                <a:cs typeface="Proxima Nova Semibold"/>
                <a:sym typeface="Proxima Nova Semibold"/>
              </a:defRPr>
            </a:lvl6pPr>
            <a:lvl7pPr marR="0" lvl="6" algn="ctr" rtl="0">
              <a:lnSpc>
                <a:spcPct val="100000"/>
              </a:lnSpc>
              <a:spcBef>
                <a:spcPts val="0"/>
              </a:spcBef>
              <a:spcAft>
                <a:spcPts val="0"/>
              </a:spcAft>
              <a:buClr>
                <a:srgbClr val="FFFFFF"/>
              </a:buClr>
              <a:buSzPts val="2400"/>
              <a:buFont typeface="Proxima Nova Semibold"/>
              <a:buNone/>
              <a:defRPr sz="2400" b="0" i="0" u="none" strike="noStrike" cap="none">
                <a:solidFill>
                  <a:srgbClr val="FFFFFF"/>
                </a:solidFill>
                <a:latin typeface="Proxima Nova Semibold"/>
                <a:ea typeface="Proxima Nova Semibold"/>
                <a:cs typeface="Proxima Nova Semibold"/>
                <a:sym typeface="Proxima Nova Semibold"/>
              </a:defRPr>
            </a:lvl7pPr>
            <a:lvl8pPr marR="0" lvl="7" algn="ctr" rtl="0">
              <a:lnSpc>
                <a:spcPct val="100000"/>
              </a:lnSpc>
              <a:spcBef>
                <a:spcPts val="0"/>
              </a:spcBef>
              <a:spcAft>
                <a:spcPts val="0"/>
              </a:spcAft>
              <a:buClr>
                <a:srgbClr val="FFFFFF"/>
              </a:buClr>
              <a:buSzPts val="2400"/>
              <a:buFont typeface="Proxima Nova Semibold"/>
              <a:buNone/>
              <a:defRPr sz="2400" b="0" i="0" u="none" strike="noStrike" cap="none">
                <a:solidFill>
                  <a:srgbClr val="FFFFFF"/>
                </a:solidFill>
                <a:latin typeface="Proxima Nova Semibold"/>
                <a:ea typeface="Proxima Nova Semibold"/>
                <a:cs typeface="Proxima Nova Semibold"/>
                <a:sym typeface="Proxima Nova Semibold"/>
              </a:defRPr>
            </a:lvl8pPr>
            <a:lvl9pPr marR="0" lvl="8" algn="ctr" rtl="0">
              <a:lnSpc>
                <a:spcPct val="100000"/>
              </a:lnSpc>
              <a:spcBef>
                <a:spcPts val="0"/>
              </a:spcBef>
              <a:spcAft>
                <a:spcPts val="0"/>
              </a:spcAft>
              <a:buClr>
                <a:srgbClr val="FFFFFF"/>
              </a:buClr>
              <a:buSzPts val="2400"/>
              <a:buFont typeface="Proxima Nova Semibold"/>
              <a:buNone/>
              <a:defRPr sz="2400" b="0" i="0" u="none" strike="noStrike" cap="none">
                <a:solidFill>
                  <a:srgbClr val="FFFFFF"/>
                </a:solidFill>
                <a:latin typeface="Proxima Nova Semibold"/>
                <a:ea typeface="Proxima Nova Semibold"/>
                <a:cs typeface="Proxima Nova Semibold"/>
                <a:sym typeface="Proxima Nova Semibold"/>
              </a:defRPr>
            </a:lvl9pPr>
          </a:lstStyle>
          <a:p>
            <a:endParaRPr/>
          </a:p>
        </p:txBody>
      </p:sp>
      <p:sp>
        <p:nvSpPr>
          <p:cNvPr id="163" name="Google Shape;163;p42"/>
          <p:cNvSpPr txBox="1">
            <a:spLocks noGrp="1"/>
          </p:cNvSpPr>
          <p:nvPr>
            <p:ph type="body" idx="1"/>
          </p:nvPr>
        </p:nvSpPr>
        <p:spPr>
          <a:xfrm>
            <a:off x="1068100" y="1695450"/>
            <a:ext cx="7047300" cy="25020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15000"/>
              </a:lnSpc>
              <a:spcBef>
                <a:spcPts val="0"/>
              </a:spcBef>
              <a:spcAft>
                <a:spcPts val="0"/>
              </a:spcAft>
              <a:buClr>
                <a:srgbClr val="435D74"/>
              </a:buClr>
              <a:buSzPts val="1100"/>
              <a:buFont typeface="Proxima Nova"/>
              <a:buChar char="●"/>
              <a:defRPr sz="1100" b="0" i="0" u="none" strike="noStrike" cap="none">
                <a:solidFill>
                  <a:srgbClr val="435D74"/>
                </a:solidFill>
                <a:latin typeface="Proxima Nova"/>
                <a:ea typeface="Proxima Nova"/>
                <a:cs typeface="Proxima Nova"/>
                <a:sym typeface="Proxima Nova"/>
              </a:defRPr>
            </a:lvl1pPr>
            <a:lvl2pPr marL="914400" marR="0" lvl="1" indent="-298450" algn="l" rtl="0">
              <a:lnSpc>
                <a:spcPct val="115000"/>
              </a:lnSpc>
              <a:spcBef>
                <a:spcPts val="0"/>
              </a:spcBef>
              <a:spcAft>
                <a:spcPts val="0"/>
              </a:spcAft>
              <a:buClr>
                <a:srgbClr val="435D74"/>
              </a:buClr>
              <a:buSzPts val="1100"/>
              <a:buFont typeface="Proxima Nova"/>
              <a:buChar char="○"/>
              <a:defRPr sz="1100" b="0" i="0" u="none" strike="noStrike" cap="none">
                <a:solidFill>
                  <a:srgbClr val="435D74"/>
                </a:solidFill>
                <a:latin typeface="Proxima Nova"/>
                <a:ea typeface="Proxima Nova"/>
                <a:cs typeface="Proxima Nova"/>
                <a:sym typeface="Proxima Nova"/>
              </a:defRPr>
            </a:lvl2pPr>
            <a:lvl3pPr marL="1371600" marR="0" lvl="2" indent="-298450" algn="l" rtl="0">
              <a:lnSpc>
                <a:spcPct val="115000"/>
              </a:lnSpc>
              <a:spcBef>
                <a:spcPts val="0"/>
              </a:spcBef>
              <a:spcAft>
                <a:spcPts val="0"/>
              </a:spcAft>
              <a:buClr>
                <a:srgbClr val="435D74"/>
              </a:buClr>
              <a:buSzPts val="1100"/>
              <a:buFont typeface="Proxima Nova"/>
              <a:buChar char="■"/>
              <a:defRPr sz="1100" b="0" i="0" u="none" strike="noStrike" cap="none">
                <a:solidFill>
                  <a:srgbClr val="435D74"/>
                </a:solidFill>
                <a:latin typeface="Proxima Nova"/>
                <a:ea typeface="Proxima Nova"/>
                <a:cs typeface="Proxima Nova"/>
                <a:sym typeface="Proxima Nova"/>
              </a:defRPr>
            </a:lvl3pPr>
            <a:lvl4pPr marL="1828800" marR="0" lvl="3" indent="-298450" algn="l" rtl="0">
              <a:lnSpc>
                <a:spcPct val="115000"/>
              </a:lnSpc>
              <a:spcBef>
                <a:spcPts val="0"/>
              </a:spcBef>
              <a:spcAft>
                <a:spcPts val="0"/>
              </a:spcAft>
              <a:buClr>
                <a:srgbClr val="435D74"/>
              </a:buClr>
              <a:buSzPts val="1100"/>
              <a:buFont typeface="Proxima Nova"/>
              <a:buChar char="●"/>
              <a:defRPr sz="1100" b="0" i="0" u="none" strike="noStrike" cap="none">
                <a:solidFill>
                  <a:srgbClr val="435D74"/>
                </a:solidFill>
                <a:latin typeface="Proxima Nova"/>
                <a:ea typeface="Proxima Nova"/>
                <a:cs typeface="Proxima Nova"/>
                <a:sym typeface="Proxima Nova"/>
              </a:defRPr>
            </a:lvl4pPr>
            <a:lvl5pPr marL="2286000" marR="0" lvl="4" indent="-298450" algn="l" rtl="0">
              <a:lnSpc>
                <a:spcPct val="115000"/>
              </a:lnSpc>
              <a:spcBef>
                <a:spcPts val="0"/>
              </a:spcBef>
              <a:spcAft>
                <a:spcPts val="0"/>
              </a:spcAft>
              <a:buClr>
                <a:srgbClr val="435D74"/>
              </a:buClr>
              <a:buSzPts val="1100"/>
              <a:buFont typeface="Proxima Nova"/>
              <a:buChar char="○"/>
              <a:defRPr sz="1100" b="0" i="0" u="none" strike="noStrike" cap="none">
                <a:solidFill>
                  <a:srgbClr val="435D74"/>
                </a:solidFill>
                <a:latin typeface="Proxima Nova"/>
                <a:ea typeface="Proxima Nova"/>
                <a:cs typeface="Proxima Nova"/>
                <a:sym typeface="Proxima Nova"/>
              </a:defRPr>
            </a:lvl5pPr>
            <a:lvl6pPr marL="2743200" marR="0" lvl="5" indent="-298450" algn="l" rtl="0">
              <a:lnSpc>
                <a:spcPct val="115000"/>
              </a:lnSpc>
              <a:spcBef>
                <a:spcPts val="0"/>
              </a:spcBef>
              <a:spcAft>
                <a:spcPts val="0"/>
              </a:spcAft>
              <a:buClr>
                <a:srgbClr val="435D74"/>
              </a:buClr>
              <a:buSzPts val="1100"/>
              <a:buFont typeface="Proxima Nova"/>
              <a:buChar char="■"/>
              <a:defRPr sz="1100" b="0" i="0" u="none" strike="noStrike" cap="none">
                <a:solidFill>
                  <a:srgbClr val="435D74"/>
                </a:solidFill>
                <a:latin typeface="Proxima Nova"/>
                <a:ea typeface="Proxima Nova"/>
                <a:cs typeface="Proxima Nova"/>
                <a:sym typeface="Proxima Nova"/>
              </a:defRPr>
            </a:lvl6pPr>
            <a:lvl7pPr marL="3200400" marR="0" lvl="6" indent="-298450" algn="l" rtl="0">
              <a:lnSpc>
                <a:spcPct val="115000"/>
              </a:lnSpc>
              <a:spcBef>
                <a:spcPts val="0"/>
              </a:spcBef>
              <a:spcAft>
                <a:spcPts val="0"/>
              </a:spcAft>
              <a:buClr>
                <a:srgbClr val="435D74"/>
              </a:buClr>
              <a:buSzPts val="1100"/>
              <a:buFont typeface="Proxima Nova"/>
              <a:buChar char="●"/>
              <a:defRPr sz="1100" b="0" i="0" u="none" strike="noStrike" cap="none">
                <a:solidFill>
                  <a:srgbClr val="435D74"/>
                </a:solidFill>
                <a:latin typeface="Proxima Nova"/>
                <a:ea typeface="Proxima Nova"/>
                <a:cs typeface="Proxima Nova"/>
                <a:sym typeface="Proxima Nova"/>
              </a:defRPr>
            </a:lvl7pPr>
            <a:lvl8pPr marL="3657600" marR="0" lvl="7" indent="-298450" algn="l" rtl="0">
              <a:lnSpc>
                <a:spcPct val="115000"/>
              </a:lnSpc>
              <a:spcBef>
                <a:spcPts val="0"/>
              </a:spcBef>
              <a:spcAft>
                <a:spcPts val="0"/>
              </a:spcAft>
              <a:buClr>
                <a:srgbClr val="435D74"/>
              </a:buClr>
              <a:buSzPts val="1100"/>
              <a:buFont typeface="Proxima Nova"/>
              <a:buChar char="○"/>
              <a:defRPr sz="1100" b="0" i="0" u="none" strike="noStrike" cap="none">
                <a:solidFill>
                  <a:srgbClr val="435D74"/>
                </a:solidFill>
                <a:latin typeface="Proxima Nova"/>
                <a:ea typeface="Proxima Nova"/>
                <a:cs typeface="Proxima Nova"/>
                <a:sym typeface="Proxima Nova"/>
              </a:defRPr>
            </a:lvl8pPr>
            <a:lvl9pPr marL="4114800" marR="0" lvl="8" indent="-298450" algn="l" rtl="0">
              <a:lnSpc>
                <a:spcPct val="115000"/>
              </a:lnSpc>
              <a:spcBef>
                <a:spcPts val="0"/>
              </a:spcBef>
              <a:spcAft>
                <a:spcPts val="0"/>
              </a:spcAft>
              <a:buClr>
                <a:srgbClr val="435D74"/>
              </a:buClr>
              <a:buSzPts val="1100"/>
              <a:buFont typeface="Proxima Nova"/>
              <a:buChar char="■"/>
              <a:defRPr sz="1100" b="0" i="0" u="none" strike="noStrike" cap="none">
                <a:solidFill>
                  <a:srgbClr val="435D74"/>
                </a:solidFill>
                <a:latin typeface="Proxima Nova"/>
                <a:ea typeface="Proxima Nova"/>
                <a:cs typeface="Proxima Nova"/>
                <a:sym typeface="Proxima Nova"/>
              </a:defRPr>
            </a:lvl9pPr>
          </a:lstStyle>
          <a:p>
            <a:endParaRPr/>
          </a:p>
        </p:txBody>
      </p:sp>
      <p:sp>
        <p:nvSpPr>
          <p:cNvPr id="4" name="TextBox 11"/>
          <p:cNvSpPr txBox="1"/>
          <p:nvPr userDrawn="1"/>
        </p:nvSpPr>
        <p:spPr>
          <a:xfrm rot="16200000">
            <a:off x="-2370989" y="1357011"/>
            <a:ext cx="4446020" cy="230832"/>
          </a:xfrm>
          <a:prstGeom prst="rect">
            <a:avLst/>
          </a:prstGeom>
          <a:noFill/>
        </p:spPr>
        <p:txBody>
          <a:bodyPr wrap="square" rtlCol="0" anchor="ctr">
            <a:spAutoFit/>
          </a:bodyPr>
          <a:lstStyle/>
          <a:p>
            <a:r>
              <a:rPr lang="bs-Latn-BA" sz="900" dirty="0">
                <a:solidFill>
                  <a:schemeClr val="bg1">
                    <a:lumMod val="65000"/>
                  </a:schemeClr>
                </a:solidFill>
              </a:rPr>
              <a:t>Find</a:t>
            </a:r>
            <a:r>
              <a:rPr lang="bs-Latn-BA" sz="900" baseline="0" dirty="0">
                <a:solidFill>
                  <a:schemeClr val="bg1">
                    <a:lumMod val="65000"/>
                  </a:schemeClr>
                </a:solidFill>
              </a:rPr>
              <a:t> m</a:t>
            </a:r>
            <a:r>
              <a:rPr lang="bs-Latn-BA" sz="900" dirty="0">
                <a:solidFill>
                  <a:schemeClr val="bg1">
                    <a:lumMod val="65000"/>
                  </a:schemeClr>
                </a:solidFill>
              </a:rPr>
              <a:t>ore PowerPoint templates</a:t>
            </a:r>
            <a:r>
              <a:rPr lang="bs-Latn-BA" sz="900" baseline="0" dirty="0">
                <a:solidFill>
                  <a:schemeClr val="bg1">
                    <a:lumMod val="65000"/>
                  </a:schemeClr>
                </a:solidFill>
              </a:rPr>
              <a:t> on </a:t>
            </a:r>
            <a:r>
              <a:rPr lang="es-PE" sz="900" b="1" baseline="0" dirty="0" smtClean="0">
                <a:solidFill>
                  <a:schemeClr val="bg1">
                    <a:lumMod val="65000"/>
                  </a:schemeClr>
                </a:solidFill>
                <a:hlinkClick r:id="rId3"/>
              </a:rPr>
              <a:t>plantillaspowerpoint.org</a:t>
            </a:r>
            <a:endParaRPr lang="en-US" sz="900" dirty="0">
              <a:solidFill>
                <a:schemeClr val="bg1">
                  <a:lumMod val="65000"/>
                </a:schemeClr>
              </a:solidFill>
            </a:endParaRPr>
          </a:p>
        </p:txBody>
      </p:sp>
      <p:pic>
        <p:nvPicPr>
          <p:cNvPr id="5" name="Imagen 4"/>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rot="16200000">
            <a:off x="-683394" y="4082874"/>
            <a:ext cx="1070831" cy="295958"/>
          </a:xfrm>
          <a:prstGeom prst="rect">
            <a:avLst/>
          </a:prstGeom>
        </p:spPr>
      </p:pic>
    </p:spTree>
  </p:cSld>
  <p:clrMap bg1="lt1" tx1="dk1" bg2="dk2" tx2="lt2" accent1="accent1" accent2="accent2" accent3="accent3" accent4="accent4" accent5="accent5" accent6="accent6" hlink="hlink" folHlink="folHlink"/>
  <p:sldLayoutIdLst>
    <p:sldLayoutId id="2147483666"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hyperlink" Target="https://slidesgo.com/theme/anxiety-treatment-center?utm_source=slidesgo_template_infographics&amp;utm_medium=referral-link&amp;utm_campaign=sg_credits&amp;utm_content=template"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hyperlink" Target="https://bit.ly/2ZjL1pd" TargetMode="External"/><Relationship Id="rId2" Type="http://schemas.openxmlformats.org/officeDocument/2006/relationships/notesSlide" Target="../notesSlides/notesSlide33.xml"/><Relationship Id="rId1" Type="http://schemas.openxmlformats.org/officeDocument/2006/relationships/slideLayout" Target="../slideLayouts/slideLayout17.xml"/><Relationship Id="rId4" Type="http://schemas.openxmlformats.org/officeDocument/2006/relationships/hyperlink" Target="http://bit.ly/30B07Gq"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1"/>
          <p:cNvSpPr txBox="1">
            <a:spLocks noGrp="1"/>
          </p:cNvSpPr>
          <p:nvPr>
            <p:ph type="subTitle" idx="1"/>
          </p:nvPr>
        </p:nvSpPr>
        <p:spPr>
          <a:xfrm>
            <a:off x="720000" y="103450"/>
            <a:ext cx="2868600" cy="4002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Clr>
                <a:schemeClr val="hlink"/>
              </a:buClr>
              <a:buSzPts val="1100"/>
              <a:buFont typeface="Arial"/>
              <a:buNone/>
            </a:pPr>
            <a:r>
              <a:rPr lang="en"/>
              <a:t>https://plantillaspowerpoint.og</a:t>
            </a:r>
            <a:endParaRPr/>
          </a:p>
        </p:txBody>
      </p:sp>
      <p:sp>
        <p:nvSpPr>
          <p:cNvPr id="170" name="Google Shape;170;p1"/>
          <p:cNvSpPr txBox="1">
            <a:spLocks noGrp="1"/>
          </p:cNvSpPr>
          <p:nvPr>
            <p:ph type="ctrTitle"/>
          </p:nvPr>
        </p:nvSpPr>
        <p:spPr>
          <a:xfrm>
            <a:off x="713225" y="978875"/>
            <a:ext cx="4499700" cy="2788800"/>
          </a:xfrm>
          <a:prstGeom prst="rect">
            <a:avLst/>
          </a:prstGeom>
          <a:noFill/>
          <a:ln>
            <a:noFill/>
          </a:ln>
        </p:spPr>
        <p:txBody>
          <a:bodyPr spcFirstLastPara="1" wrap="square" lIns="91425" tIns="91425" rIns="91425" bIns="91425" anchor="t" anchorCtr="0">
            <a:noAutofit/>
          </a:bodyPr>
          <a:lstStyle/>
          <a:p>
            <a:pPr marL="0" lvl="0" indent="0" algn="l" rtl="0">
              <a:lnSpc>
                <a:spcPct val="80000"/>
              </a:lnSpc>
              <a:spcBef>
                <a:spcPts val="0"/>
              </a:spcBef>
              <a:spcAft>
                <a:spcPts val="0"/>
              </a:spcAft>
              <a:buSzPts val="5200"/>
              <a:buNone/>
            </a:pPr>
            <a:r>
              <a:rPr lang="en">
                <a:solidFill>
                  <a:schemeClr val="dk2"/>
                </a:solidFill>
              </a:rPr>
              <a:t>Anxiety </a:t>
            </a:r>
            <a:r>
              <a:rPr lang="en"/>
              <a:t>Treatment Center Infographics</a:t>
            </a:r>
            <a:endParaRPr/>
          </a:p>
        </p:txBody>
      </p:sp>
      <p:sp>
        <p:nvSpPr>
          <p:cNvPr id="171" name="Google Shape;171;p1"/>
          <p:cNvSpPr txBox="1">
            <a:spLocks noGrp="1"/>
          </p:cNvSpPr>
          <p:nvPr>
            <p:ph type="subTitle" idx="2"/>
          </p:nvPr>
        </p:nvSpPr>
        <p:spPr>
          <a:xfrm>
            <a:off x="713225" y="3704125"/>
            <a:ext cx="4499700" cy="475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400"/>
              <a:buNone/>
            </a:pPr>
            <a:r>
              <a:rPr lang="en"/>
              <a:t>Here is where your template begins</a:t>
            </a:r>
            <a:endParaRPr/>
          </a:p>
        </p:txBody>
      </p:sp>
      <p:grpSp>
        <p:nvGrpSpPr>
          <p:cNvPr id="172" name="Google Shape;172;p1"/>
          <p:cNvGrpSpPr/>
          <p:nvPr/>
        </p:nvGrpSpPr>
        <p:grpSpPr>
          <a:xfrm>
            <a:off x="5492829" y="1581247"/>
            <a:ext cx="2450343" cy="2186450"/>
            <a:chOff x="3922000" y="906500"/>
            <a:chExt cx="3473200" cy="3099150"/>
          </a:xfrm>
        </p:grpSpPr>
        <p:sp>
          <p:nvSpPr>
            <p:cNvPr id="173" name="Google Shape;173;p1"/>
            <p:cNvSpPr/>
            <p:nvPr/>
          </p:nvSpPr>
          <p:spPr>
            <a:xfrm>
              <a:off x="5061575" y="2196200"/>
              <a:ext cx="384550" cy="163750"/>
            </a:xfrm>
            <a:custGeom>
              <a:avLst/>
              <a:gdLst/>
              <a:ahLst/>
              <a:cxnLst/>
              <a:rect l="l" t="t" r="r" b="b"/>
              <a:pathLst>
                <a:path w="15382" h="6550" extrusionOk="0">
                  <a:moveTo>
                    <a:pt x="1136" y="1"/>
                  </a:moveTo>
                  <a:cubicBezTo>
                    <a:pt x="508" y="1"/>
                    <a:pt x="0" y="746"/>
                    <a:pt x="456" y="1361"/>
                  </a:cubicBezTo>
                  <a:cubicBezTo>
                    <a:pt x="1128" y="2257"/>
                    <a:pt x="1912" y="3041"/>
                    <a:pt x="2780" y="3713"/>
                  </a:cubicBezTo>
                  <a:cubicBezTo>
                    <a:pt x="3676" y="4385"/>
                    <a:pt x="4628" y="4945"/>
                    <a:pt x="5664" y="5393"/>
                  </a:cubicBezTo>
                  <a:cubicBezTo>
                    <a:pt x="7342" y="6164"/>
                    <a:pt x="9185" y="6549"/>
                    <a:pt x="11044" y="6549"/>
                  </a:cubicBezTo>
                  <a:cubicBezTo>
                    <a:pt x="11482" y="6549"/>
                    <a:pt x="11920" y="6528"/>
                    <a:pt x="12357" y="6485"/>
                  </a:cubicBezTo>
                  <a:cubicBezTo>
                    <a:pt x="13365" y="6401"/>
                    <a:pt x="14402" y="6149"/>
                    <a:pt x="15382" y="5813"/>
                  </a:cubicBezTo>
                  <a:cubicBezTo>
                    <a:pt x="14962" y="4749"/>
                    <a:pt x="14598" y="3629"/>
                    <a:pt x="14318" y="2481"/>
                  </a:cubicBezTo>
                  <a:cubicBezTo>
                    <a:pt x="13561" y="2705"/>
                    <a:pt x="12777" y="2873"/>
                    <a:pt x="11993" y="2957"/>
                  </a:cubicBezTo>
                  <a:cubicBezTo>
                    <a:pt x="11548" y="2999"/>
                    <a:pt x="11100" y="3020"/>
                    <a:pt x="10653" y="3020"/>
                  </a:cubicBezTo>
                  <a:cubicBezTo>
                    <a:pt x="9331" y="3020"/>
                    <a:pt x="8012" y="2837"/>
                    <a:pt x="6757" y="2481"/>
                  </a:cubicBezTo>
                  <a:cubicBezTo>
                    <a:pt x="4964" y="1921"/>
                    <a:pt x="3256" y="1165"/>
                    <a:pt x="1660" y="185"/>
                  </a:cubicBezTo>
                  <a:lnTo>
                    <a:pt x="1576" y="129"/>
                  </a:lnTo>
                  <a:cubicBezTo>
                    <a:pt x="1430" y="40"/>
                    <a:pt x="1280" y="1"/>
                    <a:pt x="1136"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4" name="Google Shape;174;p1"/>
            <p:cNvSpPr/>
            <p:nvPr/>
          </p:nvSpPr>
          <p:spPr>
            <a:xfrm>
              <a:off x="5203600" y="1972225"/>
              <a:ext cx="196325" cy="164900"/>
            </a:xfrm>
            <a:custGeom>
              <a:avLst/>
              <a:gdLst/>
              <a:ahLst/>
              <a:cxnLst/>
              <a:rect l="l" t="t" r="r" b="b"/>
              <a:pathLst>
                <a:path w="7853" h="6596" extrusionOk="0">
                  <a:moveTo>
                    <a:pt x="1154" y="0"/>
                  </a:moveTo>
                  <a:cubicBezTo>
                    <a:pt x="500" y="0"/>
                    <a:pt x="0" y="826"/>
                    <a:pt x="543" y="1415"/>
                  </a:cubicBezTo>
                  <a:cubicBezTo>
                    <a:pt x="2644" y="3571"/>
                    <a:pt x="5136" y="5335"/>
                    <a:pt x="7852" y="6595"/>
                  </a:cubicBezTo>
                  <a:cubicBezTo>
                    <a:pt x="7796" y="5559"/>
                    <a:pt x="7768" y="4495"/>
                    <a:pt x="7824" y="3459"/>
                  </a:cubicBezTo>
                  <a:cubicBezTo>
                    <a:pt x="5640" y="2563"/>
                    <a:pt x="3568" y="1471"/>
                    <a:pt x="1636" y="154"/>
                  </a:cubicBezTo>
                  <a:cubicBezTo>
                    <a:pt x="1474" y="47"/>
                    <a:pt x="1310" y="0"/>
                    <a:pt x="1154"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 name="Google Shape;175;p1"/>
            <p:cNvSpPr/>
            <p:nvPr/>
          </p:nvSpPr>
          <p:spPr>
            <a:xfrm>
              <a:off x="4622525" y="2167675"/>
              <a:ext cx="1076350" cy="521125"/>
            </a:xfrm>
            <a:custGeom>
              <a:avLst/>
              <a:gdLst/>
              <a:ahLst/>
              <a:cxnLst/>
              <a:rect l="l" t="t" r="r" b="b"/>
              <a:pathLst>
                <a:path w="43054" h="20845" extrusionOk="0">
                  <a:moveTo>
                    <a:pt x="9807" y="1"/>
                  </a:moveTo>
                  <a:cubicBezTo>
                    <a:pt x="9698" y="1"/>
                    <a:pt x="9586" y="22"/>
                    <a:pt x="9477" y="65"/>
                  </a:cubicBezTo>
                  <a:cubicBezTo>
                    <a:pt x="9057" y="233"/>
                    <a:pt x="8833" y="710"/>
                    <a:pt x="9029" y="1158"/>
                  </a:cubicBezTo>
                  <a:cubicBezTo>
                    <a:pt x="10401" y="4714"/>
                    <a:pt x="12305" y="8018"/>
                    <a:pt x="14657" y="11015"/>
                  </a:cubicBezTo>
                  <a:cubicBezTo>
                    <a:pt x="14881" y="11267"/>
                    <a:pt x="15105" y="11547"/>
                    <a:pt x="15329" y="11799"/>
                  </a:cubicBezTo>
                  <a:lnTo>
                    <a:pt x="15301" y="11799"/>
                  </a:lnTo>
                  <a:cubicBezTo>
                    <a:pt x="14223" y="11570"/>
                    <a:pt x="13126" y="11456"/>
                    <a:pt x="12026" y="11456"/>
                  </a:cubicBezTo>
                  <a:cubicBezTo>
                    <a:pt x="11241" y="11456"/>
                    <a:pt x="10454" y="11514"/>
                    <a:pt x="9673" y="11631"/>
                  </a:cubicBezTo>
                  <a:cubicBezTo>
                    <a:pt x="7768" y="11911"/>
                    <a:pt x="5920" y="12583"/>
                    <a:pt x="4324" y="13647"/>
                  </a:cubicBezTo>
                  <a:cubicBezTo>
                    <a:pt x="2728" y="14683"/>
                    <a:pt x="1384" y="16056"/>
                    <a:pt x="403" y="17680"/>
                  </a:cubicBezTo>
                  <a:cubicBezTo>
                    <a:pt x="1" y="18328"/>
                    <a:pt x="527" y="19066"/>
                    <a:pt x="1169" y="19066"/>
                  </a:cubicBezTo>
                  <a:cubicBezTo>
                    <a:pt x="1331" y="19066"/>
                    <a:pt x="1500" y="19019"/>
                    <a:pt x="1664" y="18912"/>
                  </a:cubicBezTo>
                  <a:lnTo>
                    <a:pt x="1748" y="18856"/>
                  </a:lnTo>
                  <a:cubicBezTo>
                    <a:pt x="3148" y="17960"/>
                    <a:pt x="4436" y="17008"/>
                    <a:pt x="5864" y="16448"/>
                  </a:cubicBezTo>
                  <a:lnTo>
                    <a:pt x="6368" y="16196"/>
                  </a:lnTo>
                  <a:lnTo>
                    <a:pt x="6928" y="16000"/>
                  </a:lnTo>
                  <a:cubicBezTo>
                    <a:pt x="7264" y="15888"/>
                    <a:pt x="7628" y="15747"/>
                    <a:pt x="7992" y="15635"/>
                  </a:cubicBezTo>
                  <a:lnTo>
                    <a:pt x="9113" y="15355"/>
                  </a:lnTo>
                  <a:cubicBezTo>
                    <a:pt x="9449" y="15243"/>
                    <a:pt x="9869" y="15215"/>
                    <a:pt x="10233" y="15159"/>
                  </a:cubicBezTo>
                  <a:cubicBezTo>
                    <a:pt x="11388" y="14970"/>
                    <a:pt x="12559" y="14876"/>
                    <a:pt x="13734" y="14876"/>
                  </a:cubicBezTo>
                  <a:cubicBezTo>
                    <a:pt x="14125" y="14876"/>
                    <a:pt x="14517" y="14886"/>
                    <a:pt x="14909" y="14907"/>
                  </a:cubicBezTo>
                  <a:cubicBezTo>
                    <a:pt x="16225" y="14963"/>
                    <a:pt x="17598" y="15131"/>
                    <a:pt x="18942" y="15299"/>
                  </a:cubicBezTo>
                  <a:cubicBezTo>
                    <a:pt x="20398" y="16504"/>
                    <a:pt x="21994" y="17512"/>
                    <a:pt x="23674" y="18324"/>
                  </a:cubicBezTo>
                  <a:cubicBezTo>
                    <a:pt x="24543" y="18772"/>
                    <a:pt x="25467" y="19136"/>
                    <a:pt x="26391" y="19472"/>
                  </a:cubicBezTo>
                  <a:cubicBezTo>
                    <a:pt x="26867" y="19640"/>
                    <a:pt x="27315" y="19808"/>
                    <a:pt x="27791" y="19920"/>
                  </a:cubicBezTo>
                  <a:cubicBezTo>
                    <a:pt x="28267" y="20032"/>
                    <a:pt x="28743" y="20172"/>
                    <a:pt x="29247" y="20284"/>
                  </a:cubicBezTo>
                  <a:lnTo>
                    <a:pt x="30703" y="20536"/>
                  </a:lnTo>
                  <a:lnTo>
                    <a:pt x="31432" y="20648"/>
                  </a:lnTo>
                  <a:lnTo>
                    <a:pt x="32188" y="20732"/>
                  </a:lnTo>
                  <a:lnTo>
                    <a:pt x="33644" y="20844"/>
                  </a:lnTo>
                  <a:lnTo>
                    <a:pt x="35128" y="20844"/>
                  </a:lnTo>
                  <a:cubicBezTo>
                    <a:pt x="37788" y="20816"/>
                    <a:pt x="40449" y="20480"/>
                    <a:pt x="43053" y="19864"/>
                  </a:cubicBezTo>
                  <a:cubicBezTo>
                    <a:pt x="41821" y="18996"/>
                    <a:pt x="40645" y="18044"/>
                    <a:pt x="39553" y="16980"/>
                  </a:cubicBezTo>
                  <a:cubicBezTo>
                    <a:pt x="38068" y="17232"/>
                    <a:pt x="36556" y="17372"/>
                    <a:pt x="35044" y="17400"/>
                  </a:cubicBezTo>
                  <a:lnTo>
                    <a:pt x="33756" y="17428"/>
                  </a:lnTo>
                  <a:lnTo>
                    <a:pt x="32468" y="17344"/>
                  </a:lnTo>
                  <a:lnTo>
                    <a:pt x="31796" y="17316"/>
                  </a:lnTo>
                  <a:lnTo>
                    <a:pt x="31179" y="17232"/>
                  </a:lnTo>
                  <a:lnTo>
                    <a:pt x="29891" y="17036"/>
                  </a:lnTo>
                  <a:cubicBezTo>
                    <a:pt x="28211" y="16700"/>
                    <a:pt x="26559" y="16168"/>
                    <a:pt x="24991" y="15495"/>
                  </a:cubicBezTo>
                  <a:cubicBezTo>
                    <a:pt x="21798" y="14039"/>
                    <a:pt x="18942" y="11939"/>
                    <a:pt x="16618" y="9335"/>
                  </a:cubicBezTo>
                  <a:cubicBezTo>
                    <a:pt x="14209" y="6646"/>
                    <a:pt x="12165" y="3650"/>
                    <a:pt x="10541" y="458"/>
                  </a:cubicBezTo>
                  <a:cubicBezTo>
                    <a:pt x="10396" y="168"/>
                    <a:pt x="10114" y="1"/>
                    <a:pt x="9807"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p1"/>
            <p:cNvSpPr/>
            <p:nvPr/>
          </p:nvSpPr>
          <p:spPr>
            <a:xfrm>
              <a:off x="6053075" y="2790275"/>
              <a:ext cx="127450" cy="152650"/>
            </a:xfrm>
            <a:custGeom>
              <a:avLst/>
              <a:gdLst/>
              <a:ahLst/>
              <a:cxnLst/>
              <a:rect l="l" t="t" r="r" b="b"/>
              <a:pathLst>
                <a:path w="5098" h="6106" extrusionOk="0">
                  <a:moveTo>
                    <a:pt x="1" y="1"/>
                  </a:moveTo>
                  <a:lnTo>
                    <a:pt x="1" y="57"/>
                  </a:lnTo>
                  <a:cubicBezTo>
                    <a:pt x="673" y="2185"/>
                    <a:pt x="1793" y="4145"/>
                    <a:pt x="3305" y="5797"/>
                  </a:cubicBezTo>
                  <a:cubicBezTo>
                    <a:pt x="3497" y="6013"/>
                    <a:pt x="3735" y="6106"/>
                    <a:pt x="3967" y="6106"/>
                  </a:cubicBezTo>
                  <a:cubicBezTo>
                    <a:pt x="4549" y="6106"/>
                    <a:pt x="5098" y="5526"/>
                    <a:pt x="4818" y="4845"/>
                  </a:cubicBezTo>
                  <a:lnTo>
                    <a:pt x="4846" y="4845"/>
                  </a:lnTo>
                  <a:cubicBezTo>
                    <a:pt x="4173" y="3277"/>
                    <a:pt x="3641" y="1681"/>
                    <a:pt x="3249" y="29"/>
                  </a:cubicBezTo>
                  <a:cubicBezTo>
                    <a:pt x="2801" y="57"/>
                    <a:pt x="2381" y="57"/>
                    <a:pt x="1961" y="57"/>
                  </a:cubicBezTo>
                  <a:cubicBezTo>
                    <a:pt x="1289" y="57"/>
                    <a:pt x="645" y="29"/>
                    <a:pt x="1" y="1"/>
                  </a:cubicBezTo>
                  <a:close/>
                </a:path>
              </a:pathLst>
            </a:custGeom>
            <a:solidFill>
              <a:schemeClr val="dk2"/>
            </a:solidFill>
            <a:ln w="19050" cap="flat" cmpd="sng">
              <a:solidFill>
                <a:srgbClr val="000E3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1"/>
            <p:cNvSpPr/>
            <p:nvPr/>
          </p:nvSpPr>
          <p:spPr>
            <a:xfrm>
              <a:off x="6709075" y="2730075"/>
              <a:ext cx="7725" cy="24525"/>
            </a:xfrm>
            <a:custGeom>
              <a:avLst/>
              <a:gdLst/>
              <a:ahLst/>
              <a:cxnLst/>
              <a:rect l="l" t="t" r="r" b="b"/>
              <a:pathLst>
                <a:path w="309" h="981" extrusionOk="0">
                  <a:moveTo>
                    <a:pt x="140" y="0"/>
                  </a:moveTo>
                  <a:cubicBezTo>
                    <a:pt x="84" y="224"/>
                    <a:pt x="56" y="420"/>
                    <a:pt x="0" y="644"/>
                  </a:cubicBezTo>
                  <a:lnTo>
                    <a:pt x="224" y="980"/>
                  </a:lnTo>
                  <a:lnTo>
                    <a:pt x="280" y="980"/>
                  </a:lnTo>
                  <a:cubicBezTo>
                    <a:pt x="308" y="812"/>
                    <a:pt x="308" y="616"/>
                    <a:pt x="280" y="448"/>
                  </a:cubicBezTo>
                  <a:cubicBezTo>
                    <a:pt x="224" y="308"/>
                    <a:pt x="168" y="140"/>
                    <a:pt x="140" y="0"/>
                  </a:cubicBezTo>
                  <a:close/>
                </a:path>
              </a:pathLst>
            </a:custGeom>
            <a:solidFill>
              <a:srgbClr val="6280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8" name="Google Shape;178;p1"/>
            <p:cNvSpPr/>
            <p:nvPr/>
          </p:nvSpPr>
          <p:spPr>
            <a:xfrm>
              <a:off x="5360700" y="1196650"/>
              <a:ext cx="393475" cy="358000"/>
            </a:xfrm>
            <a:custGeom>
              <a:avLst/>
              <a:gdLst/>
              <a:ahLst/>
              <a:cxnLst/>
              <a:rect l="l" t="t" r="r" b="b"/>
              <a:pathLst>
                <a:path w="15739" h="14320" extrusionOk="0">
                  <a:moveTo>
                    <a:pt x="3205" y="0"/>
                  </a:moveTo>
                  <a:cubicBezTo>
                    <a:pt x="2972" y="0"/>
                    <a:pt x="2733" y="103"/>
                    <a:pt x="2549" y="346"/>
                  </a:cubicBezTo>
                  <a:cubicBezTo>
                    <a:pt x="1400" y="1886"/>
                    <a:pt x="308" y="3678"/>
                    <a:pt x="84" y="5946"/>
                  </a:cubicBezTo>
                  <a:cubicBezTo>
                    <a:pt x="0" y="7122"/>
                    <a:pt x="224" y="8327"/>
                    <a:pt x="756" y="9391"/>
                  </a:cubicBezTo>
                  <a:cubicBezTo>
                    <a:pt x="1316" y="10399"/>
                    <a:pt x="2073" y="11295"/>
                    <a:pt x="3025" y="11967"/>
                  </a:cubicBezTo>
                  <a:cubicBezTo>
                    <a:pt x="3921" y="12639"/>
                    <a:pt x="4929" y="13115"/>
                    <a:pt x="5993" y="13423"/>
                  </a:cubicBezTo>
                  <a:cubicBezTo>
                    <a:pt x="6973" y="13731"/>
                    <a:pt x="7953" y="13955"/>
                    <a:pt x="8961" y="14095"/>
                  </a:cubicBezTo>
                  <a:cubicBezTo>
                    <a:pt x="9690" y="14207"/>
                    <a:pt x="10418" y="14263"/>
                    <a:pt x="11146" y="14319"/>
                  </a:cubicBezTo>
                  <a:cubicBezTo>
                    <a:pt x="12518" y="13115"/>
                    <a:pt x="14002" y="12051"/>
                    <a:pt x="15598" y="11127"/>
                  </a:cubicBezTo>
                  <a:lnTo>
                    <a:pt x="15738" y="11043"/>
                  </a:lnTo>
                  <a:lnTo>
                    <a:pt x="14870" y="10987"/>
                  </a:lnTo>
                  <a:cubicBezTo>
                    <a:pt x="12966" y="10903"/>
                    <a:pt x="11146" y="10875"/>
                    <a:pt x="9410" y="10679"/>
                  </a:cubicBezTo>
                  <a:cubicBezTo>
                    <a:pt x="8569" y="10595"/>
                    <a:pt x="7729" y="10455"/>
                    <a:pt x="6889" y="10231"/>
                  </a:cubicBezTo>
                  <a:cubicBezTo>
                    <a:pt x="6161" y="10063"/>
                    <a:pt x="5433" y="9783"/>
                    <a:pt x="4789" y="9391"/>
                  </a:cubicBezTo>
                  <a:cubicBezTo>
                    <a:pt x="3529" y="8607"/>
                    <a:pt x="2717" y="7486"/>
                    <a:pt x="2661" y="6030"/>
                  </a:cubicBezTo>
                  <a:cubicBezTo>
                    <a:pt x="2605" y="4546"/>
                    <a:pt x="3221" y="2838"/>
                    <a:pt x="3977" y="1214"/>
                  </a:cubicBezTo>
                  <a:cubicBezTo>
                    <a:pt x="4271" y="566"/>
                    <a:pt x="3753" y="0"/>
                    <a:pt x="3205"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 name="Google Shape;179;p1"/>
            <p:cNvSpPr/>
            <p:nvPr/>
          </p:nvSpPr>
          <p:spPr>
            <a:xfrm>
              <a:off x="5810150" y="1168875"/>
              <a:ext cx="340975" cy="274450"/>
            </a:xfrm>
            <a:custGeom>
              <a:avLst/>
              <a:gdLst/>
              <a:ahLst/>
              <a:cxnLst/>
              <a:rect l="l" t="t" r="r" b="b"/>
              <a:pathLst>
                <a:path w="13639" h="10978" extrusionOk="0">
                  <a:moveTo>
                    <a:pt x="10687" y="0"/>
                  </a:moveTo>
                  <a:cubicBezTo>
                    <a:pt x="9425" y="0"/>
                    <a:pt x="8168" y="187"/>
                    <a:pt x="6974" y="560"/>
                  </a:cubicBezTo>
                  <a:cubicBezTo>
                    <a:pt x="4985" y="1120"/>
                    <a:pt x="3221" y="2325"/>
                    <a:pt x="1961" y="3949"/>
                  </a:cubicBezTo>
                  <a:cubicBezTo>
                    <a:pt x="729" y="5629"/>
                    <a:pt x="57" y="7617"/>
                    <a:pt x="1" y="9690"/>
                  </a:cubicBezTo>
                  <a:cubicBezTo>
                    <a:pt x="1" y="10110"/>
                    <a:pt x="1" y="10558"/>
                    <a:pt x="29" y="10978"/>
                  </a:cubicBezTo>
                  <a:cubicBezTo>
                    <a:pt x="1065" y="10530"/>
                    <a:pt x="2101" y="10110"/>
                    <a:pt x="3193" y="9774"/>
                  </a:cubicBezTo>
                  <a:cubicBezTo>
                    <a:pt x="3445" y="8457"/>
                    <a:pt x="4005" y="7197"/>
                    <a:pt x="4817" y="6105"/>
                  </a:cubicBezTo>
                  <a:cubicBezTo>
                    <a:pt x="5685" y="4985"/>
                    <a:pt x="6834" y="4117"/>
                    <a:pt x="8122" y="3529"/>
                  </a:cubicBezTo>
                  <a:cubicBezTo>
                    <a:pt x="9606" y="2857"/>
                    <a:pt x="11118" y="2325"/>
                    <a:pt x="12686" y="1933"/>
                  </a:cubicBezTo>
                  <a:cubicBezTo>
                    <a:pt x="13638" y="1681"/>
                    <a:pt x="13554" y="280"/>
                    <a:pt x="12574" y="140"/>
                  </a:cubicBezTo>
                  <a:cubicBezTo>
                    <a:pt x="11949" y="47"/>
                    <a:pt x="11317" y="0"/>
                    <a:pt x="10687"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 name="Google Shape;180;p1"/>
            <p:cNvSpPr/>
            <p:nvPr/>
          </p:nvSpPr>
          <p:spPr>
            <a:xfrm>
              <a:off x="4332950" y="2255525"/>
              <a:ext cx="706425" cy="1006650"/>
            </a:xfrm>
            <a:custGeom>
              <a:avLst/>
              <a:gdLst/>
              <a:ahLst/>
              <a:cxnLst/>
              <a:rect l="l" t="t" r="r" b="b"/>
              <a:pathLst>
                <a:path w="28257" h="40266" extrusionOk="0">
                  <a:moveTo>
                    <a:pt x="5053" y="0"/>
                  </a:moveTo>
                  <a:cubicBezTo>
                    <a:pt x="4831" y="0"/>
                    <a:pt x="4604" y="92"/>
                    <a:pt x="4425" y="304"/>
                  </a:cubicBezTo>
                  <a:cubicBezTo>
                    <a:pt x="3165" y="2152"/>
                    <a:pt x="2101" y="4168"/>
                    <a:pt x="1317" y="6297"/>
                  </a:cubicBezTo>
                  <a:cubicBezTo>
                    <a:pt x="533" y="8453"/>
                    <a:pt x="1" y="10861"/>
                    <a:pt x="309" y="13382"/>
                  </a:cubicBezTo>
                  <a:cubicBezTo>
                    <a:pt x="449" y="14642"/>
                    <a:pt x="841" y="15874"/>
                    <a:pt x="1457" y="17022"/>
                  </a:cubicBezTo>
                  <a:cubicBezTo>
                    <a:pt x="2073" y="18170"/>
                    <a:pt x="2857" y="19178"/>
                    <a:pt x="3809" y="20046"/>
                  </a:cubicBezTo>
                  <a:cubicBezTo>
                    <a:pt x="5686" y="21727"/>
                    <a:pt x="7954" y="22791"/>
                    <a:pt x="10082" y="23519"/>
                  </a:cubicBezTo>
                  <a:cubicBezTo>
                    <a:pt x="12210" y="24275"/>
                    <a:pt x="14283" y="24863"/>
                    <a:pt x="16159" y="25619"/>
                  </a:cubicBezTo>
                  <a:cubicBezTo>
                    <a:pt x="16607" y="25815"/>
                    <a:pt x="17083" y="26011"/>
                    <a:pt x="17559" y="26235"/>
                  </a:cubicBezTo>
                  <a:cubicBezTo>
                    <a:pt x="17979" y="26459"/>
                    <a:pt x="18399" y="26683"/>
                    <a:pt x="18791" y="26935"/>
                  </a:cubicBezTo>
                  <a:cubicBezTo>
                    <a:pt x="19631" y="27467"/>
                    <a:pt x="20416" y="28056"/>
                    <a:pt x="21116" y="28756"/>
                  </a:cubicBezTo>
                  <a:cubicBezTo>
                    <a:pt x="21228" y="28868"/>
                    <a:pt x="21340" y="29008"/>
                    <a:pt x="21452" y="29120"/>
                  </a:cubicBezTo>
                  <a:cubicBezTo>
                    <a:pt x="21088" y="29064"/>
                    <a:pt x="20724" y="29036"/>
                    <a:pt x="20331" y="29036"/>
                  </a:cubicBezTo>
                  <a:cubicBezTo>
                    <a:pt x="20207" y="29032"/>
                    <a:pt x="20084" y="29030"/>
                    <a:pt x="19961" y="29030"/>
                  </a:cubicBezTo>
                  <a:cubicBezTo>
                    <a:pt x="17370" y="29030"/>
                    <a:pt x="15079" y="29856"/>
                    <a:pt x="12967" y="30632"/>
                  </a:cubicBezTo>
                  <a:cubicBezTo>
                    <a:pt x="11874" y="31080"/>
                    <a:pt x="10726" y="31528"/>
                    <a:pt x="9914" y="31780"/>
                  </a:cubicBezTo>
                  <a:cubicBezTo>
                    <a:pt x="9449" y="31885"/>
                    <a:pt x="8968" y="31942"/>
                    <a:pt x="8484" y="31942"/>
                  </a:cubicBezTo>
                  <a:cubicBezTo>
                    <a:pt x="8064" y="31942"/>
                    <a:pt x="7642" y="31899"/>
                    <a:pt x="7226" y="31808"/>
                  </a:cubicBezTo>
                  <a:cubicBezTo>
                    <a:pt x="5434" y="31472"/>
                    <a:pt x="3557" y="30184"/>
                    <a:pt x="2073" y="28672"/>
                  </a:cubicBezTo>
                  <a:lnTo>
                    <a:pt x="2017" y="28616"/>
                  </a:lnTo>
                  <a:cubicBezTo>
                    <a:pt x="1837" y="28435"/>
                    <a:pt x="1626" y="28358"/>
                    <a:pt x="1422" y="28358"/>
                  </a:cubicBezTo>
                  <a:cubicBezTo>
                    <a:pt x="865" y="28358"/>
                    <a:pt x="358" y="28933"/>
                    <a:pt x="645" y="29568"/>
                  </a:cubicBezTo>
                  <a:cubicBezTo>
                    <a:pt x="1205" y="30744"/>
                    <a:pt x="1989" y="31808"/>
                    <a:pt x="2913" y="32704"/>
                  </a:cubicBezTo>
                  <a:cubicBezTo>
                    <a:pt x="3921" y="33656"/>
                    <a:pt x="5097" y="34384"/>
                    <a:pt x="6386" y="34832"/>
                  </a:cubicBezTo>
                  <a:cubicBezTo>
                    <a:pt x="7276" y="35123"/>
                    <a:pt x="8202" y="35272"/>
                    <a:pt x="9133" y="35272"/>
                  </a:cubicBezTo>
                  <a:cubicBezTo>
                    <a:pt x="9636" y="35272"/>
                    <a:pt x="10141" y="35229"/>
                    <a:pt x="10642" y="35140"/>
                  </a:cubicBezTo>
                  <a:cubicBezTo>
                    <a:pt x="11846" y="34832"/>
                    <a:pt x="13051" y="34440"/>
                    <a:pt x="14227" y="33964"/>
                  </a:cubicBezTo>
                  <a:cubicBezTo>
                    <a:pt x="15291" y="33544"/>
                    <a:pt x="16355" y="33180"/>
                    <a:pt x="17363" y="32872"/>
                  </a:cubicBezTo>
                  <a:cubicBezTo>
                    <a:pt x="18343" y="32536"/>
                    <a:pt x="19379" y="32312"/>
                    <a:pt x="20388" y="32228"/>
                  </a:cubicBezTo>
                  <a:cubicBezTo>
                    <a:pt x="20616" y="32201"/>
                    <a:pt x="20844" y="32188"/>
                    <a:pt x="21072" y="32188"/>
                  </a:cubicBezTo>
                  <a:cubicBezTo>
                    <a:pt x="22266" y="32188"/>
                    <a:pt x="23432" y="32554"/>
                    <a:pt x="24420" y="33236"/>
                  </a:cubicBezTo>
                  <a:cubicBezTo>
                    <a:pt x="25400" y="35112"/>
                    <a:pt x="26044" y="37157"/>
                    <a:pt x="26296" y="39257"/>
                  </a:cubicBezTo>
                  <a:cubicBezTo>
                    <a:pt x="26296" y="39313"/>
                    <a:pt x="26324" y="39369"/>
                    <a:pt x="26324" y="39425"/>
                  </a:cubicBezTo>
                  <a:lnTo>
                    <a:pt x="26324" y="39453"/>
                  </a:lnTo>
                  <a:cubicBezTo>
                    <a:pt x="26379" y="39999"/>
                    <a:pt x="26793" y="40266"/>
                    <a:pt x="27209" y="40266"/>
                  </a:cubicBezTo>
                  <a:cubicBezTo>
                    <a:pt x="27647" y="40266"/>
                    <a:pt x="28088" y="39971"/>
                    <a:pt x="28117" y="39397"/>
                  </a:cubicBezTo>
                  <a:lnTo>
                    <a:pt x="28117" y="38977"/>
                  </a:lnTo>
                  <a:cubicBezTo>
                    <a:pt x="28257" y="34468"/>
                    <a:pt x="26464" y="29960"/>
                    <a:pt x="23328" y="26543"/>
                  </a:cubicBezTo>
                  <a:cubicBezTo>
                    <a:pt x="22544" y="25675"/>
                    <a:pt x="21620" y="24863"/>
                    <a:pt x="20640" y="24191"/>
                  </a:cubicBezTo>
                  <a:cubicBezTo>
                    <a:pt x="20135" y="23855"/>
                    <a:pt x="19603" y="23519"/>
                    <a:pt x="19071" y="23239"/>
                  </a:cubicBezTo>
                  <a:cubicBezTo>
                    <a:pt x="18567" y="22959"/>
                    <a:pt x="18035" y="22707"/>
                    <a:pt x="17503" y="22455"/>
                  </a:cubicBezTo>
                  <a:cubicBezTo>
                    <a:pt x="15403" y="21503"/>
                    <a:pt x="13247" y="20915"/>
                    <a:pt x="11258" y="20187"/>
                  </a:cubicBezTo>
                  <a:cubicBezTo>
                    <a:pt x="10306" y="19850"/>
                    <a:pt x="9382" y="19458"/>
                    <a:pt x="8458" y="19010"/>
                  </a:cubicBezTo>
                  <a:cubicBezTo>
                    <a:pt x="7618" y="18590"/>
                    <a:pt x="6806" y="18058"/>
                    <a:pt x="6078" y="17442"/>
                  </a:cubicBezTo>
                  <a:cubicBezTo>
                    <a:pt x="5406" y="16854"/>
                    <a:pt x="4817" y="16182"/>
                    <a:pt x="4341" y="15398"/>
                  </a:cubicBezTo>
                  <a:cubicBezTo>
                    <a:pt x="3893" y="14642"/>
                    <a:pt x="3585" y="13774"/>
                    <a:pt x="3417" y="12906"/>
                  </a:cubicBezTo>
                  <a:cubicBezTo>
                    <a:pt x="3053" y="11085"/>
                    <a:pt x="3277" y="9041"/>
                    <a:pt x="3753" y="7053"/>
                  </a:cubicBezTo>
                  <a:cubicBezTo>
                    <a:pt x="4313" y="5009"/>
                    <a:pt x="5013" y="3020"/>
                    <a:pt x="5854" y="1088"/>
                  </a:cubicBezTo>
                  <a:cubicBezTo>
                    <a:pt x="6049" y="483"/>
                    <a:pt x="5564" y="0"/>
                    <a:pt x="5053"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 name="Google Shape;181;p1"/>
            <p:cNvSpPr/>
            <p:nvPr/>
          </p:nvSpPr>
          <p:spPr>
            <a:xfrm>
              <a:off x="5344775" y="2835425"/>
              <a:ext cx="577275" cy="257950"/>
            </a:xfrm>
            <a:custGeom>
              <a:avLst/>
              <a:gdLst/>
              <a:ahLst/>
              <a:cxnLst/>
              <a:rect l="l" t="t" r="r" b="b"/>
              <a:pathLst>
                <a:path w="23091" h="10318" extrusionOk="0">
                  <a:moveTo>
                    <a:pt x="10239" y="1"/>
                  </a:moveTo>
                  <a:cubicBezTo>
                    <a:pt x="9136" y="1"/>
                    <a:pt x="8030" y="99"/>
                    <a:pt x="6938" y="295"/>
                  </a:cubicBezTo>
                  <a:cubicBezTo>
                    <a:pt x="4810" y="631"/>
                    <a:pt x="2738" y="1303"/>
                    <a:pt x="805" y="2255"/>
                  </a:cubicBezTo>
                  <a:cubicBezTo>
                    <a:pt x="1" y="2684"/>
                    <a:pt x="326" y="3858"/>
                    <a:pt x="1192" y="3858"/>
                  </a:cubicBezTo>
                  <a:cubicBezTo>
                    <a:pt x="1230" y="3858"/>
                    <a:pt x="1269" y="3856"/>
                    <a:pt x="1309" y="3851"/>
                  </a:cubicBezTo>
                  <a:lnTo>
                    <a:pt x="1365" y="3851"/>
                  </a:lnTo>
                  <a:cubicBezTo>
                    <a:pt x="3326" y="3655"/>
                    <a:pt x="5314" y="3459"/>
                    <a:pt x="7246" y="3403"/>
                  </a:cubicBezTo>
                  <a:cubicBezTo>
                    <a:pt x="7551" y="3394"/>
                    <a:pt x="7856" y="3390"/>
                    <a:pt x="8161" y="3390"/>
                  </a:cubicBezTo>
                  <a:cubicBezTo>
                    <a:pt x="9739" y="3390"/>
                    <a:pt x="11327" y="3514"/>
                    <a:pt x="12875" y="3795"/>
                  </a:cubicBezTo>
                  <a:cubicBezTo>
                    <a:pt x="16487" y="4299"/>
                    <a:pt x="19624" y="6568"/>
                    <a:pt x="21276" y="9816"/>
                  </a:cubicBezTo>
                  <a:lnTo>
                    <a:pt x="21304" y="9844"/>
                  </a:lnTo>
                  <a:cubicBezTo>
                    <a:pt x="21479" y="10174"/>
                    <a:pt x="21776" y="10318"/>
                    <a:pt x="22072" y="10318"/>
                  </a:cubicBezTo>
                  <a:cubicBezTo>
                    <a:pt x="22581" y="10318"/>
                    <a:pt x="23090" y="9893"/>
                    <a:pt x="22984" y="9256"/>
                  </a:cubicBezTo>
                  <a:cubicBezTo>
                    <a:pt x="22620" y="6960"/>
                    <a:pt x="21472" y="4860"/>
                    <a:pt x="19764" y="3263"/>
                  </a:cubicBezTo>
                  <a:cubicBezTo>
                    <a:pt x="18028" y="1695"/>
                    <a:pt x="15843" y="687"/>
                    <a:pt x="13519" y="295"/>
                  </a:cubicBezTo>
                  <a:cubicBezTo>
                    <a:pt x="12441" y="99"/>
                    <a:pt x="11342" y="1"/>
                    <a:pt x="10239" y="1"/>
                  </a:cubicBezTo>
                  <a:close/>
                </a:path>
              </a:pathLst>
            </a:custGeom>
            <a:solidFill>
              <a:srgbClr val="6280FF"/>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2" name="Google Shape;182;p1"/>
            <p:cNvSpPr/>
            <p:nvPr/>
          </p:nvSpPr>
          <p:spPr>
            <a:xfrm>
              <a:off x="4456325" y="1411750"/>
              <a:ext cx="868600" cy="590550"/>
            </a:xfrm>
            <a:custGeom>
              <a:avLst/>
              <a:gdLst/>
              <a:ahLst/>
              <a:cxnLst/>
              <a:rect l="l" t="t" r="r" b="b"/>
              <a:pathLst>
                <a:path w="34744" h="23622" extrusionOk="0">
                  <a:moveTo>
                    <a:pt x="15200" y="1"/>
                  </a:moveTo>
                  <a:cubicBezTo>
                    <a:pt x="15135" y="1"/>
                    <a:pt x="15069" y="1"/>
                    <a:pt x="15004" y="3"/>
                  </a:cubicBezTo>
                  <a:cubicBezTo>
                    <a:pt x="13632" y="3"/>
                    <a:pt x="12260" y="283"/>
                    <a:pt x="10972" y="759"/>
                  </a:cubicBezTo>
                  <a:cubicBezTo>
                    <a:pt x="10720" y="871"/>
                    <a:pt x="10524" y="1123"/>
                    <a:pt x="10468" y="1403"/>
                  </a:cubicBezTo>
                  <a:cubicBezTo>
                    <a:pt x="10356" y="1851"/>
                    <a:pt x="10664" y="2327"/>
                    <a:pt x="11140" y="2411"/>
                  </a:cubicBezTo>
                  <a:lnTo>
                    <a:pt x="11196" y="2439"/>
                  </a:lnTo>
                  <a:cubicBezTo>
                    <a:pt x="12400" y="2691"/>
                    <a:pt x="13604" y="2887"/>
                    <a:pt x="14696" y="3139"/>
                  </a:cubicBezTo>
                  <a:cubicBezTo>
                    <a:pt x="15761" y="3335"/>
                    <a:pt x="16797" y="3671"/>
                    <a:pt x="17777" y="4091"/>
                  </a:cubicBezTo>
                  <a:cubicBezTo>
                    <a:pt x="18589" y="4427"/>
                    <a:pt x="19317" y="4959"/>
                    <a:pt x="19877" y="5659"/>
                  </a:cubicBezTo>
                  <a:cubicBezTo>
                    <a:pt x="20269" y="6163"/>
                    <a:pt x="20577" y="6751"/>
                    <a:pt x="20745" y="7396"/>
                  </a:cubicBezTo>
                  <a:cubicBezTo>
                    <a:pt x="20381" y="7816"/>
                    <a:pt x="20073" y="8264"/>
                    <a:pt x="19765" y="8740"/>
                  </a:cubicBezTo>
                  <a:cubicBezTo>
                    <a:pt x="19261" y="9608"/>
                    <a:pt x="18813" y="10532"/>
                    <a:pt x="18477" y="11512"/>
                  </a:cubicBezTo>
                  <a:cubicBezTo>
                    <a:pt x="17833" y="13332"/>
                    <a:pt x="17441" y="15097"/>
                    <a:pt x="16853" y="16609"/>
                  </a:cubicBezTo>
                  <a:cubicBezTo>
                    <a:pt x="16265" y="18121"/>
                    <a:pt x="15537" y="19241"/>
                    <a:pt x="14416" y="19773"/>
                  </a:cubicBezTo>
                  <a:cubicBezTo>
                    <a:pt x="13772" y="20053"/>
                    <a:pt x="13100" y="20249"/>
                    <a:pt x="12400" y="20305"/>
                  </a:cubicBezTo>
                  <a:cubicBezTo>
                    <a:pt x="12180" y="20322"/>
                    <a:pt x="11957" y="20331"/>
                    <a:pt x="11733" y="20331"/>
                  </a:cubicBezTo>
                  <a:cubicBezTo>
                    <a:pt x="11217" y="20331"/>
                    <a:pt x="10695" y="20282"/>
                    <a:pt x="10188" y="20165"/>
                  </a:cubicBezTo>
                  <a:cubicBezTo>
                    <a:pt x="8620" y="19773"/>
                    <a:pt x="7163" y="19101"/>
                    <a:pt x="5847" y="18149"/>
                  </a:cubicBezTo>
                  <a:cubicBezTo>
                    <a:pt x="4447" y="17169"/>
                    <a:pt x="3103" y="15993"/>
                    <a:pt x="1703" y="14844"/>
                  </a:cubicBezTo>
                  <a:cubicBezTo>
                    <a:pt x="1525" y="14693"/>
                    <a:pt x="1334" y="14628"/>
                    <a:pt x="1151" y="14628"/>
                  </a:cubicBezTo>
                  <a:cubicBezTo>
                    <a:pt x="525" y="14628"/>
                    <a:pt x="0" y="15386"/>
                    <a:pt x="499" y="15993"/>
                  </a:cubicBezTo>
                  <a:cubicBezTo>
                    <a:pt x="1619" y="17505"/>
                    <a:pt x="2879" y="18905"/>
                    <a:pt x="4251" y="20165"/>
                  </a:cubicBezTo>
                  <a:cubicBezTo>
                    <a:pt x="5679" y="21425"/>
                    <a:pt x="7359" y="22629"/>
                    <a:pt x="9432" y="23218"/>
                  </a:cubicBezTo>
                  <a:cubicBezTo>
                    <a:pt x="10318" y="23481"/>
                    <a:pt x="11225" y="23622"/>
                    <a:pt x="12135" y="23622"/>
                  </a:cubicBezTo>
                  <a:cubicBezTo>
                    <a:pt x="12289" y="23622"/>
                    <a:pt x="12443" y="23618"/>
                    <a:pt x="12596" y="23610"/>
                  </a:cubicBezTo>
                  <a:cubicBezTo>
                    <a:pt x="13716" y="23582"/>
                    <a:pt x="14836" y="23358"/>
                    <a:pt x="15873" y="22910"/>
                  </a:cubicBezTo>
                  <a:cubicBezTo>
                    <a:pt x="16965" y="22433"/>
                    <a:pt x="17889" y="21677"/>
                    <a:pt x="18617" y="20725"/>
                  </a:cubicBezTo>
                  <a:cubicBezTo>
                    <a:pt x="19261" y="19857"/>
                    <a:pt x="19793" y="18905"/>
                    <a:pt x="20157" y="17897"/>
                  </a:cubicBezTo>
                  <a:cubicBezTo>
                    <a:pt x="20857" y="16021"/>
                    <a:pt x="21249" y="14228"/>
                    <a:pt x="21781" y="12632"/>
                  </a:cubicBezTo>
                  <a:cubicBezTo>
                    <a:pt x="22285" y="11036"/>
                    <a:pt x="22929" y="9664"/>
                    <a:pt x="23938" y="8796"/>
                  </a:cubicBezTo>
                  <a:cubicBezTo>
                    <a:pt x="25142" y="7872"/>
                    <a:pt x="26598" y="7340"/>
                    <a:pt x="28110" y="7284"/>
                  </a:cubicBezTo>
                  <a:cubicBezTo>
                    <a:pt x="28551" y="7255"/>
                    <a:pt x="28993" y="7241"/>
                    <a:pt x="29434" y="7241"/>
                  </a:cubicBezTo>
                  <a:cubicBezTo>
                    <a:pt x="30701" y="7241"/>
                    <a:pt x="31968" y="7356"/>
                    <a:pt x="33235" y="7564"/>
                  </a:cubicBezTo>
                  <a:cubicBezTo>
                    <a:pt x="33320" y="7584"/>
                    <a:pt x="33401" y="7594"/>
                    <a:pt x="33478" y="7594"/>
                  </a:cubicBezTo>
                  <a:cubicBezTo>
                    <a:pt x="34441" y="7594"/>
                    <a:pt x="34744" y="6085"/>
                    <a:pt x="33655" y="5799"/>
                  </a:cubicBezTo>
                  <a:cubicBezTo>
                    <a:pt x="31863" y="5099"/>
                    <a:pt x="29958" y="4707"/>
                    <a:pt x="28054" y="4595"/>
                  </a:cubicBezTo>
                  <a:cubicBezTo>
                    <a:pt x="27883" y="4587"/>
                    <a:pt x="27713" y="4583"/>
                    <a:pt x="27542" y="4583"/>
                  </a:cubicBezTo>
                  <a:cubicBezTo>
                    <a:pt x="26006" y="4583"/>
                    <a:pt x="24484" y="4923"/>
                    <a:pt x="23098" y="5603"/>
                  </a:cubicBezTo>
                  <a:cubicBezTo>
                    <a:pt x="23042" y="5071"/>
                    <a:pt x="22873" y="4567"/>
                    <a:pt x="22677" y="4091"/>
                  </a:cubicBezTo>
                  <a:cubicBezTo>
                    <a:pt x="21949" y="2607"/>
                    <a:pt x="20717" y="1459"/>
                    <a:pt x="19205" y="815"/>
                  </a:cubicBezTo>
                  <a:cubicBezTo>
                    <a:pt x="17922" y="280"/>
                    <a:pt x="16563" y="1"/>
                    <a:pt x="15200" y="1"/>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 name="Google Shape;183;p1"/>
            <p:cNvSpPr/>
            <p:nvPr/>
          </p:nvSpPr>
          <p:spPr>
            <a:xfrm>
              <a:off x="7155725" y="1697450"/>
              <a:ext cx="7725" cy="12625"/>
            </a:xfrm>
            <a:custGeom>
              <a:avLst/>
              <a:gdLst/>
              <a:ahLst/>
              <a:cxnLst/>
              <a:rect l="l" t="t" r="r" b="b"/>
              <a:pathLst>
                <a:path w="309" h="505" extrusionOk="0">
                  <a:moveTo>
                    <a:pt x="1" y="0"/>
                  </a:moveTo>
                  <a:lnTo>
                    <a:pt x="1" y="252"/>
                  </a:lnTo>
                  <a:cubicBezTo>
                    <a:pt x="113" y="336"/>
                    <a:pt x="225" y="420"/>
                    <a:pt x="309" y="504"/>
                  </a:cubicBezTo>
                  <a:cubicBezTo>
                    <a:pt x="253" y="392"/>
                    <a:pt x="197" y="280"/>
                    <a:pt x="141" y="168"/>
                  </a:cubicBezTo>
                  <a:cubicBezTo>
                    <a:pt x="113" y="112"/>
                    <a:pt x="57" y="28"/>
                    <a:pt x="1" y="0"/>
                  </a:cubicBezTo>
                  <a:close/>
                </a:path>
              </a:pathLst>
            </a:custGeom>
            <a:solidFill>
              <a:srgbClr val="6280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1"/>
            <p:cNvSpPr/>
            <p:nvPr/>
          </p:nvSpPr>
          <p:spPr>
            <a:xfrm>
              <a:off x="6791675" y="1696050"/>
              <a:ext cx="405400" cy="769025"/>
            </a:xfrm>
            <a:custGeom>
              <a:avLst/>
              <a:gdLst/>
              <a:ahLst/>
              <a:cxnLst/>
              <a:rect l="l" t="t" r="r" b="b"/>
              <a:pathLst>
                <a:path w="16216" h="30761" extrusionOk="0">
                  <a:moveTo>
                    <a:pt x="13303" y="0"/>
                  </a:moveTo>
                  <a:lnTo>
                    <a:pt x="13303" y="0"/>
                  </a:lnTo>
                  <a:cubicBezTo>
                    <a:pt x="13051" y="252"/>
                    <a:pt x="12967" y="644"/>
                    <a:pt x="13079" y="980"/>
                  </a:cubicBezTo>
                  <a:cubicBezTo>
                    <a:pt x="14003" y="3276"/>
                    <a:pt x="14031" y="5853"/>
                    <a:pt x="13219" y="8205"/>
                  </a:cubicBezTo>
                  <a:cubicBezTo>
                    <a:pt x="12407" y="10501"/>
                    <a:pt x="10838" y="12546"/>
                    <a:pt x="8962" y="14198"/>
                  </a:cubicBezTo>
                  <a:cubicBezTo>
                    <a:pt x="7086" y="15878"/>
                    <a:pt x="4902" y="17110"/>
                    <a:pt x="2521" y="17866"/>
                  </a:cubicBezTo>
                  <a:cubicBezTo>
                    <a:pt x="1877" y="18062"/>
                    <a:pt x="1233" y="18202"/>
                    <a:pt x="589" y="18286"/>
                  </a:cubicBezTo>
                  <a:cubicBezTo>
                    <a:pt x="477" y="19491"/>
                    <a:pt x="281" y="20667"/>
                    <a:pt x="1" y="21843"/>
                  </a:cubicBezTo>
                  <a:cubicBezTo>
                    <a:pt x="757" y="21787"/>
                    <a:pt x="1485" y="21675"/>
                    <a:pt x="2213" y="21507"/>
                  </a:cubicBezTo>
                  <a:lnTo>
                    <a:pt x="2213" y="21507"/>
                  </a:lnTo>
                  <a:cubicBezTo>
                    <a:pt x="2045" y="22207"/>
                    <a:pt x="1989" y="22935"/>
                    <a:pt x="1961" y="23663"/>
                  </a:cubicBezTo>
                  <a:cubicBezTo>
                    <a:pt x="1933" y="25427"/>
                    <a:pt x="2521" y="27164"/>
                    <a:pt x="3641" y="28536"/>
                  </a:cubicBezTo>
                  <a:cubicBezTo>
                    <a:pt x="4257" y="29236"/>
                    <a:pt x="5042" y="29824"/>
                    <a:pt x="5910" y="30188"/>
                  </a:cubicBezTo>
                  <a:cubicBezTo>
                    <a:pt x="6694" y="30524"/>
                    <a:pt x="7562" y="30720"/>
                    <a:pt x="8458" y="30748"/>
                  </a:cubicBezTo>
                  <a:cubicBezTo>
                    <a:pt x="8616" y="30756"/>
                    <a:pt x="8774" y="30761"/>
                    <a:pt x="8931" y="30761"/>
                  </a:cubicBezTo>
                  <a:cubicBezTo>
                    <a:pt x="10340" y="30761"/>
                    <a:pt x="11735" y="30425"/>
                    <a:pt x="12995" y="29796"/>
                  </a:cubicBezTo>
                  <a:cubicBezTo>
                    <a:pt x="13835" y="29404"/>
                    <a:pt x="13611" y="28116"/>
                    <a:pt x="12687" y="28060"/>
                  </a:cubicBezTo>
                  <a:lnTo>
                    <a:pt x="12659" y="28060"/>
                  </a:lnTo>
                  <a:cubicBezTo>
                    <a:pt x="11370" y="28004"/>
                    <a:pt x="10110" y="27836"/>
                    <a:pt x="8878" y="27584"/>
                  </a:cubicBezTo>
                  <a:cubicBezTo>
                    <a:pt x="7898" y="27416"/>
                    <a:pt x="7030" y="26911"/>
                    <a:pt x="6358" y="26211"/>
                  </a:cubicBezTo>
                  <a:cubicBezTo>
                    <a:pt x="5714" y="25371"/>
                    <a:pt x="5294" y="24419"/>
                    <a:pt x="5126" y="23383"/>
                  </a:cubicBezTo>
                  <a:cubicBezTo>
                    <a:pt x="4930" y="22487"/>
                    <a:pt x="4818" y="21591"/>
                    <a:pt x="4762" y="20695"/>
                  </a:cubicBezTo>
                  <a:cubicBezTo>
                    <a:pt x="7114" y="19715"/>
                    <a:pt x="9270" y="18286"/>
                    <a:pt x="11090" y="16494"/>
                  </a:cubicBezTo>
                  <a:cubicBezTo>
                    <a:pt x="13275" y="14450"/>
                    <a:pt x="14871" y="11846"/>
                    <a:pt x="15711" y="8961"/>
                  </a:cubicBezTo>
                  <a:cubicBezTo>
                    <a:pt x="16103" y="7505"/>
                    <a:pt x="16215" y="5965"/>
                    <a:pt x="16047" y="4453"/>
                  </a:cubicBezTo>
                  <a:cubicBezTo>
                    <a:pt x="15991" y="3977"/>
                    <a:pt x="15907" y="3500"/>
                    <a:pt x="15795" y="3024"/>
                  </a:cubicBezTo>
                  <a:cubicBezTo>
                    <a:pt x="15067" y="2352"/>
                    <a:pt x="14311" y="1708"/>
                    <a:pt x="13527" y="1120"/>
                  </a:cubicBezTo>
                  <a:cubicBezTo>
                    <a:pt x="13359" y="980"/>
                    <a:pt x="13247" y="784"/>
                    <a:pt x="13275" y="560"/>
                  </a:cubicBezTo>
                  <a:cubicBezTo>
                    <a:pt x="13275" y="364"/>
                    <a:pt x="13303" y="196"/>
                    <a:pt x="13303"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 name="Google Shape;185;p1"/>
            <p:cNvSpPr/>
            <p:nvPr/>
          </p:nvSpPr>
          <p:spPr>
            <a:xfrm>
              <a:off x="6466150" y="1214775"/>
              <a:ext cx="426375" cy="464025"/>
            </a:xfrm>
            <a:custGeom>
              <a:avLst/>
              <a:gdLst/>
              <a:ahLst/>
              <a:cxnLst/>
              <a:rect l="l" t="t" r="r" b="b"/>
              <a:pathLst>
                <a:path w="17055" h="18561" extrusionOk="0">
                  <a:moveTo>
                    <a:pt x="972" y="0"/>
                  </a:moveTo>
                  <a:cubicBezTo>
                    <a:pt x="682" y="0"/>
                    <a:pt x="396" y="137"/>
                    <a:pt x="252" y="377"/>
                  </a:cubicBezTo>
                  <a:cubicBezTo>
                    <a:pt x="0" y="797"/>
                    <a:pt x="112" y="1301"/>
                    <a:pt x="504" y="1553"/>
                  </a:cubicBezTo>
                  <a:lnTo>
                    <a:pt x="560" y="1581"/>
                  </a:lnTo>
                  <a:cubicBezTo>
                    <a:pt x="2184" y="2645"/>
                    <a:pt x="3809" y="3709"/>
                    <a:pt x="5349" y="4857"/>
                  </a:cubicBezTo>
                  <a:cubicBezTo>
                    <a:pt x="6861" y="5949"/>
                    <a:pt x="8289" y="7182"/>
                    <a:pt x="9633" y="8498"/>
                  </a:cubicBezTo>
                  <a:cubicBezTo>
                    <a:pt x="10922" y="9786"/>
                    <a:pt x="12042" y="11214"/>
                    <a:pt x="12994" y="12754"/>
                  </a:cubicBezTo>
                  <a:cubicBezTo>
                    <a:pt x="13918" y="14350"/>
                    <a:pt x="14590" y="16059"/>
                    <a:pt x="15038" y="17851"/>
                  </a:cubicBezTo>
                  <a:lnTo>
                    <a:pt x="15038" y="17879"/>
                  </a:lnTo>
                  <a:cubicBezTo>
                    <a:pt x="15157" y="18341"/>
                    <a:pt x="15525" y="18560"/>
                    <a:pt x="15895" y="18560"/>
                  </a:cubicBezTo>
                  <a:cubicBezTo>
                    <a:pt x="16310" y="18560"/>
                    <a:pt x="16728" y="18285"/>
                    <a:pt x="16802" y="17767"/>
                  </a:cubicBezTo>
                  <a:cubicBezTo>
                    <a:pt x="17054" y="15583"/>
                    <a:pt x="16718" y="13370"/>
                    <a:pt x="15822" y="11354"/>
                  </a:cubicBezTo>
                  <a:cubicBezTo>
                    <a:pt x="14954" y="9338"/>
                    <a:pt x="13694" y="7518"/>
                    <a:pt x="12126" y="5977"/>
                  </a:cubicBezTo>
                  <a:cubicBezTo>
                    <a:pt x="10614" y="4493"/>
                    <a:pt x="8877" y="3205"/>
                    <a:pt x="7001" y="2197"/>
                  </a:cubicBezTo>
                  <a:cubicBezTo>
                    <a:pt x="5181" y="1189"/>
                    <a:pt x="3193" y="433"/>
                    <a:pt x="1120" y="13"/>
                  </a:cubicBezTo>
                  <a:cubicBezTo>
                    <a:pt x="1071" y="4"/>
                    <a:pt x="1022" y="0"/>
                    <a:pt x="972" y="0"/>
                  </a:cubicBezTo>
                  <a:close/>
                </a:path>
              </a:pathLst>
            </a:cu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6" name="Google Shape;186;p1"/>
            <p:cNvSpPr/>
            <p:nvPr/>
          </p:nvSpPr>
          <p:spPr>
            <a:xfrm>
              <a:off x="5356500" y="1411700"/>
              <a:ext cx="1459400" cy="1348050"/>
            </a:xfrm>
            <a:custGeom>
              <a:avLst/>
              <a:gdLst/>
              <a:ahLst/>
              <a:cxnLst/>
              <a:rect l="l" t="t" r="r" b="b"/>
              <a:pathLst>
                <a:path w="58376" h="53922" extrusionOk="0">
                  <a:moveTo>
                    <a:pt x="29858" y="4375"/>
                  </a:moveTo>
                  <a:cubicBezTo>
                    <a:pt x="37691" y="4375"/>
                    <a:pt x="45267" y="8462"/>
                    <a:pt x="49427" y="15659"/>
                  </a:cubicBezTo>
                  <a:cubicBezTo>
                    <a:pt x="49511" y="15799"/>
                    <a:pt x="49567" y="15911"/>
                    <a:pt x="49623" y="16023"/>
                  </a:cubicBezTo>
                  <a:cubicBezTo>
                    <a:pt x="51667" y="19663"/>
                    <a:pt x="52647" y="23836"/>
                    <a:pt x="52423" y="28008"/>
                  </a:cubicBezTo>
                  <a:cubicBezTo>
                    <a:pt x="52367" y="29380"/>
                    <a:pt x="52171" y="30753"/>
                    <a:pt x="51863" y="32097"/>
                  </a:cubicBezTo>
                  <a:cubicBezTo>
                    <a:pt x="51807" y="32321"/>
                    <a:pt x="51751" y="32573"/>
                    <a:pt x="51695" y="32797"/>
                  </a:cubicBezTo>
                  <a:cubicBezTo>
                    <a:pt x="50827" y="36017"/>
                    <a:pt x="49287" y="38986"/>
                    <a:pt x="47159" y="41506"/>
                  </a:cubicBezTo>
                  <a:cubicBezTo>
                    <a:pt x="46542" y="42262"/>
                    <a:pt x="45870" y="42962"/>
                    <a:pt x="45142" y="43606"/>
                  </a:cubicBezTo>
                  <a:cubicBezTo>
                    <a:pt x="43938" y="44726"/>
                    <a:pt x="42622" y="45706"/>
                    <a:pt x="41194" y="46519"/>
                  </a:cubicBezTo>
                  <a:lnTo>
                    <a:pt x="41166" y="46547"/>
                  </a:lnTo>
                  <a:cubicBezTo>
                    <a:pt x="38169" y="48283"/>
                    <a:pt x="34809" y="49291"/>
                    <a:pt x="31364" y="49515"/>
                  </a:cubicBezTo>
                  <a:cubicBezTo>
                    <a:pt x="30860" y="49543"/>
                    <a:pt x="30384" y="49571"/>
                    <a:pt x="29908" y="49571"/>
                  </a:cubicBezTo>
                  <a:cubicBezTo>
                    <a:pt x="29152" y="49571"/>
                    <a:pt x="28396" y="49515"/>
                    <a:pt x="27640" y="49459"/>
                  </a:cubicBezTo>
                  <a:cubicBezTo>
                    <a:pt x="20415" y="48731"/>
                    <a:pt x="13946" y="44558"/>
                    <a:pt x="10306" y="38285"/>
                  </a:cubicBezTo>
                  <a:cubicBezTo>
                    <a:pt x="9578" y="37025"/>
                    <a:pt x="8989" y="35709"/>
                    <a:pt x="8513" y="34337"/>
                  </a:cubicBezTo>
                  <a:cubicBezTo>
                    <a:pt x="8177" y="33413"/>
                    <a:pt x="7925" y="32433"/>
                    <a:pt x="7729" y="31453"/>
                  </a:cubicBezTo>
                  <a:cubicBezTo>
                    <a:pt x="7701" y="31369"/>
                    <a:pt x="7701" y="31257"/>
                    <a:pt x="7673" y="31173"/>
                  </a:cubicBezTo>
                  <a:cubicBezTo>
                    <a:pt x="7449" y="29996"/>
                    <a:pt x="7337" y="28820"/>
                    <a:pt x="7281" y="27644"/>
                  </a:cubicBezTo>
                  <a:cubicBezTo>
                    <a:pt x="7141" y="22772"/>
                    <a:pt x="8597" y="17983"/>
                    <a:pt x="11398" y="13978"/>
                  </a:cubicBezTo>
                  <a:cubicBezTo>
                    <a:pt x="13274" y="11290"/>
                    <a:pt x="15710" y="9050"/>
                    <a:pt x="18567" y="7398"/>
                  </a:cubicBezTo>
                  <a:cubicBezTo>
                    <a:pt x="19071" y="7118"/>
                    <a:pt x="19575" y="6865"/>
                    <a:pt x="20079" y="6613"/>
                  </a:cubicBezTo>
                  <a:cubicBezTo>
                    <a:pt x="23228" y="5097"/>
                    <a:pt x="26566" y="4375"/>
                    <a:pt x="29858" y="4375"/>
                  </a:cubicBezTo>
                  <a:close/>
                  <a:moveTo>
                    <a:pt x="29910" y="0"/>
                  </a:moveTo>
                  <a:cubicBezTo>
                    <a:pt x="27017" y="0"/>
                    <a:pt x="24047" y="474"/>
                    <a:pt x="21087" y="1489"/>
                  </a:cubicBezTo>
                  <a:cubicBezTo>
                    <a:pt x="20163" y="1797"/>
                    <a:pt x="19267" y="2189"/>
                    <a:pt x="18371" y="2609"/>
                  </a:cubicBezTo>
                  <a:lnTo>
                    <a:pt x="18203" y="2693"/>
                  </a:lnTo>
                  <a:cubicBezTo>
                    <a:pt x="17587" y="2973"/>
                    <a:pt x="16998" y="3281"/>
                    <a:pt x="16410" y="3617"/>
                  </a:cubicBezTo>
                  <a:cubicBezTo>
                    <a:pt x="4929" y="10310"/>
                    <a:pt x="0" y="24340"/>
                    <a:pt x="4789" y="36745"/>
                  </a:cubicBezTo>
                  <a:cubicBezTo>
                    <a:pt x="5293" y="38005"/>
                    <a:pt x="5881" y="39266"/>
                    <a:pt x="6581" y="40442"/>
                  </a:cubicBezTo>
                  <a:cubicBezTo>
                    <a:pt x="7953" y="42850"/>
                    <a:pt x="9718" y="45062"/>
                    <a:pt x="11790" y="46939"/>
                  </a:cubicBezTo>
                  <a:cubicBezTo>
                    <a:pt x="16130" y="50887"/>
                    <a:pt x="21675" y="53323"/>
                    <a:pt x="27528" y="53827"/>
                  </a:cubicBezTo>
                  <a:cubicBezTo>
                    <a:pt x="28368" y="53890"/>
                    <a:pt x="29208" y="53922"/>
                    <a:pt x="30048" y="53922"/>
                  </a:cubicBezTo>
                  <a:cubicBezTo>
                    <a:pt x="30328" y="53922"/>
                    <a:pt x="30608" y="53919"/>
                    <a:pt x="30888" y="53912"/>
                  </a:cubicBezTo>
                  <a:cubicBezTo>
                    <a:pt x="31924" y="53855"/>
                    <a:pt x="32961" y="53771"/>
                    <a:pt x="33997" y="53603"/>
                  </a:cubicBezTo>
                  <a:cubicBezTo>
                    <a:pt x="34473" y="53519"/>
                    <a:pt x="34977" y="53435"/>
                    <a:pt x="35453" y="53323"/>
                  </a:cubicBezTo>
                  <a:lnTo>
                    <a:pt x="35873" y="53239"/>
                  </a:lnTo>
                  <a:cubicBezTo>
                    <a:pt x="36321" y="53127"/>
                    <a:pt x="36741" y="53043"/>
                    <a:pt x="37161" y="52903"/>
                  </a:cubicBezTo>
                  <a:lnTo>
                    <a:pt x="37217" y="52903"/>
                  </a:lnTo>
                  <a:cubicBezTo>
                    <a:pt x="38253" y="52623"/>
                    <a:pt x="39261" y="52259"/>
                    <a:pt x="40242" y="51867"/>
                  </a:cubicBezTo>
                  <a:lnTo>
                    <a:pt x="40550" y="51727"/>
                  </a:lnTo>
                  <a:cubicBezTo>
                    <a:pt x="40914" y="51559"/>
                    <a:pt x="41278" y="51391"/>
                    <a:pt x="41642" y="51223"/>
                  </a:cubicBezTo>
                  <a:lnTo>
                    <a:pt x="42006" y="51055"/>
                  </a:lnTo>
                  <a:cubicBezTo>
                    <a:pt x="42454" y="50803"/>
                    <a:pt x="42902" y="50579"/>
                    <a:pt x="43350" y="50327"/>
                  </a:cubicBezTo>
                  <a:cubicBezTo>
                    <a:pt x="44078" y="49879"/>
                    <a:pt x="44750" y="49459"/>
                    <a:pt x="45394" y="48983"/>
                  </a:cubicBezTo>
                  <a:cubicBezTo>
                    <a:pt x="45478" y="48927"/>
                    <a:pt x="45590" y="48843"/>
                    <a:pt x="45674" y="48787"/>
                  </a:cubicBezTo>
                  <a:cubicBezTo>
                    <a:pt x="46206" y="48395"/>
                    <a:pt x="46710" y="48003"/>
                    <a:pt x="47187" y="47583"/>
                  </a:cubicBezTo>
                  <a:cubicBezTo>
                    <a:pt x="47327" y="47499"/>
                    <a:pt x="47439" y="47387"/>
                    <a:pt x="47551" y="47303"/>
                  </a:cubicBezTo>
                  <a:cubicBezTo>
                    <a:pt x="47915" y="46967"/>
                    <a:pt x="48279" y="46631"/>
                    <a:pt x="48643" y="46267"/>
                  </a:cubicBezTo>
                  <a:cubicBezTo>
                    <a:pt x="48755" y="46155"/>
                    <a:pt x="48867" y="46042"/>
                    <a:pt x="48979" y="45930"/>
                  </a:cubicBezTo>
                  <a:cubicBezTo>
                    <a:pt x="49091" y="45790"/>
                    <a:pt x="49287" y="45622"/>
                    <a:pt x="49455" y="45454"/>
                  </a:cubicBezTo>
                  <a:cubicBezTo>
                    <a:pt x="49763" y="45118"/>
                    <a:pt x="50071" y="44754"/>
                    <a:pt x="50379" y="44418"/>
                  </a:cubicBezTo>
                  <a:cubicBezTo>
                    <a:pt x="50547" y="44222"/>
                    <a:pt x="50743" y="43998"/>
                    <a:pt x="50883" y="43802"/>
                  </a:cubicBezTo>
                  <a:cubicBezTo>
                    <a:pt x="53375" y="40722"/>
                    <a:pt x="55168" y="37109"/>
                    <a:pt x="56092" y="33245"/>
                  </a:cubicBezTo>
                  <a:cubicBezTo>
                    <a:pt x="56372" y="32097"/>
                    <a:pt x="56568" y="30921"/>
                    <a:pt x="56680" y="29744"/>
                  </a:cubicBezTo>
                  <a:cubicBezTo>
                    <a:pt x="58376" y="13258"/>
                    <a:pt x="45215" y="0"/>
                    <a:pt x="2991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p1"/>
            <p:cNvSpPr/>
            <p:nvPr/>
          </p:nvSpPr>
          <p:spPr>
            <a:xfrm>
              <a:off x="6413625" y="2785375"/>
              <a:ext cx="896850" cy="1186975"/>
            </a:xfrm>
            <a:custGeom>
              <a:avLst/>
              <a:gdLst/>
              <a:ahLst/>
              <a:cxnLst/>
              <a:rect l="l" t="t" r="r" b="b"/>
              <a:pathLst>
                <a:path w="35874" h="47479" extrusionOk="0">
                  <a:moveTo>
                    <a:pt x="11286" y="1"/>
                  </a:moveTo>
                  <a:cubicBezTo>
                    <a:pt x="11230" y="169"/>
                    <a:pt x="11146" y="309"/>
                    <a:pt x="11062" y="477"/>
                  </a:cubicBezTo>
                  <a:cubicBezTo>
                    <a:pt x="11034" y="561"/>
                    <a:pt x="11006" y="645"/>
                    <a:pt x="10950" y="729"/>
                  </a:cubicBezTo>
                  <a:cubicBezTo>
                    <a:pt x="10810" y="1009"/>
                    <a:pt x="10642" y="1289"/>
                    <a:pt x="10474" y="1569"/>
                  </a:cubicBezTo>
                  <a:cubicBezTo>
                    <a:pt x="10446" y="1597"/>
                    <a:pt x="10446" y="1625"/>
                    <a:pt x="10418" y="1653"/>
                  </a:cubicBezTo>
                  <a:cubicBezTo>
                    <a:pt x="10250" y="1905"/>
                    <a:pt x="10110" y="2129"/>
                    <a:pt x="9914" y="2353"/>
                  </a:cubicBezTo>
                  <a:lnTo>
                    <a:pt x="9298" y="3109"/>
                  </a:lnTo>
                  <a:lnTo>
                    <a:pt x="9046" y="3361"/>
                  </a:lnTo>
                  <a:cubicBezTo>
                    <a:pt x="8906" y="3501"/>
                    <a:pt x="8766" y="3641"/>
                    <a:pt x="8598" y="3781"/>
                  </a:cubicBezTo>
                  <a:cubicBezTo>
                    <a:pt x="8514" y="3865"/>
                    <a:pt x="8430" y="3949"/>
                    <a:pt x="8346" y="4033"/>
                  </a:cubicBezTo>
                  <a:cubicBezTo>
                    <a:pt x="8178" y="4173"/>
                    <a:pt x="7982" y="4313"/>
                    <a:pt x="7814" y="4453"/>
                  </a:cubicBezTo>
                  <a:cubicBezTo>
                    <a:pt x="7730" y="4509"/>
                    <a:pt x="7646" y="4565"/>
                    <a:pt x="7562" y="4621"/>
                  </a:cubicBezTo>
                  <a:cubicBezTo>
                    <a:pt x="7394" y="4761"/>
                    <a:pt x="7226" y="4873"/>
                    <a:pt x="7002" y="4985"/>
                  </a:cubicBezTo>
                  <a:lnTo>
                    <a:pt x="6750" y="5153"/>
                  </a:lnTo>
                  <a:cubicBezTo>
                    <a:pt x="6498" y="5293"/>
                    <a:pt x="6246" y="5405"/>
                    <a:pt x="6022" y="5517"/>
                  </a:cubicBezTo>
                  <a:lnTo>
                    <a:pt x="5798" y="5629"/>
                  </a:lnTo>
                  <a:lnTo>
                    <a:pt x="5518" y="5741"/>
                  </a:lnTo>
                  <a:cubicBezTo>
                    <a:pt x="5266" y="5853"/>
                    <a:pt x="5014" y="5937"/>
                    <a:pt x="4761" y="6021"/>
                  </a:cubicBezTo>
                  <a:lnTo>
                    <a:pt x="4537" y="6105"/>
                  </a:lnTo>
                  <a:cubicBezTo>
                    <a:pt x="3529" y="6413"/>
                    <a:pt x="2465" y="6581"/>
                    <a:pt x="1429" y="6581"/>
                  </a:cubicBezTo>
                  <a:lnTo>
                    <a:pt x="1261" y="6581"/>
                  </a:lnTo>
                  <a:cubicBezTo>
                    <a:pt x="841" y="6581"/>
                    <a:pt x="421" y="6553"/>
                    <a:pt x="1" y="6497"/>
                  </a:cubicBezTo>
                  <a:lnTo>
                    <a:pt x="1" y="6497"/>
                  </a:lnTo>
                  <a:lnTo>
                    <a:pt x="1177" y="8738"/>
                  </a:lnTo>
                  <a:lnTo>
                    <a:pt x="1345" y="9074"/>
                  </a:lnTo>
                  <a:lnTo>
                    <a:pt x="1793" y="9858"/>
                  </a:lnTo>
                  <a:lnTo>
                    <a:pt x="4593" y="15179"/>
                  </a:lnTo>
                  <a:lnTo>
                    <a:pt x="6470" y="18735"/>
                  </a:lnTo>
                  <a:lnTo>
                    <a:pt x="10222" y="25848"/>
                  </a:lnTo>
                  <a:lnTo>
                    <a:pt x="12070" y="29376"/>
                  </a:lnTo>
                  <a:lnTo>
                    <a:pt x="15851" y="36517"/>
                  </a:lnTo>
                  <a:lnTo>
                    <a:pt x="17699" y="40018"/>
                  </a:lnTo>
                  <a:lnTo>
                    <a:pt x="20024" y="44386"/>
                  </a:lnTo>
                  <a:cubicBezTo>
                    <a:pt x="21051" y="46366"/>
                    <a:pt x="23062" y="47478"/>
                    <a:pt x="25141" y="47478"/>
                  </a:cubicBezTo>
                  <a:cubicBezTo>
                    <a:pt x="26122" y="47478"/>
                    <a:pt x="27117" y="47231"/>
                    <a:pt x="28033" y="46711"/>
                  </a:cubicBezTo>
                  <a:lnTo>
                    <a:pt x="32121" y="44330"/>
                  </a:lnTo>
                  <a:cubicBezTo>
                    <a:pt x="34978" y="42678"/>
                    <a:pt x="35874" y="39010"/>
                    <a:pt x="34137" y="36237"/>
                  </a:cubicBezTo>
                  <a:lnTo>
                    <a:pt x="34137" y="36237"/>
                  </a:lnTo>
                  <a:lnTo>
                    <a:pt x="34137" y="36265"/>
                  </a:lnTo>
                  <a:lnTo>
                    <a:pt x="31505" y="32093"/>
                  </a:lnTo>
                  <a:lnTo>
                    <a:pt x="29349" y="28676"/>
                  </a:lnTo>
                  <a:lnTo>
                    <a:pt x="25064" y="21899"/>
                  </a:lnTo>
                  <a:lnTo>
                    <a:pt x="22908" y="18455"/>
                  </a:lnTo>
                  <a:lnTo>
                    <a:pt x="18651" y="11706"/>
                  </a:lnTo>
                  <a:lnTo>
                    <a:pt x="16495" y="8262"/>
                  </a:lnTo>
                  <a:lnTo>
                    <a:pt x="11790" y="813"/>
                  </a:lnTo>
                  <a:lnTo>
                    <a:pt x="11286" y="1"/>
                  </a:ln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 name="Google Shape;188;p1"/>
            <p:cNvSpPr/>
            <p:nvPr/>
          </p:nvSpPr>
          <p:spPr>
            <a:xfrm>
              <a:off x="5536425" y="1521050"/>
              <a:ext cx="1136275" cy="1129925"/>
            </a:xfrm>
            <a:custGeom>
              <a:avLst/>
              <a:gdLst/>
              <a:ahLst/>
              <a:cxnLst/>
              <a:rect l="l" t="t" r="r" b="b"/>
              <a:pathLst>
                <a:path w="45451" h="45197" extrusionOk="0">
                  <a:moveTo>
                    <a:pt x="22716" y="1266"/>
                  </a:moveTo>
                  <a:cubicBezTo>
                    <a:pt x="33067" y="1266"/>
                    <a:pt x="42176" y="8821"/>
                    <a:pt x="43770" y="19434"/>
                  </a:cubicBezTo>
                  <a:cubicBezTo>
                    <a:pt x="43798" y="19686"/>
                    <a:pt x="43854" y="19966"/>
                    <a:pt x="43882" y="20246"/>
                  </a:cubicBezTo>
                  <a:cubicBezTo>
                    <a:pt x="44134" y="22458"/>
                    <a:pt x="44022" y="24726"/>
                    <a:pt x="43546" y="26911"/>
                  </a:cubicBezTo>
                  <a:cubicBezTo>
                    <a:pt x="43462" y="27303"/>
                    <a:pt x="43378" y="27695"/>
                    <a:pt x="43266" y="28087"/>
                  </a:cubicBezTo>
                  <a:cubicBezTo>
                    <a:pt x="42174" y="32203"/>
                    <a:pt x="39877" y="35900"/>
                    <a:pt x="36657" y="38672"/>
                  </a:cubicBezTo>
                  <a:cubicBezTo>
                    <a:pt x="35621" y="39568"/>
                    <a:pt x="34529" y="40352"/>
                    <a:pt x="33353" y="41052"/>
                  </a:cubicBezTo>
                  <a:cubicBezTo>
                    <a:pt x="30748" y="42537"/>
                    <a:pt x="27864" y="43461"/>
                    <a:pt x="24896" y="43769"/>
                  </a:cubicBezTo>
                  <a:cubicBezTo>
                    <a:pt x="24159" y="43847"/>
                    <a:pt x="23421" y="43885"/>
                    <a:pt x="22684" y="43885"/>
                  </a:cubicBezTo>
                  <a:cubicBezTo>
                    <a:pt x="20507" y="43885"/>
                    <a:pt x="18342" y="43549"/>
                    <a:pt x="16270" y="42901"/>
                  </a:cubicBezTo>
                  <a:cubicBezTo>
                    <a:pt x="7729" y="40212"/>
                    <a:pt x="1792" y="32483"/>
                    <a:pt x="1400" y="23550"/>
                  </a:cubicBezTo>
                  <a:cubicBezTo>
                    <a:pt x="1176" y="18538"/>
                    <a:pt x="2745" y="13609"/>
                    <a:pt x="5769" y="9604"/>
                  </a:cubicBezTo>
                  <a:cubicBezTo>
                    <a:pt x="8093" y="6608"/>
                    <a:pt x="11174" y="4256"/>
                    <a:pt x="14674" y="2828"/>
                  </a:cubicBezTo>
                  <a:cubicBezTo>
                    <a:pt x="16018" y="2295"/>
                    <a:pt x="17419" y="1875"/>
                    <a:pt x="18819" y="1623"/>
                  </a:cubicBezTo>
                  <a:cubicBezTo>
                    <a:pt x="20129" y="1382"/>
                    <a:pt x="21432" y="1266"/>
                    <a:pt x="22716" y="1266"/>
                  </a:cubicBezTo>
                  <a:close/>
                  <a:moveTo>
                    <a:pt x="22667" y="1"/>
                  </a:moveTo>
                  <a:cubicBezTo>
                    <a:pt x="19371" y="1"/>
                    <a:pt x="16031" y="723"/>
                    <a:pt x="12882" y="2239"/>
                  </a:cubicBezTo>
                  <a:cubicBezTo>
                    <a:pt x="12378" y="2491"/>
                    <a:pt x="11874" y="2744"/>
                    <a:pt x="11370" y="3024"/>
                  </a:cubicBezTo>
                  <a:cubicBezTo>
                    <a:pt x="7449" y="5292"/>
                    <a:pt x="4285" y="8708"/>
                    <a:pt x="2325" y="12825"/>
                  </a:cubicBezTo>
                  <a:cubicBezTo>
                    <a:pt x="756" y="16073"/>
                    <a:pt x="0" y="19658"/>
                    <a:pt x="112" y="23270"/>
                  </a:cubicBezTo>
                  <a:cubicBezTo>
                    <a:pt x="140" y="24446"/>
                    <a:pt x="252" y="25622"/>
                    <a:pt x="476" y="26799"/>
                  </a:cubicBezTo>
                  <a:cubicBezTo>
                    <a:pt x="504" y="26883"/>
                    <a:pt x="532" y="26995"/>
                    <a:pt x="532" y="27079"/>
                  </a:cubicBezTo>
                  <a:cubicBezTo>
                    <a:pt x="728" y="28059"/>
                    <a:pt x="1008" y="29039"/>
                    <a:pt x="1316" y="29963"/>
                  </a:cubicBezTo>
                  <a:cubicBezTo>
                    <a:pt x="1792" y="31335"/>
                    <a:pt x="2409" y="32651"/>
                    <a:pt x="3109" y="33911"/>
                  </a:cubicBezTo>
                  <a:cubicBezTo>
                    <a:pt x="7169" y="40884"/>
                    <a:pt x="14646" y="45169"/>
                    <a:pt x="22711" y="45197"/>
                  </a:cubicBezTo>
                  <a:cubicBezTo>
                    <a:pt x="23187" y="45197"/>
                    <a:pt x="23691" y="45197"/>
                    <a:pt x="24167" y="45141"/>
                  </a:cubicBezTo>
                  <a:cubicBezTo>
                    <a:pt x="27612" y="44917"/>
                    <a:pt x="30972" y="43909"/>
                    <a:pt x="33997" y="42173"/>
                  </a:cubicBezTo>
                  <a:cubicBezTo>
                    <a:pt x="35425" y="41332"/>
                    <a:pt x="36741" y="40352"/>
                    <a:pt x="37973" y="39232"/>
                  </a:cubicBezTo>
                  <a:cubicBezTo>
                    <a:pt x="38701" y="38560"/>
                    <a:pt x="39373" y="37860"/>
                    <a:pt x="39990" y="37132"/>
                  </a:cubicBezTo>
                  <a:cubicBezTo>
                    <a:pt x="42118" y="34584"/>
                    <a:pt x="43658" y="31615"/>
                    <a:pt x="44498" y="28423"/>
                  </a:cubicBezTo>
                  <a:cubicBezTo>
                    <a:pt x="44554" y="28199"/>
                    <a:pt x="44610" y="27947"/>
                    <a:pt x="44666" y="27695"/>
                  </a:cubicBezTo>
                  <a:cubicBezTo>
                    <a:pt x="44974" y="26379"/>
                    <a:pt x="45170" y="25006"/>
                    <a:pt x="45254" y="23634"/>
                  </a:cubicBezTo>
                  <a:cubicBezTo>
                    <a:pt x="45450" y="19434"/>
                    <a:pt x="44470" y="15289"/>
                    <a:pt x="42454" y="11649"/>
                  </a:cubicBezTo>
                  <a:cubicBezTo>
                    <a:pt x="42370" y="11509"/>
                    <a:pt x="42314" y="11397"/>
                    <a:pt x="42258" y="11285"/>
                  </a:cubicBezTo>
                  <a:cubicBezTo>
                    <a:pt x="38098" y="4088"/>
                    <a:pt x="30508" y="1"/>
                    <a:pt x="2266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 name="Google Shape;189;p1"/>
            <p:cNvSpPr/>
            <p:nvPr/>
          </p:nvSpPr>
          <p:spPr>
            <a:xfrm>
              <a:off x="3922000" y="906500"/>
              <a:ext cx="3473200" cy="3099150"/>
            </a:xfrm>
            <a:custGeom>
              <a:avLst/>
              <a:gdLst/>
              <a:ahLst/>
              <a:cxnLst/>
              <a:rect l="l" t="t" r="r" b="b"/>
              <a:pathLst>
                <a:path w="138928" h="123966" extrusionOk="0">
                  <a:moveTo>
                    <a:pt x="87308" y="20210"/>
                  </a:moveTo>
                  <a:cubicBezTo>
                    <a:pt x="102618" y="20210"/>
                    <a:pt x="115788" y="33486"/>
                    <a:pt x="114116" y="49952"/>
                  </a:cubicBezTo>
                  <a:cubicBezTo>
                    <a:pt x="114004" y="51129"/>
                    <a:pt x="113780" y="52305"/>
                    <a:pt x="113500" y="53453"/>
                  </a:cubicBezTo>
                  <a:cubicBezTo>
                    <a:pt x="112576" y="57317"/>
                    <a:pt x="110811" y="60930"/>
                    <a:pt x="108319" y="64038"/>
                  </a:cubicBezTo>
                  <a:cubicBezTo>
                    <a:pt x="108151" y="64234"/>
                    <a:pt x="107955" y="64430"/>
                    <a:pt x="107815" y="64626"/>
                  </a:cubicBezTo>
                  <a:cubicBezTo>
                    <a:pt x="107507" y="64990"/>
                    <a:pt x="107199" y="65326"/>
                    <a:pt x="106863" y="65690"/>
                  </a:cubicBezTo>
                  <a:cubicBezTo>
                    <a:pt x="106723" y="65830"/>
                    <a:pt x="106555" y="65998"/>
                    <a:pt x="106415" y="66138"/>
                  </a:cubicBezTo>
                  <a:cubicBezTo>
                    <a:pt x="106247" y="66307"/>
                    <a:pt x="106191" y="66391"/>
                    <a:pt x="106051" y="66503"/>
                  </a:cubicBezTo>
                  <a:cubicBezTo>
                    <a:pt x="105715" y="66839"/>
                    <a:pt x="105351" y="67203"/>
                    <a:pt x="104959" y="67511"/>
                  </a:cubicBezTo>
                  <a:cubicBezTo>
                    <a:pt x="104847" y="67623"/>
                    <a:pt x="104735" y="67707"/>
                    <a:pt x="104623" y="67819"/>
                  </a:cubicBezTo>
                  <a:cubicBezTo>
                    <a:pt x="104118" y="68239"/>
                    <a:pt x="103614" y="68631"/>
                    <a:pt x="103110" y="68995"/>
                  </a:cubicBezTo>
                  <a:cubicBezTo>
                    <a:pt x="102998" y="69079"/>
                    <a:pt x="102914" y="69135"/>
                    <a:pt x="102802" y="69219"/>
                  </a:cubicBezTo>
                  <a:cubicBezTo>
                    <a:pt x="102158" y="69667"/>
                    <a:pt x="101486" y="70115"/>
                    <a:pt x="100758" y="70507"/>
                  </a:cubicBezTo>
                  <a:cubicBezTo>
                    <a:pt x="100338" y="70787"/>
                    <a:pt x="99890" y="71011"/>
                    <a:pt x="99414" y="71235"/>
                  </a:cubicBezTo>
                  <a:lnTo>
                    <a:pt x="99078" y="71431"/>
                  </a:lnTo>
                  <a:cubicBezTo>
                    <a:pt x="98714" y="71599"/>
                    <a:pt x="98350" y="71767"/>
                    <a:pt x="97958" y="71935"/>
                  </a:cubicBezTo>
                  <a:lnTo>
                    <a:pt x="97650" y="72075"/>
                  </a:lnTo>
                  <a:cubicBezTo>
                    <a:pt x="96669" y="72467"/>
                    <a:pt x="95661" y="72831"/>
                    <a:pt x="94653" y="73111"/>
                  </a:cubicBezTo>
                  <a:lnTo>
                    <a:pt x="94569" y="73111"/>
                  </a:lnTo>
                  <a:cubicBezTo>
                    <a:pt x="94149" y="73223"/>
                    <a:pt x="93729" y="73335"/>
                    <a:pt x="93309" y="73447"/>
                  </a:cubicBezTo>
                  <a:lnTo>
                    <a:pt x="92861" y="73531"/>
                  </a:lnTo>
                  <a:cubicBezTo>
                    <a:pt x="92385" y="73643"/>
                    <a:pt x="91909" y="73727"/>
                    <a:pt x="91405" y="73811"/>
                  </a:cubicBezTo>
                  <a:cubicBezTo>
                    <a:pt x="90369" y="73951"/>
                    <a:pt x="89304" y="74063"/>
                    <a:pt x="88268" y="74120"/>
                  </a:cubicBezTo>
                  <a:cubicBezTo>
                    <a:pt x="87988" y="74127"/>
                    <a:pt x="87708" y="74130"/>
                    <a:pt x="87428" y="74130"/>
                  </a:cubicBezTo>
                  <a:cubicBezTo>
                    <a:pt x="86588" y="74130"/>
                    <a:pt x="85748" y="74098"/>
                    <a:pt x="84908" y="74035"/>
                  </a:cubicBezTo>
                  <a:cubicBezTo>
                    <a:pt x="79055" y="73531"/>
                    <a:pt x="73510" y="71123"/>
                    <a:pt x="69170" y="67147"/>
                  </a:cubicBezTo>
                  <a:cubicBezTo>
                    <a:pt x="67098" y="65270"/>
                    <a:pt x="65333" y="63086"/>
                    <a:pt x="63905" y="60650"/>
                  </a:cubicBezTo>
                  <a:cubicBezTo>
                    <a:pt x="63233" y="59474"/>
                    <a:pt x="62673" y="58213"/>
                    <a:pt x="62169" y="56953"/>
                  </a:cubicBezTo>
                  <a:cubicBezTo>
                    <a:pt x="61301" y="54657"/>
                    <a:pt x="60713" y="52277"/>
                    <a:pt x="60489" y="49840"/>
                  </a:cubicBezTo>
                  <a:cubicBezTo>
                    <a:pt x="59425" y="39311"/>
                    <a:pt x="64633" y="29146"/>
                    <a:pt x="73790" y="23853"/>
                  </a:cubicBezTo>
                  <a:cubicBezTo>
                    <a:pt x="74406" y="23489"/>
                    <a:pt x="74995" y="23181"/>
                    <a:pt x="75583" y="22901"/>
                  </a:cubicBezTo>
                  <a:lnTo>
                    <a:pt x="75779" y="22817"/>
                  </a:lnTo>
                  <a:cubicBezTo>
                    <a:pt x="76647" y="22397"/>
                    <a:pt x="77571" y="22033"/>
                    <a:pt x="78495" y="21697"/>
                  </a:cubicBezTo>
                  <a:cubicBezTo>
                    <a:pt x="81452" y="20683"/>
                    <a:pt x="84418" y="20210"/>
                    <a:pt x="87308" y="20210"/>
                  </a:cubicBezTo>
                  <a:close/>
                  <a:moveTo>
                    <a:pt x="108795" y="65494"/>
                  </a:moveTo>
                  <a:cubicBezTo>
                    <a:pt x="108963" y="65718"/>
                    <a:pt x="109103" y="65970"/>
                    <a:pt x="109271" y="66222"/>
                  </a:cubicBezTo>
                  <a:cubicBezTo>
                    <a:pt x="110559" y="68463"/>
                    <a:pt x="110867" y="71095"/>
                    <a:pt x="110195" y="73587"/>
                  </a:cubicBezTo>
                  <a:cubicBezTo>
                    <a:pt x="110139" y="73727"/>
                    <a:pt x="110111" y="73867"/>
                    <a:pt x="110055" y="73979"/>
                  </a:cubicBezTo>
                  <a:cubicBezTo>
                    <a:pt x="109327" y="76220"/>
                    <a:pt x="107787" y="78068"/>
                    <a:pt x="105771" y="79244"/>
                  </a:cubicBezTo>
                  <a:cubicBezTo>
                    <a:pt x="105491" y="79412"/>
                    <a:pt x="105183" y="79552"/>
                    <a:pt x="104903" y="79692"/>
                  </a:cubicBezTo>
                  <a:lnTo>
                    <a:pt x="104623" y="79804"/>
                  </a:lnTo>
                  <a:cubicBezTo>
                    <a:pt x="104426" y="79888"/>
                    <a:pt x="104202" y="79972"/>
                    <a:pt x="103978" y="80056"/>
                  </a:cubicBezTo>
                  <a:cubicBezTo>
                    <a:pt x="103894" y="80084"/>
                    <a:pt x="103810" y="80084"/>
                    <a:pt x="103726" y="80112"/>
                  </a:cubicBezTo>
                  <a:cubicBezTo>
                    <a:pt x="103474" y="80196"/>
                    <a:pt x="103222" y="80252"/>
                    <a:pt x="102998" y="80308"/>
                  </a:cubicBezTo>
                  <a:lnTo>
                    <a:pt x="102802" y="80308"/>
                  </a:lnTo>
                  <a:cubicBezTo>
                    <a:pt x="102522" y="80364"/>
                    <a:pt x="102242" y="80392"/>
                    <a:pt x="101934" y="80420"/>
                  </a:cubicBezTo>
                  <a:lnTo>
                    <a:pt x="101822" y="80420"/>
                  </a:lnTo>
                  <a:cubicBezTo>
                    <a:pt x="101598" y="80420"/>
                    <a:pt x="101374" y="80476"/>
                    <a:pt x="101178" y="80476"/>
                  </a:cubicBezTo>
                  <a:lnTo>
                    <a:pt x="100870" y="80476"/>
                  </a:lnTo>
                  <a:cubicBezTo>
                    <a:pt x="100702" y="80476"/>
                    <a:pt x="100534" y="80476"/>
                    <a:pt x="100338" y="80448"/>
                  </a:cubicBezTo>
                  <a:cubicBezTo>
                    <a:pt x="100170" y="80420"/>
                    <a:pt x="100086" y="80420"/>
                    <a:pt x="99946" y="80420"/>
                  </a:cubicBezTo>
                  <a:cubicBezTo>
                    <a:pt x="99806" y="80392"/>
                    <a:pt x="99638" y="80364"/>
                    <a:pt x="99498" y="80364"/>
                  </a:cubicBezTo>
                  <a:cubicBezTo>
                    <a:pt x="99218" y="80308"/>
                    <a:pt x="98966" y="80252"/>
                    <a:pt x="98714" y="80196"/>
                  </a:cubicBezTo>
                  <a:lnTo>
                    <a:pt x="98630" y="80196"/>
                  </a:lnTo>
                  <a:cubicBezTo>
                    <a:pt x="96165" y="79552"/>
                    <a:pt x="94037" y="77956"/>
                    <a:pt x="92749" y="75744"/>
                  </a:cubicBezTo>
                  <a:cubicBezTo>
                    <a:pt x="92609" y="75492"/>
                    <a:pt x="92469" y="75212"/>
                    <a:pt x="92357" y="74960"/>
                  </a:cubicBezTo>
                  <a:lnTo>
                    <a:pt x="92609" y="74904"/>
                  </a:lnTo>
                  <a:lnTo>
                    <a:pt x="93253" y="74764"/>
                  </a:lnTo>
                  <a:lnTo>
                    <a:pt x="93869" y="74652"/>
                  </a:lnTo>
                  <a:cubicBezTo>
                    <a:pt x="94177" y="74568"/>
                    <a:pt x="94485" y="74484"/>
                    <a:pt x="94821" y="74400"/>
                  </a:cubicBezTo>
                  <a:lnTo>
                    <a:pt x="94933" y="74372"/>
                  </a:lnTo>
                  <a:lnTo>
                    <a:pt x="94961" y="74372"/>
                  </a:lnTo>
                  <a:cubicBezTo>
                    <a:pt x="96025" y="74063"/>
                    <a:pt x="97090" y="73699"/>
                    <a:pt x="98126" y="73251"/>
                  </a:cubicBezTo>
                  <a:lnTo>
                    <a:pt x="98434" y="73111"/>
                  </a:lnTo>
                  <a:cubicBezTo>
                    <a:pt x="98826" y="72943"/>
                    <a:pt x="99218" y="72775"/>
                    <a:pt x="99582" y="72579"/>
                  </a:cubicBezTo>
                  <a:lnTo>
                    <a:pt x="99974" y="72411"/>
                  </a:lnTo>
                  <a:cubicBezTo>
                    <a:pt x="100450" y="72159"/>
                    <a:pt x="100926" y="71907"/>
                    <a:pt x="101374" y="71655"/>
                  </a:cubicBezTo>
                  <a:lnTo>
                    <a:pt x="101402" y="71655"/>
                  </a:lnTo>
                  <a:cubicBezTo>
                    <a:pt x="101682" y="71487"/>
                    <a:pt x="101962" y="71291"/>
                    <a:pt x="102242" y="71151"/>
                  </a:cubicBezTo>
                  <a:cubicBezTo>
                    <a:pt x="102690" y="70871"/>
                    <a:pt x="103110" y="70563"/>
                    <a:pt x="103530" y="70283"/>
                  </a:cubicBezTo>
                  <a:lnTo>
                    <a:pt x="105435" y="68827"/>
                  </a:lnTo>
                  <a:lnTo>
                    <a:pt x="105799" y="68519"/>
                  </a:lnTo>
                  <a:cubicBezTo>
                    <a:pt x="106135" y="68211"/>
                    <a:pt x="106499" y="67875"/>
                    <a:pt x="106835" y="67539"/>
                  </a:cubicBezTo>
                  <a:lnTo>
                    <a:pt x="106975" y="67427"/>
                  </a:lnTo>
                  <a:cubicBezTo>
                    <a:pt x="107115" y="67287"/>
                    <a:pt x="107255" y="67147"/>
                    <a:pt x="107395" y="67007"/>
                  </a:cubicBezTo>
                  <a:cubicBezTo>
                    <a:pt x="107535" y="66867"/>
                    <a:pt x="107591" y="66811"/>
                    <a:pt x="107675" y="66727"/>
                  </a:cubicBezTo>
                  <a:cubicBezTo>
                    <a:pt x="107983" y="66391"/>
                    <a:pt x="108291" y="66082"/>
                    <a:pt x="108571" y="65746"/>
                  </a:cubicBezTo>
                  <a:cubicBezTo>
                    <a:pt x="108655" y="65662"/>
                    <a:pt x="108711" y="65578"/>
                    <a:pt x="108795" y="65494"/>
                  </a:cubicBezTo>
                  <a:close/>
                  <a:moveTo>
                    <a:pt x="83680" y="1331"/>
                  </a:moveTo>
                  <a:cubicBezTo>
                    <a:pt x="90400" y="1331"/>
                    <a:pt x="96467" y="3461"/>
                    <a:pt x="99946" y="7331"/>
                  </a:cubicBezTo>
                  <a:cubicBezTo>
                    <a:pt x="100058" y="7443"/>
                    <a:pt x="100226" y="7527"/>
                    <a:pt x="100394" y="7555"/>
                  </a:cubicBezTo>
                  <a:cubicBezTo>
                    <a:pt x="106695" y="7891"/>
                    <a:pt x="112548" y="9655"/>
                    <a:pt x="117252" y="12540"/>
                  </a:cubicBezTo>
                  <a:cubicBezTo>
                    <a:pt x="118596" y="13352"/>
                    <a:pt x="119857" y="14304"/>
                    <a:pt x="121033" y="15340"/>
                  </a:cubicBezTo>
                  <a:cubicBezTo>
                    <a:pt x="124309" y="18168"/>
                    <a:pt x="126605" y="21977"/>
                    <a:pt x="127642" y="26177"/>
                  </a:cubicBezTo>
                  <a:cubicBezTo>
                    <a:pt x="128034" y="27970"/>
                    <a:pt x="128202" y="29790"/>
                    <a:pt x="128090" y="31610"/>
                  </a:cubicBezTo>
                  <a:cubicBezTo>
                    <a:pt x="128090" y="31806"/>
                    <a:pt x="128090" y="31974"/>
                    <a:pt x="128062" y="32170"/>
                  </a:cubicBezTo>
                  <a:cubicBezTo>
                    <a:pt x="128034" y="32394"/>
                    <a:pt x="128146" y="32590"/>
                    <a:pt x="128314" y="32730"/>
                  </a:cubicBezTo>
                  <a:cubicBezTo>
                    <a:pt x="129126" y="33318"/>
                    <a:pt x="129882" y="33962"/>
                    <a:pt x="130582" y="34634"/>
                  </a:cubicBezTo>
                  <a:cubicBezTo>
                    <a:pt x="131618" y="35615"/>
                    <a:pt x="132514" y="36679"/>
                    <a:pt x="133326" y="37827"/>
                  </a:cubicBezTo>
                  <a:cubicBezTo>
                    <a:pt x="134615" y="39703"/>
                    <a:pt x="135539" y="41803"/>
                    <a:pt x="136071" y="44016"/>
                  </a:cubicBezTo>
                  <a:cubicBezTo>
                    <a:pt x="138927" y="56393"/>
                    <a:pt x="128286" y="69471"/>
                    <a:pt x="111763" y="73951"/>
                  </a:cubicBezTo>
                  <a:lnTo>
                    <a:pt x="111707" y="73951"/>
                  </a:lnTo>
                  <a:lnTo>
                    <a:pt x="111483" y="73587"/>
                  </a:lnTo>
                  <a:cubicBezTo>
                    <a:pt x="111539" y="73391"/>
                    <a:pt x="111595" y="73167"/>
                    <a:pt x="111623" y="72943"/>
                  </a:cubicBezTo>
                  <a:cubicBezTo>
                    <a:pt x="112128" y="70423"/>
                    <a:pt x="111679" y="67791"/>
                    <a:pt x="110391" y="65550"/>
                  </a:cubicBezTo>
                  <a:cubicBezTo>
                    <a:pt x="110139" y="65158"/>
                    <a:pt x="109887" y="64794"/>
                    <a:pt x="109635" y="64430"/>
                  </a:cubicBezTo>
                  <a:cubicBezTo>
                    <a:pt x="112128" y="61182"/>
                    <a:pt x="113920" y="57457"/>
                    <a:pt x="114816" y="53453"/>
                  </a:cubicBezTo>
                  <a:cubicBezTo>
                    <a:pt x="116412" y="46508"/>
                    <a:pt x="115320" y="39227"/>
                    <a:pt x="111735" y="33066"/>
                  </a:cubicBezTo>
                  <a:cubicBezTo>
                    <a:pt x="106558" y="24170"/>
                    <a:pt x="97141" y="18973"/>
                    <a:pt x="87275" y="18973"/>
                  </a:cubicBezTo>
                  <a:cubicBezTo>
                    <a:pt x="84439" y="18973"/>
                    <a:pt x="81567" y="19403"/>
                    <a:pt x="78747" y="20297"/>
                  </a:cubicBezTo>
                  <a:cubicBezTo>
                    <a:pt x="77655" y="20633"/>
                    <a:pt x="76619" y="21025"/>
                    <a:pt x="75611" y="21501"/>
                  </a:cubicBezTo>
                  <a:cubicBezTo>
                    <a:pt x="74827" y="21837"/>
                    <a:pt x="74070" y="22229"/>
                    <a:pt x="73314" y="22677"/>
                  </a:cubicBezTo>
                  <a:lnTo>
                    <a:pt x="73174" y="22761"/>
                  </a:lnTo>
                  <a:cubicBezTo>
                    <a:pt x="64773" y="27606"/>
                    <a:pt x="59453" y="36427"/>
                    <a:pt x="59088" y="46116"/>
                  </a:cubicBezTo>
                  <a:cubicBezTo>
                    <a:pt x="59060" y="47152"/>
                    <a:pt x="59060" y="48216"/>
                    <a:pt x="59144" y="49252"/>
                  </a:cubicBezTo>
                  <a:cubicBezTo>
                    <a:pt x="59340" y="52053"/>
                    <a:pt x="59985" y="54797"/>
                    <a:pt x="60965" y="57429"/>
                  </a:cubicBezTo>
                  <a:cubicBezTo>
                    <a:pt x="62449" y="61210"/>
                    <a:pt x="64717" y="64626"/>
                    <a:pt x="67602" y="67455"/>
                  </a:cubicBezTo>
                  <a:cubicBezTo>
                    <a:pt x="72362" y="72103"/>
                    <a:pt x="78607" y="74904"/>
                    <a:pt x="85272" y="75352"/>
                  </a:cubicBezTo>
                  <a:cubicBezTo>
                    <a:pt x="85916" y="75408"/>
                    <a:pt x="86560" y="75436"/>
                    <a:pt x="87204" y="75436"/>
                  </a:cubicBezTo>
                  <a:cubicBezTo>
                    <a:pt x="87652" y="75436"/>
                    <a:pt x="88072" y="75436"/>
                    <a:pt x="88520" y="75380"/>
                  </a:cubicBezTo>
                  <a:cubicBezTo>
                    <a:pt x="89360" y="75352"/>
                    <a:pt x="90201" y="75268"/>
                    <a:pt x="91069" y="75156"/>
                  </a:cubicBezTo>
                  <a:cubicBezTo>
                    <a:pt x="91237" y="75576"/>
                    <a:pt x="91433" y="75968"/>
                    <a:pt x="91657" y="76388"/>
                  </a:cubicBezTo>
                  <a:cubicBezTo>
                    <a:pt x="93057" y="78796"/>
                    <a:pt x="95353" y="80588"/>
                    <a:pt x="98070" y="81344"/>
                  </a:cubicBezTo>
                  <a:lnTo>
                    <a:pt x="99722" y="84509"/>
                  </a:lnTo>
                  <a:cubicBezTo>
                    <a:pt x="97510" y="85545"/>
                    <a:pt x="95185" y="86329"/>
                    <a:pt x="92805" y="86889"/>
                  </a:cubicBezTo>
                  <a:cubicBezTo>
                    <a:pt x="91265" y="87225"/>
                    <a:pt x="89697" y="87477"/>
                    <a:pt x="88128" y="87617"/>
                  </a:cubicBezTo>
                  <a:cubicBezTo>
                    <a:pt x="87173" y="87712"/>
                    <a:pt x="86213" y="87759"/>
                    <a:pt x="85254" y="87759"/>
                  </a:cubicBezTo>
                  <a:cubicBezTo>
                    <a:pt x="83656" y="87759"/>
                    <a:pt x="82059" y="87628"/>
                    <a:pt x="80483" y="87365"/>
                  </a:cubicBezTo>
                  <a:cubicBezTo>
                    <a:pt x="80444" y="87359"/>
                    <a:pt x="80404" y="87355"/>
                    <a:pt x="80365" y="87355"/>
                  </a:cubicBezTo>
                  <a:cubicBezTo>
                    <a:pt x="80238" y="87355"/>
                    <a:pt x="80114" y="87392"/>
                    <a:pt x="80007" y="87477"/>
                  </a:cubicBezTo>
                  <a:cubicBezTo>
                    <a:pt x="79055" y="88121"/>
                    <a:pt x="78047" y="88765"/>
                    <a:pt x="77011" y="89353"/>
                  </a:cubicBezTo>
                  <a:lnTo>
                    <a:pt x="76395" y="89689"/>
                  </a:lnTo>
                  <a:lnTo>
                    <a:pt x="75779" y="90026"/>
                  </a:lnTo>
                  <a:cubicBezTo>
                    <a:pt x="74322" y="90782"/>
                    <a:pt x="72838" y="91482"/>
                    <a:pt x="71326" y="92070"/>
                  </a:cubicBezTo>
                  <a:cubicBezTo>
                    <a:pt x="69142" y="92938"/>
                    <a:pt x="66930" y="93610"/>
                    <a:pt x="64633" y="94142"/>
                  </a:cubicBezTo>
                  <a:cubicBezTo>
                    <a:pt x="61150" y="94951"/>
                    <a:pt x="57638" y="95358"/>
                    <a:pt x="54192" y="95358"/>
                  </a:cubicBezTo>
                  <a:cubicBezTo>
                    <a:pt x="50960" y="95358"/>
                    <a:pt x="47786" y="95000"/>
                    <a:pt x="44751" y="94282"/>
                  </a:cubicBezTo>
                  <a:cubicBezTo>
                    <a:pt x="44709" y="94275"/>
                    <a:pt x="44667" y="94272"/>
                    <a:pt x="44625" y="94272"/>
                  </a:cubicBezTo>
                  <a:cubicBezTo>
                    <a:pt x="44500" y="94272"/>
                    <a:pt x="44380" y="94303"/>
                    <a:pt x="44274" y="94366"/>
                  </a:cubicBezTo>
                  <a:cubicBezTo>
                    <a:pt x="41110" y="96382"/>
                    <a:pt x="37638" y="97839"/>
                    <a:pt x="33997" y="98651"/>
                  </a:cubicBezTo>
                  <a:cubicBezTo>
                    <a:pt x="33885" y="98679"/>
                    <a:pt x="33801" y="98707"/>
                    <a:pt x="33717" y="98707"/>
                  </a:cubicBezTo>
                  <a:cubicBezTo>
                    <a:pt x="33493" y="98763"/>
                    <a:pt x="33269" y="98819"/>
                    <a:pt x="33045" y="98875"/>
                  </a:cubicBezTo>
                  <a:cubicBezTo>
                    <a:pt x="32849" y="98903"/>
                    <a:pt x="32597" y="98959"/>
                    <a:pt x="32373" y="98987"/>
                  </a:cubicBezTo>
                  <a:cubicBezTo>
                    <a:pt x="30355" y="99354"/>
                    <a:pt x="28363" y="99530"/>
                    <a:pt x="26439" y="99530"/>
                  </a:cubicBezTo>
                  <a:cubicBezTo>
                    <a:pt x="17787" y="99530"/>
                    <a:pt x="10476" y="95959"/>
                    <a:pt x="8094" y="90026"/>
                  </a:cubicBezTo>
                  <a:cubicBezTo>
                    <a:pt x="7898" y="89493"/>
                    <a:pt x="7730" y="88961"/>
                    <a:pt x="7590" y="88429"/>
                  </a:cubicBezTo>
                  <a:cubicBezTo>
                    <a:pt x="7366" y="87449"/>
                    <a:pt x="7282" y="86469"/>
                    <a:pt x="7338" y="85489"/>
                  </a:cubicBezTo>
                  <a:cubicBezTo>
                    <a:pt x="7478" y="81708"/>
                    <a:pt x="9550" y="77816"/>
                    <a:pt x="13162" y="74540"/>
                  </a:cubicBezTo>
                  <a:cubicBezTo>
                    <a:pt x="13302" y="74400"/>
                    <a:pt x="13386" y="74204"/>
                    <a:pt x="13358" y="74007"/>
                  </a:cubicBezTo>
                  <a:cubicBezTo>
                    <a:pt x="13330" y="73811"/>
                    <a:pt x="13246" y="73643"/>
                    <a:pt x="13078" y="73531"/>
                  </a:cubicBezTo>
                  <a:cubicBezTo>
                    <a:pt x="8122" y="70423"/>
                    <a:pt x="4873" y="66138"/>
                    <a:pt x="3725" y="61098"/>
                  </a:cubicBezTo>
                  <a:cubicBezTo>
                    <a:pt x="1373" y="50961"/>
                    <a:pt x="8094" y="40011"/>
                    <a:pt x="20443" y="33878"/>
                  </a:cubicBezTo>
                  <a:cubicBezTo>
                    <a:pt x="20695" y="33766"/>
                    <a:pt x="20835" y="33458"/>
                    <a:pt x="20779" y="33178"/>
                  </a:cubicBezTo>
                  <a:cubicBezTo>
                    <a:pt x="20779" y="33122"/>
                    <a:pt x="20751" y="33066"/>
                    <a:pt x="20723" y="33010"/>
                  </a:cubicBezTo>
                  <a:lnTo>
                    <a:pt x="20695" y="32898"/>
                  </a:lnTo>
                  <a:cubicBezTo>
                    <a:pt x="19687" y="28446"/>
                    <a:pt x="21255" y="23685"/>
                    <a:pt x="25148" y="19428"/>
                  </a:cubicBezTo>
                  <a:cubicBezTo>
                    <a:pt x="29068" y="15144"/>
                    <a:pt x="34921" y="11924"/>
                    <a:pt x="41558" y="10383"/>
                  </a:cubicBezTo>
                  <a:cubicBezTo>
                    <a:pt x="44218" y="9767"/>
                    <a:pt x="46963" y="9459"/>
                    <a:pt x="49707" y="9459"/>
                  </a:cubicBezTo>
                  <a:cubicBezTo>
                    <a:pt x="49852" y="9457"/>
                    <a:pt x="49997" y="9456"/>
                    <a:pt x="50143" y="9456"/>
                  </a:cubicBezTo>
                  <a:cubicBezTo>
                    <a:pt x="53472" y="9456"/>
                    <a:pt x="56817" y="10070"/>
                    <a:pt x="59957" y="11223"/>
                  </a:cubicBezTo>
                  <a:cubicBezTo>
                    <a:pt x="60022" y="11245"/>
                    <a:pt x="60090" y="11256"/>
                    <a:pt x="60157" y="11256"/>
                  </a:cubicBezTo>
                  <a:cubicBezTo>
                    <a:pt x="60347" y="11256"/>
                    <a:pt x="60533" y="11172"/>
                    <a:pt x="60657" y="11027"/>
                  </a:cubicBezTo>
                  <a:cubicBezTo>
                    <a:pt x="64241" y="6883"/>
                    <a:pt x="69926" y="3634"/>
                    <a:pt x="76255" y="2178"/>
                  </a:cubicBezTo>
                  <a:cubicBezTo>
                    <a:pt x="78754" y="1607"/>
                    <a:pt x="81260" y="1331"/>
                    <a:pt x="83680" y="1331"/>
                  </a:cubicBezTo>
                  <a:close/>
                  <a:moveTo>
                    <a:pt x="70430" y="93750"/>
                  </a:moveTo>
                  <a:lnTo>
                    <a:pt x="70430" y="93750"/>
                  </a:lnTo>
                  <a:cubicBezTo>
                    <a:pt x="68974" y="97783"/>
                    <a:pt x="68162" y="102039"/>
                    <a:pt x="68022" y="106324"/>
                  </a:cubicBezTo>
                  <a:cubicBezTo>
                    <a:pt x="63650" y="109858"/>
                    <a:pt x="58191" y="111782"/>
                    <a:pt x="52959" y="111782"/>
                  </a:cubicBezTo>
                  <a:cubicBezTo>
                    <a:pt x="51018" y="111782"/>
                    <a:pt x="49109" y="111518"/>
                    <a:pt x="47299" y="110972"/>
                  </a:cubicBezTo>
                  <a:cubicBezTo>
                    <a:pt x="47019" y="110888"/>
                    <a:pt x="46767" y="110804"/>
                    <a:pt x="46487" y="110692"/>
                  </a:cubicBezTo>
                  <a:cubicBezTo>
                    <a:pt x="41502" y="108956"/>
                    <a:pt x="37638" y="105540"/>
                    <a:pt x="34333" y="99883"/>
                  </a:cubicBezTo>
                  <a:cubicBezTo>
                    <a:pt x="38030" y="99043"/>
                    <a:pt x="41530" y="97615"/>
                    <a:pt x="44723" y="95598"/>
                  </a:cubicBezTo>
                  <a:cubicBezTo>
                    <a:pt x="47781" y="96282"/>
                    <a:pt x="50974" y="96626"/>
                    <a:pt x="54222" y="96626"/>
                  </a:cubicBezTo>
                  <a:cubicBezTo>
                    <a:pt x="57755" y="96626"/>
                    <a:pt x="61353" y="96219"/>
                    <a:pt x="64913" y="95402"/>
                  </a:cubicBezTo>
                  <a:cubicBezTo>
                    <a:pt x="66789" y="94954"/>
                    <a:pt x="68638" y="94422"/>
                    <a:pt x="70430" y="93750"/>
                  </a:cubicBezTo>
                  <a:close/>
                  <a:moveTo>
                    <a:pt x="80539" y="88653"/>
                  </a:moveTo>
                  <a:cubicBezTo>
                    <a:pt x="81323" y="88793"/>
                    <a:pt x="82108" y="88877"/>
                    <a:pt x="82892" y="88933"/>
                  </a:cubicBezTo>
                  <a:cubicBezTo>
                    <a:pt x="83704" y="88989"/>
                    <a:pt x="84516" y="89017"/>
                    <a:pt x="85300" y="89017"/>
                  </a:cubicBezTo>
                  <a:lnTo>
                    <a:pt x="86280" y="89017"/>
                  </a:lnTo>
                  <a:cubicBezTo>
                    <a:pt x="86588" y="88989"/>
                    <a:pt x="86868" y="88989"/>
                    <a:pt x="87176" y="88961"/>
                  </a:cubicBezTo>
                  <a:lnTo>
                    <a:pt x="87232" y="88961"/>
                  </a:lnTo>
                  <a:cubicBezTo>
                    <a:pt x="87204" y="89045"/>
                    <a:pt x="87176" y="89101"/>
                    <a:pt x="87176" y="89185"/>
                  </a:cubicBezTo>
                  <a:cubicBezTo>
                    <a:pt x="86980" y="89689"/>
                    <a:pt x="86812" y="90194"/>
                    <a:pt x="86616" y="90698"/>
                  </a:cubicBezTo>
                  <a:lnTo>
                    <a:pt x="86644" y="90698"/>
                  </a:lnTo>
                  <a:lnTo>
                    <a:pt x="86560" y="90950"/>
                  </a:lnTo>
                  <a:cubicBezTo>
                    <a:pt x="84208" y="97783"/>
                    <a:pt x="82416" y="104531"/>
                    <a:pt x="80959" y="109964"/>
                  </a:cubicBezTo>
                  <a:cubicBezTo>
                    <a:pt x="79447" y="115565"/>
                    <a:pt x="78271" y="119989"/>
                    <a:pt x="77403" y="121082"/>
                  </a:cubicBezTo>
                  <a:cubicBezTo>
                    <a:pt x="76751" y="121933"/>
                    <a:pt x="75965" y="122359"/>
                    <a:pt x="75125" y="122359"/>
                  </a:cubicBezTo>
                  <a:cubicBezTo>
                    <a:pt x="75026" y="122359"/>
                    <a:pt x="74927" y="122353"/>
                    <a:pt x="74827" y="122342"/>
                  </a:cubicBezTo>
                  <a:cubicBezTo>
                    <a:pt x="73258" y="122146"/>
                    <a:pt x="71774" y="120577"/>
                    <a:pt x="71130" y="119121"/>
                  </a:cubicBezTo>
                  <a:cubicBezTo>
                    <a:pt x="70122" y="116853"/>
                    <a:pt x="69786" y="114221"/>
                    <a:pt x="69590" y="112148"/>
                  </a:cubicBezTo>
                  <a:cubicBezTo>
                    <a:pt x="69534" y="111700"/>
                    <a:pt x="69506" y="111252"/>
                    <a:pt x="69478" y="110804"/>
                  </a:cubicBezTo>
                  <a:lnTo>
                    <a:pt x="69422" y="110384"/>
                  </a:lnTo>
                  <a:cubicBezTo>
                    <a:pt x="69338" y="109236"/>
                    <a:pt x="69310" y="108088"/>
                    <a:pt x="69310" y="106940"/>
                  </a:cubicBezTo>
                  <a:cubicBezTo>
                    <a:pt x="69310" y="106660"/>
                    <a:pt x="69310" y="106352"/>
                    <a:pt x="69338" y="106072"/>
                  </a:cubicBezTo>
                  <a:cubicBezTo>
                    <a:pt x="69366" y="105792"/>
                    <a:pt x="69366" y="105456"/>
                    <a:pt x="69394" y="105147"/>
                  </a:cubicBezTo>
                  <a:cubicBezTo>
                    <a:pt x="69646" y="101031"/>
                    <a:pt x="70542" y="96998"/>
                    <a:pt x="72054" y="93162"/>
                  </a:cubicBezTo>
                  <a:cubicBezTo>
                    <a:pt x="72894" y="92826"/>
                    <a:pt x="73734" y="92462"/>
                    <a:pt x="74547" y="92070"/>
                  </a:cubicBezTo>
                  <a:lnTo>
                    <a:pt x="75387" y="91678"/>
                  </a:lnTo>
                  <a:cubicBezTo>
                    <a:pt x="75527" y="91594"/>
                    <a:pt x="75667" y="91538"/>
                    <a:pt x="75807" y="91454"/>
                  </a:cubicBezTo>
                  <a:cubicBezTo>
                    <a:pt x="76031" y="91342"/>
                    <a:pt x="76255" y="91230"/>
                    <a:pt x="76479" y="91118"/>
                  </a:cubicBezTo>
                  <a:cubicBezTo>
                    <a:pt x="76675" y="91006"/>
                    <a:pt x="76899" y="90894"/>
                    <a:pt x="77095" y="90754"/>
                  </a:cubicBezTo>
                  <a:cubicBezTo>
                    <a:pt x="77291" y="90642"/>
                    <a:pt x="77571" y="90502"/>
                    <a:pt x="77823" y="90362"/>
                  </a:cubicBezTo>
                  <a:cubicBezTo>
                    <a:pt x="78411" y="89998"/>
                    <a:pt x="78971" y="89689"/>
                    <a:pt x="79531" y="89325"/>
                  </a:cubicBezTo>
                  <a:cubicBezTo>
                    <a:pt x="79867" y="89101"/>
                    <a:pt x="80203" y="88905"/>
                    <a:pt x="80539" y="88653"/>
                  </a:cubicBezTo>
                  <a:close/>
                  <a:moveTo>
                    <a:pt x="110979" y="75184"/>
                  </a:moveTo>
                  <a:lnTo>
                    <a:pt x="111455" y="75968"/>
                  </a:lnTo>
                  <a:lnTo>
                    <a:pt x="116160" y="83445"/>
                  </a:lnTo>
                  <a:lnTo>
                    <a:pt x="118344" y="86889"/>
                  </a:lnTo>
                  <a:lnTo>
                    <a:pt x="122601" y="93638"/>
                  </a:lnTo>
                  <a:lnTo>
                    <a:pt x="124757" y="97082"/>
                  </a:lnTo>
                  <a:lnTo>
                    <a:pt x="129014" y="103859"/>
                  </a:lnTo>
                  <a:lnTo>
                    <a:pt x="131170" y="107248"/>
                  </a:lnTo>
                  <a:lnTo>
                    <a:pt x="133802" y="111448"/>
                  </a:lnTo>
                  <a:cubicBezTo>
                    <a:pt x="134643" y="112764"/>
                    <a:pt x="134895" y="114361"/>
                    <a:pt x="134502" y="115901"/>
                  </a:cubicBezTo>
                  <a:lnTo>
                    <a:pt x="134531" y="115901"/>
                  </a:lnTo>
                  <a:cubicBezTo>
                    <a:pt x="134166" y="117413"/>
                    <a:pt x="133158" y="118729"/>
                    <a:pt x="131814" y="119513"/>
                  </a:cubicBezTo>
                  <a:lnTo>
                    <a:pt x="127698" y="121894"/>
                  </a:lnTo>
                  <a:cubicBezTo>
                    <a:pt x="126791" y="122414"/>
                    <a:pt x="125802" y="122661"/>
                    <a:pt x="124825" y="122661"/>
                  </a:cubicBezTo>
                  <a:cubicBezTo>
                    <a:pt x="122752" y="122661"/>
                    <a:pt x="120735" y="121549"/>
                    <a:pt x="119689" y="119569"/>
                  </a:cubicBezTo>
                  <a:lnTo>
                    <a:pt x="117364" y="115173"/>
                  </a:lnTo>
                  <a:lnTo>
                    <a:pt x="115516" y="111672"/>
                  </a:lnTo>
                  <a:lnTo>
                    <a:pt x="111763" y="104559"/>
                  </a:lnTo>
                  <a:lnTo>
                    <a:pt x="109887" y="101003"/>
                  </a:lnTo>
                  <a:lnTo>
                    <a:pt x="106135" y="93918"/>
                  </a:lnTo>
                  <a:lnTo>
                    <a:pt x="104258" y="90334"/>
                  </a:lnTo>
                  <a:lnTo>
                    <a:pt x="101458" y="85041"/>
                  </a:lnTo>
                  <a:lnTo>
                    <a:pt x="101038" y="84229"/>
                  </a:lnTo>
                  <a:lnTo>
                    <a:pt x="100870" y="83921"/>
                  </a:lnTo>
                  <a:lnTo>
                    <a:pt x="99694" y="81680"/>
                  </a:lnTo>
                  <a:lnTo>
                    <a:pt x="99694" y="81680"/>
                  </a:lnTo>
                  <a:cubicBezTo>
                    <a:pt x="100086" y="81736"/>
                    <a:pt x="100506" y="81764"/>
                    <a:pt x="100926" y="81764"/>
                  </a:cubicBezTo>
                  <a:lnTo>
                    <a:pt x="101094" y="81764"/>
                  </a:lnTo>
                  <a:cubicBezTo>
                    <a:pt x="102158" y="81764"/>
                    <a:pt x="103194" y="81596"/>
                    <a:pt x="104202" y="81288"/>
                  </a:cubicBezTo>
                  <a:lnTo>
                    <a:pt x="104454" y="81204"/>
                  </a:lnTo>
                  <a:cubicBezTo>
                    <a:pt x="104707" y="81120"/>
                    <a:pt x="104959" y="81036"/>
                    <a:pt x="105211" y="80924"/>
                  </a:cubicBezTo>
                  <a:lnTo>
                    <a:pt x="105463" y="80812"/>
                  </a:lnTo>
                  <a:lnTo>
                    <a:pt x="105687" y="80700"/>
                  </a:lnTo>
                  <a:cubicBezTo>
                    <a:pt x="105939" y="80588"/>
                    <a:pt x="106163" y="80448"/>
                    <a:pt x="106415" y="80336"/>
                  </a:cubicBezTo>
                  <a:lnTo>
                    <a:pt x="106695" y="80168"/>
                  </a:lnTo>
                  <a:cubicBezTo>
                    <a:pt x="106863" y="80028"/>
                    <a:pt x="107059" y="79916"/>
                    <a:pt x="107227" y="79804"/>
                  </a:cubicBezTo>
                  <a:cubicBezTo>
                    <a:pt x="107339" y="79748"/>
                    <a:pt x="107395" y="79692"/>
                    <a:pt x="107479" y="79608"/>
                  </a:cubicBezTo>
                  <a:cubicBezTo>
                    <a:pt x="107675" y="79496"/>
                    <a:pt x="107843" y="79356"/>
                    <a:pt x="108011" y="79216"/>
                  </a:cubicBezTo>
                  <a:cubicBezTo>
                    <a:pt x="108095" y="79132"/>
                    <a:pt x="108179" y="79048"/>
                    <a:pt x="108291" y="78964"/>
                  </a:cubicBezTo>
                  <a:cubicBezTo>
                    <a:pt x="108431" y="78824"/>
                    <a:pt x="108571" y="78684"/>
                    <a:pt x="108739" y="78544"/>
                  </a:cubicBezTo>
                  <a:lnTo>
                    <a:pt x="108963" y="78264"/>
                  </a:lnTo>
                  <a:lnTo>
                    <a:pt x="109607" y="77536"/>
                  </a:lnTo>
                  <a:cubicBezTo>
                    <a:pt x="109775" y="77312"/>
                    <a:pt x="109943" y="77088"/>
                    <a:pt x="110083" y="76836"/>
                  </a:cubicBezTo>
                  <a:cubicBezTo>
                    <a:pt x="110111" y="76808"/>
                    <a:pt x="110139" y="76780"/>
                    <a:pt x="110139" y="76752"/>
                  </a:cubicBezTo>
                  <a:cubicBezTo>
                    <a:pt x="110335" y="76472"/>
                    <a:pt x="110475" y="76192"/>
                    <a:pt x="110643" y="75912"/>
                  </a:cubicBezTo>
                  <a:cubicBezTo>
                    <a:pt x="110671" y="75828"/>
                    <a:pt x="110699" y="75716"/>
                    <a:pt x="110755" y="75632"/>
                  </a:cubicBezTo>
                  <a:cubicBezTo>
                    <a:pt x="110811" y="75492"/>
                    <a:pt x="110895" y="75324"/>
                    <a:pt x="110979" y="75184"/>
                  </a:cubicBezTo>
                  <a:close/>
                  <a:moveTo>
                    <a:pt x="83802" y="1"/>
                  </a:moveTo>
                  <a:cubicBezTo>
                    <a:pt x="81249" y="1"/>
                    <a:pt x="78593" y="300"/>
                    <a:pt x="75919" y="918"/>
                  </a:cubicBezTo>
                  <a:cubicBezTo>
                    <a:pt x="69394" y="2430"/>
                    <a:pt x="63737" y="5595"/>
                    <a:pt x="59929" y="9851"/>
                  </a:cubicBezTo>
                  <a:cubicBezTo>
                    <a:pt x="56784" y="8718"/>
                    <a:pt x="53285" y="8149"/>
                    <a:pt x="49639" y="8149"/>
                  </a:cubicBezTo>
                  <a:cubicBezTo>
                    <a:pt x="46887" y="8149"/>
                    <a:pt x="44052" y="8473"/>
                    <a:pt x="41222" y="9123"/>
                  </a:cubicBezTo>
                  <a:cubicBezTo>
                    <a:pt x="34333" y="10719"/>
                    <a:pt x="28284" y="14080"/>
                    <a:pt x="24140" y="18560"/>
                  </a:cubicBezTo>
                  <a:cubicBezTo>
                    <a:pt x="20023" y="23041"/>
                    <a:pt x="18343" y="28166"/>
                    <a:pt x="19379" y="32954"/>
                  </a:cubicBezTo>
                  <a:cubicBezTo>
                    <a:pt x="6778" y="39423"/>
                    <a:pt x="1" y="50793"/>
                    <a:pt x="2437" y="61406"/>
                  </a:cubicBezTo>
                  <a:cubicBezTo>
                    <a:pt x="3613" y="66503"/>
                    <a:pt x="6806" y="70899"/>
                    <a:pt x="11650" y="74176"/>
                  </a:cubicBezTo>
                  <a:cubicBezTo>
                    <a:pt x="8150" y="77564"/>
                    <a:pt x="6189" y="81512"/>
                    <a:pt x="6021" y="85433"/>
                  </a:cubicBezTo>
                  <a:cubicBezTo>
                    <a:pt x="5965" y="86525"/>
                    <a:pt x="6077" y="87645"/>
                    <a:pt x="6329" y="88709"/>
                  </a:cubicBezTo>
                  <a:cubicBezTo>
                    <a:pt x="6441" y="89325"/>
                    <a:pt x="6637" y="89914"/>
                    <a:pt x="6890" y="90502"/>
                  </a:cubicBezTo>
                  <a:cubicBezTo>
                    <a:pt x="9466" y="96914"/>
                    <a:pt x="17251" y="100807"/>
                    <a:pt x="26436" y="100807"/>
                  </a:cubicBezTo>
                  <a:cubicBezTo>
                    <a:pt x="28648" y="100807"/>
                    <a:pt x="30833" y="100583"/>
                    <a:pt x="32989" y="100163"/>
                  </a:cubicBezTo>
                  <a:cubicBezTo>
                    <a:pt x="35705" y="104979"/>
                    <a:pt x="39654" y="109684"/>
                    <a:pt x="46039" y="111924"/>
                  </a:cubicBezTo>
                  <a:cubicBezTo>
                    <a:pt x="46319" y="112008"/>
                    <a:pt x="46599" y="112120"/>
                    <a:pt x="46907" y="112176"/>
                  </a:cubicBezTo>
                  <a:cubicBezTo>
                    <a:pt x="48867" y="112792"/>
                    <a:pt x="50911" y="113072"/>
                    <a:pt x="52956" y="113072"/>
                  </a:cubicBezTo>
                  <a:cubicBezTo>
                    <a:pt x="58388" y="113016"/>
                    <a:pt x="63681" y="111224"/>
                    <a:pt x="68022" y="107948"/>
                  </a:cubicBezTo>
                  <a:cubicBezTo>
                    <a:pt x="68022" y="108816"/>
                    <a:pt x="68050" y="109656"/>
                    <a:pt x="68134" y="110496"/>
                  </a:cubicBezTo>
                  <a:lnTo>
                    <a:pt x="68162" y="110888"/>
                  </a:lnTo>
                  <a:cubicBezTo>
                    <a:pt x="68190" y="111364"/>
                    <a:pt x="68246" y="111840"/>
                    <a:pt x="68274" y="112288"/>
                  </a:cubicBezTo>
                  <a:cubicBezTo>
                    <a:pt x="68498" y="114445"/>
                    <a:pt x="68862" y="117189"/>
                    <a:pt x="69926" y="119653"/>
                  </a:cubicBezTo>
                  <a:cubicBezTo>
                    <a:pt x="70682" y="121362"/>
                    <a:pt x="72502" y="123350"/>
                    <a:pt x="74631" y="123630"/>
                  </a:cubicBezTo>
                  <a:cubicBezTo>
                    <a:pt x="74799" y="123630"/>
                    <a:pt x="74967" y="123658"/>
                    <a:pt x="75107" y="123658"/>
                  </a:cubicBezTo>
                  <a:cubicBezTo>
                    <a:pt x="76059" y="123658"/>
                    <a:pt x="77291" y="123294"/>
                    <a:pt x="78383" y="121894"/>
                  </a:cubicBezTo>
                  <a:cubicBezTo>
                    <a:pt x="79419" y="120605"/>
                    <a:pt x="80511" y="116517"/>
                    <a:pt x="82164" y="110300"/>
                  </a:cubicBezTo>
                  <a:cubicBezTo>
                    <a:pt x="83620" y="104895"/>
                    <a:pt x="85412" y="98175"/>
                    <a:pt x="87736" y="91370"/>
                  </a:cubicBezTo>
                  <a:lnTo>
                    <a:pt x="87820" y="91118"/>
                  </a:lnTo>
                  <a:cubicBezTo>
                    <a:pt x="87988" y="90614"/>
                    <a:pt x="88184" y="90138"/>
                    <a:pt x="88352" y="89633"/>
                  </a:cubicBezTo>
                  <a:cubicBezTo>
                    <a:pt x="88408" y="89381"/>
                    <a:pt x="88520" y="89129"/>
                    <a:pt x="88604" y="88877"/>
                  </a:cubicBezTo>
                  <a:cubicBezTo>
                    <a:pt x="90117" y="88737"/>
                    <a:pt x="91601" y="88485"/>
                    <a:pt x="93057" y="88149"/>
                  </a:cubicBezTo>
                  <a:cubicBezTo>
                    <a:pt x="95549" y="87561"/>
                    <a:pt x="97986" y="86721"/>
                    <a:pt x="100282" y="85629"/>
                  </a:cubicBezTo>
                  <a:lnTo>
                    <a:pt x="118540" y="120185"/>
                  </a:lnTo>
                  <a:cubicBezTo>
                    <a:pt x="119408" y="121894"/>
                    <a:pt x="120977" y="123154"/>
                    <a:pt x="122825" y="123686"/>
                  </a:cubicBezTo>
                  <a:cubicBezTo>
                    <a:pt x="123469" y="123854"/>
                    <a:pt x="124113" y="123966"/>
                    <a:pt x="124785" y="123966"/>
                  </a:cubicBezTo>
                  <a:cubicBezTo>
                    <a:pt x="126017" y="123966"/>
                    <a:pt x="127250" y="123630"/>
                    <a:pt x="128314" y="123014"/>
                  </a:cubicBezTo>
                  <a:lnTo>
                    <a:pt x="132430" y="120633"/>
                  </a:lnTo>
                  <a:cubicBezTo>
                    <a:pt x="135875" y="118645"/>
                    <a:pt x="136995" y="114137"/>
                    <a:pt x="134867" y="110748"/>
                  </a:cubicBezTo>
                  <a:lnTo>
                    <a:pt x="112408" y="75044"/>
                  </a:lnTo>
                  <a:cubicBezTo>
                    <a:pt x="127502" y="70843"/>
                    <a:pt x="137779" y="59614"/>
                    <a:pt x="137779" y="48048"/>
                  </a:cubicBezTo>
                  <a:cubicBezTo>
                    <a:pt x="137779" y="46592"/>
                    <a:pt x="137611" y="45136"/>
                    <a:pt x="137303" y="43708"/>
                  </a:cubicBezTo>
                  <a:cubicBezTo>
                    <a:pt x="136239" y="39199"/>
                    <a:pt x="133606" y="35223"/>
                    <a:pt x="129658" y="32142"/>
                  </a:cubicBezTo>
                  <a:cubicBezTo>
                    <a:pt x="129546" y="32058"/>
                    <a:pt x="129434" y="31974"/>
                    <a:pt x="129350" y="31890"/>
                  </a:cubicBezTo>
                  <a:lnTo>
                    <a:pt x="129350" y="31638"/>
                  </a:lnTo>
                  <a:cubicBezTo>
                    <a:pt x="129434" y="29706"/>
                    <a:pt x="129266" y="27774"/>
                    <a:pt x="128846" y="25869"/>
                  </a:cubicBezTo>
                  <a:cubicBezTo>
                    <a:pt x="127754" y="21417"/>
                    <a:pt x="125317" y="17384"/>
                    <a:pt x="121845" y="14360"/>
                  </a:cubicBezTo>
                  <a:cubicBezTo>
                    <a:pt x="120613" y="13268"/>
                    <a:pt x="119296" y="12288"/>
                    <a:pt x="117896" y="11419"/>
                  </a:cubicBezTo>
                  <a:cubicBezTo>
                    <a:pt x="113052" y="8451"/>
                    <a:pt x="107115" y="6659"/>
                    <a:pt x="100674" y="6267"/>
                  </a:cubicBezTo>
                  <a:cubicBezTo>
                    <a:pt x="96928" y="2214"/>
                    <a:pt x="90742" y="1"/>
                    <a:pt x="8380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90" name="Google Shape;190;p1"/>
          <p:cNvGrpSpPr/>
          <p:nvPr/>
        </p:nvGrpSpPr>
        <p:grpSpPr>
          <a:xfrm>
            <a:off x="8113571" y="2256419"/>
            <a:ext cx="418034" cy="630657"/>
            <a:chOff x="8538621" y="623706"/>
            <a:chExt cx="418034" cy="630657"/>
          </a:xfrm>
        </p:grpSpPr>
        <p:grpSp>
          <p:nvGrpSpPr>
            <p:cNvPr id="191" name="Google Shape;191;p1"/>
            <p:cNvGrpSpPr/>
            <p:nvPr/>
          </p:nvGrpSpPr>
          <p:grpSpPr>
            <a:xfrm>
              <a:off x="8609803" y="767216"/>
              <a:ext cx="239221" cy="487147"/>
              <a:chOff x="1925725" y="1035100"/>
              <a:chExt cx="174525" cy="355400"/>
            </a:xfrm>
          </p:grpSpPr>
          <p:sp>
            <p:nvSpPr>
              <p:cNvPr id="192" name="Google Shape;192;p1"/>
              <p:cNvSpPr/>
              <p:nvPr/>
            </p:nvSpPr>
            <p:spPr>
              <a:xfrm>
                <a:off x="1932400" y="1041150"/>
                <a:ext cx="163375" cy="343300"/>
              </a:xfrm>
              <a:custGeom>
                <a:avLst/>
                <a:gdLst/>
                <a:ahLst/>
                <a:cxnLst/>
                <a:rect l="l" t="t" r="r" b="b"/>
                <a:pathLst>
                  <a:path w="6535" h="13732" extrusionOk="0">
                    <a:moveTo>
                      <a:pt x="3829" y="1"/>
                    </a:moveTo>
                    <a:cubicBezTo>
                      <a:pt x="3740" y="1"/>
                      <a:pt x="3651" y="52"/>
                      <a:pt x="3612" y="141"/>
                    </a:cubicBezTo>
                    <a:lnTo>
                      <a:pt x="690" y="6700"/>
                    </a:lnTo>
                    <a:cubicBezTo>
                      <a:pt x="614" y="6866"/>
                      <a:pt x="728" y="7044"/>
                      <a:pt x="907" y="7044"/>
                    </a:cubicBezTo>
                    <a:lnTo>
                      <a:pt x="2400" y="7044"/>
                    </a:lnTo>
                    <a:lnTo>
                      <a:pt x="52" y="13412"/>
                    </a:lnTo>
                    <a:cubicBezTo>
                      <a:pt x="1" y="13527"/>
                      <a:pt x="52" y="13655"/>
                      <a:pt x="167" y="13718"/>
                    </a:cubicBezTo>
                    <a:cubicBezTo>
                      <a:pt x="205" y="13731"/>
                      <a:pt x="231" y="13731"/>
                      <a:pt x="269" y="13731"/>
                    </a:cubicBezTo>
                    <a:cubicBezTo>
                      <a:pt x="358" y="13731"/>
                      <a:pt x="435" y="13693"/>
                      <a:pt x="473" y="13616"/>
                    </a:cubicBezTo>
                    <a:lnTo>
                      <a:pt x="5667" y="4773"/>
                    </a:lnTo>
                    <a:cubicBezTo>
                      <a:pt x="5756" y="4620"/>
                      <a:pt x="5641" y="4416"/>
                      <a:pt x="5463" y="4416"/>
                    </a:cubicBezTo>
                    <a:lnTo>
                      <a:pt x="4289" y="4416"/>
                    </a:lnTo>
                    <a:lnTo>
                      <a:pt x="6458" y="358"/>
                    </a:lnTo>
                    <a:cubicBezTo>
                      <a:pt x="6534" y="192"/>
                      <a:pt x="6420" y="1"/>
                      <a:pt x="624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1"/>
              <p:cNvSpPr/>
              <p:nvPr/>
            </p:nvSpPr>
            <p:spPr>
              <a:xfrm>
                <a:off x="1925725" y="1035100"/>
                <a:ext cx="174525" cy="355400"/>
              </a:xfrm>
              <a:custGeom>
                <a:avLst/>
                <a:gdLst/>
                <a:ahLst/>
                <a:cxnLst/>
                <a:rect l="l" t="t" r="r" b="b"/>
                <a:pathLst>
                  <a:path w="6981" h="14216" extrusionOk="0">
                    <a:moveTo>
                      <a:pt x="6508" y="472"/>
                    </a:moveTo>
                    <a:lnTo>
                      <a:pt x="6508" y="485"/>
                    </a:lnTo>
                    <a:lnTo>
                      <a:pt x="4160" y="4900"/>
                    </a:lnTo>
                    <a:lnTo>
                      <a:pt x="5730" y="4900"/>
                    </a:lnTo>
                    <a:lnTo>
                      <a:pt x="536" y="13743"/>
                    </a:lnTo>
                    <a:lnTo>
                      <a:pt x="2999" y="7044"/>
                    </a:lnTo>
                    <a:lnTo>
                      <a:pt x="1174" y="7044"/>
                    </a:lnTo>
                    <a:lnTo>
                      <a:pt x="4096" y="472"/>
                    </a:lnTo>
                    <a:close/>
                    <a:moveTo>
                      <a:pt x="4096" y="0"/>
                    </a:moveTo>
                    <a:cubicBezTo>
                      <a:pt x="3918" y="0"/>
                      <a:pt x="3739" y="115"/>
                      <a:pt x="3662" y="281"/>
                    </a:cubicBezTo>
                    <a:lnTo>
                      <a:pt x="740" y="6840"/>
                    </a:lnTo>
                    <a:cubicBezTo>
                      <a:pt x="600" y="7159"/>
                      <a:pt x="829" y="7516"/>
                      <a:pt x="1174" y="7516"/>
                    </a:cubicBezTo>
                    <a:lnTo>
                      <a:pt x="2322" y="7516"/>
                    </a:lnTo>
                    <a:lnTo>
                      <a:pt x="89" y="13565"/>
                    </a:lnTo>
                    <a:cubicBezTo>
                      <a:pt x="0" y="13794"/>
                      <a:pt x="102" y="14062"/>
                      <a:pt x="332" y="14164"/>
                    </a:cubicBezTo>
                    <a:cubicBezTo>
                      <a:pt x="396" y="14190"/>
                      <a:pt x="459" y="14216"/>
                      <a:pt x="536" y="14216"/>
                    </a:cubicBezTo>
                    <a:cubicBezTo>
                      <a:pt x="702" y="14216"/>
                      <a:pt x="868" y="14113"/>
                      <a:pt x="944" y="13973"/>
                    </a:cubicBezTo>
                    <a:lnTo>
                      <a:pt x="6125" y="5143"/>
                    </a:lnTo>
                    <a:cubicBezTo>
                      <a:pt x="6317" y="4811"/>
                      <a:pt x="6087" y="4415"/>
                      <a:pt x="5717" y="4415"/>
                    </a:cubicBezTo>
                    <a:lnTo>
                      <a:pt x="4951" y="4415"/>
                    </a:lnTo>
                    <a:lnTo>
                      <a:pt x="6916" y="715"/>
                    </a:lnTo>
                    <a:cubicBezTo>
                      <a:pt x="6955" y="638"/>
                      <a:pt x="6980" y="562"/>
                      <a:pt x="6980" y="472"/>
                    </a:cubicBezTo>
                    <a:cubicBezTo>
                      <a:pt x="6980" y="217"/>
                      <a:pt x="6763" y="0"/>
                      <a:pt x="650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94" name="Google Shape;194;p1"/>
            <p:cNvGrpSpPr/>
            <p:nvPr/>
          </p:nvGrpSpPr>
          <p:grpSpPr>
            <a:xfrm>
              <a:off x="8538621" y="623706"/>
              <a:ext cx="418034" cy="269443"/>
              <a:chOff x="1087650" y="1031275"/>
              <a:chExt cx="298000" cy="192075"/>
            </a:xfrm>
          </p:grpSpPr>
          <p:sp>
            <p:nvSpPr>
              <p:cNvPr id="195" name="Google Shape;195;p1"/>
              <p:cNvSpPr/>
              <p:nvPr/>
            </p:nvSpPr>
            <p:spPr>
              <a:xfrm>
                <a:off x="1094350" y="1037650"/>
                <a:ext cx="284275" cy="179975"/>
              </a:xfrm>
              <a:custGeom>
                <a:avLst/>
                <a:gdLst/>
                <a:ahLst/>
                <a:cxnLst/>
                <a:rect l="l" t="t" r="r" b="b"/>
                <a:pathLst>
                  <a:path w="11371" h="7199" extrusionOk="0">
                    <a:moveTo>
                      <a:pt x="5615" y="0"/>
                    </a:moveTo>
                    <a:cubicBezTo>
                      <a:pt x="4518" y="0"/>
                      <a:pt x="3574" y="664"/>
                      <a:pt x="2885" y="1902"/>
                    </a:cubicBezTo>
                    <a:cubicBezTo>
                      <a:pt x="2655" y="2297"/>
                      <a:pt x="2476" y="2603"/>
                      <a:pt x="2106" y="2795"/>
                    </a:cubicBezTo>
                    <a:cubicBezTo>
                      <a:pt x="1979" y="2871"/>
                      <a:pt x="1838" y="2935"/>
                      <a:pt x="1698" y="2999"/>
                    </a:cubicBezTo>
                    <a:cubicBezTo>
                      <a:pt x="1404" y="3114"/>
                      <a:pt x="1124" y="3267"/>
                      <a:pt x="868" y="3458"/>
                    </a:cubicBezTo>
                    <a:cubicBezTo>
                      <a:pt x="256" y="3918"/>
                      <a:pt x="1" y="4734"/>
                      <a:pt x="230" y="5475"/>
                    </a:cubicBezTo>
                    <a:cubicBezTo>
                      <a:pt x="447" y="6074"/>
                      <a:pt x="983" y="6495"/>
                      <a:pt x="1621" y="6559"/>
                    </a:cubicBezTo>
                    <a:lnTo>
                      <a:pt x="1749" y="6559"/>
                    </a:lnTo>
                    <a:cubicBezTo>
                      <a:pt x="2017" y="6546"/>
                      <a:pt x="2272" y="6508"/>
                      <a:pt x="2527" y="6432"/>
                    </a:cubicBezTo>
                    <a:cubicBezTo>
                      <a:pt x="2731" y="6381"/>
                      <a:pt x="2948" y="6342"/>
                      <a:pt x="3178" y="6330"/>
                    </a:cubicBezTo>
                    <a:cubicBezTo>
                      <a:pt x="3255" y="6330"/>
                      <a:pt x="3344" y="6342"/>
                      <a:pt x="3421" y="6355"/>
                    </a:cubicBezTo>
                    <a:cubicBezTo>
                      <a:pt x="3625" y="6432"/>
                      <a:pt x="3803" y="6521"/>
                      <a:pt x="3969" y="6649"/>
                    </a:cubicBezTo>
                    <a:cubicBezTo>
                      <a:pt x="4059" y="6712"/>
                      <a:pt x="4148" y="6763"/>
                      <a:pt x="4224" y="6814"/>
                    </a:cubicBezTo>
                    <a:cubicBezTo>
                      <a:pt x="4652" y="7059"/>
                      <a:pt x="5127" y="7198"/>
                      <a:pt x="5615" y="7198"/>
                    </a:cubicBezTo>
                    <a:cubicBezTo>
                      <a:pt x="5636" y="7198"/>
                      <a:pt x="5658" y="7198"/>
                      <a:pt x="5679" y="7197"/>
                    </a:cubicBezTo>
                    <a:cubicBezTo>
                      <a:pt x="5704" y="7198"/>
                      <a:pt x="5729" y="7198"/>
                      <a:pt x="5754" y="7198"/>
                    </a:cubicBezTo>
                    <a:cubicBezTo>
                      <a:pt x="6174" y="7198"/>
                      <a:pt x="6582" y="7097"/>
                      <a:pt x="6955" y="6917"/>
                    </a:cubicBezTo>
                    <a:cubicBezTo>
                      <a:pt x="7032" y="6878"/>
                      <a:pt x="7096" y="6840"/>
                      <a:pt x="7159" y="6802"/>
                    </a:cubicBezTo>
                    <a:cubicBezTo>
                      <a:pt x="7274" y="6738"/>
                      <a:pt x="7389" y="6674"/>
                      <a:pt x="7504" y="6636"/>
                    </a:cubicBezTo>
                    <a:cubicBezTo>
                      <a:pt x="7642" y="6583"/>
                      <a:pt x="7789" y="6556"/>
                      <a:pt x="7938" y="6556"/>
                    </a:cubicBezTo>
                    <a:cubicBezTo>
                      <a:pt x="7968" y="6556"/>
                      <a:pt x="7997" y="6557"/>
                      <a:pt x="8027" y="6559"/>
                    </a:cubicBezTo>
                    <a:cubicBezTo>
                      <a:pt x="8180" y="6559"/>
                      <a:pt x="8346" y="6572"/>
                      <a:pt x="8525" y="6585"/>
                    </a:cubicBezTo>
                    <a:cubicBezTo>
                      <a:pt x="8703" y="6598"/>
                      <a:pt x="8895" y="6623"/>
                      <a:pt x="9074" y="6623"/>
                    </a:cubicBezTo>
                    <a:cubicBezTo>
                      <a:pt x="9176" y="6623"/>
                      <a:pt x="9278" y="6610"/>
                      <a:pt x="9367" y="6598"/>
                    </a:cubicBezTo>
                    <a:cubicBezTo>
                      <a:pt x="10324" y="6495"/>
                      <a:pt x="11090" y="5755"/>
                      <a:pt x="11230" y="4798"/>
                    </a:cubicBezTo>
                    <a:cubicBezTo>
                      <a:pt x="11370" y="3841"/>
                      <a:pt x="10847" y="2910"/>
                      <a:pt x="9967" y="2527"/>
                    </a:cubicBezTo>
                    <a:cubicBezTo>
                      <a:pt x="9737" y="2438"/>
                      <a:pt x="9507" y="2361"/>
                      <a:pt x="9265" y="2323"/>
                    </a:cubicBezTo>
                    <a:cubicBezTo>
                      <a:pt x="8984" y="2272"/>
                      <a:pt x="8703" y="2170"/>
                      <a:pt x="8448" y="2029"/>
                    </a:cubicBezTo>
                    <a:cubicBezTo>
                      <a:pt x="8193" y="1825"/>
                      <a:pt x="7976" y="1583"/>
                      <a:pt x="7810" y="1289"/>
                    </a:cubicBezTo>
                    <a:cubicBezTo>
                      <a:pt x="7644" y="1021"/>
                      <a:pt x="7453" y="779"/>
                      <a:pt x="7223" y="562"/>
                    </a:cubicBezTo>
                    <a:cubicBezTo>
                      <a:pt x="6891" y="281"/>
                      <a:pt x="6483" y="102"/>
                      <a:pt x="6049" y="39"/>
                    </a:cubicBezTo>
                    <a:cubicBezTo>
                      <a:pt x="5909" y="13"/>
                      <a:pt x="5756" y="0"/>
                      <a:pt x="561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1"/>
              <p:cNvSpPr/>
              <p:nvPr/>
            </p:nvSpPr>
            <p:spPr>
              <a:xfrm>
                <a:off x="1087650" y="1031275"/>
                <a:ext cx="298000" cy="192075"/>
              </a:xfrm>
              <a:custGeom>
                <a:avLst/>
                <a:gdLst/>
                <a:ahLst/>
                <a:cxnLst/>
                <a:rect l="l" t="t" r="r" b="b"/>
                <a:pathLst>
                  <a:path w="11920" h="7683" extrusionOk="0">
                    <a:moveTo>
                      <a:pt x="5883" y="485"/>
                    </a:moveTo>
                    <a:lnTo>
                      <a:pt x="5883" y="498"/>
                    </a:lnTo>
                    <a:cubicBezTo>
                      <a:pt x="5921" y="494"/>
                      <a:pt x="5958" y="493"/>
                      <a:pt x="5994" y="493"/>
                    </a:cubicBezTo>
                    <a:cubicBezTo>
                      <a:pt x="6093" y="493"/>
                      <a:pt x="6189" y="505"/>
                      <a:pt x="6292" y="523"/>
                    </a:cubicBezTo>
                    <a:cubicBezTo>
                      <a:pt x="6675" y="574"/>
                      <a:pt x="7045" y="740"/>
                      <a:pt x="7338" y="995"/>
                    </a:cubicBezTo>
                    <a:cubicBezTo>
                      <a:pt x="7823" y="1416"/>
                      <a:pt x="8040" y="2118"/>
                      <a:pt x="8576" y="2476"/>
                    </a:cubicBezTo>
                    <a:cubicBezTo>
                      <a:pt x="9035" y="2782"/>
                      <a:pt x="9635" y="2782"/>
                      <a:pt x="10133" y="2986"/>
                    </a:cubicBezTo>
                    <a:cubicBezTo>
                      <a:pt x="11919" y="3752"/>
                      <a:pt x="11536" y="6393"/>
                      <a:pt x="9609" y="6610"/>
                    </a:cubicBezTo>
                    <a:cubicBezTo>
                      <a:pt x="9520" y="6623"/>
                      <a:pt x="9431" y="6623"/>
                      <a:pt x="9342" y="6623"/>
                    </a:cubicBezTo>
                    <a:cubicBezTo>
                      <a:pt x="8984" y="6623"/>
                      <a:pt x="8627" y="6559"/>
                      <a:pt x="8282" y="6559"/>
                    </a:cubicBezTo>
                    <a:cubicBezTo>
                      <a:pt x="8078" y="6559"/>
                      <a:pt x="7887" y="6585"/>
                      <a:pt x="7695" y="6648"/>
                    </a:cubicBezTo>
                    <a:cubicBezTo>
                      <a:pt x="7491" y="6738"/>
                      <a:pt x="7300" y="6840"/>
                      <a:pt x="7108" y="6942"/>
                    </a:cubicBezTo>
                    <a:cubicBezTo>
                      <a:pt x="6740" y="7126"/>
                      <a:pt x="6342" y="7216"/>
                      <a:pt x="5943" y="7216"/>
                    </a:cubicBezTo>
                    <a:cubicBezTo>
                      <a:pt x="5486" y="7216"/>
                      <a:pt x="5029" y="7097"/>
                      <a:pt x="4620" y="6865"/>
                    </a:cubicBezTo>
                    <a:cubicBezTo>
                      <a:pt x="4327" y="6687"/>
                      <a:pt x="4071" y="6470"/>
                      <a:pt x="3752" y="6380"/>
                    </a:cubicBezTo>
                    <a:cubicBezTo>
                      <a:pt x="3650" y="6355"/>
                      <a:pt x="3548" y="6342"/>
                      <a:pt x="3446" y="6342"/>
                    </a:cubicBezTo>
                    <a:cubicBezTo>
                      <a:pt x="2974" y="6342"/>
                      <a:pt x="2502" y="6572"/>
                      <a:pt x="2017" y="6572"/>
                    </a:cubicBezTo>
                    <a:lnTo>
                      <a:pt x="1902" y="6572"/>
                    </a:lnTo>
                    <a:cubicBezTo>
                      <a:pt x="1366" y="6508"/>
                      <a:pt x="907" y="6151"/>
                      <a:pt x="728" y="5640"/>
                    </a:cubicBezTo>
                    <a:cubicBezTo>
                      <a:pt x="524" y="5002"/>
                      <a:pt x="741" y="4288"/>
                      <a:pt x="1290" y="3892"/>
                    </a:cubicBezTo>
                    <a:cubicBezTo>
                      <a:pt x="1660" y="3599"/>
                      <a:pt x="2093" y="3471"/>
                      <a:pt x="2489" y="3254"/>
                    </a:cubicBezTo>
                    <a:cubicBezTo>
                      <a:pt x="2897" y="3024"/>
                      <a:pt x="3127" y="2667"/>
                      <a:pt x="3357" y="2259"/>
                    </a:cubicBezTo>
                    <a:cubicBezTo>
                      <a:pt x="3918" y="1263"/>
                      <a:pt x="4748" y="485"/>
                      <a:pt x="5883" y="485"/>
                    </a:cubicBezTo>
                    <a:close/>
                    <a:moveTo>
                      <a:pt x="5896" y="0"/>
                    </a:moveTo>
                    <a:lnTo>
                      <a:pt x="5883" y="13"/>
                    </a:lnTo>
                    <a:cubicBezTo>
                      <a:pt x="4697" y="13"/>
                      <a:pt x="3676" y="702"/>
                      <a:pt x="2948" y="2029"/>
                    </a:cubicBezTo>
                    <a:cubicBezTo>
                      <a:pt x="2731" y="2399"/>
                      <a:pt x="2566" y="2667"/>
                      <a:pt x="2272" y="2833"/>
                    </a:cubicBezTo>
                    <a:cubicBezTo>
                      <a:pt x="2144" y="2897"/>
                      <a:pt x="2004" y="2960"/>
                      <a:pt x="1864" y="3024"/>
                    </a:cubicBezTo>
                    <a:cubicBezTo>
                      <a:pt x="1558" y="3139"/>
                      <a:pt x="1264" y="3305"/>
                      <a:pt x="996" y="3509"/>
                    </a:cubicBezTo>
                    <a:cubicBezTo>
                      <a:pt x="294" y="4032"/>
                      <a:pt x="1" y="4951"/>
                      <a:pt x="269" y="5793"/>
                    </a:cubicBezTo>
                    <a:cubicBezTo>
                      <a:pt x="524" y="6482"/>
                      <a:pt x="1136" y="6967"/>
                      <a:pt x="1864" y="7031"/>
                    </a:cubicBezTo>
                    <a:lnTo>
                      <a:pt x="2030" y="7031"/>
                    </a:lnTo>
                    <a:cubicBezTo>
                      <a:pt x="2310" y="7031"/>
                      <a:pt x="2591" y="6980"/>
                      <a:pt x="2859" y="6916"/>
                    </a:cubicBezTo>
                    <a:cubicBezTo>
                      <a:pt x="3051" y="6853"/>
                      <a:pt x="3255" y="6827"/>
                      <a:pt x="3446" y="6814"/>
                    </a:cubicBezTo>
                    <a:cubicBezTo>
                      <a:pt x="3510" y="6814"/>
                      <a:pt x="3574" y="6814"/>
                      <a:pt x="3637" y="6840"/>
                    </a:cubicBezTo>
                    <a:cubicBezTo>
                      <a:pt x="3816" y="6891"/>
                      <a:pt x="3969" y="6980"/>
                      <a:pt x="4122" y="7095"/>
                    </a:cubicBezTo>
                    <a:cubicBezTo>
                      <a:pt x="4199" y="7146"/>
                      <a:pt x="4288" y="7210"/>
                      <a:pt x="4378" y="7261"/>
                    </a:cubicBezTo>
                    <a:cubicBezTo>
                      <a:pt x="4863" y="7541"/>
                      <a:pt x="5407" y="7682"/>
                      <a:pt x="5953" y="7682"/>
                    </a:cubicBezTo>
                    <a:cubicBezTo>
                      <a:pt x="6425" y="7682"/>
                      <a:pt x="6900" y="7576"/>
                      <a:pt x="7338" y="7363"/>
                    </a:cubicBezTo>
                    <a:cubicBezTo>
                      <a:pt x="7415" y="7325"/>
                      <a:pt x="7478" y="7286"/>
                      <a:pt x="7542" y="7248"/>
                    </a:cubicBezTo>
                    <a:cubicBezTo>
                      <a:pt x="7644" y="7184"/>
                      <a:pt x="7759" y="7133"/>
                      <a:pt x="7861" y="7095"/>
                    </a:cubicBezTo>
                    <a:cubicBezTo>
                      <a:pt x="7978" y="7053"/>
                      <a:pt x="8103" y="7028"/>
                      <a:pt x="8222" y="7028"/>
                    </a:cubicBezTo>
                    <a:cubicBezTo>
                      <a:pt x="8247" y="7028"/>
                      <a:pt x="8271" y="7029"/>
                      <a:pt x="8295" y="7031"/>
                    </a:cubicBezTo>
                    <a:cubicBezTo>
                      <a:pt x="8448" y="7031"/>
                      <a:pt x="8614" y="7044"/>
                      <a:pt x="8780" y="7057"/>
                    </a:cubicBezTo>
                    <a:cubicBezTo>
                      <a:pt x="8946" y="7069"/>
                      <a:pt x="9150" y="7095"/>
                      <a:pt x="9354" y="7095"/>
                    </a:cubicBezTo>
                    <a:cubicBezTo>
                      <a:pt x="9456" y="7095"/>
                      <a:pt x="9571" y="7082"/>
                      <a:pt x="9673" y="7069"/>
                    </a:cubicBezTo>
                    <a:cubicBezTo>
                      <a:pt x="10745" y="6955"/>
                      <a:pt x="11587" y="6125"/>
                      <a:pt x="11741" y="5066"/>
                    </a:cubicBezTo>
                    <a:cubicBezTo>
                      <a:pt x="11906" y="3994"/>
                      <a:pt x="11319" y="2960"/>
                      <a:pt x="10337" y="2539"/>
                    </a:cubicBezTo>
                    <a:cubicBezTo>
                      <a:pt x="10094" y="2437"/>
                      <a:pt x="9852" y="2374"/>
                      <a:pt x="9597" y="2322"/>
                    </a:cubicBezTo>
                    <a:cubicBezTo>
                      <a:pt x="9342" y="2271"/>
                      <a:pt x="9086" y="2195"/>
                      <a:pt x="8857" y="2067"/>
                    </a:cubicBezTo>
                    <a:cubicBezTo>
                      <a:pt x="8627" y="1876"/>
                      <a:pt x="8436" y="1646"/>
                      <a:pt x="8295" y="1391"/>
                    </a:cubicBezTo>
                    <a:cubicBezTo>
                      <a:pt x="8116" y="1110"/>
                      <a:pt x="7912" y="842"/>
                      <a:pt x="7670" y="613"/>
                    </a:cubicBezTo>
                    <a:cubicBezTo>
                      <a:pt x="7300" y="306"/>
                      <a:pt x="6853" y="102"/>
                      <a:pt x="6368" y="38"/>
                    </a:cubicBezTo>
                    <a:cubicBezTo>
                      <a:pt x="6215" y="13"/>
                      <a:pt x="6049" y="0"/>
                      <a:pt x="589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sp>
        <p:nvSpPr>
          <p:cNvPr id="197" name="Google Shape;197;p1"/>
          <p:cNvSpPr/>
          <p:nvPr/>
        </p:nvSpPr>
        <p:spPr>
          <a:xfrm>
            <a:off x="5552430" y="3605003"/>
            <a:ext cx="529124" cy="355525"/>
          </a:xfrm>
          <a:custGeom>
            <a:avLst/>
            <a:gdLst/>
            <a:ahLst/>
            <a:cxnLst/>
            <a:rect l="l" t="t" r="r" b="b"/>
            <a:pathLst>
              <a:path w="15441" h="10375" extrusionOk="0">
                <a:moveTo>
                  <a:pt x="8416" y="485"/>
                </a:moveTo>
                <a:lnTo>
                  <a:pt x="8416" y="485"/>
                </a:lnTo>
                <a:cubicBezTo>
                  <a:pt x="9128" y="487"/>
                  <a:pt x="9827" y="844"/>
                  <a:pt x="10145" y="1468"/>
                </a:cubicBezTo>
                <a:cubicBezTo>
                  <a:pt x="10209" y="1608"/>
                  <a:pt x="10272" y="1735"/>
                  <a:pt x="10349" y="1863"/>
                </a:cubicBezTo>
                <a:cubicBezTo>
                  <a:pt x="10732" y="2399"/>
                  <a:pt x="11561" y="2259"/>
                  <a:pt x="12161" y="2501"/>
                </a:cubicBezTo>
                <a:cubicBezTo>
                  <a:pt x="12773" y="2756"/>
                  <a:pt x="13118" y="3407"/>
                  <a:pt x="13246" y="4058"/>
                </a:cubicBezTo>
                <a:cubicBezTo>
                  <a:pt x="13271" y="4326"/>
                  <a:pt x="13322" y="4581"/>
                  <a:pt x="13386" y="4849"/>
                </a:cubicBezTo>
                <a:cubicBezTo>
                  <a:pt x="13654" y="5717"/>
                  <a:pt x="14586" y="6304"/>
                  <a:pt x="14739" y="7197"/>
                </a:cubicBezTo>
                <a:cubicBezTo>
                  <a:pt x="14892" y="8001"/>
                  <a:pt x="14611" y="8843"/>
                  <a:pt x="13731" y="9277"/>
                </a:cubicBezTo>
                <a:cubicBezTo>
                  <a:pt x="13003" y="9647"/>
                  <a:pt x="12072" y="9736"/>
                  <a:pt x="11255" y="9787"/>
                </a:cubicBezTo>
                <a:cubicBezTo>
                  <a:pt x="10285" y="9864"/>
                  <a:pt x="9443" y="9877"/>
                  <a:pt x="8460" y="9877"/>
                </a:cubicBezTo>
                <a:lnTo>
                  <a:pt x="8422" y="9877"/>
                </a:lnTo>
                <a:cubicBezTo>
                  <a:pt x="8097" y="9881"/>
                  <a:pt x="7773" y="9882"/>
                  <a:pt x="7449" y="9882"/>
                </a:cubicBezTo>
                <a:cubicBezTo>
                  <a:pt x="6668" y="9882"/>
                  <a:pt x="5889" y="9873"/>
                  <a:pt x="5104" y="9864"/>
                </a:cubicBezTo>
                <a:cubicBezTo>
                  <a:pt x="4959" y="9868"/>
                  <a:pt x="4814" y="9870"/>
                  <a:pt x="4669" y="9870"/>
                </a:cubicBezTo>
                <a:cubicBezTo>
                  <a:pt x="3822" y="9870"/>
                  <a:pt x="2983" y="9807"/>
                  <a:pt x="2144" y="9698"/>
                </a:cubicBezTo>
                <a:cubicBezTo>
                  <a:pt x="1761" y="9660"/>
                  <a:pt x="1404" y="9545"/>
                  <a:pt x="1072" y="9366"/>
                </a:cubicBezTo>
                <a:cubicBezTo>
                  <a:pt x="740" y="9175"/>
                  <a:pt x="523" y="8843"/>
                  <a:pt x="498" y="8460"/>
                </a:cubicBezTo>
                <a:cubicBezTo>
                  <a:pt x="498" y="8001"/>
                  <a:pt x="932" y="7618"/>
                  <a:pt x="1289" y="7337"/>
                </a:cubicBezTo>
                <a:cubicBezTo>
                  <a:pt x="1557" y="7133"/>
                  <a:pt x="1850" y="6929"/>
                  <a:pt x="2042" y="6636"/>
                </a:cubicBezTo>
                <a:cubicBezTo>
                  <a:pt x="2374" y="6151"/>
                  <a:pt x="2348" y="5474"/>
                  <a:pt x="2731" y="5015"/>
                </a:cubicBezTo>
                <a:cubicBezTo>
                  <a:pt x="3165" y="4492"/>
                  <a:pt x="3943" y="4454"/>
                  <a:pt x="4568" y="4186"/>
                </a:cubicBezTo>
                <a:cubicBezTo>
                  <a:pt x="4964" y="3994"/>
                  <a:pt x="5296" y="3713"/>
                  <a:pt x="5538" y="3343"/>
                </a:cubicBezTo>
                <a:cubicBezTo>
                  <a:pt x="5806" y="2935"/>
                  <a:pt x="5947" y="2463"/>
                  <a:pt x="6163" y="2029"/>
                </a:cubicBezTo>
                <a:cubicBezTo>
                  <a:pt x="6546" y="1289"/>
                  <a:pt x="7223" y="676"/>
                  <a:pt x="8039" y="523"/>
                </a:cubicBezTo>
                <a:cubicBezTo>
                  <a:pt x="8165" y="498"/>
                  <a:pt x="8290" y="485"/>
                  <a:pt x="8416" y="485"/>
                </a:cubicBezTo>
                <a:close/>
                <a:moveTo>
                  <a:pt x="8409" y="0"/>
                </a:moveTo>
                <a:lnTo>
                  <a:pt x="8422" y="13"/>
                </a:lnTo>
                <a:cubicBezTo>
                  <a:pt x="8392" y="10"/>
                  <a:pt x="8362" y="9"/>
                  <a:pt x="8332" y="9"/>
                </a:cubicBezTo>
                <a:cubicBezTo>
                  <a:pt x="8200" y="9"/>
                  <a:pt x="8073" y="30"/>
                  <a:pt x="7937" y="51"/>
                </a:cubicBezTo>
                <a:cubicBezTo>
                  <a:pt x="7031" y="230"/>
                  <a:pt x="6202" y="881"/>
                  <a:pt x="5730" y="1812"/>
                </a:cubicBezTo>
                <a:cubicBezTo>
                  <a:pt x="5628" y="1991"/>
                  <a:pt x="5551" y="2195"/>
                  <a:pt x="5474" y="2374"/>
                </a:cubicBezTo>
                <a:cubicBezTo>
                  <a:pt x="5385" y="2616"/>
                  <a:pt x="5270" y="2858"/>
                  <a:pt x="5130" y="3088"/>
                </a:cubicBezTo>
                <a:cubicBezTo>
                  <a:pt x="4938" y="3369"/>
                  <a:pt x="4670" y="3599"/>
                  <a:pt x="4351" y="3739"/>
                </a:cubicBezTo>
                <a:cubicBezTo>
                  <a:pt x="4160" y="3828"/>
                  <a:pt x="3969" y="3892"/>
                  <a:pt x="3764" y="3943"/>
                </a:cubicBezTo>
                <a:cubicBezTo>
                  <a:pt x="3292" y="4083"/>
                  <a:pt x="2744" y="4249"/>
                  <a:pt x="2361" y="4709"/>
                </a:cubicBezTo>
                <a:cubicBezTo>
                  <a:pt x="2131" y="5015"/>
                  <a:pt x="1965" y="5372"/>
                  <a:pt x="1876" y="5742"/>
                </a:cubicBezTo>
                <a:cubicBezTo>
                  <a:pt x="1825" y="5959"/>
                  <a:pt x="1748" y="6176"/>
                  <a:pt x="1633" y="6380"/>
                </a:cubicBezTo>
                <a:cubicBezTo>
                  <a:pt x="1493" y="6559"/>
                  <a:pt x="1314" y="6725"/>
                  <a:pt x="1123" y="6853"/>
                </a:cubicBezTo>
                <a:cubicBezTo>
                  <a:pt x="1072" y="6891"/>
                  <a:pt x="1021" y="6929"/>
                  <a:pt x="970" y="6980"/>
                </a:cubicBezTo>
                <a:cubicBezTo>
                  <a:pt x="651" y="7223"/>
                  <a:pt x="0" y="7746"/>
                  <a:pt x="13" y="8473"/>
                </a:cubicBezTo>
                <a:cubicBezTo>
                  <a:pt x="38" y="9022"/>
                  <a:pt x="345" y="9507"/>
                  <a:pt x="817" y="9787"/>
                </a:cubicBezTo>
                <a:cubicBezTo>
                  <a:pt x="1200" y="10004"/>
                  <a:pt x="1621" y="10145"/>
                  <a:pt x="2055" y="10183"/>
                </a:cubicBezTo>
                <a:cubicBezTo>
                  <a:pt x="2964" y="10310"/>
                  <a:pt x="3883" y="10364"/>
                  <a:pt x="4804" y="10364"/>
                </a:cubicBezTo>
                <a:cubicBezTo>
                  <a:pt x="4904" y="10364"/>
                  <a:pt x="5004" y="10363"/>
                  <a:pt x="5104" y="10362"/>
                </a:cubicBezTo>
                <a:cubicBezTo>
                  <a:pt x="6202" y="10374"/>
                  <a:pt x="7325" y="10374"/>
                  <a:pt x="8422" y="10374"/>
                </a:cubicBezTo>
                <a:lnTo>
                  <a:pt x="8460" y="10374"/>
                </a:lnTo>
                <a:cubicBezTo>
                  <a:pt x="9417" y="10374"/>
                  <a:pt x="10272" y="10362"/>
                  <a:pt x="11293" y="10285"/>
                </a:cubicBezTo>
                <a:cubicBezTo>
                  <a:pt x="12059" y="10234"/>
                  <a:pt x="13105" y="10145"/>
                  <a:pt x="13947" y="9724"/>
                </a:cubicBezTo>
                <a:cubicBezTo>
                  <a:pt x="14917" y="9252"/>
                  <a:pt x="15440" y="8167"/>
                  <a:pt x="15224" y="7120"/>
                </a:cubicBezTo>
                <a:cubicBezTo>
                  <a:pt x="15109" y="6521"/>
                  <a:pt x="14739" y="6049"/>
                  <a:pt x="14420" y="5653"/>
                </a:cubicBezTo>
                <a:cubicBezTo>
                  <a:pt x="14177" y="5372"/>
                  <a:pt x="13973" y="5053"/>
                  <a:pt x="13833" y="4709"/>
                </a:cubicBezTo>
                <a:cubicBezTo>
                  <a:pt x="13794" y="4568"/>
                  <a:pt x="13769" y="4415"/>
                  <a:pt x="13756" y="4262"/>
                </a:cubicBezTo>
                <a:cubicBezTo>
                  <a:pt x="13743" y="4160"/>
                  <a:pt x="13731" y="4071"/>
                  <a:pt x="13705" y="3969"/>
                </a:cubicBezTo>
                <a:cubicBezTo>
                  <a:pt x="13552" y="3063"/>
                  <a:pt x="13041" y="2348"/>
                  <a:pt x="12352" y="2067"/>
                </a:cubicBezTo>
                <a:cubicBezTo>
                  <a:pt x="12084" y="1965"/>
                  <a:pt x="11804" y="1901"/>
                  <a:pt x="11523" y="1863"/>
                </a:cubicBezTo>
                <a:cubicBezTo>
                  <a:pt x="11115" y="1799"/>
                  <a:pt x="10859" y="1748"/>
                  <a:pt x="10745" y="1595"/>
                </a:cubicBezTo>
                <a:cubicBezTo>
                  <a:pt x="10706" y="1531"/>
                  <a:pt x="10668" y="1468"/>
                  <a:pt x="10642" y="1404"/>
                </a:cubicBezTo>
                <a:cubicBezTo>
                  <a:pt x="10617" y="1353"/>
                  <a:pt x="10591" y="1302"/>
                  <a:pt x="10566" y="1251"/>
                </a:cubicBezTo>
                <a:cubicBezTo>
                  <a:pt x="10183" y="485"/>
                  <a:pt x="9341" y="0"/>
                  <a:pt x="840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98" name="Google Shape;198;p1"/>
          <p:cNvGrpSpPr/>
          <p:nvPr/>
        </p:nvGrpSpPr>
        <p:grpSpPr>
          <a:xfrm>
            <a:off x="7005142" y="3821858"/>
            <a:ext cx="408469" cy="263277"/>
            <a:chOff x="1087650" y="1031275"/>
            <a:chExt cx="298000" cy="192075"/>
          </a:xfrm>
        </p:grpSpPr>
        <p:sp>
          <p:nvSpPr>
            <p:cNvPr id="199" name="Google Shape;199;p1"/>
            <p:cNvSpPr/>
            <p:nvPr/>
          </p:nvSpPr>
          <p:spPr>
            <a:xfrm>
              <a:off x="1094350" y="1037650"/>
              <a:ext cx="284275" cy="179975"/>
            </a:xfrm>
            <a:custGeom>
              <a:avLst/>
              <a:gdLst/>
              <a:ahLst/>
              <a:cxnLst/>
              <a:rect l="l" t="t" r="r" b="b"/>
              <a:pathLst>
                <a:path w="11371" h="7199" extrusionOk="0">
                  <a:moveTo>
                    <a:pt x="5615" y="0"/>
                  </a:moveTo>
                  <a:cubicBezTo>
                    <a:pt x="4518" y="0"/>
                    <a:pt x="3574" y="664"/>
                    <a:pt x="2885" y="1902"/>
                  </a:cubicBezTo>
                  <a:cubicBezTo>
                    <a:pt x="2655" y="2297"/>
                    <a:pt x="2476" y="2603"/>
                    <a:pt x="2106" y="2795"/>
                  </a:cubicBezTo>
                  <a:cubicBezTo>
                    <a:pt x="1979" y="2871"/>
                    <a:pt x="1838" y="2935"/>
                    <a:pt x="1698" y="2999"/>
                  </a:cubicBezTo>
                  <a:cubicBezTo>
                    <a:pt x="1404" y="3114"/>
                    <a:pt x="1124" y="3267"/>
                    <a:pt x="868" y="3458"/>
                  </a:cubicBezTo>
                  <a:cubicBezTo>
                    <a:pt x="256" y="3918"/>
                    <a:pt x="1" y="4734"/>
                    <a:pt x="230" y="5475"/>
                  </a:cubicBezTo>
                  <a:cubicBezTo>
                    <a:pt x="447" y="6074"/>
                    <a:pt x="983" y="6495"/>
                    <a:pt x="1621" y="6559"/>
                  </a:cubicBezTo>
                  <a:lnTo>
                    <a:pt x="1749" y="6559"/>
                  </a:lnTo>
                  <a:cubicBezTo>
                    <a:pt x="2017" y="6546"/>
                    <a:pt x="2272" y="6508"/>
                    <a:pt x="2527" y="6432"/>
                  </a:cubicBezTo>
                  <a:cubicBezTo>
                    <a:pt x="2731" y="6381"/>
                    <a:pt x="2948" y="6342"/>
                    <a:pt x="3178" y="6330"/>
                  </a:cubicBezTo>
                  <a:cubicBezTo>
                    <a:pt x="3255" y="6330"/>
                    <a:pt x="3344" y="6342"/>
                    <a:pt x="3421" y="6355"/>
                  </a:cubicBezTo>
                  <a:cubicBezTo>
                    <a:pt x="3625" y="6432"/>
                    <a:pt x="3803" y="6521"/>
                    <a:pt x="3969" y="6649"/>
                  </a:cubicBezTo>
                  <a:cubicBezTo>
                    <a:pt x="4059" y="6712"/>
                    <a:pt x="4148" y="6763"/>
                    <a:pt x="4224" y="6814"/>
                  </a:cubicBezTo>
                  <a:cubicBezTo>
                    <a:pt x="4652" y="7059"/>
                    <a:pt x="5127" y="7198"/>
                    <a:pt x="5615" y="7198"/>
                  </a:cubicBezTo>
                  <a:cubicBezTo>
                    <a:pt x="5636" y="7198"/>
                    <a:pt x="5658" y="7198"/>
                    <a:pt x="5679" y="7197"/>
                  </a:cubicBezTo>
                  <a:cubicBezTo>
                    <a:pt x="5704" y="7198"/>
                    <a:pt x="5729" y="7198"/>
                    <a:pt x="5754" y="7198"/>
                  </a:cubicBezTo>
                  <a:cubicBezTo>
                    <a:pt x="6174" y="7198"/>
                    <a:pt x="6582" y="7097"/>
                    <a:pt x="6955" y="6917"/>
                  </a:cubicBezTo>
                  <a:cubicBezTo>
                    <a:pt x="7032" y="6878"/>
                    <a:pt x="7096" y="6840"/>
                    <a:pt x="7159" y="6802"/>
                  </a:cubicBezTo>
                  <a:cubicBezTo>
                    <a:pt x="7274" y="6738"/>
                    <a:pt x="7389" y="6674"/>
                    <a:pt x="7504" y="6636"/>
                  </a:cubicBezTo>
                  <a:cubicBezTo>
                    <a:pt x="7642" y="6583"/>
                    <a:pt x="7789" y="6556"/>
                    <a:pt x="7938" y="6556"/>
                  </a:cubicBezTo>
                  <a:cubicBezTo>
                    <a:pt x="7968" y="6556"/>
                    <a:pt x="7997" y="6557"/>
                    <a:pt x="8027" y="6559"/>
                  </a:cubicBezTo>
                  <a:cubicBezTo>
                    <a:pt x="8180" y="6559"/>
                    <a:pt x="8346" y="6572"/>
                    <a:pt x="8525" y="6585"/>
                  </a:cubicBezTo>
                  <a:cubicBezTo>
                    <a:pt x="8703" y="6598"/>
                    <a:pt x="8895" y="6623"/>
                    <a:pt x="9074" y="6623"/>
                  </a:cubicBezTo>
                  <a:cubicBezTo>
                    <a:pt x="9176" y="6623"/>
                    <a:pt x="9278" y="6610"/>
                    <a:pt x="9367" y="6598"/>
                  </a:cubicBezTo>
                  <a:cubicBezTo>
                    <a:pt x="10324" y="6495"/>
                    <a:pt x="11090" y="5755"/>
                    <a:pt x="11230" y="4798"/>
                  </a:cubicBezTo>
                  <a:cubicBezTo>
                    <a:pt x="11370" y="3841"/>
                    <a:pt x="10847" y="2910"/>
                    <a:pt x="9967" y="2527"/>
                  </a:cubicBezTo>
                  <a:cubicBezTo>
                    <a:pt x="9737" y="2438"/>
                    <a:pt x="9507" y="2361"/>
                    <a:pt x="9265" y="2323"/>
                  </a:cubicBezTo>
                  <a:cubicBezTo>
                    <a:pt x="8984" y="2272"/>
                    <a:pt x="8703" y="2170"/>
                    <a:pt x="8448" y="2029"/>
                  </a:cubicBezTo>
                  <a:cubicBezTo>
                    <a:pt x="8193" y="1825"/>
                    <a:pt x="7976" y="1583"/>
                    <a:pt x="7810" y="1289"/>
                  </a:cubicBezTo>
                  <a:cubicBezTo>
                    <a:pt x="7644" y="1021"/>
                    <a:pt x="7453" y="779"/>
                    <a:pt x="7223" y="562"/>
                  </a:cubicBezTo>
                  <a:cubicBezTo>
                    <a:pt x="6891" y="281"/>
                    <a:pt x="6483" y="102"/>
                    <a:pt x="6049" y="39"/>
                  </a:cubicBezTo>
                  <a:cubicBezTo>
                    <a:pt x="5909" y="13"/>
                    <a:pt x="5756" y="0"/>
                    <a:pt x="5615"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0" name="Google Shape;200;p1"/>
            <p:cNvSpPr/>
            <p:nvPr/>
          </p:nvSpPr>
          <p:spPr>
            <a:xfrm>
              <a:off x="1087650" y="1031275"/>
              <a:ext cx="298000" cy="192075"/>
            </a:xfrm>
            <a:custGeom>
              <a:avLst/>
              <a:gdLst/>
              <a:ahLst/>
              <a:cxnLst/>
              <a:rect l="l" t="t" r="r" b="b"/>
              <a:pathLst>
                <a:path w="11920" h="7683" extrusionOk="0">
                  <a:moveTo>
                    <a:pt x="5883" y="485"/>
                  </a:moveTo>
                  <a:lnTo>
                    <a:pt x="5883" y="498"/>
                  </a:lnTo>
                  <a:cubicBezTo>
                    <a:pt x="5921" y="494"/>
                    <a:pt x="5958" y="493"/>
                    <a:pt x="5994" y="493"/>
                  </a:cubicBezTo>
                  <a:cubicBezTo>
                    <a:pt x="6093" y="493"/>
                    <a:pt x="6189" y="505"/>
                    <a:pt x="6292" y="523"/>
                  </a:cubicBezTo>
                  <a:cubicBezTo>
                    <a:pt x="6675" y="574"/>
                    <a:pt x="7045" y="740"/>
                    <a:pt x="7338" y="995"/>
                  </a:cubicBezTo>
                  <a:cubicBezTo>
                    <a:pt x="7823" y="1416"/>
                    <a:pt x="8040" y="2118"/>
                    <a:pt x="8576" y="2476"/>
                  </a:cubicBezTo>
                  <a:cubicBezTo>
                    <a:pt x="9035" y="2782"/>
                    <a:pt x="9635" y="2782"/>
                    <a:pt x="10133" y="2986"/>
                  </a:cubicBezTo>
                  <a:cubicBezTo>
                    <a:pt x="11919" y="3752"/>
                    <a:pt x="11536" y="6393"/>
                    <a:pt x="9609" y="6610"/>
                  </a:cubicBezTo>
                  <a:cubicBezTo>
                    <a:pt x="9520" y="6623"/>
                    <a:pt x="9431" y="6623"/>
                    <a:pt x="9342" y="6623"/>
                  </a:cubicBezTo>
                  <a:cubicBezTo>
                    <a:pt x="8984" y="6623"/>
                    <a:pt x="8627" y="6559"/>
                    <a:pt x="8282" y="6559"/>
                  </a:cubicBezTo>
                  <a:cubicBezTo>
                    <a:pt x="8078" y="6559"/>
                    <a:pt x="7887" y="6585"/>
                    <a:pt x="7695" y="6648"/>
                  </a:cubicBezTo>
                  <a:cubicBezTo>
                    <a:pt x="7491" y="6738"/>
                    <a:pt x="7300" y="6840"/>
                    <a:pt x="7108" y="6942"/>
                  </a:cubicBezTo>
                  <a:cubicBezTo>
                    <a:pt x="6740" y="7126"/>
                    <a:pt x="6342" y="7216"/>
                    <a:pt x="5943" y="7216"/>
                  </a:cubicBezTo>
                  <a:cubicBezTo>
                    <a:pt x="5486" y="7216"/>
                    <a:pt x="5029" y="7097"/>
                    <a:pt x="4620" y="6865"/>
                  </a:cubicBezTo>
                  <a:cubicBezTo>
                    <a:pt x="4327" y="6687"/>
                    <a:pt x="4071" y="6470"/>
                    <a:pt x="3752" y="6380"/>
                  </a:cubicBezTo>
                  <a:cubicBezTo>
                    <a:pt x="3650" y="6355"/>
                    <a:pt x="3548" y="6342"/>
                    <a:pt x="3446" y="6342"/>
                  </a:cubicBezTo>
                  <a:cubicBezTo>
                    <a:pt x="2974" y="6342"/>
                    <a:pt x="2502" y="6572"/>
                    <a:pt x="2017" y="6572"/>
                  </a:cubicBezTo>
                  <a:lnTo>
                    <a:pt x="1902" y="6572"/>
                  </a:lnTo>
                  <a:cubicBezTo>
                    <a:pt x="1366" y="6508"/>
                    <a:pt x="907" y="6151"/>
                    <a:pt x="728" y="5640"/>
                  </a:cubicBezTo>
                  <a:cubicBezTo>
                    <a:pt x="524" y="5002"/>
                    <a:pt x="741" y="4288"/>
                    <a:pt x="1290" y="3892"/>
                  </a:cubicBezTo>
                  <a:cubicBezTo>
                    <a:pt x="1660" y="3599"/>
                    <a:pt x="2093" y="3471"/>
                    <a:pt x="2489" y="3254"/>
                  </a:cubicBezTo>
                  <a:cubicBezTo>
                    <a:pt x="2897" y="3024"/>
                    <a:pt x="3127" y="2667"/>
                    <a:pt x="3357" y="2259"/>
                  </a:cubicBezTo>
                  <a:cubicBezTo>
                    <a:pt x="3918" y="1263"/>
                    <a:pt x="4748" y="485"/>
                    <a:pt x="5883" y="485"/>
                  </a:cubicBezTo>
                  <a:close/>
                  <a:moveTo>
                    <a:pt x="5896" y="0"/>
                  </a:moveTo>
                  <a:lnTo>
                    <a:pt x="5883" y="13"/>
                  </a:lnTo>
                  <a:cubicBezTo>
                    <a:pt x="4697" y="13"/>
                    <a:pt x="3676" y="702"/>
                    <a:pt x="2948" y="2029"/>
                  </a:cubicBezTo>
                  <a:cubicBezTo>
                    <a:pt x="2731" y="2399"/>
                    <a:pt x="2566" y="2667"/>
                    <a:pt x="2272" y="2833"/>
                  </a:cubicBezTo>
                  <a:cubicBezTo>
                    <a:pt x="2144" y="2897"/>
                    <a:pt x="2004" y="2960"/>
                    <a:pt x="1864" y="3024"/>
                  </a:cubicBezTo>
                  <a:cubicBezTo>
                    <a:pt x="1558" y="3139"/>
                    <a:pt x="1264" y="3305"/>
                    <a:pt x="996" y="3509"/>
                  </a:cubicBezTo>
                  <a:cubicBezTo>
                    <a:pt x="294" y="4032"/>
                    <a:pt x="1" y="4951"/>
                    <a:pt x="269" y="5793"/>
                  </a:cubicBezTo>
                  <a:cubicBezTo>
                    <a:pt x="524" y="6482"/>
                    <a:pt x="1136" y="6967"/>
                    <a:pt x="1864" y="7031"/>
                  </a:cubicBezTo>
                  <a:lnTo>
                    <a:pt x="2030" y="7031"/>
                  </a:lnTo>
                  <a:cubicBezTo>
                    <a:pt x="2310" y="7031"/>
                    <a:pt x="2591" y="6980"/>
                    <a:pt x="2859" y="6916"/>
                  </a:cubicBezTo>
                  <a:cubicBezTo>
                    <a:pt x="3051" y="6853"/>
                    <a:pt x="3255" y="6827"/>
                    <a:pt x="3446" y="6814"/>
                  </a:cubicBezTo>
                  <a:cubicBezTo>
                    <a:pt x="3510" y="6814"/>
                    <a:pt x="3574" y="6814"/>
                    <a:pt x="3637" y="6840"/>
                  </a:cubicBezTo>
                  <a:cubicBezTo>
                    <a:pt x="3816" y="6891"/>
                    <a:pt x="3969" y="6980"/>
                    <a:pt x="4122" y="7095"/>
                  </a:cubicBezTo>
                  <a:cubicBezTo>
                    <a:pt x="4199" y="7146"/>
                    <a:pt x="4288" y="7210"/>
                    <a:pt x="4378" y="7261"/>
                  </a:cubicBezTo>
                  <a:cubicBezTo>
                    <a:pt x="4863" y="7541"/>
                    <a:pt x="5407" y="7682"/>
                    <a:pt x="5953" y="7682"/>
                  </a:cubicBezTo>
                  <a:cubicBezTo>
                    <a:pt x="6425" y="7682"/>
                    <a:pt x="6900" y="7576"/>
                    <a:pt x="7338" y="7363"/>
                  </a:cubicBezTo>
                  <a:cubicBezTo>
                    <a:pt x="7415" y="7325"/>
                    <a:pt x="7478" y="7286"/>
                    <a:pt x="7542" y="7248"/>
                  </a:cubicBezTo>
                  <a:cubicBezTo>
                    <a:pt x="7644" y="7184"/>
                    <a:pt x="7759" y="7133"/>
                    <a:pt x="7861" y="7095"/>
                  </a:cubicBezTo>
                  <a:cubicBezTo>
                    <a:pt x="7978" y="7053"/>
                    <a:pt x="8103" y="7028"/>
                    <a:pt x="8222" y="7028"/>
                  </a:cubicBezTo>
                  <a:cubicBezTo>
                    <a:pt x="8247" y="7028"/>
                    <a:pt x="8271" y="7029"/>
                    <a:pt x="8295" y="7031"/>
                  </a:cubicBezTo>
                  <a:cubicBezTo>
                    <a:pt x="8448" y="7031"/>
                    <a:pt x="8614" y="7044"/>
                    <a:pt x="8780" y="7057"/>
                  </a:cubicBezTo>
                  <a:cubicBezTo>
                    <a:pt x="8946" y="7069"/>
                    <a:pt x="9150" y="7095"/>
                    <a:pt x="9354" y="7095"/>
                  </a:cubicBezTo>
                  <a:cubicBezTo>
                    <a:pt x="9456" y="7095"/>
                    <a:pt x="9571" y="7082"/>
                    <a:pt x="9673" y="7069"/>
                  </a:cubicBezTo>
                  <a:cubicBezTo>
                    <a:pt x="10745" y="6955"/>
                    <a:pt x="11587" y="6125"/>
                    <a:pt x="11741" y="5066"/>
                  </a:cubicBezTo>
                  <a:cubicBezTo>
                    <a:pt x="11906" y="3994"/>
                    <a:pt x="11319" y="2960"/>
                    <a:pt x="10337" y="2539"/>
                  </a:cubicBezTo>
                  <a:cubicBezTo>
                    <a:pt x="10094" y="2437"/>
                    <a:pt x="9852" y="2374"/>
                    <a:pt x="9597" y="2322"/>
                  </a:cubicBezTo>
                  <a:cubicBezTo>
                    <a:pt x="9342" y="2271"/>
                    <a:pt x="9086" y="2195"/>
                    <a:pt x="8857" y="2067"/>
                  </a:cubicBezTo>
                  <a:cubicBezTo>
                    <a:pt x="8627" y="1876"/>
                    <a:pt x="8436" y="1646"/>
                    <a:pt x="8295" y="1391"/>
                  </a:cubicBezTo>
                  <a:cubicBezTo>
                    <a:pt x="8116" y="1110"/>
                    <a:pt x="7912" y="842"/>
                    <a:pt x="7670" y="613"/>
                  </a:cubicBezTo>
                  <a:cubicBezTo>
                    <a:pt x="7300" y="306"/>
                    <a:pt x="6853" y="102"/>
                    <a:pt x="6368" y="38"/>
                  </a:cubicBezTo>
                  <a:cubicBezTo>
                    <a:pt x="6215" y="13"/>
                    <a:pt x="6049" y="0"/>
                    <a:pt x="589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201" name="Google Shape;201;p1"/>
          <p:cNvGrpSpPr/>
          <p:nvPr/>
        </p:nvGrpSpPr>
        <p:grpSpPr>
          <a:xfrm>
            <a:off x="5835570" y="1135228"/>
            <a:ext cx="529124" cy="355525"/>
            <a:chOff x="2493575" y="1248525"/>
            <a:chExt cx="386025" cy="259375"/>
          </a:xfrm>
        </p:grpSpPr>
        <p:sp>
          <p:nvSpPr>
            <p:cNvPr id="202" name="Google Shape;202;p1"/>
            <p:cNvSpPr/>
            <p:nvPr/>
          </p:nvSpPr>
          <p:spPr>
            <a:xfrm>
              <a:off x="2499950" y="1254550"/>
              <a:ext cx="372625" cy="246975"/>
            </a:xfrm>
            <a:custGeom>
              <a:avLst/>
              <a:gdLst/>
              <a:ahLst/>
              <a:cxnLst/>
              <a:rect l="l" t="t" r="r" b="b"/>
              <a:pathLst>
                <a:path w="14905" h="9879" extrusionOk="0">
                  <a:moveTo>
                    <a:pt x="8222" y="0"/>
                  </a:moveTo>
                  <a:cubicBezTo>
                    <a:pt x="8199" y="0"/>
                    <a:pt x="8177" y="1"/>
                    <a:pt x="8154" y="1"/>
                  </a:cubicBezTo>
                  <a:cubicBezTo>
                    <a:pt x="8014" y="1"/>
                    <a:pt x="7874" y="14"/>
                    <a:pt x="7733" y="40"/>
                  </a:cubicBezTo>
                  <a:cubicBezTo>
                    <a:pt x="6891" y="206"/>
                    <a:pt x="6125" y="805"/>
                    <a:pt x="5692" y="1673"/>
                  </a:cubicBezTo>
                  <a:cubicBezTo>
                    <a:pt x="5602" y="1852"/>
                    <a:pt x="5513" y="2043"/>
                    <a:pt x="5436" y="2222"/>
                  </a:cubicBezTo>
                  <a:cubicBezTo>
                    <a:pt x="5347" y="2477"/>
                    <a:pt x="5219" y="2732"/>
                    <a:pt x="5079" y="2962"/>
                  </a:cubicBezTo>
                  <a:cubicBezTo>
                    <a:pt x="4862" y="3294"/>
                    <a:pt x="4556" y="3549"/>
                    <a:pt x="4199" y="3715"/>
                  </a:cubicBezTo>
                  <a:cubicBezTo>
                    <a:pt x="3994" y="3804"/>
                    <a:pt x="3790" y="3868"/>
                    <a:pt x="3586" y="3932"/>
                  </a:cubicBezTo>
                  <a:cubicBezTo>
                    <a:pt x="3114" y="4059"/>
                    <a:pt x="2616" y="4213"/>
                    <a:pt x="2284" y="4608"/>
                  </a:cubicBezTo>
                  <a:cubicBezTo>
                    <a:pt x="2080" y="4889"/>
                    <a:pt x="1927" y="5221"/>
                    <a:pt x="1863" y="5565"/>
                  </a:cubicBezTo>
                  <a:cubicBezTo>
                    <a:pt x="1800" y="5808"/>
                    <a:pt x="1710" y="6037"/>
                    <a:pt x="1583" y="6267"/>
                  </a:cubicBezTo>
                  <a:cubicBezTo>
                    <a:pt x="1429" y="6471"/>
                    <a:pt x="1238" y="6650"/>
                    <a:pt x="1021" y="6790"/>
                  </a:cubicBezTo>
                  <a:lnTo>
                    <a:pt x="868" y="6905"/>
                  </a:lnTo>
                  <a:cubicBezTo>
                    <a:pt x="421" y="7262"/>
                    <a:pt x="0" y="7683"/>
                    <a:pt x="0" y="8219"/>
                  </a:cubicBezTo>
                  <a:cubicBezTo>
                    <a:pt x="26" y="8679"/>
                    <a:pt x="281" y="9100"/>
                    <a:pt x="689" y="9330"/>
                  </a:cubicBezTo>
                  <a:cubicBezTo>
                    <a:pt x="1047" y="9534"/>
                    <a:pt x="1429" y="9649"/>
                    <a:pt x="1838" y="9700"/>
                  </a:cubicBezTo>
                  <a:cubicBezTo>
                    <a:pt x="2735" y="9815"/>
                    <a:pt x="3642" y="9867"/>
                    <a:pt x="4550" y="9867"/>
                  </a:cubicBezTo>
                  <a:cubicBezTo>
                    <a:pt x="4650" y="9867"/>
                    <a:pt x="4749" y="9867"/>
                    <a:pt x="4849" y="9865"/>
                  </a:cubicBezTo>
                  <a:cubicBezTo>
                    <a:pt x="5959" y="9878"/>
                    <a:pt x="7070" y="9878"/>
                    <a:pt x="8167" y="9878"/>
                  </a:cubicBezTo>
                  <a:lnTo>
                    <a:pt x="8205" y="9878"/>
                  </a:lnTo>
                  <a:cubicBezTo>
                    <a:pt x="9162" y="9878"/>
                    <a:pt x="10017" y="9865"/>
                    <a:pt x="11013" y="9789"/>
                  </a:cubicBezTo>
                  <a:cubicBezTo>
                    <a:pt x="11766" y="9738"/>
                    <a:pt x="12786" y="9661"/>
                    <a:pt x="13590" y="9253"/>
                  </a:cubicBezTo>
                  <a:cubicBezTo>
                    <a:pt x="14471" y="8806"/>
                    <a:pt x="14905" y="7926"/>
                    <a:pt x="14726" y="6918"/>
                  </a:cubicBezTo>
                  <a:cubicBezTo>
                    <a:pt x="14624" y="6382"/>
                    <a:pt x="14292" y="5961"/>
                    <a:pt x="13973" y="5552"/>
                  </a:cubicBezTo>
                  <a:cubicBezTo>
                    <a:pt x="13718" y="5221"/>
                    <a:pt x="13463" y="4902"/>
                    <a:pt x="13361" y="4544"/>
                  </a:cubicBezTo>
                  <a:cubicBezTo>
                    <a:pt x="13310" y="4378"/>
                    <a:pt x="13284" y="4213"/>
                    <a:pt x="13259" y="4047"/>
                  </a:cubicBezTo>
                  <a:cubicBezTo>
                    <a:pt x="13246" y="3957"/>
                    <a:pt x="13233" y="3868"/>
                    <a:pt x="13220" y="3766"/>
                  </a:cubicBezTo>
                  <a:cubicBezTo>
                    <a:pt x="13067" y="2949"/>
                    <a:pt x="12621" y="2298"/>
                    <a:pt x="12008" y="2043"/>
                  </a:cubicBezTo>
                  <a:cubicBezTo>
                    <a:pt x="11753" y="1954"/>
                    <a:pt x="11498" y="1890"/>
                    <a:pt x="11230" y="1865"/>
                  </a:cubicBezTo>
                  <a:cubicBezTo>
                    <a:pt x="10821" y="1801"/>
                    <a:pt x="10477" y="1737"/>
                    <a:pt x="10298" y="1482"/>
                  </a:cubicBezTo>
                  <a:cubicBezTo>
                    <a:pt x="10247" y="1418"/>
                    <a:pt x="10209" y="1329"/>
                    <a:pt x="10171" y="1252"/>
                  </a:cubicBezTo>
                  <a:cubicBezTo>
                    <a:pt x="10145" y="1214"/>
                    <a:pt x="10132" y="1163"/>
                    <a:pt x="10107" y="1112"/>
                  </a:cubicBezTo>
                  <a:cubicBezTo>
                    <a:pt x="9722" y="429"/>
                    <a:pt x="9000" y="0"/>
                    <a:pt x="822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3" name="Google Shape;203;p1"/>
            <p:cNvSpPr/>
            <p:nvPr/>
          </p:nvSpPr>
          <p:spPr>
            <a:xfrm>
              <a:off x="2493575" y="1248525"/>
              <a:ext cx="386025" cy="259375"/>
            </a:xfrm>
            <a:custGeom>
              <a:avLst/>
              <a:gdLst/>
              <a:ahLst/>
              <a:cxnLst/>
              <a:rect l="l" t="t" r="r" b="b"/>
              <a:pathLst>
                <a:path w="15441" h="10375" extrusionOk="0">
                  <a:moveTo>
                    <a:pt x="8416" y="485"/>
                  </a:moveTo>
                  <a:lnTo>
                    <a:pt x="8416" y="485"/>
                  </a:lnTo>
                  <a:cubicBezTo>
                    <a:pt x="9128" y="487"/>
                    <a:pt x="9827" y="844"/>
                    <a:pt x="10145" y="1468"/>
                  </a:cubicBezTo>
                  <a:cubicBezTo>
                    <a:pt x="10209" y="1608"/>
                    <a:pt x="10272" y="1735"/>
                    <a:pt x="10349" y="1863"/>
                  </a:cubicBezTo>
                  <a:cubicBezTo>
                    <a:pt x="10732" y="2399"/>
                    <a:pt x="11561" y="2259"/>
                    <a:pt x="12161" y="2501"/>
                  </a:cubicBezTo>
                  <a:cubicBezTo>
                    <a:pt x="12773" y="2756"/>
                    <a:pt x="13118" y="3407"/>
                    <a:pt x="13246" y="4058"/>
                  </a:cubicBezTo>
                  <a:cubicBezTo>
                    <a:pt x="13271" y="4326"/>
                    <a:pt x="13322" y="4581"/>
                    <a:pt x="13386" y="4849"/>
                  </a:cubicBezTo>
                  <a:cubicBezTo>
                    <a:pt x="13654" y="5717"/>
                    <a:pt x="14586" y="6304"/>
                    <a:pt x="14739" y="7197"/>
                  </a:cubicBezTo>
                  <a:cubicBezTo>
                    <a:pt x="14892" y="8001"/>
                    <a:pt x="14611" y="8843"/>
                    <a:pt x="13731" y="9277"/>
                  </a:cubicBezTo>
                  <a:cubicBezTo>
                    <a:pt x="13003" y="9647"/>
                    <a:pt x="12072" y="9736"/>
                    <a:pt x="11255" y="9787"/>
                  </a:cubicBezTo>
                  <a:cubicBezTo>
                    <a:pt x="10285" y="9864"/>
                    <a:pt x="9443" y="9877"/>
                    <a:pt x="8460" y="9877"/>
                  </a:cubicBezTo>
                  <a:lnTo>
                    <a:pt x="8422" y="9877"/>
                  </a:lnTo>
                  <a:cubicBezTo>
                    <a:pt x="8097" y="9881"/>
                    <a:pt x="7773" y="9882"/>
                    <a:pt x="7449" y="9882"/>
                  </a:cubicBezTo>
                  <a:cubicBezTo>
                    <a:pt x="6668" y="9882"/>
                    <a:pt x="5889" y="9873"/>
                    <a:pt x="5104" y="9864"/>
                  </a:cubicBezTo>
                  <a:cubicBezTo>
                    <a:pt x="4959" y="9868"/>
                    <a:pt x="4814" y="9870"/>
                    <a:pt x="4669" y="9870"/>
                  </a:cubicBezTo>
                  <a:cubicBezTo>
                    <a:pt x="3822" y="9870"/>
                    <a:pt x="2983" y="9807"/>
                    <a:pt x="2144" y="9698"/>
                  </a:cubicBezTo>
                  <a:cubicBezTo>
                    <a:pt x="1761" y="9660"/>
                    <a:pt x="1404" y="9545"/>
                    <a:pt x="1072" y="9366"/>
                  </a:cubicBezTo>
                  <a:cubicBezTo>
                    <a:pt x="740" y="9175"/>
                    <a:pt x="523" y="8843"/>
                    <a:pt x="498" y="8460"/>
                  </a:cubicBezTo>
                  <a:cubicBezTo>
                    <a:pt x="498" y="8001"/>
                    <a:pt x="932" y="7618"/>
                    <a:pt x="1289" y="7337"/>
                  </a:cubicBezTo>
                  <a:cubicBezTo>
                    <a:pt x="1557" y="7133"/>
                    <a:pt x="1850" y="6929"/>
                    <a:pt x="2042" y="6636"/>
                  </a:cubicBezTo>
                  <a:cubicBezTo>
                    <a:pt x="2374" y="6151"/>
                    <a:pt x="2348" y="5474"/>
                    <a:pt x="2731" y="5015"/>
                  </a:cubicBezTo>
                  <a:cubicBezTo>
                    <a:pt x="3165" y="4492"/>
                    <a:pt x="3943" y="4454"/>
                    <a:pt x="4568" y="4186"/>
                  </a:cubicBezTo>
                  <a:cubicBezTo>
                    <a:pt x="4964" y="3994"/>
                    <a:pt x="5296" y="3713"/>
                    <a:pt x="5538" y="3343"/>
                  </a:cubicBezTo>
                  <a:cubicBezTo>
                    <a:pt x="5806" y="2935"/>
                    <a:pt x="5947" y="2463"/>
                    <a:pt x="6163" y="2029"/>
                  </a:cubicBezTo>
                  <a:cubicBezTo>
                    <a:pt x="6546" y="1289"/>
                    <a:pt x="7223" y="676"/>
                    <a:pt x="8039" y="523"/>
                  </a:cubicBezTo>
                  <a:cubicBezTo>
                    <a:pt x="8165" y="498"/>
                    <a:pt x="8290" y="485"/>
                    <a:pt x="8416" y="485"/>
                  </a:cubicBezTo>
                  <a:close/>
                  <a:moveTo>
                    <a:pt x="8409" y="0"/>
                  </a:moveTo>
                  <a:lnTo>
                    <a:pt x="8422" y="13"/>
                  </a:lnTo>
                  <a:cubicBezTo>
                    <a:pt x="8392" y="10"/>
                    <a:pt x="8362" y="9"/>
                    <a:pt x="8332" y="9"/>
                  </a:cubicBezTo>
                  <a:cubicBezTo>
                    <a:pt x="8200" y="9"/>
                    <a:pt x="8073" y="30"/>
                    <a:pt x="7937" y="51"/>
                  </a:cubicBezTo>
                  <a:cubicBezTo>
                    <a:pt x="7031" y="230"/>
                    <a:pt x="6202" y="881"/>
                    <a:pt x="5730" y="1812"/>
                  </a:cubicBezTo>
                  <a:cubicBezTo>
                    <a:pt x="5628" y="1991"/>
                    <a:pt x="5551" y="2195"/>
                    <a:pt x="5474" y="2374"/>
                  </a:cubicBezTo>
                  <a:cubicBezTo>
                    <a:pt x="5385" y="2616"/>
                    <a:pt x="5270" y="2858"/>
                    <a:pt x="5130" y="3088"/>
                  </a:cubicBezTo>
                  <a:cubicBezTo>
                    <a:pt x="4938" y="3369"/>
                    <a:pt x="4670" y="3599"/>
                    <a:pt x="4351" y="3739"/>
                  </a:cubicBezTo>
                  <a:cubicBezTo>
                    <a:pt x="4160" y="3828"/>
                    <a:pt x="3969" y="3892"/>
                    <a:pt x="3764" y="3943"/>
                  </a:cubicBezTo>
                  <a:cubicBezTo>
                    <a:pt x="3292" y="4083"/>
                    <a:pt x="2744" y="4249"/>
                    <a:pt x="2361" y="4709"/>
                  </a:cubicBezTo>
                  <a:cubicBezTo>
                    <a:pt x="2131" y="5015"/>
                    <a:pt x="1965" y="5372"/>
                    <a:pt x="1876" y="5742"/>
                  </a:cubicBezTo>
                  <a:cubicBezTo>
                    <a:pt x="1825" y="5959"/>
                    <a:pt x="1748" y="6176"/>
                    <a:pt x="1633" y="6380"/>
                  </a:cubicBezTo>
                  <a:cubicBezTo>
                    <a:pt x="1493" y="6559"/>
                    <a:pt x="1314" y="6725"/>
                    <a:pt x="1123" y="6853"/>
                  </a:cubicBezTo>
                  <a:cubicBezTo>
                    <a:pt x="1072" y="6891"/>
                    <a:pt x="1021" y="6929"/>
                    <a:pt x="970" y="6980"/>
                  </a:cubicBezTo>
                  <a:cubicBezTo>
                    <a:pt x="651" y="7223"/>
                    <a:pt x="0" y="7746"/>
                    <a:pt x="13" y="8473"/>
                  </a:cubicBezTo>
                  <a:cubicBezTo>
                    <a:pt x="38" y="9022"/>
                    <a:pt x="345" y="9507"/>
                    <a:pt x="817" y="9787"/>
                  </a:cubicBezTo>
                  <a:cubicBezTo>
                    <a:pt x="1200" y="10004"/>
                    <a:pt x="1621" y="10145"/>
                    <a:pt x="2055" y="10183"/>
                  </a:cubicBezTo>
                  <a:cubicBezTo>
                    <a:pt x="2964" y="10310"/>
                    <a:pt x="3883" y="10364"/>
                    <a:pt x="4804" y="10364"/>
                  </a:cubicBezTo>
                  <a:cubicBezTo>
                    <a:pt x="4904" y="10364"/>
                    <a:pt x="5004" y="10363"/>
                    <a:pt x="5104" y="10362"/>
                  </a:cubicBezTo>
                  <a:cubicBezTo>
                    <a:pt x="6202" y="10374"/>
                    <a:pt x="7325" y="10374"/>
                    <a:pt x="8422" y="10374"/>
                  </a:cubicBezTo>
                  <a:lnTo>
                    <a:pt x="8460" y="10374"/>
                  </a:lnTo>
                  <a:cubicBezTo>
                    <a:pt x="9417" y="10374"/>
                    <a:pt x="10272" y="10362"/>
                    <a:pt x="11293" y="10285"/>
                  </a:cubicBezTo>
                  <a:cubicBezTo>
                    <a:pt x="12059" y="10234"/>
                    <a:pt x="13105" y="10145"/>
                    <a:pt x="13947" y="9724"/>
                  </a:cubicBezTo>
                  <a:cubicBezTo>
                    <a:pt x="14917" y="9252"/>
                    <a:pt x="15440" y="8167"/>
                    <a:pt x="15224" y="7120"/>
                  </a:cubicBezTo>
                  <a:cubicBezTo>
                    <a:pt x="15109" y="6521"/>
                    <a:pt x="14739" y="6049"/>
                    <a:pt x="14420" y="5653"/>
                  </a:cubicBezTo>
                  <a:cubicBezTo>
                    <a:pt x="14177" y="5372"/>
                    <a:pt x="13973" y="5053"/>
                    <a:pt x="13833" y="4709"/>
                  </a:cubicBezTo>
                  <a:cubicBezTo>
                    <a:pt x="13794" y="4568"/>
                    <a:pt x="13769" y="4415"/>
                    <a:pt x="13756" y="4262"/>
                  </a:cubicBezTo>
                  <a:cubicBezTo>
                    <a:pt x="13743" y="4160"/>
                    <a:pt x="13731" y="4071"/>
                    <a:pt x="13705" y="3969"/>
                  </a:cubicBezTo>
                  <a:cubicBezTo>
                    <a:pt x="13552" y="3063"/>
                    <a:pt x="13041" y="2348"/>
                    <a:pt x="12352" y="2067"/>
                  </a:cubicBezTo>
                  <a:cubicBezTo>
                    <a:pt x="12084" y="1965"/>
                    <a:pt x="11804" y="1901"/>
                    <a:pt x="11523" y="1863"/>
                  </a:cubicBezTo>
                  <a:cubicBezTo>
                    <a:pt x="11115" y="1799"/>
                    <a:pt x="10859" y="1748"/>
                    <a:pt x="10745" y="1595"/>
                  </a:cubicBezTo>
                  <a:cubicBezTo>
                    <a:pt x="10706" y="1531"/>
                    <a:pt x="10668" y="1468"/>
                    <a:pt x="10642" y="1404"/>
                  </a:cubicBezTo>
                  <a:cubicBezTo>
                    <a:pt x="10617" y="1353"/>
                    <a:pt x="10591" y="1302"/>
                    <a:pt x="10566" y="1251"/>
                  </a:cubicBezTo>
                  <a:cubicBezTo>
                    <a:pt x="10183" y="485"/>
                    <a:pt x="9341" y="0"/>
                    <a:pt x="840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04" name="Google Shape;204;p1"/>
          <p:cNvSpPr/>
          <p:nvPr/>
        </p:nvSpPr>
        <p:spPr>
          <a:xfrm>
            <a:off x="7761195" y="1267555"/>
            <a:ext cx="408469" cy="263277"/>
          </a:xfrm>
          <a:custGeom>
            <a:avLst/>
            <a:gdLst/>
            <a:ahLst/>
            <a:cxnLst/>
            <a:rect l="l" t="t" r="r" b="b"/>
            <a:pathLst>
              <a:path w="11920" h="7683" extrusionOk="0">
                <a:moveTo>
                  <a:pt x="5883" y="485"/>
                </a:moveTo>
                <a:lnTo>
                  <a:pt x="5883" y="498"/>
                </a:lnTo>
                <a:cubicBezTo>
                  <a:pt x="5921" y="494"/>
                  <a:pt x="5958" y="493"/>
                  <a:pt x="5994" y="493"/>
                </a:cubicBezTo>
                <a:cubicBezTo>
                  <a:pt x="6093" y="493"/>
                  <a:pt x="6189" y="505"/>
                  <a:pt x="6292" y="523"/>
                </a:cubicBezTo>
                <a:cubicBezTo>
                  <a:pt x="6675" y="574"/>
                  <a:pt x="7045" y="740"/>
                  <a:pt x="7338" y="995"/>
                </a:cubicBezTo>
                <a:cubicBezTo>
                  <a:pt x="7823" y="1416"/>
                  <a:pt x="8040" y="2118"/>
                  <a:pt x="8576" y="2476"/>
                </a:cubicBezTo>
                <a:cubicBezTo>
                  <a:pt x="9035" y="2782"/>
                  <a:pt x="9635" y="2782"/>
                  <a:pt x="10133" y="2986"/>
                </a:cubicBezTo>
                <a:cubicBezTo>
                  <a:pt x="11919" y="3752"/>
                  <a:pt x="11536" y="6393"/>
                  <a:pt x="9609" y="6610"/>
                </a:cubicBezTo>
                <a:cubicBezTo>
                  <a:pt x="9520" y="6623"/>
                  <a:pt x="9431" y="6623"/>
                  <a:pt x="9342" y="6623"/>
                </a:cubicBezTo>
                <a:cubicBezTo>
                  <a:pt x="8984" y="6623"/>
                  <a:pt x="8627" y="6559"/>
                  <a:pt x="8282" y="6559"/>
                </a:cubicBezTo>
                <a:cubicBezTo>
                  <a:pt x="8078" y="6559"/>
                  <a:pt x="7887" y="6585"/>
                  <a:pt x="7695" y="6648"/>
                </a:cubicBezTo>
                <a:cubicBezTo>
                  <a:pt x="7491" y="6738"/>
                  <a:pt x="7300" y="6840"/>
                  <a:pt x="7108" y="6942"/>
                </a:cubicBezTo>
                <a:cubicBezTo>
                  <a:pt x="6740" y="7126"/>
                  <a:pt x="6342" y="7216"/>
                  <a:pt x="5943" y="7216"/>
                </a:cubicBezTo>
                <a:cubicBezTo>
                  <a:pt x="5486" y="7216"/>
                  <a:pt x="5029" y="7097"/>
                  <a:pt x="4620" y="6865"/>
                </a:cubicBezTo>
                <a:cubicBezTo>
                  <a:pt x="4327" y="6687"/>
                  <a:pt x="4071" y="6470"/>
                  <a:pt x="3752" y="6380"/>
                </a:cubicBezTo>
                <a:cubicBezTo>
                  <a:pt x="3650" y="6355"/>
                  <a:pt x="3548" y="6342"/>
                  <a:pt x="3446" y="6342"/>
                </a:cubicBezTo>
                <a:cubicBezTo>
                  <a:pt x="2974" y="6342"/>
                  <a:pt x="2502" y="6572"/>
                  <a:pt x="2017" y="6572"/>
                </a:cubicBezTo>
                <a:lnTo>
                  <a:pt x="1902" y="6572"/>
                </a:lnTo>
                <a:cubicBezTo>
                  <a:pt x="1366" y="6508"/>
                  <a:pt x="907" y="6151"/>
                  <a:pt x="728" y="5640"/>
                </a:cubicBezTo>
                <a:cubicBezTo>
                  <a:pt x="524" y="5002"/>
                  <a:pt x="741" y="4288"/>
                  <a:pt x="1290" y="3892"/>
                </a:cubicBezTo>
                <a:cubicBezTo>
                  <a:pt x="1660" y="3599"/>
                  <a:pt x="2093" y="3471"/>
                  <a:pt x="2489" y="3254"/>
                </a:cubicBezTo>
                <a:cubicBezTo>
                  <a:pt x="2897" y="3024"/>
                  <a:pt x="3127" y="2667"/>
                  <a:pt x="3357" y="2259"/>
                </a:cubicBezTo>
                <a:cubicBezTo>
                  <a:pt x="3918" y="1263"/>
                  <a:pt x="4748" y="485"/>
                  <a:pt x="5883" y="485"/>
                </a:cubicBezTo>
                <a:close/>
                <a:moveTo>
                  <a:pt x="5896" y="0"/>
                </a:moveTo>
                <a:lnTo>
                  <a:pt x="5883" y="13"/>
                </a:lnTo>
                <a:cubicBezTo>
                  <a:pt x="4697" y="13"/>
                  <a:pt x="3676" y="702"/>
                  <a:pt x="2948" y="2029"/>
                </a:cubicBezTo>
                <a:cubicBezTo>
                  <a:pt x="2731" y="2399"/>
                  <a:pt x="2566" y="2667"/>
                  <a:pt x="2272" y="2833"/>
                </a:cubicBezTo>
                <a:cubicBezTo>
                  <a:pt x="2144" y="2897"/>
                  <a:pt x="2004" y="2960"/>
                  <a:pt x="1864" y="3024"/>
                </a:cubicBezTo>
                <a:cubicBezTo>
                  <a:pt x="1558" y="3139"/>
                  <a:pt x="1264" y="3305"/>
                  <a:pt x="996" y="3509"/>
                </a:cubicBezTo>
                <a:cubicBezTo>
                  <a:pt x="294" y="4032"/>
                  <a:pt x="1" y="4951"/>
                  <a:pt x="269" y="5793"/>
                </a:cubicBezTo>
                <a:cubicBezTo>
                  <a:pt x="524" y="6482"/>
                  <a:pt x="1136" y="6967"/>
                  <a:pt x="1864" y="7031"/>
                </a:cubicBezTo>
                <a:lnTo>
                  <a:pt x="2030" y="7031"/>
                </a:lnTo>
                <a:cubicBezTo>
                  <a:pt x="2310" y="7031"/>
                  <a:pt x="2591" y="6980"/>
                  <a:pt x="2859" y="6916"/>
                </a:cubicBezTo>
                <a:cubicBezTo>
                  <a:pt x="3051" y="6853"/>
                  <a:pt x="3255" y="6827"/>
                  <a:pt x="3446" y="6814"/>
                </a:cubicBezTo>
                <a:cubicBezTo>
                  <a:pt x="3510" y="6814"/>
                  <a:pt x="3574" y="6814"/>
                  <a:pt x="3637" y="6840"/>
                </a:cubicBezTo>
                <a:cubicBezTo>
                  <a:pt x="3816" y="6891"/>
                  <a:pt x="3969" y="6980"/>
                  <a:pt x="4122" y="7095"/>
                </a:cubicBezTo>
                <a:cubicBezTo>
                  <a:pt x="4199" y="7146"/>
                  <a:pt x="4288" y="7210"/>
                  <a:pt x="4378" y="7261"/>
                </a:cubicBezTo>
                <a:cubicBezTo>
                  <a:pt x="4863" y="7541"/>
                  <a:pt x="5407" y="7682"/>
                  <a:pt x="5953" y="7682"/>
                </a:cubicBezTo>
                <a:cubicBezTo>
                  <a:pt x="6425" y="7682"/>
                  <a:pt x="6900" y="7576"/>
                  <a:pt x="7338" y="7363"/>
                </a:cubicBezTo>
                <a:cubicBezTo>
                  <a:pt x="7415" y="7325"/>
                  <a:pt x="7478" y="7286"/>
                  <a:pt x="7542" y="7248"/>
                </a:cubicBezTo>
                <a:cubicBezTo>
                  <a:pt x="7644" y="7184"/>
                  <a:pt x="7759" y="7133"/>
                  <a:pt x="7861" y="7095"/>
                </a:cubicBezTo>
                <a:cubicBezTo>
                  <a:pt x="7978" y="7053"/>
                  <a:pt x="8103" y="7028"/>
                  <a:pt x="8222" y="7028"/>
                </a:cubicBezTo>
                <a:cubicBezTo>
                  <a:pt x="8247" y="7028"/>
                  <a:pt x="8271" y="7029"/>
                  <a:pt x="8295" y="7031"/>
                </a:cubicBezTo>
                <a:cubicBezTo>
                  <a:pt x="8448" y="7031"/>
                  <a:pt x="8614" y="7044"/>
                  <a:pt x="8780" y="7057"/>
                </a:cubicBezTo>
                <a:cubicBezTo>
                  <a:pt x="8946" y="7069"/>
                  <a:pt x="9150" y="7095"/>
                  <a:pt x="9354" y="7095"/>
                </a:cubicBezTo>
                <a:cubicBezTo>
                  <a:pt x="9456" y="7095"/>
                  <a:pt x="9571" y="7082"/>
                  <a:pt x="9673" y="7069"/>
                </a:cubicBezTo>
                <a:cubicBezTo>
                  <a:pt x="10745" y="6955"/>
                  <a:pt x="11587" y="6125"/>
                  <a:pt x="11741" y="5066"/>
                </a:cubicBezTo>
                <a:cubicBezTo>
                  <a:pt x="11906" y="3994"/>
                  <a:pt x="11319" y="2960"/>
                  <a:pt x="10337" y="2539"/>
                </a:cubicBezTo>
                <a:cubicBezTo>
                  <a:pt x="10094" y="2437"/>
                  <a:pt x="9852" y="2374"/>
                  <a:pt x="9597" y="2322"/>
                </a:cubicBezTo>
                <a:cubicBezTo>
                  <a:pt x="9342" y="2271"/>
                  <a:pt x="9086" y="2195"/>
                  <a:pt x="8857" y="2067"/>
                </a:cubicBezTo>
                <a:cubicBezTo>
                  <a:pt x="8627" y="1876"/>
                  <a:pt x="8436" y="1646"/>
                  <a:pt x="8295" y="1391"/>
                </a:cubicBezTo>
                <a:cubicBezTo>
                  <a:pt x="8116" y="1110"/>
                  <a:pt x="7912" y="842"/>
                  <a:pt x="7670" y="613"/>
                </a:cubicBezTo>
                <a:cubicBezTo>
                  <a:pt x="7300" y="306"/>
                  <a:pt x="6853" y="102"/>
                  <a:pt x="6368" y="38"/>
                </a:cubicBezTo>
                <a:cubicBezTo>
                  <a:pt x="6215" y="13"/>
                  <a:pt x="6049" y="0"/>
                  <a:pt x="589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05" name="Google Shape;205;p1"/>
          <p:cNvGrpSpPr/>
          <p:nvPr/>
        </p:nvGrpSpPr>
        <p:grpSpPr>
          <a:xfrm>
            <a:off x="6876290" y="901278"/>
            <a:ext cx="239221" cy="487147"/>
            <a:chOff x="1925725" y="1035100"/>
            <a:chExt cx="174525" cy="355400"/>
          </a:xfrm>
        </p:grpSpPr>
        <p:sp>
          <p:nvSpPr>
            <p:cNvPr id="206" name="Google Shape;206;p1"/>
            <p:cNvSpPr/>
            <p:nvPr/>
          </p:nvSpPr>
          <p:spPr>
            <a:xfrm>
              <a:off x="1932400" y="1041150"/>
              <a:ext cx="163375" cy="343300"/>
            </a:xfrm>
            <a:custGeom>
              <a:avLst/>
              <a:gdLst/>
              <a:ahLst/>
              <a:cxnLst/>
              <a:rect l="l" t="t" r="r" b="b"/>
              <a:pathLst>
                <a:path w="6535" h="13732" extrusionOk="0">
                  <a:moveTo>
                    <a:pt x="3829" y="1"/>
                  </a:moveTo>
                  <a:cubicBezTo>
                    <a:pt x="3740" y="1"/>
                    <a:pt x="3651" y="52"/>
                    <a:pt x="3612" y="141"/>
                  </a:cubicBezTo>
                  <a:lnTo>
                    <a:pt x="690" y="6700"/>
                  </a:lnTo>
                  <a:cubicBezTo>
                    <a:pt x="614" y="6866"/>
                    <a:pt x="728" y="7044"/>
                    <a:pt x="907" y="7044"/>
                  </a:cubicBezTo>
                  <a:lnTo>
                    <a:pt x="2400" y="7044"/>
                  </a:lnTo>
                  <a:lnTo>
                    <a:pt x="52" y="13412"/>
                  </a:lnTo>
                  <a:cubicBezTo>
                    <a:pt x="1" y="13527"/>
                    <a:pt x="52" y="13655"/>
                    <a:pt x="167" y="13718"/>
                  </a:cubicBezTo>
                  <a:cubicBezTo>
                    <a:pt x="205" y="13731"/>
                    <a:pt x="231" y="13731"/>
                    <a:pt x="269" y="13731"/>
                  </a:cubicBezTo>
                  <a:cubicBezTo>
                    <a:pt x="358" y="13731"/>
                    <a:pt x="435" y="13693"/>
                    <a:pt x="473" y="13616"/>
                  </a:cubicBezTo>
                  <a:lnTo>
                    <a:pt x="5667" y="4773"/>
                  </a:lnTo>
                  <a:cubicBezTo>
                    <a:pt x="5756" y="4620"/>
                    <a:pt x="5641" y="4416"/>
                    <a:pt x="5463" y="4416"/>
                  </a:cubicBezTo>
                  <a:lnTo>
                    <a:pt x="4289" y="4416"/>
                  </a:lnTo>
                  <a:lnTo>
                    <a:pt x="6458" y="358"/>
                  </a:lnTo>
                  <a:cubicBezTo>
                    <a:pt x="6534" y="192"/>
                    <a:pt x="6420" y="1"/>
                    <a:pt x="6241"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7" name="Google Shape;207;p1"/>
            <p:cNvSpPr/>
            <p:nvPr/>
          </p:nvSpPr>
          <p:spPr>
            <a:xfrm>
              <a:off x="1925725" y="1035100"/>
              <a:ext cx="174525" cy="355400"/>
            </a:xfrm>
            <a:custGeom>
              <a:avLst/>
              <a:gdLst/>
              <a:ahLst/>
              <a:cxnLst/>
              <a:rect l="l" t="t" r="r" b="b"/>
              <a:pathLst>
                <a:path w="6981" h="14216" extrusionOk="0">
                  <a:moveTo>
                    <a:pt x="6508" y="472"/>
                  </a:moveTo>
                  <a:lnTo>
                    <a:pt x="6508" y="485"/>
                  </a:lnTo>
                  <a:lnTo>
                    <a:pt x="4160" y="4900"/>
                  </a:lnTo>
                  <a:lnTo>
                    <a:pt x="5730" y="4900"/>
                  </a:lnTo>
                  <a:lnTo>
                    <a:pt x="536" y="13743"/>
                  </a:lnTo>
                  <a:lnTo>
                    <a:pt x="2999" y="7044"/>
                  </a:lnTo>
                  <a:lnTo>
                    <a:pt x="1174" y="7044"/>
                  </a:lnTo>
                  <a:lnTo>
                    <a:pt x="4096" y="472"/>
                  </a:lnTo>
                  <a:close/>
                  <a:moveTo>
                    <a:pt x="4096" y="0"/>
                  </a:moveTo>
                  <a:cubicBezTo>
                    <a:pt x="3918" y="0"/>
                    <a:pt x="3739" y="115"/>
                    <a:pt x="3662" y="281"/>
                  </a:cubicBezTo>
                  <a:lnTo>
                    <a:pt x="740" y="6840"/>
                  </a:lnTo>
                  <a:cubicBezTo>
                    <a:pt x="600" y="7159"/>
                    <a:pt x="829" y="7516"/>
                    <a:pt x="1174" y="7516"/>
                  </a:cubicBezTo>
                  <a:lnTo>
                    <a:pt x="2322" y="7516"/>
                  </a:lnTo>
                  <a:lnTo>
                    <a:pt x="89" y="13565"/>
                  </a:lnTo>
                  <a:cubicBezTo>
                    <a:pt x="0" y="13794"/>
                    <a:pt x="102" y="14062"/>
                    <a:pt x="332" y="14164"/>
                  </a:cubicBezTo>
                  <a:cubicBezTo>
                    <a:pt x="396" y="14190"/>
                    <a:pt x="459" y="14216"/>
                    <a:pt x="536" y="14216"/>
                  </a:cubicBezTo>
                  <a:cubicBezTo>
                    <a:pt x="702" y="14216"/>
                    <a:pt x="868" y="14113"/>
                    <a:pt x="944" y="13973"/>
                  </a:cubicBezTo>
                  <a:lnTo>
                    <a:pt x="6125" y="5143"/>
                  </a:lnTo>
                  <a:cubicBezTo>
                    <a:pt x="6317" y="4811"/>
                    <a:pt x="6087" y="4415"/>
                    <a:pt x="5717" y="4415"/>
                  </a:cubicBezTo>
                  <a:lnTo>
                    <a:pt x="4951" y="4415"/>
                  </a:lnTo>
                  <a:lnTo>
                    <a:pt x="6916" y="715"/>
                  </a:lnTo>
                  <a:cubicBezTo>
                    <a:pt x="6955" y="638"/>
                    <a:pt x="6980" y="562"/>
                    <a:pt x="6980" y="472"/>
                  </a:cubicBezTo>
                  <a:cubicBezTo>
                    <a:pt x="6980" y="217"/>
                    <a:pt x="6763" y="0"/>
                    <a:pt x="6508"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208" name="Google Shape;208;p1"/>
          <p:cNvSpPr/>
          <p:nvPr/>
        </p:nvSpPr>
        <p:spPr>
          <a:xfrm>
            <a:off x="5057745" y="1952255"/>
            <a:ext cx="408469" cy="263277"/>
          </a:xfrm>
          <a:custGeom>
            <a:avLst/>
            <a:gdLst/>
            <a:ahLst/>
            <a:cxnLst/>
            <a:rect l="l" t="t" r="r" b="b"/>
            <a:pathLst>
              <a:path w="11920" h="7683" extrusionOk="0">
                <a:moveTo>
                  <a:pt x="5883" y="485"/>
                </a:moveTo>
                <a:lnTo>
                  <a:pt x="5883" y="498"/>
                </a:lnTo>
                <a:cubicBezTo>
                  <a:pt x="5921" y="494"/>
                  <a:pt x="5958" y="493"/>
                  <a:pt x="5994" y="493"/>
                </a:cubicBezTo>
                <a:cubicBezTo>
                  <a:pt x="6093" y="493"/>
                  <a:pt x="6189" y="505"/>
                  <a:pt x="6292" y="523"/>
                </a:cubicBezTo>
                <a:cubicBezTo>
                  <a:pt x="6675" y="574"/>
                  <a:pt x="7045" y="740"/>
                  <a:pt x="7338" y="995"/>
                </a:cubicBezTo>
                <a:cubicBezTo>
                  <a:pt x="7823" y="1416"/>
                  <a:pt x="8040" y="2118"/>
                  <a:pt x="8576" y="2476"/>
                </a:cubicBezTo>
                <a:cubicBezTo>
                  <a:pt x="9035" y="2782"/>
                  <a:pt x="9635" y="2782"/>
                  <a:pt x="10133" y="2986"/>
                </a:cubicBezTo>
                <a:cubicBezTo>
                  <a:pt x="11919" y="3752"/>
                  <a:pt x="11536" y="6393"/>
                  <a:pt x="9609" y="6610"/>
                </a:cubicBezTo>
                <a:cubicBezTo>
                  <a:pt x="9520" y="6623"/>
                  <a:pt x="9431" y="6623"/>
                  <a:pt x="9342" y="6623"/>
                </a:cubicBezTo>
                <a:cubicBezTo>
                  <a:pt x="8984" y="6623"/>
                  <a:pt x="8627" y="6559"/>
                  <a:pt x="8282" y="6559"/>
                </a:cubicBezTo>
                <a:cubicBezTo>
                  <a:pt x="8078" y="6559"/>
                  <a:pt x="7887" y="6585"/>
                  <a:pt x="7695" y="6648"/>
                </a:cubicBezTo>
                <a:cubicBezTo>
                  <a:pt x="7491" y="6738"/>
                  <a:pt x="7300" y="6840"/>
                  <a:pt x="7108" y="6942"/>
                </a:cubicBezTo>
                <a:cubicBezTo>
                  <a:pt x="6740" y="7126"/>
                  <a:pt x="6342" y="7216"/>
                  <a:pt x="5943" y="7216"/>
                </a:cubicBezTo>
                <a:cubicBezTo>
                  <a:pt x="5486" y="7216"/>
                  <a:pt x="5029" y="7097"/>
                  <a:pt x="4620" y="6865"/>
                </a:cubicBezTo>
                <a:cubicBezTo>
                  <a:pt x="4327" y="6687"/>
                  <a:pt x="4071" y="6470"/>
                  <a:pt x="3752" y="6380"/>
                </a:cubicBezTo>
                <a:cubicBezTo>
                  <a:pt x="3650" y="6355"/>
                  <a:pt x="3548" y="6342"/>
                  <a:pt x="3446" y="6342"/>
                </a:cubicBezTo>
                <a:cubicBezTo>
                  <a:pt x="2974" y="6342"/>
                  <a:pt x="2502" y="6572"/>
                  <a:pt x="2017" y="6572"/>
                </a:cubicBezTo>
                <a:lnTo>
                  <a:pt x="1902" y="6572"/>
                </a:lnTo>
                <a:cubicBezTo>
                  <a:pt x="1366" y="6508"/>
                  <a:pt x="907" y="6151"/>
                  <a:pt x="728" y="5640"/>
                </a:cubicBezTo>
                <a:cubicBezTo>
                  <a:pt x="524" y="5002"/>
                  <a:pt x="741" y="4288"/>
                  <a:pt x="1290" y="3892"/>
                </a:cubicBezTo>
                <a:cubicBezTo>
                  <a:pt x="1660" y="3599"/>
                  <a:pt x="2093" y="3471"/>
                  <a:pt x="2489" y="3254"/>
                </a:cubicBezTo>
                <a:cubicBezTo>
                  <a:pt x="2897" y="3024"/>
                  <a:pt x="3127" y="2667"/>
                  <a:pt x="3357" y="2259"/>
                </a:cubicBezTo>
                <a:cubicBezTo>
                  <a:pt x="3918" y="1263"/>
                  <a:pt x="4748" y="485"/>
                  <a:pt x="5883" y="485"/>
                </a:cubicBezTo>
                <a:close/>
                <a:moveTo>
                  <a:pt x="5896" y="0"/>
                </a:moveTo>
                <a:lnTo>
                  <a:pt x="5883" y="13"/>
                </a:lnTo>
                <a:cubicBezTo>
                  <a:pt x="4697" y="13"/>
                  <a:pt x="3676" y="702"/>
                  <a:pt x="2948" y="2029"/>
                </a:cubicBezTo>
                <a:cubicBezTo>
                  <a:pt x="2731" y="2399"/>
                  <a:pt x="2566" y="2667"/>
                  <a:pt x="2272" y="2833"/>
                </a:cubicBezTo>
                <a:cubicBezTo>
                  <a:pt x="2144" y="2897"/>
                  <a:pt x="2004" y="2960"/>
                  <a:pt x="1864" y="3024"/>
                </a:cubicBezTo>
                <a:cubicBezTo>
                  <a:pt x="1558" y="3139"/>
                  <a:pt x="1264" y="3305"/>
                  <a:pt x="996" y="3509"/>
                </a:cubicBezTo>
                <a:cubicBezTo>
                  <a:pt x="294" y="4032"/>
                  <a:pt x="1" y="4951"/>
                  <a:pt x="269" y="5793"/>
                </a:cubicBezTo>
                <a:cubicBezTo>
                  <a:pt x="524" y="6482"/>
                  <a:pt x="1136" y="6967"/>
                  <a:pt x="1864" y="7031"/>
                </a:cubicBezTo>
                <a:lnTo>
                  <a:pt x="2030" y="7031"/>
                </a:lnTo>
                <a:cubicBezTo>
                  <a:pt x="2310" y="7031"/>
                  <a:pt x="2591" y="6980"/>
                  <a:pt x="2859" y="6916"/>
                </a:cubicBezTo>
                <a:cubicBezTo>
                  <a:pt x="3051" y="6853"/>
                  <a:pt x="3255" y="6827"/>
                  <a:pt x="3446" y="6814"/>
                </a:cubicBezTo>
                <a:cubicBezTo>
                  <a:pt x="3510" y="6814"/>
                  <a:pt x="3574" y="6814"/>
                  <a:pt x="3637" y="6840"/>
                </a:cubicBezTo>
                <a:cubicBezTo>
                  <a:pt x="3816" y="6891"/>
                  <a:pt x="3969" y="6980"/>
                  <a:pt x="4122" y="7095"/>
                </a:cubicBezTo>
                <a:cubicBezTo>
                  <a:pt x="4199" y="7146"/>
                  <a:pt x="4288" y="7210"/>
                  <a:pt x="4378" y="7261"/>
                </a:cubicBezTo>
                <a:cubicBezTo>
                  <a:pt x="4863" y="7541"/>
                  <a:pt x="5407" y="7682"/>
                  <a:pt x="5953" y="7682"/>
                </a:cubicBezTo>
                <a:cubicBezTo>
                  <a:pt x="6425" y="7682"/>
                  <a:pt x="6900" y="7576"/>
                  <a:pt x="7338" y="7363"/>
                </a:cubicBezTo>
                <a:cubicBezTo>
                  <a:pt x="7415" y="7325"/>
                  <a:pt x="7478" y="7286"/>
                  <a:pt x="7542" y="7248"/>
                </a:cubicBezTo>
                <a:cubicBezTo>
                  <a:pt x="7644" y="7184"/>
                  <a:pt x="7759" y="7133"/>
                  <a:pt x="7861" y="7095"/>
                </a:cubicBezTo>
                <a:cubicBezTo>
                  <a:pt x="7978" y="7053"/>
                  <a:pt x="8103" y="7028"/>
                  <a:pt x="8222" y="7028"/>
                </a:cubicBezTo>
                <a:cubicBezTo>
                  <a:pt x="8247" y="7028"/>
                  <a:pt x="8271" y="7029"/>
                  <a:pt x="8295" y="7031"/>
                </a:cubicBezTo>
                <a:cubicBezTo>
                  <a:pt x="8448" y="7031"/>
                  <a:pt x="8614" y="7044"/>
                  <a:pt x="8780" y="7057"/>
                </a:cubicBezTo>
                <a:cubicBezTo>
                  <a:pt x="8946" y="7069"/>
                  <a:pt x="9150" y="7095"/>
                  <a:pt x="9354" y="7095"/>
                </a:cubicBezTo>
                <a:cubicBezTo>
                  <a:pt x="9456" y="7095"/>
                  <a:pt x="9571" y="7082"/>
                  <a:pt x="9673" y="7069"/>
                </a:cubicBezTo>
                <a:cubicBezTo>
                  <a:pt x="10745" y="6955"/>
                  <a:pt x="11587" y="6125"/>
                  <a:pt x="11741" y="5066"/>
                </a:cubicBezTo>
                <a:cubicBezTo>
                  <a:pt x="11906" y="3994"/>
                  <a:pt x="11319" y="2960"/>
                  <a:pt x="10337" y="2539"/>
                </a:cubicBezTo>
                <a:cubicBezTo>
                  <a:pt x="10094" y="2437"/>
                  <a:pt x="9852" y="2374"/>
                  <a:pt x="9597" y="2322"/>
                </a:cubicBezTo>
                <a:cubicBezTo>
                  <a:pt x="9342" y="2271"/>
                  <a:pt x="9086" y="2195"/>
                  <a:pt x="8857" y="2067"/>
                </a:cubicBezTo>
                <a:cubicBezTo>
                  <a:pt x="8627" y="1876"/>
                  <a:pt x="8436" y="1646"/>
                  <a:pt x="8295" y="1391"/>
                </a:cubicBezTo>
                <a:cubicBezTo>
                  <a:pt x="8116" y="1110"/>
                  <a:pt x="7912" y="842"/>
                  <a:pt x="7670" y="613"/>
                </a:cubicBezTo>
                <a:cubicBezTo>
                  <a:pt x="7300" y="306"/>
                  <a:pt x="6853" y="102"/>
                  <a:pt x="6368" y="38"/>
                </a:cubicBezTo>
                <a:cubicBezTo>
                  <a:pt x="6215" y="13"/>
                  <a:pt x="6049" y="0"/>
                  <a:pt x="589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9" name="Google Shape;209;p1"/>
          <p:cNvSpPr/>
          <p:nvPr/>
        </p:nvSpPr>
        <p:spPr>
          <a:xfrm flipH="1">
            <a:off x="6736814" y="2175831"/>
            <a:ext cx="601876" cy="487131"/>
          </a:xfrm>
          <a:custGeom>
            <a:avLst/>
            <a:gdLst/>
            <a:ahLst/>
            <a:cxnLst/>
            <a:rect l="l" t="t" r="r" b="b"/>
            <a:pathLst>
              <a:path w="31661" h="25625" fill="none" extrusionOk="0">
                <a:moveTo>
                  <a:pt x="24489" y="25267"/>
                </a:moveTo>
                <a:cubicBezTo>
                  <a:pt x="23404" y="24705"/>
                  <a:pt x="22358" y="23735"/>
                  <a:pt x="22383" y="22523"/>
                </a:cubicBezTo>
                <a:cubicBezTo>
                  <a:pt x="22421" y="20673"/>
                  <a:pt x="24872" y="19422"/>
                  <a:pt x="24616" y="17585"/>
                </a:cubicBezTo>
                <a:cubicBezTo>
                  <a:pt x="24463" y="16411"/>
                  <a:pt x="23213" y="15696"/>
                  <a:pt x="22051" y="15479"/>
                </a:cubicBezTo>
                <a:cubicBezTo>
                  <a:pt x="20877" y="15250"/>
                  <a:pt x="19652" y="15326"/>
                  <a:pt x="18555" y="14892"/>
                </a:cubicBezTo>
                <a:cubicBezTo>
                  <a:pt x="16934" y="14190"/>
                  <a:pt x="15965" y="12532"/>
                  <a:pt x="16143" y="10783"/>
                </a:cubicBezTo>
                <a:cubicBezTo>
                  <a:pt x="16347" y="9124"/>
                  <a:pt x="18147" y="7619"/>
                  <a:pt x="19652" y="8333"/>
                </a:cubicBezTo>
                <a:cubicBezTo>
                  <a:pt x="20112" y="8537"/>
                  <a:pt x="20469" y="8908"/>
                  <a:pt x="20788" y="9290"/>
                </a:cubicBezTo>
                <a:cubicBezTo>
                  <a:pt x="21299" y="9877"/>
                  <a:pt x="21783" y="10554"/>
                  <a:pt x="21847" y="11319"/>
                </a:cubicBezTo>
                <a:cubicBezTo>
                  <a:pt x="21962" y="12889"/>
                  <a:pt x="20367" y="13961"/>
                  <a:pt x="19002" y="14739"/>
                </a:cubicBezTo>
                <a:cubicBezTo>
                  <a:pt x="17636" y="15518"/>
                  <a:pt x="16092" y="16743"/>
                  <a:pt x="16398" y="18287"/>
                </a:cubicBezTo>
                <a:cubicBezTo>
                  <a:pt x="16692" y="19741"/>
                  <a:pt x="18657" y="20354"/>
                  <a:pt x="20010" y="19729"/>
                </a:cubicBezTo>
                <a:cubicBezTo>
                  <a:pt x="21375" y="19091"/>
                  <a:pt x="22179" y="17700"/>
                  <a:pt x="22728" y="16309"/>
                </a:cubicBezTo>
                <a:cubicBezTo>
                  <a:pt x="22945" y="15747"/>
                  <a:pt x="23174" y="15135"/>
                  <a:pt x="23685" y="14816"/>
                </a:cubicBezTo>
                <a:cubicBezTo>
                  <a:pt x="24259" y="14458"/>
                  <a:pt x="24999" y="14599"/>
                  <a:pt x="25675" y="14650"/>
                </a:cubicBezTo>
                <a:cubicBezTo>
                  <a:pt x="27526" y="14816"/>
                  <a:pt x="29542" y="14139"/>
                  <a:pt x="30588" y="12595"/>
                </a:cubicBezTo>
                <a:cubicBezTo>
                  <a:pt x="31647" y="11064"/>
                  <a:pt x="31392" y="8652"/>
                  <a:pt x="29810" y="7657"/>
                </a:cubicBezTo>
                <a:cubicBezTo>
                  <a:pt x="28700" y="6955"/>
                  <a:pt x="27194" y="7083"/>
                  <a:pt x="26084" y="7785"/>
                </a:cubicBezTo>
                <a:cubicBezTo>
                  <a:pt x="24974" y="8499"/>
                  <a:pt x="24246" y="9686"/>
                  <a:pt x="23889" y="10962"/>
                </a:cubicBezTo>
                <a:cubicBezTo>
                  <a:pt x="23468" y="12442"/>
                  <a:pt x="23570" y="14165"/>
                  <a:pt x="24527" y="15377"/>
                </a:cubicBezTo>
                <a:cubicBezTo>
                  <a:pt x="25484" y="16602"/>
                  <a:pt x="27436" y="17049"/>
                  <a:pt x="28649" y="16092"/>
                </a:cubicBezTo>
                <a:cubicBezTo>
                  <a:pt x="30116" y="14918"/>
                  <a:pt x="29682" y="12366"/>
                  <a:pt x="28215" y="11166"/>
                </a:cubicBezTo>
                <a:cubicBezTo>
                  <a:pt x="26747" y="9979"/>
                  <a:pt x="24706" y="9839"/>
                  <a:pt x="22817" y="9954"/>
                </a:cubicBezTo>
                <a:cubicBezTo>
                  <a:pt x="21541" y="10030"/>
                  <a:pt x="20201" y="10247"/>
                  <a:pt x="19257" y="11102"/>
                </a:cubicBezTo>
                <a:cubicBezTo>
                  <a:pt x="18300" y="11957"/>
                  <a:pt x="18032" y="13642"/>
                  <a:pt x="19002" y="14471"/>
                </a:cubicBezTo>
                <a:cubicBezTo>
                  <a:pt x="20010" y="15313"/>
                  <a:pt x="21669" y="14701"/>
                  <a:pt x="22409" y="13603"/>
                </a:cubicBezTo>
                <a:cubicBezTo>
                  <a:pt x="23162" y="12519"/>
                  <a:pt x="23302" y="11153"/>
                  <a:pt x="23595" y="9865"/>
                </a:cubicBezTo>
                <a:cubicBezTo>
                  <a:pt x="23876" y="8576"/>
                  <a:pt x="24438" y="7198"/>
                  <a:pt x="25624" y="6623"/>
                </a:cubicBezTo>
                <a:cubicBezTo>
                  <a:pt x="26211" y="6330"/>
                  <a:pt x="26900" y="6279"/>
                  <a:pt x="27487" y="5985"/>
                </a:cubicBezTo>
                <a:cubicBezTo>
                  <a:pt x="29185" y="5143"/>
                  <a:pt x="29236" y="2400"/>
                  <a:pt x="27768" y="1200"/>
                </a:cubicBezTo>
                <a:cubicBezTo>
                  <a:pt x="26301" y="1"/>
                  <a:pt x="23965" y="307"/>
                  <a:pt x="22562" y="1583"/>
                </a:cubicBezTo>
                <a:cubicBezTo>
                  <a:pt x="21720" y="2336"/>
                  <a:pt x="21158" y="3344"/>
                  <a:pt x="20482" y="4263"/>
                </a:cubicBezTo>
                <a:cubicBezTo>
                  <a:pt x="18606" y="6815"/>
                  <a:pt x="15875" y="8614"/>
                  <a:pt x="12787" y="9341"/>
                </a:cubicBezTo>
                <a:cubicBezTo>
                  <a:pt x="12455" y="9443"/>
                  <a:pt x="12098" y="9469"/>
                  <a:pt x="11754" y="9431"/>
                </a:cubicBezTo>
                <a:cubicBezTo>
                  <a:pt x="11383" y="9341"/>
                  <a:pt x="11039" y="9163"/>
                  <a:pt x="10771" y="8882"/>
                </a:cubicBezTo>
                <a:cubicBezTo>
                  <a:pt x="9750" y="7912"/>
                  <a:pt x="9508" y="6381"/>
                  <a:pt x="10158" y="5143"/>
                </a:cubicBezTo>
                <a:cubicBezTo>
                  <a:pt x="10822" y="3905"/>
                  <a:pt x="12226" y="3242"/>
                  <a:pt x="13591" y="3548"/>
                </a:cubicBezTo>
                <a:cubicBezTo>
                  <a:pt x="14867" y="3816"/>
                  <a:pt x="15837" y="4850"/>
                  <a:pt x="16845" y="5692"/>
                </a:cubicBezTo>
                <a:cubicBezTo>
                  <a:pt x="18006" y="6674"/>
                  <a:pt x="19423" y="7491"/>
                  <a:pt x="20941" y="7376"/>
                </a:cubicBezTo>
                <a:cubicBezTo>
                  <a:pt x="22447" y="7274"/>
                  <a:pt x="23927" y="5909"/>
                  <a:pt x="23685" y="4416"/>
                </a:cubicBezTo>
                <a:cubicBezTo>
                  <a:pt x="23417" y="2872"/>
                  <a:pt x="21490" y="2081"/>
                  <a:pt x="19971" y="2489"/>
                </a:cubicBezTo>
                <a:cubicBezTo>
                  <a:pt x="18453" y="2897"/>
                  <a:pt x="17304" y="4122"/>
                  <a:pt x="16296" y="5335"/>
                </a:cubicBezTo>
                <a:cubicBezTo>
                  <a:pt x="15518" y="6279"/>
                  <a:pt x="14625" y="7338"/>
                  <a:pt x="13400" y="7402"/>
                </a:cubicBezTo>
                <a:cubicBezTo>
                  <a:pt x="12034" y="7491"/>
                  <a:pt x="10873" y="6126"/>
                  <a:pt x="10784" y="4760"/>
                </a:cubicBezTo>
                <a:cubicBezTo>
                  <a:pt x="10707" y="3382"/>
                  <a:pt x="11473" y="2081"/>
                  <a:pt x="12443" y="1085"/>
                </a:cubicBezTo>
                <a:cubicBezTo>
                  <a:pt x="12953" y="562"/>
                  <a:pt x="13629" y="77"/>
                  <a:pt x="14369" y="166"/>
                </a:cubicBezTo>
                <a:cubicBezTo>
                  <a:pt x="15390" y="307"/>
                  <a:pt x="15901" y="1494"/>
                  <a:pt x="16105" y="2514"/>
                </a:cubicBezTo>
                <a:cubicBezTo>
                  <a:pt x="16654" y="5220"/>
                  <a:pt x="16296" y="8308"/>
                  <a:pt x="14357" y="10273"/>
                </a:cubicBezTo>
                <a:cubicBezTo>
                  <a:pt x="11958" y="12697"/>
                  <a:pt x="7428" y="12442"/>
                  <a:pt x="5335" y="9763"/>
                </a:cubicBezTo>
                <a:cubicBezTo>
                  <a:pt x="4773" y="9048"/>
                  <a:pt x="4365" y="8155"/>
                  <a:pt x="4442" y="7249"/>
                </a:cubicBezTo>
                <a:cubicBezTo>
                  <a:pt x="4531" y="6572"/>
                  <a:pt x="4799" y="5934"/>
                  <a:pt x="5233" y="5411"/>
                </a:cubicBezTo>
                <a:cubicBezTo>
                  <a:pt x="6011" y="4365"/>
                  <a:pt x="7211" y="3561"/>
                  <a:pt x="8525" y="3561"/>
                </a:cubicBezTo>
                <a:cubicBezTo>
                  <a:pt x="9827" y="3561"/>
                  <a:pt x="11141" y="4543"/>
                  <a:pt x="11256" y="5845"/>
                </a:cubicBezTo>
                <a:cubicBezTo>
                  <a:pt x="11358" y="7070"/>
                  <a:pt x="10414" y="8180"/>
                  <a:pt x="9291" y="8716"/>
                </a:cubicBezTo>
                <a:cubicBezTo>
                  <a:pt x="8168" y="9239"/>
                  <a:pt x="6892" y="9290"/>
                  <a:pt x="5679" y="9418"/>
                </a:cubicBezTo>
                <a:cubicBezTo>
                  <a:pt x="4454" y="9546"/>
                  <a:pt x="3166" y="9763"/>
                  <a:pt x="2196" y="10528"/>
                </a:cubicBezTo>
                <a:cubicBezTo>
                  <a:pt x="652" y="11740"/>
                  <a:pt x="511" y="14497"/>
                  <a:pt x="2170" y="15556"/>
                </a:cubicBezTo>
                <a:cubicBezTo>
                  <a:pt x="3497" y="16398"/>
                  <a:pt x="5373" y="15862"/>
                  <a:pt x="6458" y="14714"/>
                </a:cubicBezTo>
                <a:cubicBezTo>
                  <a:pt x="7555" y="13578"/>
                  <a:pt x="8040" y="11996"/>
                  <a:pt x="8397" y="10464"/>
                </a:cubicBezTo>
                <a:cubicBezTo>
                  <a:pt x="8653" y="9392"/>
                  <a:pt x="8831" y="8206"/>
                  <a:pt x="8283" y="7274"/>
                </a:cubicBezTo>
                <a:cubicBezTo>
                  <a:pt x="7849" y="6534"/>
                  <a:pt x="7019" y="6100"/>
                  <a:pt x="6177" y="5947"/>
                </a:cubicBezTo>
                <a:cubicBezTo>
                  <a:pt x="4556" y="5654"/>
                  <a:pt x="2821" y="6343"/>
                  <a:pt x="1685" y="7568"/>
                </a:cubicBezTo>
                <a:cubicBezTo>
                  <a:pt x="550" y="8780"/>
                  <a:pt x="1" y="10477"/>
                  <a:pt x="14" y="12136"/>
                </a:cubicBezTo>
                <a:cubicBezTo>
                  <a:pt x="14" y="13157"/>
                  <a:pt x="243" y="14203"/>
                  <a:pt x="830" y="15033"/>
                </a:cubicBezTo>
                <a:cubicBezTo>
                  <a:pt x="1953" y="16602"/>
                  <a:pt x="4186" y="17036"/>
                  <a:pt x="6037" y="16538"/>
                </a:cubicBezTo>
                <a:cubicBezTo>
                  <a:pt x="7517" y="16130"/>
                  <a:pt x="8831" y="15224"/>
                  <a:pt x="10299" y="14777"/>
                </a:cubicBezTo>
                <a:cubicBezTo>
                  <a:pt x="11779" y="14344"/>
                  <a:pt x="13655" y="14509"/>
                  <a:pt x="14472" y="15811"/>
                </a:cubicBezTo>
                <a:cubicBezTo>
                  <a:pt x="15250" y="17062"/>
                  <a:pt x="14574" y="18912"/>
                  <a:pt x="13234" y="19524"/>
                </a:cubicBezTo>
                <a:cubicBezTo>
                  <a:pt x="11894" y="20137"/>
                  <a:pt x="10197" y="19601"/>
                  <a:pt x="9278" y="18440"/>
                </a:cubicBezTo>
                <a:cubicBezTo>
                  <a:pt x="8372" y="17279"/>
                  <a:pt x="8206" y="15645"/>
                  <a:pt x="8640" y="14242"/>
                </a:cubicBezTo>
                <a:cubicBezTo>
                  <a:pt x="9125" y="12710"/>
                  <a:pt x="10312" y="11396"/>
                  <a:pt x="11830" y="10924"/>
                </a:cubicBezTo>
                <a:cubicBezTo>
                  <a:pt x="13999" y="10247"/>
                  <a:pt x="16590" y="11562"/>
                  <a:pt x="17330" y="13718"/>
                </a:cubicBezTo>
                <a:cubicBezTo>
                  <a:pt x="18057" y="15862"/>
                  <a:pt x="16820" y="18491"/>
                  <a:pt x="14688" y="19282"/>
                </a:cubicBezTo>
                <a:cubicBezTo>
                  <a:pt x="12966" y="19920"/>
                  <a:pt x="11001" y="19448"/>
                  <a:pt x="9240" y="19997"/>
                </a:cubicBezTo>
                <a:cubicBezTo>
                  <a:pt x="8449" y="20239"/>
                  <a:pt x="7721" y="20686"/>
                  <a:pt x="7147" y="21298"/>
                </a:cubicBezTo>
                <a:cubicBezTo>
                  <a:pt x="6764" y="21707"/>
                  <a:pt x="6445" y="22204"/>
                  <a:pt x="6394" y="22753"/>
                </a:cubicBezTo>
                <a:cubicBezTo>
                  <a:pt x="6330" y="23710"/>
                  <a:pt x="7160" y="24565"/>
                  <a:pt x="8091" y="24756"/>
                </a:cubicBezTo>
                <a:cubicBezTo>
                  <a:pt x="9035" y="24935"/>
                  <a:pt x="10005" y="24565"/>
                  <a:pt x="10771" y="23991"/>
                </a:cubicBezTo>
                <a:cubicBezTo>
                  <a:pt x="11856" y="23174"/>
                  <a:pt x="12621" y="21872"/>
                  <a:pt x="12583" y="20520"/>
                </a:cubicBezTo>
                <a:cubicBezTo>
                  <a:pt x="12557" y="19167"/>
                  <a:pt x="11600" y="17827"/>
                  <a:pt x="10273" y="17559"/>
                </a:cubicBezTo>
                <a:cubicBezTo>
                  <a:pt x="8946" y="17291"/>
                  <a:pt x="7440" y="18312"/>
                  <a:pt x="7389" y="19665"/>
                </a:cubicBezTo>
                <a:cubicBezTo>
                  <a:pt x="7338" y="20928"/>
                  <a:pt x="8512" y="22013"/>
                  <a:pt x="9776" y="22179"/>
                </a:cubicBezTo>
                <a:cubicBezTo>
                  <a:pt x="11026" y="22332"/>
                  <a:pt x="12277" y="21758"/>
                  <a:pt x="13247" y="20954"/>
                </a:cubicBezTo>
                <a:cubicBezTo>
                  <a:pt x="13987" y="20341"/>
                  <a:pt x="14612" y="19588"/>
                  <a:pt x="15480" y="19193"/>
                </a:cubicBezTo>
                <a:cubicBezTo>
                  <a:pt x="16985" y="18491"/>
                  <a:pt x="18989" y="19231"/>
                  <a:pt x="19678" y="20737"/>
                </a:cubicBezTo>
                <a:cubicBezTo>
                  <a:pt x="20367" y="22242"/>
                  <a:pt x="19627" y="24246"/>
                  <a:pt x="18121" y="24935"/>
                </a:cubicBezTo>
                <a:cubicBezTo>
                  <a:pt x="16615" y="25624"/>
                  <a:pt x="14612" y="24884"/>
                  <a:pt x="13936" y="23365"/>
                </a:cubicBezTo>
                <a:cubicBezTo>
                  <a:pt x="13566" y="22561"/>
                  <a:pt x="13553" y="21630"/>
                  <a:pt x="13668" y="20749"/>
                </a:cubicBezTo>
                <a:cubicBezTo>
                  <a:pt x="13834" y="19550"/>
                  <a:pt x="14216" y="18338"/>
                  <a:pt x="15020" y="17432"/>
                </a:cubicBezTo>
                <a:cubicBezTo>
                  <a:pt x="15811" y="16513"/>
                  <a:pt x="17075" y="15951"/>
                  <a:pt x="18261" y="16194"/>
                </a:cubicBezTo>
                <a:cubicBezTo>
                  <a:pt x="19448" y="16449"/>
                  <a:pt x="20431" y="17636"/>
                  <a:pt x="20227" y="18835"/>
                </a:cubicBezTo>
                <a:cubicBezTo>
                  <a:pt x="20112" y="19588"/>
                  <a:pt x="19589" y="20239"/>
                  <a:pt x="19589" y="21005"/>
                </a:cubicBezTo>
                <a:cubicBezTo>
                  <a:pt x="19589" y="21974"/>
                  <a:pt x="20482" y="22753"/>
                  <a:pt x="21413" y="23034"/>
                </a:cubicBezTo>
                <a:cubicBezTo>
                  <a:pt x="23621" y="23684"/>
                  <a:pt x="26199" y="22000"/>
                  <a:pt x="26530" y="19729"/>
                </a:cubicBezTo>
                <a:cubicBezTo>
                  <a:pt x="26862" y="17444"/>
                  <a:pt x="24923" y="15122"/>
                  <a:pt x="22626" y="15007"/>
                </a:cubicBezTo>
                <a:cubicBezTo>
                  <a:pt x="21758" y="14956"/>
                  <a:pt x="20737" y="15339"/>
                  <a:pt x="20584" y="16194"/>
                </a:cubicBezTo>
                <a:cubicBezTo>
                  <a:pt x="20444" y="16921"/>
                  <a:pt x="21056" y="17598"/>
                  <a:pt x="21720" y="17929"/>
                </a:cubicBezTo>
                <a:cubicBezTo>
                  <a:pt x="23340" y="18733"/>
                  <a:pt x="25548" y="18031"/>
                  <a:pt x="26416" y="16436"/>
                </a:cubicBezTo>
                <a:cubicBezTo>
                  <a:pt x="27322" y="14790"/>
                  <a:pt x="26798" y="12723"/>
                  <a:pt x="25918" y="11051"/>
                </a:cubicBezTo>
                <a:cubicBezTo>
                  <a:pt x="25050" y="9380"/>
                  <a:pt x="23851" y="7848"/>
                  <a:pt x="23366" y="6036"/>
                </a:cubicBezTo>
                <a:cubicBezTo>
                  <a:pt x="22894" y="4212"/>
                  <a:pt x="23430" y="1915"/>
                  <a:pt x="25165" y="1187"/>
                </a:cubicBezTo>
                <a:cubicBezTo>
                  <a:pt x="26900" y="460"/>
                  <a:pt x="28904" y="1672"/>
                  <a:pt x="30014" y="3204"/>
                </a:cubicBezTo>
                <a:cubicBezTo>
                  <a:pt x="31060" y="4658"/>
                  <a:pt x="31660" y="6560"/>
                  <a:pt x="31188" y="8282"/>
                </a:cubicBezTo>
                <a:cubicBezTo>
                  <a:pt x="30499" y="10745"/>
                  <a:pt x="27947" y="12149"/>
                  <a:pt x="26479" y="14242"/>
                </a:cubicBezTo>
                <a:cubicBezTo>
                  <a:pt x="26250" y="14573"/>
                  <a:pt x="26045" y="14931"/>
                  <a:pt x="26020" y="15339"/>
                </a:cubicBezTo>
                <a:cubicBezTo>
                  <a:pt x="25982" y="16322"/>
                  <a:pt x="27015" y="16947"/>
                  <a:pt x="27615" y="17725"/>
                </a:cubicBezTo>
                <a:cubicBezTo>
                  <a:pt x="28802" y="19307"/>
                  <a:pt x="28100" y="21758"/>
                  <a:pt x="26530" y="22957"/>
                </a:cubicBezTo>
                <a:cubicBezTo>
                  <a:pt x="24961" y="24169"/>
                  <a:pt x="22843" y="24361"/>
                  <a:pt x="20877" y="24169"/>
                </a:cubicBezTo>
                <a:cubicBezTo>
                  <a:pt x="18491" y="23940"/>
                  <a:pt x="16130" y="23187"/>
                  <a:pt x="14191" y="21783"/>
                </a:cubicBezTo>
                <a:cubicBezTo>
                  <a:pt x="12251" y="20392"/>
                  <a:pt x="10745" y="18312"/>
                  <a:pt x="10273" y="15964"/>
                </a:cubicBezTo>
                <a:cubicBezTo>
                  <a:pt x="9903" y="14139"/>
                  <a:pt x="10056" y="12034"/>
                  <a:pt x="8768" y="10707"/>
                </a:cubicBezTo>
                <a:cubicBezTo>
                  <a:pt x="7619" y="9507"/>
                  <a:pt x="5552" y="9456"/>
                  <a:pt x="4212" y="10413"/>
                </a:cubicBezTo>
                <a:cubicBezTo>
                  <a:pt x="2859" y="11383"/>
                  <a:pt x="2234" y="13170"/>
                  <a:pt x="2464" y="14816"/>
                </a:cubicBezTo>
                <a:cubicBezTo>
                  <a:pt x="2744" y="16883"/>
                  <a:pt x="4786" y="18848"/>
                  <a:pt x="6777" y="18197"/>
                </a:cubicBezTo>
                <a:cubicBezTo>
                  <a:pt x="8372" y="17674"/>
                  <a:pt x="9087" y="15824"/>
                  <a:pt x="9342" y="14152"/>
                </a:cubicBezTo>
                <a:cubicBezTo>
                  <a:pt x="9610" y="12493"/>
                  <a:pt x="9661" y="10681"/>
                  <a:pt x="10682" y="9354"/>
                </a:cubicBezTo>
                <a:cubicBezTo>
                  <a:pt x="11205" y="8691"/>
                  <a:pt x="11996" y="8180"/>
                  <a:pt x="12838" y="8218"/>
                </a:cubicBezTo>
                <a:cubicBezTo>
                  <a:pt x="13872" y="8257"/>
                  <a:pt x="14765" y="9137"/>
                  <a:pt x="14969" y="10145"/>
                </a:cubicBezTo>
                <a:cubicBezTo>
                  <a:pt x="15173" y="11166"/>
                  <a:pt x="14791" y="12238"/>
                  <a:pt x="14101" y="13016"/>
                </a:cubicBezTo>
                <a:cubicBezTo>
                  <a:pt x="13502" y="13667"/>
                  <a:pt x="12685" y="14178"/>
                  <a:pt x="12379" y="15007"/>
                </a:cubicBezTo>
                <a:cubicBezTo>
                  <a:pt x="12085" y="15837"/>
                  <a:pt x="12864" y="17036"/>
                  <a:pt x="13655" y="16628"/>
                </a:cubicBezTo>
              </a:path>
            </a:pathLst>
          </a:custGeom>
          <a:noFill/>
          <a:ln w="19050" cap="flat" cmpd="sng">
            <a:solidFill>
              <a:schemeClr val="dk1"/>
            </a:solidFill>
            <a:prstDash val="solid"/>
            <a:miter lim="1276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58"/>
        <p:cNvGrpSpPr/>
        <p:nvPr/>
      </p:nvGrpSpPr>
      <p:grpSpPr>
        <a:xfrm>
          <a:off x="0" y="0"/>
          <a:ext cx="0" cy="0"/>
          <a:chOff x="0" y="0"/>
          <a:chExt cx="0" cy="0"/>
        </a:xfrm>
      </p:grpSpPr>
      <p:sp>
        <p:nvSpPr>
          <p:cNvPr id="459" name="Google Shape;459;p10"/>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400"/>
              <a:buNone/>
            </a:pPr>
            <a:r>
              <a:rPr lang="en" sz="3400"/>
              <a:t>Anxiety treatment center</a:t>
            </a:r>
            <a:endParaRPr/>
          </a:p>
        </p:txBody>
      </p:sp>
      <p:grpSp>
        <p:nvGrpSpPr>
          <p:cNvPr id="460" name="Google Shape;460;p10"/>
          <p:cNvGrpSpPr/>
          <p:nvPr/>
        </p:nvGrpSpPr>
        <p:grpSpPr>
          <a:xfrm>
            <a:off x="720000" y="1227549"/>
            <a:ext cx="2367900" cy="1603500"/>
            <a:chOff x="720000" y="1227549"/>
            <a:chExt cx="2367900" cy="1603500"/>
          </a:xfrm>
        </p:grpSpPr>
        <p:sp>
          <p:nvSpPr>
            <p:cNvPr id="461" name="Google Shape;461;p10"/>
            <p:cNvSpPr txBox="1"/>
            <p:nvPr/>
          </p:nvSpPr>
          <p:spPr>
            <a:xfrm>
              <a:off x="720000" y="1767849"/>
              <a:ext cx="2367900" cy="1063200"/>
            </a:xfrm>
            <a:prstGeom prst="rect">
              <a:avLst/>
            </a:prstGeom>
            <a:noFill/>
            <a:ln>
              <a:noFill/>
            </a:ln>
          </p:spPr>
          <p:txBody>
            <a:bodyPr spcFirstLastPara="1" wrap="square" lIns="91425" tIns="91425" rIns="91425" bIns="91425" anchor="t" anchorCtr="0">
              <a:noAutofit/>
            </a:bodyPr>
            <a:lstStyle/>
            <a:p>
              <a:pPr marL="274320" marR="0" lvl="0" indent="-226059" algn="l" rtl="0">
                <a:lnSpc>
                  <a:spcPct val="100000"/>
                </a:lnSpc>
                <a:spcBef>
                  <a:spcPts val="0"/>
                </a:spcBef>
                <a:spcAft>
                  <a:spcPts val="0"/>
                </a:spcAft>
                <a:buClr>
                  <a:schemeClr val="dk1"/>
                </a:buClr>
                <a:buSzPts val="1400"/>
                <a:buFont typeface="DM Sans"/>
                <a:buChar char="●"/>
              </a:pPr>
              <a:r>
                <a:rPr lang="en" sz="1400" b="0" i="0" u="none" strike="noStrike" cap="none">
                  <a:solidFill>
                    <a:schemeClr val="dk1"/>
                  </a:solidFill>
                  <a:latin typeface="DM Sans"/>
                  <a:ea typeface="DM Sans"/>
                  <a:cs typeface="DM Sans"/>
                  <a:sym typeface="DM Sans"/>
                </a:rPr>
                <a:t>Earth is also known as the Blue Planet</a:t>
              </a:r>
              <a:endParaRPr sz="1400" b="0" i="0" u="none" strike="noStrike" cap="none">
                <a:solidFill>
                  <a:schemeClr val="dk1"/>
                </a:solidFill>
                <a:latin typeface="DM Sans"/>
                <a:ea typeface="DM Sans"/>
                <a:cs typeface="DM Sans"/>
                <a:sym typeface="DM Sans"/>
              </a:endParaRPr>
            </a:p>
            <a:p>
              <a:pPr marL="274320" marR="0" lvl="0" indent="-226059" algn="l" rtl="0">
                <a:lnSpc>
                  <a:spcPct val="100000"/>
                </a:lnSpc>
                <a:spcBef>
                  <a:spcPts val="1000"/>
                </a:spcBef>
                <a:spcAft>
                  <a:spcPts val="1000"/>
                </a:spcAft>
                <a:buClr>
                  <a:schemeClr val="dk1"/>
                </a:buClr>
                <a:buSzPts val="1400"/>
                <a:buFont typeface="DM Sans"/>
                <a:buChar char="●"/>
              </a:pPr>
              <a:r>
                <a:rPr lang="en" sz="1400" b="0" i="0" u="none" strike="noStrike" cap="none">
                  <a:solidFill>
                    <a:schemeClr val="dk1"/>
                  </a:solidFill>
                  <a:latin typeface="DM Sans"/>
                  <a:ea typeface="DM Sans"/>
                  <a:cs typeface="DM Sans"/>
                  <a:sym typeface="DM Sans"/>
                </a:rPr>
                <a:t>Mercury is  the closest planet to the Sun</a:t>
              </a:r>
              <a:endParaRPr sz="1400" b="0" i="0" u="none" strike="noStrike" cap="none">
                <a:solidFill>
                  <a:schemeClr val="dk1"/>
                </a:solidFill>
                <a:latin typeface="DM Sans"/>
                <a:ea typeface="DM Sans"/>
                <a:cs typeface="DM Sans"/>
                <a:sym typeface="DM Sans"/>
              </a:endParaRPr>
            </a:p>
          </p:txBody>
        </p:sp>
        <p:sp>
          <p:nvSpPr>
            <p:cNvPr id="462" name="Google Shape;462;p10"/>
            <p:cNvSpPr/>
            <p:nvPr/>
          </p:nvSpPr>
          <p:spPr>
            <a:xfrm>
              <a:off x="720000" y="1227549"/>
              <a:ext cx="2367900" cy="5403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accent1"/>
                  </a:solidFill>
                  <a:latin typeface="Domine"/>
                  <a:ea typeface="Domine"/>
                  <a:cs typeface="Domine"/>
                  <a:sym typeface="Domine"/>
                </a:rPr>
                <a:t>01</a:t>
              </a:r>
              <a:endParaRPr sz="2200" b="0" i="0" u="none" strike="noStrike" cap="none">
                <a:solidFill>
                  <a:schemeClr val="accent1"/>
                </a:solidFill>
                <a:latin typeface="Domine"/>
                <a:ea typeface="Domine"/>
                <a:cs typeface="Domine"/>
                <a:sym typeface="Domine"/>
              </a:endParaRPr>
            </a:p>
          </p:txBody>
        </p:sp>
      </p:grpSp>
      <p:grpSp>
        <p:nvGrpSpPr>
          <p:cNvPr id="463" name="Google Shape;463;p10"/>
          <p:cNvGrpSpPr/>
          <p:nvPr/>
        </p:nvGrpSpPr>
        <p:grpSpPr>
          <a:xfrm>
            <a:off x="3391438" y="1227549"/>
            <a:ext cx="2367900" cy="1603500"/>
            <a:chOff x="3391438" y="1227549"/>
            <a:chExt cx="2367900" cy="1603500"/>
          </a:xfrm>
        </p:grpSpPr>
        <p:sp>
          <p:nvSpPr>
            <p:cNvPr id="464" name="Google Shape;464;p10"/>
            <p:cNvSpPr txBox="1"/>
            <p:nvPr/>
          </p:nvSpPr>
          <p:spPr>
            <a:xfrm>
              <a:off x="3391438" y="1767849"/>
              <a:ext cx="2367900" cy="1063200"/>
            </a:xfrm>
            <a:prstGeom prst="rect">
              <a:avLst/>
            </a:prstGeom>
            <a:noFill/>
            <a:ln>
              <a:noFill/>
            </a:ln>
          </p:spPr>
          <p:txBody>
            <a:bodyPr spcFirstLastPara="1" wrap="square" lIns="91425" tIns="91425" rIns="91425" bIns="91425" anchor="t" anchorCtr="0">
              <a:noAutofit/>
            </a:bodyPr>
            <a:lstStyle/>
            <a:p>
              <a:pPr marL="274320" marR="0" lvl="0" indent="-226059" algn="l" rtl="0">
                <a:lnSpc>
                  <a:spcPct val="100000"/>
                </a:lnSpc>
                <a:spcBef>
                  <a:spcPts val="0"/>
                </a:spcBef>
                <a:spcAft>
                  <a:spcPts val="0"/>
                </a:spcAft>
                <a:buClr>
                  <a:schemeClr val="dk1"/>
                </a:buClr>
                <a:buSzPts val="1400"/>
                <a:buFont typeface="DM Sans"/>
                <a:buChar char="●"/>
              </a:pPr>
              <a:r>
                <a:rPr lang="en" sz="1400" b="0" i="0" u="none" strike="noStrike" cap="none">
                  <a:solidFill>
                    <a:schemeClr val="dk1"/>
                  </a:solidFill>
                  <a:latin typeface="DM Sans"/>
                  <a:ea typeface="DM Sans"/>
                  <a:cs typeface="DM Sans"/>
                  <a:sym typeface="DM Sans"/>
                </a:rPr>
                <a:t>Neptune is far away from all of us</a:t>
              </a:r>
              <a:endParaRPr sz="1400" b="0" i="0" u="none" strike="noStrike" cap="none">
                <a:solidFill>
                  <a:schemeClr val="dk1"/>
                </a:solidFill>
                <a:latin typeface="DM Sans"/>
                <a:ea typeface="DM Sans"/>
                <a:cs typeface="DM Sans"/>
                <a:sym typeface="DM Sans"/>
              </a:endParaRPr>
            </a:p>
            <a:p>
              <a:pPr marL="274320" marR="0" lvl="0" indent="-226059" algn="l" rtl="0">
                <a:lnSpc>
                  <a:spcPct val="100000"/>
                </a:lnSpc>
                <a:spcBef>
                  <a:spcPts val="1000"/>
                </a:spcBef>
                <a:spcAft>
                  <a:spcPts val="1000"/>
                </a:spcAft>
                <a:buClr>
                  <a:schemeClr val="dk1"/>
                </a:buClr>
                <a:buSzPts val="1400"/>
                <a:buFont typeface="DM Sans"/>
                <a:buChar char="●"/>
              </a:pPr>
              <a:r>
                <a:rPr lang="en" sz="1400" b="0" i="0" u="none" strike="noStrike" cap="none">
                  <a:solidFill>
                    <a:schemeClr val="dk1"/>
                  </a:solidFill>
                  <a:latin typeface="DM Sans"/>
                  <a:ea typeface="DM Sans"/>
                  <a:cs typeface="DM Sans"/>
                  <a:sym typeface="DM Sans"/>
                </a:rPr>
                <a:t>Venus is the second planet from the Sun</a:t>
              </a:r>
              <a:endParaRPr sz="1400" b="0" i="0" u="none" strike="noStrike" cap="none">
                <a:solidFill>
                  <a:schemeClr val="dk1"/>
                </a:solidFill>
                <a:latin typeface="DM Sans"/>
                <a:ea typeface="DM Sans"/>
                <a:cs typeface="DM Sans"/>
                <a:sym typeface="DM Sans"/>
              </a:endParaRPr>
            </a:p>
          </p:txBody>
        </p:sp>
        <p:sp>
          <p:nvSpPr>
            <p:cNvPr id="465" name="Google Shape;465;p10"/>
            <p:cNvSpPr/>
            <p:nvPr/>
          </p:nvSpPr>
          <p:spPr>
            <a:xfrm>
              <a:off x="3391438" y="1227549"/>
              <a:ext cx="2367900" cy="5403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accent1"/>
                  </a:solidFill>
                  <a:latin typeface="Domine"/>
                  <a:ea typeface="Domine"/>
                  <a:cs typeface="Domine"/>
                  <a:sym typeface="Domine"/>
                </a:rPr>
                <a:t>02</a:t>
              </a:r>
              <a:endParaRPr sz="2200" b="0" i="0" u="none" strike="noStrike" cap="none">
                <a:solidFill>
                  <a:schemeClr val="accent1"/>
                </a:solidFill>
                <a:latin typeface="Domine"/>
                <a:ea typeface="Domine"/>
                <a:cs typeface="Domine"/>
                <a:sym typeface="Domine"/>
              </a:endParaRPr>
            </a:p>
          </p:txBody>
        </p:sp>
      </p:grpSp>
      <p:grpSp>
        <p:nvGrpSpPr>
          <p:cNvPr id="466" name="Google Shape;466;p10"/>
          <p:cNvGrpSpPr/>
          <p:nvPr/>
        </p:nvGrpSpPr>
        <p:grpSpPr>
          <a:xfrm>
            <a:off x="6062875" y="1227549"/>
            <a:ext cx="2367900" cy="1603500"/>
            <a:chOff x="6062875" y="1227549"/>
            <a:chExt cx="2367900" cy="1603500"/>
          </a:xfrm>
        </p:grpSpPr>
        <p:sp>
          <p:nvSpPr>
            <p:cNvPr id="467" name="Google Shape;467;p10"/>
            <p:cNvSpPr txBox="1"/>
            <p:nvPr/>
          </p:nvSpPr>
          <p:spPr>
            <a:xfrm>
              <a:off x="6062875" y="1767849"/>
              <a:ext cx="2367900" cy="1063200"/>
            </a:xfrm>
            <a:prstGeom prst="rect">
              <a:avLst/>
            </a:prstGeom>
            <a:noFill/>
            <a:ln>
              <a:noFill/>
            </a:ln>
          </p:spPr>
          <p:txBody>
            <a:bodyPr spcFirstLastPara="1" wrap="square" lIns="91425" tIns="91425" rIns="91425" bIns="91425" anchor="t" anchorCtr="0">
              <a:noAutofit/>
            </a:bodyPr>
            <a:lstStyle/>
            <a:p>
              <a:pPr marL="274320" marR="0" lvl="0" indent="-226059" algn="l" rtl="0">
                <a:lnSpc>
                  <a:spcPct val="100000"/>
                </a:lnSpc>
                <a:spcBef>
                  <a:spcPts val="0"/>
                </a:spcBef>
                <a:spcAft>
                  <a:spcPts val="0"/>
                </a:spcAft>
                <a:buClr>
                  <a:schemeClr val="dk1"/>
                </a:buClr>
                <a:buSzPts val="1400"/>
                <a:buFont typeface="DM Sans"/>
                <a:buChar char="●"/>
              </a:pPr>
              <a:r>
                <a:rPr lang="en" sz="1400" b="0" i="0" u="none" strike="noStrike" cap="none">
                  <a:solidFill>
                    <a:schemeClr val="dk1"/>
                  </a:solidFill>
                  <a:latin typeface="DM Sans"/>
                  <a:ea typeface="DM Sans"/>
                  <a:cs typeface="DM Sans"/>
                  <a:sym typeface="DM Sans"/>
                </a:rPr>
                <a:t>Mars is actually a very cold planet</a:t>
              </a:r>
              <a:endParaRPr sz="1400" b="0" i="0" u="none" strike="noStrike" cap="none">
                <a:solidFill>
                  <a:schemeClr val="dk1"/>
                </a:solidFill>
                <a:latin typeface="DM Sans"/>
                <a:ea typeface="DM Sans"/>
                <a:cs typeface="DM Sans"/>
                <a:sym typeface="DM Sans"/>
              </a:endParaRPr>
            </a:p>
            <a:p>
              <a:pPr marL="274320" marR="0" lvl="0" indent="-226059" algn="l" rtl="0">
                <a:lnSpc>
                  <a:spcPct val="100000"/>
                </a:lnSpc>
                <a:spcBef>
                  <a:spcPts val="1000"/>
                </a:spcBef>
                <a:spcAft>
                  <a:spcPts val="1000"/>
                </a:spcAft>
                <a:buClr>
                  <a:schemeClr val="dk1"/>
                </a:buClr>
                <a:buSzPts val="1400"/>
                <a:buFont typeface="DM Sans"/>
                <a:buChar char="●"/>
              </a:pPr>
              <a:r>
                <a:rPr lang="en" sz="1400" b="0" i="0" u="none" strike="noStrike" cap="none">
                  <a:solidFill>
                    <a:schemeClr val="dk1"/>
                  </a:solidFill>
                  <a:latin typeface="DM Sans"/>
                  <a:ea typeface="DM Sans"/>
                  <a:cs typeface="DM Sans"/>
                  <a:sym typeface="DM Sans"/>
                </a:rPr>
                <a:t>Jupiter is the biggest planet of them all</a:t>
              </a:r>
              <a:endParaRPr sz="1400" b="0" i="0" u="none" strike="noStrike" cap="none">
                <a:solidFill>
                  <a:schemeClr val="dk1"/>
                </a:solidFill>
                <a:latin typeface="DM Sans"/>
                <a:ea typeface="DM Sans"/>
                <a:cs typeface="DM Sans"/>
                <a:sym typeface="DM Sans"/>
              </a:endParaRPr>
            </a:p>
          </p:txBody>
        </p:sp>
        <p:sp>
          <p:nvSpPr>
            <p:cNvPr id="468" name="Google Shape;468;p10"/>
            <p:cNvSpPr/>
            <p:nvPr/>
          </p:nvSpPr>
          <p:spPr>
            <a:xfrm>
              <a:off x="6062875" y="1227549"/>
              <a:ext cx="2367900" cy="5403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accent1"/>
                  </a:solidFill>
                  <a:latin typeface="Domine"/>
                  <a:ea typeface="Domine"/>
                  <a:cs typeface="Domine"/>
                  <a:sym typeface="Domine"/>
                </a:rPr>
                <a:t>03</a:t>
              </a:r>
              <a:endParaRPr sz="2200" b="0" i="0" u="none" strike="noStrike" cap="none">
                <a:solidFill>
                  <a:schemeClr val="accent1"/>
                </a:solidFill>
                <a:latin typeface="Domine"/>
                <a:ea typeface="Domine"/>
                <a:cs typeface="Domine"/>
                <a:sym typeface="Domine"/>
              </a:endParaRPr>
            </a:p>
          </p:txBody>
        </p:sp>
      </p:grpSp>
      <p:grpSp>
        <p:nvGrpSpPr>
          <p:cNvPr id="469" name="Google Shape;469;p10"/>
          <p:cNvGrpSpPr/>
          <p:nvPr/>
        </p:nvGrpSpPr>
        <p:grpSpPr>
          <a:xfrm>
            <a:off x="720013" y="3005075"/>
            <a:ext cx="2367900" cy="1603500"/>
            <a:chOff x="720013" y="3005075"/>
            <a:chExt cx="2367900" cy="1603500"/>
          </a:xfrm>
        </p:grpSpPr>
        <p:sp>
          <p:nvSpPr>
            <p:cNvPr id="470" name="Google Shape;470;p10"/>
            <p:cNvSpPr txBox="1"/>
            <p:nvPr/>
          </p:nvSpPr>
          <p:spPr>
            <a:xfrm>
              <a:off x="720013" y="3545375"/>
              <a:ext cx="2367900" cy="1063200"/>
            </a:xfrm>
            <a:prstGeom prst="rect">
              <a:avLst/>
            </a:prstGeom>
            <a:noFill/>
            <a:ln>
              <a:noFill/>
            </a:ln>
          </p:spPr>
          <p:txBody>
            <a:bodyPr spcFirstLastPara="1" wrap="square" lIns="91425" tIns="91425" rIns="91425" bIns="91425" anchor="t" anchorCtr="0">
              <a:noAutofit/>
            </a:bodyPr>
            <a:lstStyle/>
            <a:p>
              <a:pPr marL="274320" marR="0" lvl="0" indent="-226059" algn="l" rtl="0">
                <a:lnSpc>
                  <a:spcPct val="100000"/>
                </a:lnSpc>
                <a:spcBef>
                  <a:spcPts val="0"/>
                </a:spcBef>
                <a:spcAft>
                  <a:spcPts val="0"/>
                </a:spcAft>
                <a:buClr>
                  <a:schemeClr val="dk1"/>
                </a:buClr>
                <a:buSzPts val="1400"/>
                <a:buFont typeface="DM Sans"/>
                <a:buChar char="●"/>
              </a:pPr>
              <a:r>
                <a:rPr lang="en" sz="1400" b="0" i="0" u="none" strike="noStrike" cap="none">
                  <a:solidFill>
                    <a:schemeClr val="dk1"/>
                  </a:solidFill>
                  <a:latin typeface="DM Sans"/>
                  <a:ea typeface="DM Sans"/>
                  <a:cs typeface="DM Sans"/>
                  <a:sym typeface="DM Sans"/>
                </a:rPr>
                <a:t>Saturn is composed of hydrogen and helium</a:t>
              </a:r>
              <a:endParaRPr sz="1400" b="0" i="0" u="none" strike="noStrike" cap="none">
                <a:solidFill>
                  <a:schemeClr val="dk1"/>
                </a:solidFill>
                <a:latin typeface="DM Sans"/>
                <a:ea typeface="DM Sans"/>
                <a:cs typeface="DM Sans"/>
                <a:sym typeface="DM Sans"/>
              </a:endParaRPr>
            </a:p>
            <a:p>
              <a:pPr marL="274320" marR="0" lvl="0" indent="-226059" algn="l" rtl="0">
                <a:lnSpc>
                  <a:spcPct val="100000"/>
                </a:lnSpc>
                <a:spcBef>
                  <a:spcPts val="1000"/>
                </a:spcBef>
                <a:spcAft>
                  <a:spcPts val="1000"/>
                </a:spcAft>
                <a:buClr>
                  <a:schemeClr val="dk1"/>
                </a:buClr>
                <a:buSzPts val="1400"/>
                <a:buFont typeface="DM Sans"/>
                <a:buChar char="●"/>
              </a:pPr>
              <a:r>
                <a:rPr lang="en" sz="1400" b="0" i="0" u="none" strike="noStrike" cap="none">
                  <a:solidFill>
                    <a:schemeClr val="dk1"/>
                  </a:solidFill>
                  <a:latin typeface="DM Sans"/>
                  <a:ea typeface="DM Sans"/>
                  <a:cs typeface="DM Sans"/>
                  <a:sym typeface="DM Sans"/>
                </a:rPr>
                <a:t>Jupiter is a gas giant and a big planet</a:t>
              </a:r>
              <a:endParaRPr sz="1400" b="0" i="0" u="none" strike="noStrike" cap="none">
                <a:solidFill>
                  <a:schemeClr val="dk1"/>
                </a:solidFill>
                <a:latin typeface="DM Sans"/>
                <a:ea typeface="DM Sans"/>
                <a:cs typeface="DM Sans"/>
                <a:sym typeface="DM Sans"/>
              </a:endParaRPr>
            </a:p>
          </p:txBody>
        </p:sp>
        <p:sp>
          <p:nvSpPr>
            <p:cNvPr id="471" name="Google Shape;471;p10"/>
            <p:cNvSpPr/>
            <p:nvPr/>
          </p:nvSpPr>
          <p:spPr>
            <a:xfrm>
              <a:off x="720013" y="3005075"/>
              <a:ext cx="2367900" cy="5403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accent1"/>
                  </a:solidFill>
                  <a:latin typeface="Domine"/>
                  <a:ea typeface="Domine"/>
                  <a:cs typeface="Domine"/>
                  <a:sym typeface="Domine"/>
                </a:rPr>
                <a:t>04</a:t>
              </a:r>
              <a:endParaRPr sz="2200" b="0" i="0" u="none" strike="noStrike" cap="none">
                <a:solidFill>
                  <a:schemeClr val="accent1"/>
                </a:solidFill>
                <a:latin typeface="Domine"/>
                <a:ea typeface="Domine"/>
                <a:cs typeface="Domine"/>
                <a:sym typeface="Domine"/>
              </a:endParaRPr>
            </a:p>
          </p:txBody>
        </p:sp>
      </p:grpSp>
      <p:grpSp>
        <p:nvGrpSpPr>
          <p:cNvPr id="472" name="Google Shape;472;p10"/>
          <p:cNvGrpSpPr/>
          <p:nvPr/>
        </p:nvGrpSpPr>
        <p:grpSpPr>
          <a:xfrm>
            <a:off x="3391450" y="3005075"/>
            <a:ext cx="2367900" cy="1603500"/>
            <a:chOff x="3391450" y="3005075"/>
            <a:chExt cx="2367900" cy="1603500"/>
          </a:xfrm>
        </p:grpSpPr>
        <p:sp>
          <p:nvSpPr>
            <p:cNvPr id="473" name="Google Shape;473;p10"/>
            <p:cNvSpPr txBox="1"/>
            <p:nvPr/>
          </p:nvSpPr>
          <p:spPr>
            <a:xfrm>
              <a:off x="3391450" y="3545375"/>
              <a:ext cx="2367900" cy="1063200"/>
            </a:xfrm>
            <a:prstGeom prst="rect">
              <a:avLst/>
            </a:prstGeom>
            <a:noFill/>
            <a:ln>
              <a:noFill/>
            </a:ln>
          </p:spPr>
          <p:txBody>
            <a:bodyPr spcFirstLastPara="1" wrap="square" lIns="91425" tIns="91425" rIns="91425" bIns="91425" anchor="t" anchorCtr="0">
              <a:noAutofit/>
            </a:bodyPr>
            <a:lstStyle/>
            <a:p>
              <a:pPr marL="274320" marR="0" lvl="0" indent="-226059" algn="l" rtl="0">
                <a:lnSpc>
                  <a:spcPct val="100000"/>
                </a:lnSpc>
                <a:spcBef>
                  <a:spcPts val="0"/>
                </a:spcBef>
                <a:spcAft>
                  <a:spcPts val="0"/>
                </a:spcAft>
                <a:buClr>
                  <a:schemeClr val="dk1"/>
                </a:buClr>
                <a:buSzPts val="1400"/>
                <a:buFont typeface="DM Sans"/>
                <a:buChar char="●"/>
              </a:pPr>
              <a:r>
                <a:rPr lang="en" sz="1400" b="0" i="0" u="none" strike="noStrike" cap="none">
                  <a:solidFill>
                    <a:schemeClr val="dk1"/>
                  </a:solidFill>
                  <a:latin typeface="DM Sans"/>
                  <a:ea typeface="DM Sans"/>
                  <a:cs typeface="DM Sans"/>
                  <a:sym typeface="DM Sans"/>
                </a:rPr>
                <a:t>The Sun is the star at the center of the Solar </a:t>
              </a:r>
              <a:endParaRPr sz="1400" b="0" i="0" u="none" strike="noStrike" cap="none">
                <a:solidFill>
                  <a:schemeClr val="dk1"/>
                </a:solidFill>
                <a:latin typeface="DM Sans"/>
                <a:ea typeface="DM Sans"/>
                <a:cs typeface="DM Sans"/>
                <a:sym typeface="DM Sans"/>
              </a:endParaRPr>
            </a:p>
            <a:p>
              <a:pPr marL="274320" marR="0" lvl="0" indent="-226059" algn="l" rtl="0">
                <a:lnSpc>
                  <a:spcPct val="100000"/>
                </a:lnSpc>
                <a:spcBef>
                  <a:spcPts val="1000"/>
                </a:spcBef>
                <a:spcAft>
                  <a:spcPts val="1000"/>
                </a:spcAft>
                <a:buClr>
                  <a:schemeClr val="dk1"/>
                </a:buClr>
                <a:buSzPts val="1400"/>
                <a:buFont typeface="DM Sans"/>
                <a:buChar char="●"/>
              </a:pPr>
              <a:r>
                <a:rPr lang="en" sz="1400" b="0" i="0" u="none" strike="noStrike" cap="none">
                  <a:solidFill>
                    <a:schemeClr val="dk1"/>
                  </a:solidFill>
                  <a:latin typeface="DM Sans"/>
                  <a:ea typeface="DM Sans"/>
                  <a:cs typeface="DM Sans"/>
                  <a:sym typeface="DM Sans"/>
                </a:rPr>
                <a:t>Saturn is a gas giant with several rings</a:t>
              </a:r>
              <a:endParaRPr sz="1400" b="0" i="0" u="none" strike="noStrike" cap="none">
                <a:solidFill>
                  <a:schemeClr val="dk1"/>
                </a:solidFill>
                <a:latin typeface="DM Sans"/>
                <a:ea typeface="DM Sans"/>
                <a:cs typeface="DM Sans"/>
                <a:sym typeface="DM Sans"/>
              </a:endParaRPr>
            </a:p>
          </p:txBody>
        </p:sp>
        <p:sp>
          <p:nvSpPr>
            <p:cNvPr id="474" name="Google Shape;474;p10"/>
            <p:cNvSpPr/>
            <p:nvPr/>
          </p:nvSpPr>
          <p:spPr>
            <a:xfrm>
              <a:off x="3391450" y="3005075"/>
              <a:ext cx="2367900" cy="5403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accent1"/>
                  </a:solidFill>
                  <a:latin typeface="Domine"/>
                  <a:ea typeface="Domine"/>
                  <a:cs typeface="Domine"/>
                  <a:sym typeface="Domine"/>
                </a:rPr>
                <a:t>05</a:t>
              </a:r>
              <a:endParaRPr sz="2200" b="0" i="0" u="none" strike="noStrike" cap="none">
                <a:solidFill>
                  <a:schemeClr val="accent1"/>
                </a:solidFill>
                <a:latin typeface="Domine"/>
                <a:ea typeface="Domine"/>
                <a:cs typeface="Domine"/>
                <a:sym typeface="Domine"/>
              </a:endParaRPr>
            </a:p>
          </p:txBody>
        </p:sp>
      </p:grpSp>
      <p:grpSp>
        <p:nvGrpSpPr>
          <p:cNvPr id="475" name="Google Shape;475;p10"/>
          <p:cNvGrpSpPr/>
          <p:nvPr/>
        </p:nvGrpSpPr>
        <p:grpSpPr>
          <a:xfrm>
            <a:off x="6062888" y="3005075"/>
            <a:ext cx="2367900" cy="1603500"/>
            <a:chOff x="6062888" y="3005075"/>
            <a:chExt cx="2367900" cy="1603500"/>
          </a:xfrm>
        </p:grpSpPr>
        <p:sp>
          <p:nvSpPr>
            <p:cNvPr id="476" name="Google Shape;476;p10"/>
            <p:cNvSpPr txBox="1"/>
            <p:nvPr/>
          </p:nvSpPr>
          <p:spPr>
            <a:xfrm>
              <a:off x="6062888" y="3545375"/>
              <a:ext cx="2367900" cy="1063200"/>
            </a:xfrm>
            <a:prstGeom prst="rect">
              <a:avLst/>
            </a:prstGeom>
            <a:noFill/>
            <a:ln>
              <a:noFill/>
            </a:ln>
          </p:spPr>
          <p:txBody>
            <a:bodyPr spcFirstLastPara="1" wrap="square" lIns="91425" tIns="91425" rIns="91425" bIns="91425" anchor="t" anchorCtr="0">
              <a:noAutofit/>
            </a:bodyPr>
            <a:lstStyle/>
            <a:p>
              <a:pPr marL="274320" marR="0" lvl="0" indent="-226059" algn="l" rtl="0">
                <a:lnSpc>
                  <a:spcPct val="100000"/>
                </a:lnSpc>
                <a:spcBef>
                  <a:spcPts val="0"/>
                </a:spcBef>
                <a:spcAft>
                  <a:spcPts val="0"/>
                </a:spcAft>
                <a:buClr>
                  <a:schemeClr val="dk1"/>
                </a:buClr>
                <a:buSzPts val="1400"/>
                <a:buFont typeface="DM Sans"/>
                <a:buChar char="●"/>
              </a:pPr>
              <a:r>
                <a:rPr lang="en" sz="1400" b="0" i="0" u="none" strike="noStrike" cap="none">
                  <a:solidFill>
                    <a:schemeClr val="dk1"/>
                  </a:solidFill>
                  <a:latin typeface="DM Sans"/>
                  <a:ea typeface="DM Sans"/>
                  <a:cs typeface="DM Sans"/>
                  <a:sym typeface="DM Sans"/>
                </a:rPr>
                <a:t>The Moon is Earth’s only natural satellite</a:t>
              </a:r>
              <a:endParaRPr sz="1400" b="0" i="0" u="none" strike="noStrike" cap="none">
                <a:solidFill>
                  <a:schemeClr val="dk1"/>
                </a:solidFill>
                <a:latin typeface="DM Sans"/>
                <a:ea typeface="DM Sans"/>
                <a:cs typeface="DM Sans"/>
                <a:sym typeface="DM Sans"/>
              </a:endParaRPr>
            </a:p>
            <a:p>
              <a:pPr marL="274320" marR="0" lvl="0" indent="-226059" algn="l" rtl="0">
                <a:lnSpc>
                  <a:spcPct val="100000"/>
                </a:lnSpc>
                <a:spcBef>
                  <a:spcPts val="1000"/>
                </a:spcBef>
                <a:spcAft>
                  <a:spcPts val="1000"/>
                </a:spcAft>
                <a:buClr>
                  <a:schemeClr val="dk1"/>
                </a:buClr>
                <a:buSzPts val="1400"/>
                <a:buFont typeface="DM Sans"/>
                <a:buChar char="●"/>
              </a:pPr>
              <a:r>
                <a:rPr lang="en" sz="1400" b="0" i="0" u="none" strike="noStrike" cap="none">
                  <a:solidFill>
                    <a:schemeClr val="dk1"/>
                  </a:solidFill>
                  <a:latin typeface="DM Sans"/>
                  <a:ea typeface="DM Sans"/>
                  <a:cs typeface="DM Sans"/>
                  <a:sym typeface="DM Sans"/>
                </a:rPr>
                <a:t>Neptune is the farthest planet of them all</a:t>
              </a:r>
              <a:endParaRPr sz="1400" b="0" i="0" u="none" strike="noStrike" cap="none">
                <a:solidFill>
                  <a:schemeClr val="dk1"/>
                </a:solidFill>
                <a:latin typeface="DM Sans"/>
                <a:ea typeface="DM Sans"/>
                <a:cs typeface="DM Sans"/>
                <a:sym typeface="DM Sans"/>
              </a:endParaRPr>
            </a:p>
          </p:txBody>
        </p:sp>
        <p:sp>
          <p:nvSpPr>
            <p:cNvPr id="477" name="Google Shape;477;p10"/>
            <p:cNvSpPr/>
            <p:nvPr/>
          </p:nvSpPr>
          <p:spPr>
            <a:xfrm>
              <a:off x="6062888" y="3005075"/>
              <a:ext cx="2367900" cy="5403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accent1"/>
                  </a:solidFill>
                  <a:latin typeface="Domine"/>
                  <a:ea typeface="Domine"/>
                  <a:cs typeface="Domine"/>
                  <a:sym typeface="Domine"/>
                </a:rPr>
                <a:t>06</a:t>
              </a:r>
              <a:endParaRPr sz="2200" b="0" i="0" u="none" strike="noStrike" cap="none">
                <a:solidFill>
                  <a:schemeClr val="accent1"/>
                </a:solidFill>
                <a:latin typeface="Domine"/>
                <a:ea typeface="Domine"/>
                <a:cs typeface="Domine"/>
                <a:sym typeface="Domine"/>
              </a:endParaRPr>
            </a:p>
          </p:txBody>
        </p:sp>
      </p:grpSp>
      <p:cxnSp>
        <p:nvCxnSpPr>
          <p:cNvPr id="478" name="Google Shape;478;p10"/>
          <p:cNvCxnSpPr>
            <a:stCxn id="462" idx="1"/>
            <a:endCxn id="461" idx="1"/>
          </p:cNvCxnSpPr>
          <p:nvPr/>
        </p:nvCxnSpPr>
        <p:spPr>
          <a:xfrm>
            <a:off x="720000" y="1497699"/>
            <a:ext cx="600" cy="801900"/>
          </a:xfrm>
          <a:prstGeom prst="bentConnector3">
            <a:avLst>
              <a:gd name="adj1" fmla="val -20091667"/>
            </a:avLst>
          </a:prstGeom>
          <a:noFill/>
          <a:ln w="19050" cap="flat" cmpd="sng">
            <a:solidFill>
              <a:schemeClr val="dk1"/>
            </a:solidFill>
            <a:prstDash val="solid"/>
            <a:round/>
            <a:headEnd type="none" w="sm" len="sm"/>
            <a:tailEnd type="none" w="sm" len="sm"/>
          </a:ln>
        </p:spPr>
      </p:cxnSp>
      <p:cxnSp>
        <p:nvCxnSpPr>
          <p:cNvPr id="479" name="Google Shape;479;p10"/>
          <p:cNvCxnSpPr>
            <a:stCxn id="465" idx="1"/>
            <a:endCxn id="464" idx="1"/>
          </p:cNvCxnSpPr>
          <p:nvPr/>
        </p:nvCxnSpPr>
        <p:spPr>
          <a:xfrm>
            <a:off x="3391438" y="1497699"/>
            <a:ext cx="600" cy="801900"/>
          </a:xfrm>
          <a:prstGeom prst="bentConnector3">
            <a:avLst>
              <a:gd name="adj1" fmla="val -21285417"/>
            </a:avLst>
          </a:prstGeom>
          <a:noFill/>
          <a:ln w="19050" cap="flat" cmpd="sng">
            <a:solidFill>
              <a:schemeClr val="dk1"/>
            </a:solidFill>
            <a:prstDash val="solid"/>
            <a:round/>
            <a:headEnd type="none" w="sm" len="sm"/>
            <a:tailEnd type="none" w="sm" len="sm"/>
          </a:ln>
        </p:spPr>
      </p:cxnSp>
      <p:cxnSp>
        <p:nvCxnSpPr>
          <p:cNvPr id="480" name="Google Shape;480;p10"/>
          <p:cNvCxnSpPr>
            <a:stCxn id="468" idx="1"/>
            <a:endCxn id="467" idx="1"/>
          </p:cNvCxnSpPr>
          <p:nvPr/>
        </p:nvCxnSpPr>
        <p:spPr>
          <a:xfrm>
            <a:off x="6062875" y="1497699"/>
            <a:ext cx="600" cy="801900"/>
          </a:xfrm>
          <a:prstGeom prst="bentConnector3">
            <a:avLst>
              <a:gd name="adj1" fmla="val -22483333"/>
            </a:avLst>
          </a:prstGeom>
          <a:noFill/>
          <a:ln w="19050" cap="flat" cmpd="sng">
            <a:solidFill>
              <a:schemeClr val="dk1"/>
            </a:solidFill>
            <a:prstDash val="solid"/>
            <a:round/>
            <a:headEnd type="none" w="sm" len="sm"/>
            <a:tailEnd type="none" w="sm" len="sm"/>
          </a:ln>
        </p:spPr>
      </p:cxnSp>
      <p:cxnSp>
        <p:nvCxnSpPr>
          <p:cNvPr id="481" name="Google Shape;481;p10"/>
          <p:cNvCxnSpPr>
            <a:stCxn id="477" idx="1"/>
            <a:endCxn id="476" idx="1"/>
          </p:cNvCxnSpPr>
          <p:nvPr/>
        </p:nvCxnSpPr>
        <p:spPr>
          <a:xfrm>
            <a:off x="6062888" y="3275225"/>
            <a:ext cx="600" cy="801900"/>
          </a:xfrm>
          <a:prstGeom prst="bentConnector3">
            <a:avLst>
              <a:gd name="adj1" fmla="val -21252083"/>
            </a:avLst>
          </a:prstGeom>
          <a:noFill/>
          <a:ln w="19050" cap="flat" cmpd="sng">
            <a:solidFill>
              <a:schemeClr val="dk1"/>
            </a:solidFill>
            <a:prstDash val="solid"/>
            <a:round/>
            <a:headEnd type="none" w="sm" len="sm"/>
            <a:tailEnd type="none" w="sm" len="sm"/>
          </a:ln>
        </p:spPr>
      </p:cxnSp>
      <p:cxnSp>
        <p:nvCxnSpPr>
          <p:cNvPr id="482" name="Google Shape;482;p10"/>
          <p:cNvCxnSpPr>
            <a:stCxn id="474" idx="1"/>
            <a:endCxn id="473" idx="1"/>
          </p:cNvCxnSpPr>
          <p:nvPr/>
        </p:nvCxnSpPr>
        <p:spPr>
          <a:xfrm>
            <a:off x="3391450" y="3275225"/>
            <a:ext cx="600" cy="801900"/>
          </a:xfrm>
          <a:prstGeom prst="bentConnector3">
            <a:avLst>
              <a:gd name="adj1" fmla="val -20054167"/>
            </a:avLst>
          </a:prstGeom>
          <a:noFill/>
          <a:ln w="19050" cap="flat" cmpd="sng">
            <a:solidFill>
              <a:schemeClr val="dk1"/>
            </a:solidFill>
            <a:prstDash val="solid"/>
            <a:round/>
            <a:headEnd type="none" w="sm" len="sm"/>
            <a:tailEnd type="none" w="sm" len="sm"/>
          </a:ln>
        </p:spPr>
      </p:cxnSp>
      <p:cxnSp>
        <p:nvCxnSpPr>
          <p:cNvPr id="483" name="Google Shape;483;p10"/>
          <p:cNvCxnSpPr>
            <a:stCxn id="471" idx="1"/>
            <a:endCxn id="470" idx="1"/>
          </p:cNvCxnSpPr>
          <p:nvPr/>
        </p:nvCxnSpPr>
        <p:spPr>
          <a:xfrm>
            <a:off x="720013" y="3275225"/>
            <a:ext cx="600" cy="801900"/>
          </a:xfrm>
          <a:prstGeom prst="bentConnector3">
            <a:avLst>
              <a:gd name="adj1" fmla="val -18860417"/>
            </a:avLst>
          </a:prstGeom>
          <a:noFill/>
          <a:ln w="19050" cap="flat" cmpd="sng">
            <a:solidFill>
              <a:schemeClr val="dk1"/>
            </a:solidFill>
            <a:prstDash val="solid"/>
            <a:round/>
            <a:headEnd type="none" w="sm" len="sm"/>
            <a:tailEnd type="none" w="sm" len="sm"/>
          </a:ln>
        </p:spPr>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11"/>
          <p:cNvSpPr txBox="1">
            <a:spLocks noGrp="1"/>
          </p:cNvSpPr>
          <p:nvPr>
            <p:ph type="title"/>
          </p:nvPr>
        </p:nvSpPr>
        <p:spPr>
          <a:xfrm>
            <a:off x="720000" y="445025"/>
            <a:ext cx="7704000" cy="5760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400"/>
              <a:buNone/>
            </a:pPr>
            <a:r>
              <a:rPr lang="en" sz="3400"/>
              <a:t>Anxiety treatment center</a:t>
            </a:r>
            <a:endParaRPr/>
          </a:p>
        </p:txBody>
      </p:sp>
      <p:grpSp>
        <p:nvGrpSpPr>
          <p:cNvPr id="489" name="Google Shape;489;p11"/>
          <p:cNvGrpSpPr/>
          <p:nvPr/>
        </p:nvGrpSpPr>
        <p:grpSpPr>
          <a:xfrm>
            <a:off x="718470" y="1183128"/>
            <a:ext cx="1875000" cy="806931"/>
            <a:chOff x="718470" y="1183128"/>
            <a:chExt cx="1875000" cy="806931"/>
          </a:xfrm>
        </p:grpSpPr>
        <p:sp>
          <p:nvSpPr>
            <p:cNvPr id="490" name="Google Shape;490;p11"/>
            <p:cNvSpPr txBox="1"/>
            <p:nvPr/>
          </p:nvSpPr>
          <p:spPr>
            <a:xfrm>
              <a:off x="718470" y="1183128"/>
              <a:ext cx="1875000" cy="404100"/>
            </a:xfrm>
            <a:prstGeom prst="rect">
              <a:avLst/>
            </a:prstGeom>
            <a:noFill/>
            <a:ln>
              <a:noFill/>
            </a:ln>
          </p:spPr>
          <p:txBody>
            <a:bodyPr spcFirstLastPara="1" wrap="square" lIns="91425" tIns="91425" rIns="91425" bIns="91425" anchor="b" anchorCtr="0">
              <a:noAutofit/>
            </a:bodyPr>
            <a:lstStyle/>
            <a:p>
              <a:pPr marL="0" marR="0" lvl="0" indent="0" algn="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Earth</a:t>
              </a:r>
              <a:endParaRPr sz="2200" b="0" i="0" u="none" strike="noStrike" cap="none">
                <a:solidFill>
                  <a:schemeClr val="dk2"/>
                </a:solidFill>
                <a:latin typeface="Domine"/>
                <a:ea typeface="Domine"/>
                <a:cs typeface="Domine"/>
                <a:sym typeface="Domine"/>
              </a:endParaRPr>
            </a:p>
          </p:txBody>
        </p:sp>
        <p:sp>
          <p:nvSpPr>
            <p:cNvPr id="491" name="Google Shape;491;p11"/>
            <p:cNvSpPr txBox="1"/>
            <p:nvPr/>
          </p:nvSpPr>
          <p:spPr>
            <a:xfrm>
              <a:off x="718470" y="1449759"/>
              <a:ext cx="1875000" cy="5403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Earth is also known as the Blue Planet</a:t>
              </a:r>
              <a:endParaRPr sz="1400" b="0" i="0" u="none" strike="noStrike" cap="none">
                <a:solidFill>
                  <a:schemeClr val="dk1"/>
                </a:solidFill>
                <a:latin typeface="DM Sans"/>
                <a:ea typeface="DM Sans"/>
                <a:cs typeface="DM Sans"/>
                <a:sym typeface="DM Sans"/>
              </a:endParaRPr>
            </a:p>
          </p:txBody>
        </p:sp>
      </p:grpSp>
      <p:sp>
        <p:nvSpPr>
          <p:cNvPr id="492" name="Google Shape;492;p11"/>
          <p:cNvSpPr/>
          <p:nvPr/>
        </p:nvSpPr>
        <p:spPr>
          <a:xfrm>
            <a:off x="2745870" y="1316443"/>
            <a:ext cx="637200" cy="5403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accent1"/>
                </a:solidFill>
                <a:latin typeface="Domine"/>
                <a:ea typeface="Domine"/>
                <a:cs typeface="Domine"/>
                <a:sym typeface="Domine"/>
              </a:rPr>
              <a:t>01</a:t>
            </a:r>
            <a:endParaRPr sz="2200" b="0" i="0" u="none" strike="noStrike" cap="none">
              <a:solidFill>
                <a:schemeClr val="accent1"/>
              </a:solidFill>
              <a:latin typeface="Domine"/>
              <a:ea typeface="Domine"/>
              <a:cs typeface="Domine"/>
              <a:sym typeface="Domine"/>
            </a:endParaRPr>
          </a:p>
        </p:txBody>
      </p:sp>
      <p:grpSp>
        <p:nvGrpSpPr>
          <p:cNvPr id="493" name="Google Shape;493;p11"/>
          <p:cNvGrpSpPr/>
          <p:nvPr/>
        </p:nvGrpSpPr>
        <p:grpSpPr>
          <a:xfrm>
            <a:off x="3535470" y="1839101"/>
            <a:ext cx="1875000" cy="806899"/>
            <a:chOff x="3535470" y="1839101"/>
            <a:chExt cx="1875000" cy="806899"/>
          </a:xfrm>
        </p:grpSpPr>
        <p:sp>
          <p:nvSpPr>
            <p:cNvPr id="494" name="Google Shape;494;p11"/>
            <p:cNvSpPr txBox="1"/>
            <p:nvPr/>
          </p:nvSpPr>
          <p:spPr>
            <a:xfrm>
              <a:off x="3535470" y="1839101"/>
              <a:ext cx="1875000" cy="4041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Venus</a:t>
              </a:r>
              <a:endParaRPr sz="2200" b="0" i="0" u="none" strike="noStrike" cap="none">
                <a:solidFill>
                  <a:schemeClr val="dk2"/>
                </a:solidFill>
                <a:latin typeface="Domine"/>
                <a:ea typeface="Domine"/>
                <a:cs typeface="Domine"/>
                <a:sym typeface="Domine"/>
              </a:endParaRPr>
            </a:p>
          </p:txBody>
        </p:sp>
        <p:sp>
          <p:nvSpPr>
            <p:cNvPr id="495" name="Google Shape;495;p11"/>
            <p:cNvSpPr txBox="1"/>
            <p:nvPr/>
          </p:nvSpPr>
          <p:spPr>
            <a:xfrm>
              <a:off x="3535470" y="2105700"/>
              <a:ext cx="1875000" cy="540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Venus is the second planet from the Sun</a:t>
              </a:r>
              <a:endParaRPr sz="1400" b="0" i="0" u="none" strike="noStrike" cap="none">
                <a:solidFill>
                  <a:schemeClr val="dk1"/>
                </a:solidFill>
                <a:latin typeface="DM Sans"/>
                <a:ea typeface="DM Sans"/>
                <a:cs typeface="DM Sans"/>
                <a:sym typeface="DM Sans"/>
              </a:endParaRPr>
            </a:p>
          </p:txBody>
        </p:sp>
      </p:grpSp>
      <p:sp>
        <p:nvSpPr>
          <p:cNvPr id="496" name="Google Shape;496;p11"/>
          <p:cNvSpPr/>
          <p:nvPr/>
        </p:nvSpPr>
        <p:spPr>
          <a:xfrm>
            <a:off x="2745870" y="1972447"/>
            <a:ext cx="637200" cy="5403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accent1"/>
                </a:solidFill>
                <a:latin typeface="Domine"/>
                <a:ea typeface="Domine"/>
                <a:cs typeface="Domine"/>
                <a:sym typeface="Domine"/>
              </a:rPr>
              <a:t>02</a:t>
            </a:r>
            <a:endParaRPr sz="1400" b="0" i="0" u="none" strike="noStrike" cap="none">
              <a:solidFill>
                <a:schemeClr val="accent1"/>
              </a:solidFill>
              <a:latin typeface="Domine"/>
              <a:ea typeface="Domine"/>
              <a:cs typeface="Domine"/>
              <a:sym typeface="Domine"/>
            </a:endParaRPr>
          </a:p>
        </p:txBody>
      </p:sp>
      <p:grpSp>
        <p:nvGrpSpPr>
          <p:cNvPr id="497" name="Google Shape;497;p11"/>
          <p:cNvGrpSpPr/>
          <p:nvPr/>
        </p:nvGrpSpPr>
        <p:grpSpPr>
          <a:xfrm>
            <a:off x="718470" y="2495074"/>
            <a:ext cx="1875000" cy="806868"/>
            <a:chOff x="718470" y="2495074"/>
            <a:chExt cx="1875000" cy="806868"/>
          </a:xfrm>
        </p:grpSpPr>
        <p:sp>
          <p:nvSpPr>
            <p:cNvPr id="498" name="Google Shape;498;p11"/>
            <p:cNvSpPr txBox="1"/>
            <p:nvPr/>
          </p:nvSpPr>
          <p:spPr>
            <a:xfrm>
              <a:off x="718470" y="2495074"/>
              <a:ext cx="1875000" cy="404100"/>
            </a:xfrm>
            <a:prstGeom prst="rect">
              <a:avLst/>
            </a:prstGeom>
            <a:noFill/>
            <a:ln>
              <a:noFill/>
            </a:ln>
          </p:spPr>
          <p:txBody>
            <a:bodyPr spcFirstLastPara="1" wrap="square" lIns="91425" tIns="91425" rIns="91425" bIns="91425" anchor="b" anchorCtr="0">
              <a:noAutofit/>
            </a:bodyPr>
            <a:lstStyle/>
            <a:p>
              <a:pPr marL="0" marR="0" lvl="0" indent="0" algn="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Mercury</a:t>
              </a:r>
              <a:endParaRPr sz="2200" b="0" i="0" u="none" strike="noStrike" cap="none">
                <a:solidFill>
                  <a:schemeClr val="dk2"/>
                </a:solidFill>
                <a:latin typeface="Domine"/>
                <a:ea typeface="Domine"/>
                <a:cs typeface="Domine"/>
                <a:sym typeface="Domine"/>
              </a:endParaRPr>
            </a:p>
          </p:txBody>
        </p:sp>
        <p:sp>
          <p:nvSpPr>
            <p:cNvPr id="499" name="Google Shape;499;p11"/>
            <p:cNvSpPr txBox="1"/>
            <p:nvPr/>
          </p:nvSpPr>
          <p:spPr>
            <a:xfrm>
              <a:off x="718470" y="2761642"/>
              <a:ext cx="1875000" cy="5403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It’s the closest planet to the Sun</a:t>
              </a:r>
              <a:endParaRPr sz="1400" b="0" i="0" u="none" strike="noStrike" cap="none">
                <a:solidFill>
                  <a:schemeClr val="dk1"/>
                </a:solidFill>
                <a:latin typeface="DM Sans"/>
                <a:ea typeface="DM Sans"/>
                <a:cs typeface="DM Sans"/>
                <a:sym typeface="DM Sans"/>
              </a:endParaRPr>
            </a:p>
          </p:txBody>
        </p:sp>
      </p:grpSp>
      <p:sp>
        <p:nvSpPr>
          <p:cNvPr id="500" name="Google Shape;500;p11"/>
          <p:cNvSpPr/>
          <p:nvPr/>
        </p:nvSpPr>
        <p:spPr>
          <a:xfrm>
            <a:off x="2745870" y="2628389"/>
            <a:ext cx="637200" cy="5403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accent1"/>
                </a:solidFill>
                <a:latin typeface="Domine"/>
                <a:ea typeface="Domine"/>
                <a:cs typeface="Domine"/>
                <a:sym typeface="Domine"/>
              </a:rPr>
              <a:t>03</a:t>
            </a:r>
            <a:endParaRPr sz="1400" b="0" i="0" u="none" strike="noStrike" cap="none">
              <a:solidFill>
                <a:schemeClr val="accent1"/>
              </a:solidFill>
              <a:latin typeface="Domine"/>
              <a:ea typeface="Domine"/>
              <a:cs typeface="Domine"/>
              <a:sym typeface="Domine"/>
            </a:endParaRPr>
          </a:p>
        </p:txBody>
      </p:sp>
      <p:grpSp>
        <p:nvGrpSpPr>
          <p:cNvPr id="501" name="Google Shape;501;p11"/>
          <p:cNvGrpSpPr/>
          <p:nvPr/>
        </p:nvGrpSpPr>
        <p:grpSpPr>
          <a:xfrm>
            <a:off x="3535470" y="3151047"/>
            <a:ext cx="1875000" cy="806837"/>
            <a:chOff x="3535470" y="3151047"/>
            <a:chExt cx="1875000" cy="806837"/>
          </a:xfrm>
        </p:grpSpPr>
        <p:sp>
          <p:nvSpPr>
            <p:cNvPr id="502" name="Google Shape;502;p11"/>
            <p:cNvSpPr txBox="1"/>
            <p:nvPr/>
          </p:nvSpPr>
          <p:spPr>
            <a:xfrm>
              <a:off x="3535470" y="3151047"/>
              <a:ext cx="1875000" cy="4041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Mars</a:t>
              </a:r>
              <a:endParaRPr sz="2200" b="0" i="0" u="none" strike="noStrike" cap="none">
                <a:solidFill>
                  <a:schemeClr val="dk2"/>
                </a:solidFill>
                <a:latin typeface="Domine"/>
                <a:ea typeface="Domine"/>
                <a:cs typeface="Domine"/>
                <a:sym typeface="Domine"/>
              </a:endParaRPr>
            </a:p>
          </p:txBody>
        </p:sp>
        <p:sp>
          <p:nvSpPr>
            <p:cNvPr id="503" name="Google Shape;503;p11"/>
            <p:cNvSpPr txBox="1"/>
            <p:nvPr/>
          </p:nvSpPr>
          <p:spPr>
            <a:xfrm>
              <a:off x="3535470" y="3417584"/>
              <a:ext cx="1875000" cy="540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Mars is actually a very cold planet</a:t>
              </a:r>
              <a:endParaRPr sz="1400" b="0" i="0" u="none" strike="noStrike" cap="none">
                <a:solidFill>
                  <a:schemeClr val="dk1"/>
                </a:solidFill>
                <a:latin typeface="DM Sans"/>
                <a:ea typeface="DM Sans"/>
                <a:cs typeface="DM Sans"/>
                <a:sym typeface="DM Sans"/>
              </a:endParaRPr>
            </a:p>
          </p:txBody>
        </p:sp>
      </p:grpSp>
      <p:sp>
        <p:nvSpPr>
          <p:cNvPr id="504" name="Google Shape;504;p11"/>
          <p:cNvSpPr/>
          <p:nvPr/>
        </p:nvSpPr>
        <p:spPr>
          <a:xfrm>
            <a:off x="2745870" y="3284331"/>
            <a:ext cx="637200" cy="5403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accent1"/>
                </a:solidFill>
                <a:latin typeface="Domine"/>
                <a:ea typeface="Domine"/>
                <a:cs typeface="Domine"/>
                <a:sym typeface="Domine"/>
              </a:rPr>
              <a:t>04</a:t>
            </a:r>
            <a:endParaRPr sz="1400" b="0" i="0" u="none" strike="noStrike" cap="none">
              <a:solidFill>
                <a:schemeClr val="accent1"/>
              </a:solidFill>
              <a:latin typeface="Domine"/>
              <a:ea typeface="Domine"/>
              <a:cs typeface="Domine"/>
              <a:sym typeface="Domine"/>
            </a:endParaRPr>
          </a:p>
        </p:txBody>
      </p:sp>
      <p:grpSp>
        <p:nvGrpSpPr>
          <p:cNvPr id="505" name="Google Shape;505;p11"/>
          <p:cNvGrpSpPr/>
          <p:nvPr/>
        </p:nvGrpSpPr>
        <p:grpSpPr>
          <a:xfrm>
            <a:off x="718470" y="3807020"/>
            <a:ext cx="1875000" cy="806806"/>
            <a:chOff x="718470" y="3807020"/>
            <a:chExt cx="1875000" cy="806806"/>
          </a:xfrm>
        </p:grpSpPr>
        <p:sp>
          <p:nvSpPr>
            <p:cNvPr id="506" name="Google Shape;506;p11"/>
            <p:cNvSpPr txBox="1"/>
            <p:nvPr/>
          </p:nvSpPr>
          <p:spPr>
            <a:xfrm>
              <a:off x="718470" y="3807020"/>
              <a:ext cx="1875000" cy="404100"/>
            </a:xfrm>
            <a:prstGeom prst="rect">
              <a:avLst/>
            </a:prstGeom>
            <a:noFill/>
            <a:ln>
              <a:noFill/>
            </a:ln>
          </p:spPr>
          <p:txBody>
            <a:bodyPr spcFirstLastPara="1" wrap="square" lIns="91425" tIns="91425" rIns="91425" bIns="91425" anchor="b" anchorCtr="0">
              <a:noAutofit/>
            </a:bodyPr>
            <a:lstStyle/>
            <a:p>
              <a:pPr marL="0" marR="0" lvl="0" indent="0" algn="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Jupiter</a:t>
              </a:r>
              <a:endParaRPr sz="2200" b="0" i="0" u="none" strike="noStrike" cap="none">
                <a:solidFill>
                  <a:schemeClr val="dk2"/>
                </a:solidFill>
                <a:latin typeface="Domine"/>
                <a:ea typeface="Domine"/>
                <a:cs typeface="Domine"/>
                <a:sym typeface="Domine"/>
              </a:endParaRPr>
            </a:p>
          </p:txBody>
        </p:sp>
        <p:sp>
          <p:nvSpPr>
            <p:cNvPr id="507" name="Google Shape;507;p11"/>
            <p:cNvSpPr txBox="1"/>
            <p:nvPr/>
          </p:nvSpPr>
          <p:spPr>
            <a:xfrm>
              <a:off x="718470" y="4073526"/>
              <a:ext cx="1875000" cy="5403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Jupiter doesn’t have a solid surface</a:t>
              </a:r>
              <a:endParaRPr sz="1400" b="0" i="0" u="none" strike="noStrike" cap="none">
                <a:solidFill>
                  <a:schemeClr val="dk1"/>
                </a:solidFill>
                <a:latin typeface="DM Sans"/>
                <a:ea typeface="DM Sans"/>
                <a:cs typeface="DM Sans"/>
                <a:sym typeface="DM Sans"/>
              </a:endParaRPr>
            </a:p>
          </p:txBody>
        </p:sp>
      </p:grpSp>
      <p:sp>
        <p:nvSpPr>
          <p:cNvPr id="508" name="Google Shape;508;p11"/>
          <p:cNvSpPr/>
          <p:nvPr/>
        </p:nvSpPr>
        <p:spPr>
          <a:xfrm>
            <a:off x="2745870" y="3940273"/>
            <a:ext cx="637200" cy="5403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accent1"/>
                </a:solidFill>
                <a:latin typeface="Domine"/>
                <a:ea typeface="Domine"/>
                <a:cs typeface="Domine"/>
                <a:sym typeface="Domine"/>
              </a:rPr>
              <a:t>05</a:t>
            </a:r>
            <a:endParaRPr sz="1400" b="0" i="0" u="none" strike="noStrike" cap="none">
              <a:solidFill>
                <a:schemeClr val="accent1"/>
              </a:solidFill>
              <a:latin typeface="Domine"/>
              <a:ea typeface="Domine"/>
              <a:cs typeface="Domine"/>
              <a:sym typeface="Domine"/>
            </a:endParaRPr>
          </a:p>
        </p:txBody>
      </p:sp>
      <p:graphicFrame>
        <p:nvGraphicFramePr>
          <p:cNvPr id="509" name="Google Shape;509;p11"/>
          <p:cNvGraphicFramePr/>
          <p:nvPr/>
        </p:nvGraphicFramePr>
        <p:xfrm>
          <a:off x="5843480" y="2631109"/>
          <a:ext cx="3000000" cy="3000000"/>
        </p:xfrm>
        <a:graphic>
          <a:graphicData uri="http://schemas.openxmlformats.org/drawingml/2006/table">
            <a:tbl>
              <a:tblPr>
                <a:noFill/>
                <a:tableStyleId>{93F6368E-CEE1-48FC-8965-5AA046C22017}</a:tableStyleId>
              </a:tblPr>
              <a:tblGrid>
                <a:gridCol w="2582050">
                  <a:extLst>
                    <a:ext uri="{9D8B030D-6E8A-4147-A177-3AD203B41FA5}">
                      <a16:colId xmlns:a16="http://schemas.microsoft.com/office/drawing/2014/main" val="20000"/>
                    </a:ext>
                  </a:extLst>
                </a:gridCol>
              </a:tblGrid>
              <a:tr h="483175">
                <a:tc>
                  <a:txBody>
                    <a:bodyPr/>
                    <a:lstStyle/>
                    <a:p>
                      <a:pPr marL="0" marR="0" lvl="0" indent="0" algn="ctr" rtl="0">
                        <a:lnSpc>
                          <a:spcPct val="100000"/>
                        </a:lnSpc>
                        <a:spcBef>
                          <a:spcPts val="0"/>
                        </a:spcBef>
                        <a:spcAft>
                          <a:spcPts val="0"/>
                        </a:spcAft>
                        <a:buClr>
                          <a:srgbClr val="000000"/>
                        </a:buClr>
                        <a:buSzPts val="2200"/>
                        <a:buFont typeface="Arial"/>
                        <a:buNone/>
                      </a:pPr>
                      <a:r>
                        <a:rPr lang="en" sz="2200" u="none" strike="noStrike" cap="none">
                          <a:solidFill>
                            <a:schemeClr val="dk2"/>
                          </a:solidFill>
                          <a:latin typeface="Domine"/>
                          <a:ea typeface="Domine"/>
                          <a:cs typeface="Domine"/>
                          <a:sym typeface="Domine"/>
                        </a:rPr>
                        <a:t>Therapy</a:t>
                      </a:r>
                      <a:endParaRPr sz="2200" u="none" strike="noStrike" cap="none">
                        <a:solidFill>
                          <a:schemeClr val="dk2"/>
                        </a:solidFill>
                        <a:latin typeface="Domine"/>
                        <a:ea typeface="Domine"/>
                        <a:cs typeface="Domine"/>
                        <a:sym typeface="Domine"/>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1364325">
                <a:tc>
                  <a:txBody>
                    <a:bodyPr/>
                    <a:lstStyle/>
                    <a:p>
                      <a:pPr marL="0" marR="0" lvl="0" indent="0" algn="ctr" rtl="0">
                        <a:lnSpc>
                          <a:spcPct val="100000"/>
                        </a:lnSpc>
                        <a:spcBef>
                          <a:spcPts val="0"/>
                        </a:spcBef>
                        <a:spcAft>
                          <a:spcPts val="0"/>
                        </a:spcAft>
                        <a:buClr>
                          <a:srgbClr val="000000"/>
                        </a:buClr>
                        <a:buSzPts val="1400"/>
                        <a:buFont typeface="Arial"/>
                        <a:buNone/>
                      </a:pPr>
                      <a:r>
                        <a:rPr lang="en" sz="1400" u="none" strike="noStrike" cap="none">
                          <a:solidFill>
                            <a:schemeClr val="dk1"/>
                          </a:solidFill>
                          <a:latin typeface="DM Sans"/>
                          <a:ea typeface="DM Sans"/>
                          <a:cs typeface="DM Sans"/>
                          <a:sym typeface="DM Sans"/>
                        </a:rPr>
                        <a:t>Venus has a beautiful name and is the second planet from the Sun. It’s terribly hot, even hotter than Mercury, and its atmosphere is extremely poisonous</a:t>
                      </a:r>
                      <a:endParaRPr sz="2200" u="none" strike="noStrike" cap="none">
                        <a:solidFill>
                          <a:schemeClr val="dk1"/>
                        </a:solidFill>
                        <a:latin typeface="DM Sans"/>
                        <a:ea typeface="DM Sans"/>
                        <a:cs typeface="DM Sans"/>
                        <a:sym typeface="DM Sans"/>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grpSp>
        <p:nvGrpSpPr>
          <p:cNvPr id="510" name="Google Shape;510;p11"/>
          <p:cNvGrpSpPr/>
          <p:nvPr/>
        </p:nvGrpSpPr>
        <p:grpSpPr>
          <a:xfrm>
            <a:off x="6250899" y="1168322"/>
            <a:ext cx="1767213" cy="1329587"/>
            <a:chOff x="3779475" y="3269550"/>
            <a:chExt cx="2916675" cy="2194400"/>
          </a:xfrm>
        </p:grpSpPr>
        <p:sp>
          <p:nvSpPr>
            <p:cNvPr id="511" name="Google Shape;511;p11"/>
            <p:cNvSpPr/>
            <p:nvPr/>
          </p:nvSpPr>
          <p:spPr>
            <a:xfrm>
              <a:off x="4748625" y="4108525"/>
              <a:ext cx="261450" cy="156825"/>
            </a:xfrm>
            <a:custGeom>
              <a:avLst/>
              <a:gdLst/>
              <a:ahLst/>
              <a:cxnLst/>
              <a:rect l="l" t="t" r="r" b="b"/>
              <a:pathLst>
                <a:path w="10458" h="6273" extrusionOk="0">
                  <a:moveTo>
                    <a:pt x="6248" y="1"/>
                  </a:moveTo>
                  <a:cubicBezTo>
                    <a:pt x="4078" y="1"/>
                    <a:pt x="1619" y="926"/>
                    <a:pt x="665" y="2784"/>
                  </a:cubicBezTo>
                  <a:cubicBezTo>
                    <a:pt x="0" y="4065"/>
                    <a:pt x="690" y="5569"/>
                    <a:pt x="2760" y="6086"/>
                  </a:cubicBezTo>
                  <a:cubicBezTo>
                    <a:pt x="3277" y="6214"/>
                    <a:pt x="3802" y="6273"/>
                    <a:pt x="4323" y="6273"/>
                  </a:cubicBezTo>
                  <a:cubicBezTo>
                    <a:pt x="7106" y="6273"/>
                    <a:pt x="9743" y="4604"/>
                    <a:pt x="10055" y="3006"/>
                  </a:cubicBezTo>
                  <a:cubicBezTo>
                    <a:pt x="10457" y="1006"/>
                    <a:pt x="8510" y="1"/>
                    <a:pt x="6248"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2" name="Google Shape;512;p11"/>
            <p:cNvSpPr/>
            <p:nvPr/>
          </p:nvSpPr>
          <p:spPr>
            <a:xfrm>
              <a:off x="5312325" y="4005875"/>
              <a:ext cx="282225" cy="154675"/>
            </a:xfrm>
            <a:custGeom>
              <a:avLst/>
              <a:gdLst/>
              <a:ahLst/>
              <a:cxnLst/>
              <a:rect l="l" t="t" r="r" b="b"/>
              <a:pathLst>
                <a:path w="11289" h="6187" extrusionOk="0">
                  <a:moveTo>
                    <a:pt x="6769" y="1"/>
                  </a:moveTo>
                  <a:cubicBezTo>
                    <a:pt x="3506" y="1"/>
                    <a:pt x="1" y="2192"/>
                    <a:pt x="1480" y="4623"/>
                  </a:cubicBezTo>
                  <a:cubicBezTo>
                    <a:pt x="2055" y="5576"/>
                    <a:pt x="3634" y="6186"/>
                    <a:pt x="5406" y="6186"/>
                  </a:cubicBezTo>
                  <a:cubicBezTo>
                    <a:pt x="6750" y="6186"/>
                    <a:pt x="8204" y="5835"/>
                    <a:pt x="9416" y="5017"/>
                  </a:cubicBezTo>
                  <a:cubicBezTo>
                    <a:pt x="11165" y="3809"/>
                    <a:pt x="11289" y="2158"/>
                    <a:pt x="10229" y="1172"/>
                  </a:cubicBezTo>
                  <a:cubicBezTo>
                    <a:pt x="9336" y="350"/>
                    <a:pt x="8072" y="1"/>
                    <a:pt x="6769"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3" name="Google Shape;513;p11"/>
            <p:cNvSpPr/>
            <p:nvPr/>
          </p:nvSpPr>
          <p:spPr>
            <a:xfrm>
              <a:off x="4898325" y="4732600"/>
              <a:ext cx="3725" cy="3100"/>
            </a:xfrm>
            <a:custGeom>
              <a:avLst/>
              <a:gdLst/>
              <a:ahLst/>
              <a:cxnLst/>
              <a:rect l="l" t="t" r="r" b="b"/>
              <a:pathLst>
                <a:path w="149" h="124" extrusionOk="0">
                  <a:moveTo>
                    <a:pt x="1" y="1"/>
                  </a:moveTo>
                  <a:cubicBezTo>
                    <a:pt x="1" y="25"/>
                    <a:pt x="1" y="50"/>
                    <a:pt x="1" y="50"/>
                  </a:cubicBezTo>
                  <a:lnTo>
                    <a:pt x="148" y="124"/>
                  </a:lnTo>
                  <a:cubicBezTo>
                    <a:pt x="99" y="75"/>
                    <a:pt x="50" y="25"/>
                    <a:pt x="1" y="1"/>
                  </a:cubicBezTo>
                  <a:close/>
                </a:path>
              </a:pathLst>
            </a:custGeom>
            <a:solidFill>
              <a:srgbClr val="6280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4" name="Google Shape;514;p11"/>
            <p:cNvSpPr/>
            <p:nvPr/>
          </p:nvSpPr>
          <p:spPr>
            <a:xfrm>
              <a:off x="4618000" y="4521900"/>
              <a:ext cx="707925" cy="779675"/>
            </a:xfrm>
            <a:custGeom>
              <a:avLst/>
              <a:gdLst/>
              <a:ahLst/>
              <a:cxnLst/>
              <a:rect l="l" t="t" r="r" b="b"/>
              <a:pathLst>
                <a:path w="28317" h="31187" extrusionOk="0">
                  <a:moveTo>
                    <a:pt x="15526" y="0"/>
                  </a:moveTo>
                  <a:cubicBezTo>
                    <a:pt x="15378" y="50"/>
                    <a:pt x="15231" y="124"/>
                    <a:pt x="15107" y="198"/>
                  </a:cubicBezTo>
                  <a:lnTo>
                    <a:pt x="13037" y="1282"/>
                  </a:lnTo>
                  <a:cubicBezTo>
                    <a:pt x="13259" y="1504"/>
                    <a:pt x="13481" y="1775"/>
                    <a:pt x="13653" y="2046"/>
                  </a:cubicBezTo>
                  <a:cubicBezTo>
                    <a:pt x="14269" y="3007"/>
                    <a:pt x="14417" y="4165"/>
                    <a:pt x="14048" y="5250"/>
                  </a:cubicBezTo>
                  <a:cubicBezTo>
                    <a:pt x="13604" y="6408"/>
                    <a:pt x="12298" y="7024"/>
                    <a:pt x="11534" y="7320"/>
                  </a:cubicBezTo>
                  <a:lnTo>
                    <a:pt x="11608" y="7369"/>
                  </a:lnTo>
                  <a:cubicBezTo>
                    <a:pt x="11682" y="7418"/>
                    <a:pt x="11756" y="7468"/>
                    <a:pt x="11805" y="7517"/>
                  </a:cubicBezTo>
                  <a:cubicBezTo>
                    <a:pt x="13037" y="8478"/>
                    <a:pt x="13308" y="9809"/>
                    <a:pt x="12594" y="11066"/>
                  </a:cubicBezTo>
                  <a:cubicBezTo>
                    <a:pt x="11706" y="12569"/>
                    <a:pt x="10203" y="12963"/>
                    <a:pt x="9390" y="13185"/>
                  </a:cubicBezTo>
                  <a:lnTo>
                    <a:pt x="9119" y="13259"/>
                  </a:lnTo>
                  <a:cubicBezTo>
                    <a:pt x="10795" y="14639"/>
                    <a:pt x="10918" y="15921"/>
                    <a:pt x="10721" y="16759"/>
                  </a:cubicBezTo>
                  <a:cubicBezTo>
                    <a:pt x="10425" y="18089"/>
                    <a:pt x="9094" y="19223"/>
                    <a:pt x="7246" y="19790"/>
                  </a:cubicBezTo>
                  <a:cubicBezTo>
                    <a:pt x="6950" y="19888"/>
                    <a:pt x="6679" y="19962"/>
                    <a:pt x="6383" y="20036"/>
                  </a:cubicBezTo>
                  <a:cubicBezTo>
                    <a:pt x="5340" y="20230"/>
                    <a:pt x="4290" y="20329"/>
                    <a:pt x="3240" y="20329"/>
                  </a:cubicBezTo>
                  <a:cubicBezTo>
                    <a:pt x="2158" y="20329"/>
                    <a:pt x="1076" y="20224"/>
                    <a:pt x="0" y="20012"/>
                  </a:cubicBezTo>
                  <a:lnTo>
                    <a:pt x="0" y="20012"/>
                  </a:lnTo>
                  <a:cubicBezTo>
                    <a:pt x="1430" y="22698"/>
                    <a:pt x="3303" y="26197"/>
                    <a:pt x="5718" y="30756"/>
                  </a:cubicBezTo>
                  <a:cubicBezTo>
                    <a:pt x="5909" y="31120"/>
                    <a:pt x="5982" y="31186"/>
                    <a:pt x="6051" y="31186"/>
                  </a:cubicBezTo>
                  <a:cubicBezTo>
                    <a:pt x="6071" y="31186"/>
                    <a:pt x="6090" y="31181"/>
                    <a:pt x="6112" y="31175"/>
                  </a:cubicBezTo>
                  <a:cubicBezTo>
                    <a:pt x="6285" y="31101"/>
                    <a:pt x="6457" y="31028"/>
                    <a:pt x="6630" y="30929"/>
                  </a:cubicBezTo>
                  <a:lnTo>
                    <a:pt x="25877" y="20726"/>
                  </a:lnTo>
                  <a:cubicBezTo>
                    <a:pt x="26173" y="20578"/>
                    <a:pt x="26345" y="20480"/>
                    <a:pt x="26370" y="20357"/>
                  </a:cubicBezTo>
                  <a:cubicBezTo>
                    <a:pt x="26370" y="20332"/>
                    <a:pt x="26419" y="20258"/>
                    <a:pt x="26296" y="20061"/>
                  </a:cubicBezTo>
                  <a:cubicBezTo>
                    <a:pt x="26271" y="20012"/>
                    <a:pt x="26247" y="19987"/>
                    <a:pt x="26222" y="19938"/>
                  </a:cubicBezTo>
                  <a:lnTo>
                    <a:pt x="26173" y="19864"/>
                  </a:lnTo>
                  <a:cubicBezTo>
                    <a:pt x="26074" y="19642"/>
                    <a:pt x="25655" y="18853"/>
                    <a:pt x="24398" y="16487"/>
                  </a:cubicBezTo>
                  <a:lnTo>
                    <a:pt x="24250" y="16192"/>
                  </a:lnTo>
                  <a:cubicBezTo>
                    <a:pt x="23930" y="15576"/>
                    <a:pt x="23536" y="14861"/>
                    <a:pt x="23092" y="14023"/>
                  </a:cubicBezTo>
                  <a:cubicBezTo>
                    <a:pt x="22698" y="13308"/>
                    <a:pt x="22648" y="12470"/>
                    <a:pt x="22944" y="11706"/>
                  </a:cubicBezTo>
                  <a:cubicBezTo>
                    <a:pt x="23092" y="11312"/>
                    <a:pt x="23412" y="11016"/>
                    <a:pt x="23807" y="10918"/>
                  </a:cubicBezTo>
                  <a:cubicBezTo>
                    <a:pt x="23906" y="10895"/>
                    <a:pt x="24005" y="10884"/>
                    <a:pt x="24104" y="10884"/>
                  </a:cubicBezTo>
                  <a:cubicBezTo>
                    <a:pt x="24323" y="10884"/>
                    <a:pt x="24539" y="10939"/>
                    <a:pt x="24743" y="11041"/>
                  </a:cubicBezTo>
                  <a:cubicBezTo>
                    <a:pt x="25113" y="11214"/>
                    <a:pt x="25483" y="11361"/>
                    <a:pt x="25877" y="11485"/>
                  </a:cubicBezTo>
                  <a:cubicBezTo>
                    <a:pt x="26041" y="11544"/>
                    <a:pt x="26214" y="11577"/>
                    <a:pt x="26386" y="11577"/>
                  </a:cubicBezTo>
                  <a:cubicBezTo>
                    <a:pt x="26497" y="11577"/>
                    <a:pt x="26608" y="11563"/>
                    <a:pt x="26715" y="11534"/>
                  </a:cubicBezTo>
                  <a:cubicBezTo>
                    <a:pt x="27257" y="11361"/>
                    <a:pt x="27701" y="10918"/>
                    <a:pt x="27848" y="10351"/>
                  </a:cubicBezTo>
                  <a:cubicBezTo>
                    <a:pt x="28317" y="9045"/>
                    <a:pt x="27996" y="7344"/>
                    <a:pt x="27011" y="6038"/>
                  </a:cubicBezTo>
                  <a:cubicBezTo>
                    <a:pt x="26188" y="5000"/>
                    <a:pt x="25024" y="4322"/>
                    <a:pt x="24086" y="4322"/>
                  </a:cubicBezTo>
                  <a:cubicBezTo>
                    <a:pt x="23955" y="4322"/>
                    <a:pt x="23829" y="4335"/>
                    <a:pt x="23708" y="4362"/>
                  </a:cubicBezTo>
                  <a:cubicBezTo>
                    <a:pt x="23141" y="4535"/>
                    <a:pt x="22722" y="5003"/>
                    <a:pt x="22599" y="5570"/>
                  </a:cubicBezTo>
                  <a:cubicBezTo>
                    <a:pt x="22575" y="5669"/>
                    <a:pt x="22550" y="5792"/>
                    <a:pt x="22525" y="5915"/>
                  </a:cubicBezTo>
                  <a:cubicBezTo>
                    <a:pt x="22402" y="6531"/>
                    <a:pt x="22205" y="7566"/>
                    <a:pt x="21441" y="7763"/>
                  </a:cubicBezTo>
                  <a:cubicBezTo>
                    <a:pt x="21355" y="7776"/>
                    <a:pt x="21267" y="7782"/>
                    <a:pt x="21179" y="7782"/>
                  </a:cubicBezTo>
                  <a:cubicBezTo>
                    <a:pt x="20916" y="7782"/>
                    <a:pt x="20652" y="7726"/>
                    <a:pt x="20430" y="7616"/>
                  </a:cubicBezTo>
                  <a:cubicBezTo>
                    <a:pt x="19395" y="7172"/>
                    <a:pt x="19198" y="6778"/>
                    <a:pt x="17547" y="3598"/>
                  </a:cubicBezTo>
                  <a:cubicBezTo>
                    <a:pt x="17104" y="2785"/>
                    <a:pt x="16561" y="1750"/>
                    <a:pt x="15896" y="469"/>
                  </a:cubicBezTo>
                  <a:cubicBezTo>
                    <a:pt x="15822" y="345"/>
                    <a:pt x="15650" y="25"/>
                    <a:pt x="15576"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5" name="Google Shape;515;p11"/>
            <p:cNvSpPr/>
            <p:nvPr/>
          </p:nvSpPr>
          <p:spPr>
            <a:xfrm>
              <a:off x="6208175" y="4607525"/>
              <a:ext cx="88125" cy="123875"/>
            </a:xfrm>
            <a:custGeom>
              <a:avLst/>
              <a:gdLst/>
              <a:ahLst/>
              <a:cxnLst/>
              <a:rect l="l" t="t" r="r" b="b"/>
              <a:pathLst>
                <a:path w="3525" h="4955" extrusionOk="0">
                  <a:moveTo>
                    <a:pt x="1922" y="1"/>
                  </a:moveTo>
                  <a:cubicBezTo>
                    <a:pt x="1479" y="1726"/>
                    <a:pt x="838" y="3402"/>
                    <a:pt x="0" y="4954"/>
                  </a:cubicBezTo>
                  <a:cubicBezTo>
                    <a:pt x="99" y="4930"/>
                    <a:pt x="197" y="4881"/>
                    <a:pt x="296" y="4856"/>
                  </a:cubicBezTo>
                  <a:cubicBezTo>
                    <a:pt x="493" y="4807"/>
                    <a:pt x="715" y="4807"/>
                    <a:pt x="912" y="4807"/>
                  </a:cubicBezTo>
                  <a:lnTo>
                    <a:pt x="1183" y="4831"/>
                  </a:lnTo>
                  <a:cubicBezTo>
                    <a:pt x="1430" y="4856"/>
                    <a:pt x="1701" y="4856"/>
                    <a:pt x="1947" y="4856"/>
                  </a:cubicBezTo>
                  <a:cubicBezTo>
                    <a:pt x="2070" y="4831"/>
                    <a:pt x="2169" y="4831"/>
                    <a:pt x="2292" y="4807"/>
                  </a:cubicBezTo>
                  <a:cubicBezTo>
                    <a:pt x="3105" y="4609"/>
                    <a:pt x="3524" y="3895"/>
                    <a:pt x="3450" y="2909"/>
                  </a:cubicBezTo>
                  <a:cubicBezTo>
                    <a:pt x="3327" y="1800"/>
                    <a:pt x="2760" y="740"/>
                    <a:pt x="1922" y="1"/>
                  </a:cubicBezTo>
                  <a:close/>
                </a:path>
              </a:pathLst>
            </a:custGeom>
            <a:solidFill>
              <a:srgbClr val="6280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6" name="Google Shape;516;p11"/>
            <p:cNvSpPr/>
            <p:nvPr/>
          </p:nvSpPr>
          <p:spPr>
            <a:xfrm>
              <a:off x="5534150" y="4761575"/>
              <a:ext cx="815750" cy="604000"/>
            </a:xfrm>
            <a:custGeom>
              <a:avLst/>
              <a:gdLst/>
              <a:ahLst/>
              <a:cxnLst/>
              <a:rect l="l" t="t" r="r" b="b"/>
              <a:pathLst>
                <a:path w="32630" h="24160" extrusionOk="0">
                  <a:moveTo>
                    <a:pt x="26296" y="0"/>
                  </a:moveTo>
                  <a:cubicBezTo>
                    <a:pt x="25704" y="937"/>
                    <a:pt x="25014" y="1824"/>
                    <a:pt x="24275" y="2637"/>
                  </a:cubicBezTo>
                  <a:cubicBezTo>
                    <a:pt x="23659" y="3278"/>
                    <a:pt x="22993" y="3869"/>
                    <a:pt x="22279" y="4387"/>
                  </a:cubicBezTo>
                  <a:cubicBezTo>
                    <a:pt x="21035" y="5332"/>
                    <a:pt x="19680" y="5831"/>
                    <a:pt x="18506" y="5831"/>
                  </a:cubicBezTo>
                  <a:cubicBezTo>
                    <a:pt x="17935" y="5831"/>
                    <a:pt x="17407" y="5713"/>
                    <a:pt x="16956" y="5471"/>
                  </a:cubicBezTo>
                  <a:cubicBezTo>
                    <a:pt x="16192" y="5052"/>
                    <a:pt x="15304" y="4091"/>
                    <a:pt x="15403" y="1922"/>
                  </a:cubicBezTo>
                  <a:lnTo>
                    <a:pt x="15403" y="1922"/>
                  </a:lnTo>
                  <a:cubicBezTo>
                    <a:pt x="15329" y="1972"/>
                    <a:pt x="15255" y="2021"/>
                    <a:pt x="15181" y="2070"/>
                  </a:cubicBezTo>
                  <a:cubicBezTo>
                    <a:pt x="14861" y="2267"/>
                    <a:pt x="14565" y="2464"/>
                    <a:pt x="14220" y="2637"/>
                  </a:cubicBezTo>
                  <a:cubicBezTo>
                    <a:pt x="14023" y="3573"/>
                    <a:pt x="13407" y="4658"/>
                    <a:pt x="12249" y="5668"/>
                  </a:cubicBezTo>
                  <a:cubicBezTo>
                    <a:pt x="11756" y="6112"/>
                    <a:pt x="11164" y="6408"/>
                    <a:pt x="10523" y="6555"/>
                  </a:cubicBezTo>
                  <a:cubicBezTo>
                    <a:pt x="10244" y="6629"/>
                    <a:pt x="9973" y="6665"/>
                    <a:pt x="9718" y="6665"/>
                  </a:cubicBezTo>
                  <a:cubicBezTo>
                    <a:pt x="9206" y="6665"/>
                    <a:pt x="8757" y="6523"/>
                    <a:pt x="8429" y="6260"/>
                  </a:cubicBezTo>
                  <a:cubicBezTo>
                    <a:pt x="8034" y="5915"/>
                    <a:pt x="7813" y="5422"/>
                    <a:pt x="7862" y="4904"/>
                  </a:cubicBezTo>
                  <a:lnTo>
                    <a:pt x="7862" y="4559"/>
                  </a:lnTo>
                  <a:cubicBezTo>
                    <a:pt x="7887" y="4263"/>
                    <a:pt x="7887" y="3943"/>
                    <a:pt x="7862" y="3647"/>
                  </a:cubicBezTo>
                  <a:cubicBezTo>
                    <a:pt x="7887" y="3302"/>
                    <a:pt x="7714" y="2957"/>
                    <a:pt x="7443" y="2760"/>
                  </a:cubicBezTo>
                  <a:cubicBezTo>
                    <a:pt x="7193" y="2588"/>
                    <a:pt x="6904" y="2506"/>
                    <a:pt x="6613" y="2506"/>
                  </a:cubicBezTo>
                  <a:cubicBezTo>
                    <a:pt x="6444" y="2506"/>
                    <a:pt x="6275" y="2533"/>
                    <a:pt x="6112" y="2588"/>
                  </a:cubicBezTo>
                  <a:cubicBezTo>
                    <a:pt x="5595" y="2686"/>
                    <a:pt x="5126" y="2982"/>
                    <a:pt x="4781" y="3376"/>
                  </a:cubicBezTo>
                  <a:cubicBezTo>
                    <a:pt x="3549" y="4806"/>
                    <a:pt x="2588" y="5890"/>
                    <a:pt x="1873" y="6679"/>
                  </a:cubicBezTo>
                  <a:cubicBezTo>
                    <a:pt x="592" y="8133"/>
                    <a:pt x="0" y="8773"/>
                    <a:pt x="25" y="8971"/>
                  </a:cubicBezTo>
                  <a:cubicBezTo>
                    <a:pt x="25" y="9020"/>
                    <a:pt x="99" y="9044"/>
                    <a:pt x="198" y="9143"/>
                  </a:cubicBezTo>
                  <a:cubicBezTo>
                    <a:pt x="271" y="9192"/>
                    <a:pt x="345" y="9242"/>
                    <a:pt x="395" y="9291"/>
                  </a:cubicBezTo>
                  <a:cubicBezTo>
                    <a:pt x="1430" y="10227"/>
                    <a:pt x="2268" y="10967"/>
                    <a:pt x="2982" y="11583"/>
                  </a:cubicBezTo>
                  <a:lnTo>
                    <a:pt x="2982" y="11607"/>
                  </a:lnTo>
                  <a:cubicBezTo>
                    <a:pt x="5590" y="13937"/>
                    <a:pt x="6121" y="14395"/>
                    <a:pt x="6988" y="14395"/>
                  </a:cubicBezTo>
                  <a:cubicBezTo>
                    <a:pt x="7121" y="14395"/>
                    <a:pt x="7261" y="14384"/>
                    <a:pt x="7418" y="14368"/>
                  </a:cubicBezTo>
                  <a:cubicBezTo>
                    <a:pt x="7517" y="14368"/>
                    <a:pt x="7615" y="14343"/>
                    <a:pt x="7689" y="14343"/>
                  </a:cubicBezTo>
                  <a:cubicBezTo>
                    <a:pt x="8552" y="14121"/>
                    <a:pt x="8601" y="13480"/>
                    <a:pt x="8379" y="12248"/>
                  </a:cubicBezTo>
                  <a:lnTo>
                    <a:pt x="8379" y="12199"/>
                  </a:lnTo>
                  <a:cubicBezTo>
                    <a:pt x="8355" y="12051"/>
                    <a:pt x="8330" y="11903"/>
                    <a:pt x="8306" y="11755"/>
                  </a:cubicBezTo>
                  <a:cubicBezTo>
                    <a:pt x="8207" y="10868"/>
                    <a:pt x="8724" y="10178"/>
                    <a:pt x="9636" y="9932"/>
                  </a:cubicBezTo>
                  <a:cubicBezTo>
                    <a:pt x="9844" y="9882"/>
                    <a:pt x="10070" y="9856"/>
                    <a:pt x="10309" y="9856"/>
                  </a:cubicBezTo>
                  <a:cubicBezTo>
                    <a:pt x="11494" y="9856"/>
                    <a:pt x="13011" y="10493"/>
                    <a:pt x="14220" y="12051"/>
                  </a:cubicBezTo>
                  <a:cubicBezTo>
                    <a:pt x="15033" y="13061"/>
                    <a:pt x="15329" y="14294"/>
                    <a:pt x="15033" y="15156"/>
                  </a:cubicBezTo>
                  <a:cubicBezTo>
                    <a:pt x="14836" y="15698"/>
                    <a:pt x="14368" y="16117"/>
                    <a:pt x="13801" y="16241"/>
                  </a:cubicBezTo>
                  <a:cubicBezTo>
                    <a:pt x="13604" y="16265"/>
                    <a:pt x="13382" y="16290"/>
                    <a:pt x="13185" y="16290"/>
                  </a:cubicBezTo>
                  <a:lnTo>
                    <a:pt x="12372" y="16290"/>
                  </a:lnTo>
                  <a:cubicBezTo>
                    <a:pt x="12175" y="16290"/>
                    <a:pt x="11953" y="16290"/>
                    <a:pt x="11756" y="16339"/>
                  </a:cubicBezTo>
                  <a:cubicBezTo>
                    <a:pt x="11559" y="16388"/>
                    <a:pt x="10942" y="16536"/>
                    <a:pt x="10992" y="17522"/>
                  </a:cubicBezTo>
                  <a:cubicBezTo>
                    <a:pt x="10992" y="18237"/>
                    <a:pt x="11312" y="18927"/>
                    <a:pt x="11854" y="19370"/>
                  </a:cubicBezTo>
                  <a:lnTo>
                    <a:pt x="12175" y="19642"/>
                  </a:lnTo>
                  <a:lnTo>
                    <a:pt x="12939" y="20307"/>
                  </a:lnTo>
                  <a:lnTo>
                    <a:pt x="13629" y="20923"/>
                  </a:lnTo>
                  <a:lnTo>
                    <a:pt x="14269" y="21490"/>
                  </a:lnTo>
                  <a:lnTo>
                    <a:pt x="15255" y="22352"/>
                  </a:lnTo>
                  <a:lnTo>
                    <a:pt x="17104" y="23954"/>
                  </a:lnTo>
                  <a:lnTo>
                    <a:pt x="17177" y="24028"/>
                  </a:lnTo>
                  <a:cubicBezTo>
                    <a:pt x="17292" y="24124"/>
                    <a:pt x="17347" y="24160"/>
                    <a:pt x="17390" y="24160"/>
                  </a:cubicBezTo>
                  <a:cubicBezTo>
                    <a:pt x="17402" y="24160"/>
                    <a:pt x="17413" y="24157"/>
                    <a:pt x="17424" y="24151"/>
                  </a:cubicBezTo>
                  <a:cubicBezTo>
                    <a:pt x="17695" y="24077"/>
                    <a:pt x="18360" y="23313"/>
                    <a:pt x="20135" y="21243"/>
                  </a:cubicBezTo>
                  <a:lnTo>
                    <a:pt x="20258" y="21096"/>
                  </a:lnTo>
                  <a:lnTo>
                    <a:pt x="22303" y="18730"/>
                  </a:lnTo>
                  <a:cubicBezTo>
                    <a:pt x="22673" y="18311"/>
                    <a:pt x="23166" y="18015"/>
                    <a:pt x="23684" y="17892"/>
                  </a:cubicBezTo>
                  <a:cubicBezTo>
                    <a:pt x="23843" y="17842"/>
                    <a:pt x="24005" y="17817"/>
                    <a:pt x="24164" y="17817"/>
                  </a:cubicBezTo>
                  <a:cubicBezTo>
                    <a:pt x="24475" y="17817"/>
                    <a:pt x="24779" y="17910"/>
                    <a:pt x="25039" y="18089"/>
                  </a:cubicBezTo>
                  <a:cubicBezTo>
                    <a:pt x="25384" y="18385"/>
                    <a:pt x="25556" y="18828"/>
                    <a:pt x="25507" y="19272"/>
                  </a:cubicBezTo>
                  <a:cubicBezTo>
                    <a:pt x="25507" y="19444"/>
                    <a:pt x="25507" y="19592"/>
                    <a:pt x="25483" y="19765"/>
                  </a:cubicBezTo>
                  <a:cubicBezTo>
                    <a:pt x="25458" y="19937"/>
                    <a:pt x="25458" y="20134"/>
                    <a:pt x="25458" y="20307"/>
                  </a:cubicBezTo>
                  <a:cubicBezTo>
                    <a:pt x="25458" y="20824"/>
                    <a:pt x="25655" y="21293"/>
                    <a:pt x="26049" y="21613"/>
                  </a:cubicBezTo>
                  <a:cubicBezTo>
                    <a:pt x="26276" y="21787"/>
                    <a:pt x="26626" y="21962"/>
                    <a:pt x="27168" y="21962"/>
                  </a:cubicBezTo>
                  <a:cubicBezTo>
                    <a:pt x="27393" y="21962"/>
                    <a:pt x="27651" y="21932"/>
                    <a:pt x="27947" y="21859"/>
                  </a:cubicBezTo>
                  <a:cubicBezTo>
                    <a:pt x="28095" y="21810"/>
                    <a:pt x="28267" y="21761"/>
                    <a:pt x="28440" y="21712"/>
                  </a:cubicBezTo>
                  <a:cubicBezTo>
                    <a:pt x="30732" y="20874"/>
                    <a:pt x="32087" y="18187"/>
                    <a:pt x="31668" y="16536"/>
                  </a:cubicBezTo>
                  <a:cubicBezTo>
                    <a:pt x="31411" y="15547"/>
                    <a:pt x="30662" y="15320"/>
                    <a:pt x="30044" y="15320"/>
                  </a:cubicBezTo>
                  <a:cubicBezTo>
                    <a:pt x="29893" y="15320"/>
                    <a:pt x="29749" y="15334"/>
                    <a:pt x="29623" y="15353"/>
                  </a:cubicBezTo>
                  <a:cubicBezTo>
                    <a:pt x="29500" y="15353"/>
                    <a:pt x="29376" y="15378"/>
                    <a:pt x="29278" y="15403"/>
                  </a:cubicBezTo>
                  <a:lnTo>
                    <a:pt x="29228" y="15403"/>
                  </a:lnTo>
                  <a:cubicBezTo>
                    <a:pt x="29081" y="15452"/>
                    <a:pt x="28933" y="15477"/>
                    <a:pt x="28736" y="15501"/>
                  </a:cubicBezTo>
                  <a:cubicBezTo>
                    <a:pt x="28671" y="15509"/>
                    <a:pt x="28606" y="15513"/>
                    <a:pt x="28541" y="15513"/>
                  </a:cubicBezTo>
                  <a:cubicBezTo>
                    <a:pt x="28214" y="15513"/>
                    <a:pt x="27894" y="15407"/>
                    <a:pt x="27627" y="15181"/>
                  </a:cubicBezTo>
                  <a:cubicBezTo>
                    <a:pt x="27331" y="14910"/>
                    <a:pt x="27183" y="14516"/>
                    <a:pt x="27208" y="14097"/>
                  </a:cubicBezTo>
                  <a:cubicBezTo>
                    <a:pt x="27183" y="13111"/>
                    <a:pt x="27405" y="12864"/>
                    <a:pt x="29549" y="10449"/>
                  </a:cubicBezTo>
                  <a:lnTo>
                    <a:pt x="29598" y="10425"/>
                  </a:lnTo>
                  <a:lnTo>
                    <a:pt x="30066" y="9882"/>
                  </a:lnTo>
                  <a:lnTo>
                    <a:pt x="30609" y="9291"/>
                  </a:lnTo>
                  <a:lnTo>
                    <a:pt x="32210" y="7467"/>
                  </a:lnTo>
                  <a:cubicBezTo>
                    <a:pt x="32605" y="6999"/>
                    <a:pt x="32629" y="6851"/>
                    <a:pt x="32629" y="6851"/>
                  </a:cubicBezTo>
                  <a:cubicBezTo>
                    <a:pt x="32629" y="6851"/>
                    <a:pt x="32605" y="6703"/>
                    <a:pt x="32136" y="6309"/>
                  </a:cubicBezTo>
                  <a:lnTo>
                    <a:pt x="31718" y="5939"/>
                  </a:lnTo>
                  <a:cubicBezTo>
                    <a:pt x="30264" y="4658"/>
                    <a:pt x="28760" y="3327"/>
                    <a:pt x="27282" y="2046"/>
                  </a:cubicBezTo>
                  <a:cubicBezTo>
                    <a:pt x="26690" y="1528"/>
                    <a:pt x="26320" y="789"/>
                    <a:pt x="2629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7" name="Google Shape;517;p11"/>
            <p:cNvSpPr/>
            <p:nvPr/>
          </p:nvSpPr>
          <p:spPr>
            <a:xfrm>
              <a:off x="4136825" y="3809525"/>
              <a:ext cx="342400" cy="349225"/>
            </a:xfrm>
            <a:custGeom>
              <a:avLst/>
              <a:gdLst/>
              <a:ahLst/>
              <a:cxnLst/>
              <a:rect l="l" t="t" r="r" b="b"/>
              <a:pathLst>
                <a:path w="13696" h="13969" extrusionOk="0">
                  <a:moveTo>
                    <a:pt x="7982" y="0"/>
                  </a:moveTo>
                  <a:cubicBezTo>
                    <a:pt x="7868" y="0"/>
                    <a:pt x="7754" y="2"/>
                    <a:pt x="7640" y="7"/>
                  </a:cubicBezTo>
                  <a:cubicBezTo>
                    <a:pt x="6605" y="56"/>
                    <a:pt x="5595" y="302"/>
                    <a:pt x="4633" y="721"/>
                  </a:cubicBezTo>
                  <a:cubicBezTo>
                    <a:pt x="3697" y="1165"/>
                    <a:pt x="2834" y="1806"/>
                    <a:pt x="2120" y="2570"/>
                  </a:cubicBezTo>
                  <a:cubicBezTo>
                    <a:pt x="715" y="4147"/>
                    <a:pt x="0" y="6192"/>
                    <a:pt x="74" y="8287"/>
                  </a:cubicBezTo>
                  <a:cubicBezTo>
                    <a:pt x="148" y="10283"/>
                    <a:pt x="838" y="12156"/>
                    <a:pt x="2070" y="13709"/>
                  </a:cubicBezTo>
                  <a:cubicBezTo>
                    <a:pt x="2216" y="13872"/>
                    <a:pt x="2415" y="13969"/>
                    <a:pt x="2618" y="13969"/>
                  </a:cubicBezTo>
                  <a:cubicBezTo>
                    <a:pt x="2690" y="13969"/>
                    <a:pt x="2763" y="13957"/>
                    <a:pt x="2834" y="13931"/>
                  </a:cubicBezTo>
                  <a:cubicBezTo>
                    <a:pt x="3204" y="13807"/>
                    <a:pt x="3377" y="13413"/>
                    <a:pt x="3253" y="13068"/>
                  </a:cubicBezTo>
                  <a:lnTo>
                    <a:pt x="3253" y="13043"/>
                  </a:lnTo>
                  <a:cubicBezTo>
                    <a:pt x="2637" y="11565"/>
                    <a:pt x="2391" y="9963"/>
                    <a:pt x="2465" y="8361"/>
                  </a:cubicBezTo>
                  <a:cubicBezTo>
                    <a:pt x="2563" y="6882"/>
                    <a:pt x="3155" y="5478"/>
                    <a:pt x="4116" y="4369"/>
                  </a:cubicBezTo>
                  <a:cubicBezTo>
                    <a:pt x="5102" y="3284"/>
                    <a:pt x="6432" y="2570"/>
                    <a:pt x="7862" y="2348"/>
                  </a:cubicBezTo>
                  <a:cubicBezTo>
                    <a:pt x="8305" y="2275"/>
                    <a:pt x="8756" y="2241"/>
                    <a:pt x="9215" y="2241"/>
                  </a:cubicBezTo>
                  <a:cubicBezTo>
                    <a:pt x="10313" y="2241"/>
                    <a:pt x="11453" y="2437"/>
                    <a:pt x="12618" y="2767"/>
                  </a:cubicBezTo>
                  <a:cubicBezTo>
                    <a:pt x="12684" y="2786"/>
                    <a:pt x="12748" y="2794"/>
                    <a:pt x="12808" y="2794"/>
                  </a:cubicBezTo>
                  <a:cubicBezTo>
                    <a:pt x="13383" y="2794"/>
                    <a:pt x="13695" y="2012"/>
                    <a:pt x="13160" y="1633"/>
                  </a:cubicBezTo>
                  <a:cubicBezTo>
                    <a:pt x="11628" y="565"/>
                    <a:pt x="9833" y="0"/>
                    <a:pt x="798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8" name="Google Shape;518;p11"/>
            <p:cNvSpPr/>
            <p:nvPr/>
          </p:nvSpPr>
          <p:spPr>
            <a:xfrm>
              <a:off x="4619850" y="3488050"/>
              <a:ext cx="339700" cy="262300"/>
            </a:xfrm>
            <a:custGeom>
              <a:avLst/>
              <a:gdLst/>
              <a:ahLst/>
              <a:cxnLst/>
              <a:rect l="l" t="t" r="r" b="b"/>
              <a:pathLst>
                <a:path w="13588" h="10492" extrusionOk="0">
                  <a:moveTo>
                    <a:pt x="7262" y="0"/>
                  </a:moveTo>
                  <a:cubicBezTo>
                    <a:pt x="4180" y="0"/>
                    <a:pt x="1351" y="2031"/>
                    <a:pt x="493" y="5127"/>
                  </a:cubicBezTo>
                  <a:cubicBezTo>
                    <a:pt x="0" y="6803"/>
                    <a:pt x="173" y="8627"/>
                    <a:pt x="1035" y="10155"/>
                  </a:cubicBezTo>
                  <a:cubicBezTo>
                    <a:pt x="1170" y="10389"/>
                    <a:pt x="1387" y="10491"/>
                    <a:pt x="1604" y="10491"/>
                  </a:cubicBezTo>
                  <a:cubicBezTo>
                    <a:pt x="1980" y="10491"/>
                    <a:pt x="2355" y="10181"/>
                    <a:pt x="2292" y="9711"/>
                  </a:cubicBezTo>
                  <a:lnTo>
                    <a:pt x="2292" y="9687"/>
                  </a:lnTo>
                  <a:cubicBezTo>
                    <a:pt x="2095" y="8405"/>
                    <a:pt x="2268" y="7099"/>
                    <a:pt x="2761" y="5916"/>
                  </a:cubicBezTo>
                  <a:cubicBezTo>
                    <a:pt x="3641" y="3816"/>
                    <a:pt x="5681" y="2481"/>
                    <a:pt x="7912" y="2481"/>
                  </a:cubicBezTo>
                  <a:cubicBezTo>
                    <a:pt x="8116" y="2481"/>
                    <a:pt x="8321" y="2492"/>
                    <a:pt x="8527" y="2515"/>
                  </a:cubicBezTo>
                  <a:cubicBezTo>
                    <a:pt x="9193" y="2564"/>
                    <a:pt x="9833" y="2712"/>
                    <a:pt x="10450" y="2909"/>
                  </a:cubicBezTo>
                  <a:cubicBezTo>
                    <a:pt x="11140" y="3131"/>
                    <a:pt x="11780" y="3378"/>
                    <a:pt x="12421" y="3673"/>
                  </a:cubicBezTo>
                  <a:lnTo>
                    <a:pt x="12470" y="3673"/>
                  </a:lnTo>
                  <a:cubicBezTo>
                    <a:pt x="12556" y="3710"/>
                    <a:pt x="12640" y="3726"/>
                    <a:pt x="12720" y="3726"/>
                  </a:cubicBezTo>
                  <a:cubicBezTo>
                    <a:pt x="13238" y="3726"/>
                    <a:pt x="13587" y="3041"/>
                    <a:pt x="13160" y="2614"/>
                  </a:cubicBezTo>
                  <a:cubicBezTo>
                    <a:pt x="12002" y="1431"/>
                    <a:pt x="10523" y="568"/>
                    <a:pt x="8922" y="199"/>
                  </a:cubicBezTo>
                  <a:cubicBezTo>
                    <a:pt x="8367" y="65"/>
                    <a:pt x="7811" y="0"/>
                    <a:pt x="726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19" name="Google Shape;519;p11"/>
            <p:cNvSpPr/>
            <p:nvPr/>
          </p:nvSpPr>
          <p:spPr>
            <a:xfrm>
              <a:off x="4134650" y="4971650"/>
              <a:ext cx="273275" cy="209850"/>
            </a:xfrm>
            <a:custGeom>
              <a:avLst/>
              <a:gdLst/>
              <a:ahLst/>
              <a:cxnLst/>
              <a:rect l="l" t="t" r="r" b="b"/>
              <a:pathLst>
                <a:path w="10931" h="8394" extrusionOk="0">
                  <a:moveTo>
                    <a:pt x="4080" y="1"/>
                  </a:moveTo>
                  <a:cubicBezTo>
                    <a:pt x="2773" y="1"/>
                    <a:pt x="1517" y="420"/>
                    <a:pt x="457" y="1159"/>
                  </a:cubicBezTo>
                  <a:cubicBezTo>
                    <a:pt x="0" y="1479"/>
                    <a:pt x="263" y="2158"/>
                    <a:pt x="774" y="2158"/>
                  </a:cubicBezTo>
                  <a:cubicBezTo>
                    <a:pt x="815" y="2158"/>
                    <a:pt x="857" y="2154"/>
                    <a:pt x="901" y="2145"/>
                  </a:cubicBezTo>
                  <a:lnTo>
                    <a:pt x="925" y="2145"/>
                  </a:lnTo>
                  <a:cubicBezTo>
                    <a:pt x="1606" y="1958"/>
                    <a:pt x="2310" y="1876"/>
                    <a:pt x="3022" y="1876"/>
                  </a:cubicBezTo>
                  <a:cubicBezTo>
                    <a:pt x="3341" y="1876"/>
                    <a:pt x="3661" y="1892"/>
                    <a:pt x="3981" y="1923"/>
                  </a:cubicBezTo>
                  <a:cubicBezTo>
                    <a:pt x="4918" y="2046"/>
                    <a:pt x="5829" y="2416"/>
                    <a:pt x="6643" y="2958"/>
                  </a:cubicBezTo>
                  <a:cubicBezTo>
                    <a:pt x="7431" y="3500"/>
                    <a:pt x="8121" y="4215"/>
                    <a:pt x="8614" y="5028"/>
                  </a:cubicBezTo>
                  <a:cubicBezTo>
                    <a:pt x="9132" y="5915"/>
                    <a:pt x="9452" y="6901"/>
                    <a:pt x="9551" y="7912"/>
                  </a:cubicBezTo>
                  <a:cubicBezTo>
                    <a:pt x="9564" y="8223"/>
                    <a:pt x="9809" y="8393"/>
                    <a:pt x="10055" y="8393"/>
                  </a:cubicBezTo>
                  <a:cubicBezTo>
                    <a:pt x="10256" y="8393"/>
                    <a:pt x="10459" y="8279"/>
                    <a:pt x="10536" y="8035"/>
                  </a:cubicBezTo>
                  <a:cubicBezTo>
                    <a:pt x="10931" y="6778"/>
                    <a:pt x="10857" y="5422"/>
                    <a:pt x="10339" y="4215"/>
                  </a:cubicBezTo>
                  <a:cubicBezTo>
                    <a:pt x="9822" y="2983"/>
                    <a:pt x="8959" y="1923"/>
                    <a:pt x="7850" y="1159"/>
                  </a:cubicBezTo>
                  <a:cubicBezTo>
                    <a:pt x="6741" y="420"/>
                    <a:pt x="5410" y="1"/>
                    <a:pt x="408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0" name="Google Shape;520;p11"/>
            <p:cNvSpPr/>
            <p:nvPr/>
          </p:nvSpPr>
          <p:spPr>
            <a:xfrm>
              <a:off x="6274700" y="4042125"/>
              <a:ext cx="212400" cy="265125"/>
            </a:xfrm>
            <a:custGeom>
              <a:avLst/>
              <a:gdLst/>
              <a:ahLst/>
              <a:cxnLst/>
              <a:rect l="l" t="t" r="r" b="b"/>
              <a:pathLst>
                <a:path w="8496" h="10605" extrusionOk="0">
                  <a:moveTo>
                    <a:pt x="1882" y="0"/>
                  </a:moveTo>
                  <a:cubicBezTo>
                    <a:pt x="1450" y="0"/>
                    <a:pt x="1011" y="46"/>
                    <a:pt x="568" y="141"/>
                  </a:cubicBezTo>
                  <a:cubicBezTo>
                    <a:pt x="1" y="289"/>
                    <a:pt x="1" y="1103"/>
                    <a:pt x="592" y="1226"/>
                  </a:cubicBezTo>
                  <a:lnTo>
                    <a:pt x="617" y="1226"/>
                  </a:lnTo>
                  <a:cubicBezTo>
                    <a:pt x="5644" y="2138"/>
                    <a:pt x="7419" y="6327"/>
                    <a:pt x="6236" y="9901"/>
                  </a:cubicBezTo>
                  <a:cubicBezTo>
                    <a:pt x="6097" y="10283"/>
                    <a:pt x="6399" y="10604"/>
                    <a:pt x="6728" y="10604"/>
                  </a:cubicBezTo>
                  <a:cubicBezTo>
                    <a:pt x="6865" y="10604"/>
                    <a:pt x="7007" y="10549"/>
                    <a:pt x="7123" y="10418"/>
                  </a:cubicBezTo>
                  <a:cubicBezTo>
                    <a:pt x="7961" y="9408"/>
                    <a:pt x="8429" y="8151"/>
                    <a:pt x="8429" y="6845"/>
                  </a:cubicBezTo>
                  <a:cubicBezTo>
                    <a:pt x="8495" y="3128"/>
                    <a:pt x="5461" y="0"/>
                    <a:pt x="1882"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1" name="Google Shape;521;p11"/>
            <p:cNvSpPr/>
            <p:nvPr/>
          </p:nvSpPr>
          <p:spPr>
            <a:xfrm>
              <a:off x="5793925" y="3569700"/>
              <a:ext cx="300175" cy="173800"/>
            </a:xfrm>
            <a:custGeom>
              <a:avLst/>
              <a:gdLst/>
              <a:ahLst/>
              <a:cxnLst/>
              <a:rect l="l" t="t" r="r" b="b"/>
              <a:pathLst>
                <a:path w="12007" h="6952" extrusionOk="0">
                  <a:moveTo>
                    <a:pt x="5026" y="1"/>
                  </a:moveTo>
                  <a:cubicBezTo>
                    <a:pt x="3336" y="1"/>
                    <a:pt x="1634" y="654"/>
                    <a:pt x="330" y="2182"/>
                  </a:cubicBezTo>
                  <a:cubicBezTo>
                    <a:pt x="0" y="2573"/>
                    <a:pt x="307" y="3084"/>
                    <a:pt x="733" y="3084"/>
                  </a:cubicBezTo>
                  <a:cubicBezTo>
                    <a:pt x="817" y="3084"/>
                    <a:pt x="906" y="3064"/>
                    <a:pt x="995" y="3020"/>
                  </a:cubicBezTo>
                  <a:lnTo>
                    <a:pt x="1020" y="3020"/>
                  </a:lnTo>
                  <a:cubicBezTo>
                    <a:pt x="2286" y="2383"/>
                    <a:pt x="3505" y="2100"/>
                    <a:pt x="4631" y="2100"/>
                  </a:cubicBezTo>
                  <a:cubicBezTo>
                    <a:pt x="7559" y="2100"/>
                    <a:pt x="9857" y="4012"/>
                    <a:pt x="10730" y="6593"/>
                  </a:cubicBezTo>
                  <a:cubicBezTo>
                    <a:pt x="10807" y="6837"/>
                    <a:pt x="11010" y="6951"/>
                    <a:pt x="11214" y="6951"/>
                  </a:cubicBezTo>
                  <a:cubicBezTo>
                    <a:pt x="11462" y="6951"/>
                    <a:pt x="11713" y="6781"/>
                    <a:pt x="11740" y="6470"/>
                  </a:cubicBezTo>
                  <a:cubicBezTo>
                    <a:pt x="12006" y="2825"/>
                    <a:pt x="8541" y="1"/>
                    <a:pt x="502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2" name="Google Shape;522;p11"/>
            <p:cNvSpPr/>
            <p:nvPr/>
          </p:nvSpPr>
          <p:spPr>
            <a:xfrm>
              <a:off x="3933500" y="4359850"/>
              <a:ext cx="172550" cy="293550"/>
            </a:xfrm>
            <a:custGeom>
              <a:avLst/>
              <a:gdLst/>
              <a:ahLst/>
              <a:cxnLst/>
              <a:rect l="l" t="t" r="r" b="b"/>
              <a:pathLst>
                <a:path w="6902" h="11742" extrusionOk="0">
                  <a:moveTo>
                    <a:pt x="6211" y="1"/>
                  </a:moveTo>
                  <a:cubicBezTo>
                    <a:pt x="4880" y="1"/>
                    <a:pt x="3623" y="469"/>
                    <a:pt x="2613" y="1307"/>
                  </a:cubicBezTo>
                  <a:cubicBezTo>
                    <a:pt x="1578" y="2170"/>
                    <a:pt x="814" y="3303"/>
                    <a:pt x="420" y="4560"/>
                  </a:cubicBezTo>
                  <a:cubicBezTo>
                    <a:pt x="1" y="5842"/>
                    <a:pt x="1" y="7222"/>
                    <a:pt x="395" y="8503"/>
                  </a:cubicBezTo>
                  <a:cubicBezTo>
                    <a:pt x="765" y="9735"/>
                    <a:pt x="1529" y="10844"/>
                    <a:pt x="2539" y="11633"/>
                  </a:cubicBezTo>
                  <a:cubicBezTo>
                    <a:pt x="2647" y="11709"/>
                    <a:pt x="2761" y="11742"/>
                    <a:pt x="2870" y="11742"/>
                  </a:cubicBezTo>
                  <a:cubicBezTo>
                    <a:pt x="3258" y="11742"/>
                    <a:pt x="3583" y="11323"/>
                    <a:pt x="3352" y="10918"/>
                  </a:cubicBezTo>
                  <a:lnTo>
                    <a:pt x="3352" y="10894"/>
                  </a:lnTo>
                  <a:cubicBezTo>
                    <a:pt x="2835" y="10031"/>
                    <a:pt x="2465" y="9045"/>
                    <a:pt x="2268" y="8035"/>
                  </a:cubicBezTo>
                  <a:cubicBezTo>
                    <a:pt x="2120" y="7099"/>
                    <a:pt x="2194" y="6137"/>
                    <a:pt x="2465" y="5201"/>
                  </a:cubicBezTo>
                  <a:cubicBezTo>
                    <a:pt x="2761" y="4289"/>
                    <a:pt x="3254" y="3427"/>
                    <a:pt x="3894" y="2712"/>
                  </a:cubicBezTo>
                  <a:cubicBezTo>
                    <a:pt x="4585" y="1948"/>
                    <a:pt x="5422" y="1381"/>
                    <a:pt x="6359" y="1011"/>
                  </a:cubicBezTo>
                  <a:lnTo>
                    <a:pt x="6384" y="1011"/>
                  </a:lnTo>
                  <a:cubicBezTo>
                    <a:pt x="6901" y="790"/>
                    <a:pt x="6753" y="26"/>
                    <a:pt x="6211"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3" name="Google Shape;523;p11"/>
            <p:cNvSpPr/>
            <p:nvPr/>
          </p:nvSpPr>
          <p:spPr>
            <a:xfrm>
              <a:off x="4953150" y="3541775"/>
              <a:ext cx="539975" cy="222175"/>
            </a:xfrm>
            <a:custGeom>
              <a:avLst/>
              <a:gdLst/>
              <a:ahLst/>
              <a:cxnLst/>
              <a:rect l="l" t="t" r="r" b="b"/>
              <a:pathLst>
                <a:path w="21599" h="8887" extrusionOk="0">
                  <a:moveTo>
                    <a:pt x="14760" y="0"/>
                  </a:moveTo>
                  <a:cubicBezTo>
                    <a:pt x="14588" y="0"/>
                    <a:pt x="14416" y="7"/>
                    <a:pt x="14245" y="21"/>
                  </a:cubicBezTo>
                  <a:cubicBezTo>
                    <a:pt x="12446" y="218"/>
                    <a:pt x="10770" y="1081"/>
                    <a:pt x="9563" y="2461"/>
                  </a:cubicBezTo>
                  <a:cubicBezTo>
                    <a:pt x="9095" y="3003"/>
                    <a:pt x="8700" y="3594"/>
                    <a:pt x="8380" y="4260"/>
                  </a:cubicBezTo>
                  <a:cubicBezTo>
                    <a:pt x="8257" y="4087"/>
                    <a:pt x="8109" y="3940"/>
                    <a:pt x="7936" y="3792"/>
                  </a:cubicBezTo>
                  <a:cubicBezTo>
                    <a:pt x="7051" y="2967"/>
                    <a:pt x="5943" y="2572"/>
                    <a:pt x="4843" y="2572"/>
                  </a:cubicBezTo>
                  <a:cubicBezTo>
                    <a:pt x="3279" y="2572"/>
                    <a:pt x="1731" y="3371"/>
                    <a:pt x="863" y="4876"/>
                  </a:cubicBezTo>
                  <a:cubicBezTo>
                    <a:pt x="272" y="5936"/>
                    <a:pt x="1" y="7193"/>
                    <a:pt x="149" y="8425"/>
                  </a:cubicBezTo>
                  <a:cubicBezTo>
                    <a:pt x="186" y="8733"/>
                    <a:pt x="420" y="8887"/>
                    <a:pt x="654" y="8887"/>
                  </a:cubicBezTo>
                  <a:cubicBezTo>
                    <a:pt x="888" y="8887"/>
                    <a:pt x="1122" y="8733"/>
                    <a:pt x="1159" y="8425"/>
                  </a:cubicBezTo>
                  <a:cubicBezTo>
                    <a:pt x="1233" y="7439"/>
                    <a:pt x="1578" y="6503"/>
                    <a:pt x="2170" y="5714"/>
                  </a:cubicBezTo>
                  <a:cubicBezTo>
                    <a:pt x="2687" y="5024"/>
                    <a:pt x="3451" y="4580"/>
                    <a:pt x="4314" y="4482"/>
                  </a:cubicBezTo>
                  <a:cubicBezTo>
                    <a:pt x="4372" y="4478"/>
                    <a:pt x="4431" y="4476"/>
                    <a:pt x="4489" y="4476"/>
                  </a:cubicBezTo>
                  <a:cubicBezTo>
                    <a:pt x="5243" y="4476"/>
                    <a:pt x="5983" y="4769"/>
                    <a:pt x="6532" y="5295"/>
                  </a:cubicBezTo>
                  <a:cubicBezTo>
                    <a:pt x="7148" y="5960"/>
                    <a:pt x="7567" y="6774"/>
                    <a:pt x="7739" y="7636"/>
                  </a:cubicBezTo>
                  <a:cubicBezTo>
                    <a:pt x="7860" y="8216"/>
                    <a:pt x="8306" y="8480"/>
                    <a:pt x="8756" y="8480"/>
                  </a:cubicBezTo>
                  <a:cubicBezTo>
                    <a:pt x="9319" y="8480"/>
                    <a:pt x="9889" y="8067"/>
                    <a:pt x="9834" y="7340"/>
                  </a:cubicBezTo>
                  <a:cubicBezTo>
                    <a:pt x="9809" y="6034"/>
                    <a:pt x="10278" y="4777"/>
                    <a:pt x="11140" y="3792"/>
                  </a:cubicBezTo>
                  <a:cubicBezTo>
                    <a:pt x="11953" y="2781"/>
                    <a:pt x="13136" y="2116"/>
                    <a:pt x="14442" y="1894"/>
                  </a:cubicBezTo>
                  <a:cubicBezTo>
                    <a:pt x="14656" y="1862"/>
                    <a:pt x="14870" y="1846"/>
                    <a:pt x="15083" y="1846"/>
                  </a:cubicBezTo>
                  <a:cubicBezTo>
                    <a:pt x="16168" y="1846"/>
                    <a:pt x="17216" y="2257"/>
                    <a:pt x="18040" y="2978"/>
                  </a:cubicBezTo>
                  <a:cubicBezTo>
                    <a:pt x="19125" y="3915"/>
                    <a:pt x="19889" y="5196"/>
                    <a:pt x="20480" y="6576"/>
                  </a:cubicBezTo>
                  <a:cubicBezTo>
                    <a:pt x="20572" y="6806"/>
                    <a:pt x="20760" y="6906"/>
                    <a:pt x="20950" y="6906"/>
                  </a:cubicBezTo>
                  <a:cubicBezTo>
                    <a:pt x="21271" y="6906"/>
                    <a:pt x="21599" y="6624"/>
                    <a:pt x="21491" y="6207"/>
                  </a:cubicBezTo>
                  <a:cubicBezTo>
                    <a:pt x="21096" y="4580"/>
                    <a:pt x="20308" y="3077"/>
                    <a:pt x="19174" y="1845"/>
                  </a:cubicBezTo>
                  <a:cubicBezTo>
                    <a:pt x="18533" y="1204"/>
                    <a:pt x="17769" y="711"/>
                    <a:pt x="16931" y="391"/>
                  </a:cubicBezTo>
                  <a:cubicBezTo>
                    <a:pt x="16251" y="130"/>
                    <a:pt x="15505" y="0"/>
                    <a:pt x="14760"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4" name="Google Shape;524;p11"/>
            <p:cNvSpPr/>
            <p:nvPr/>
          </p:nvSpPr>
          <p:spPr>
            <a:xfrm>
              <a:off x="5634450" y="3832625"/>
              <a:ext cx="437975" cy="330100"/>
            </a:xfrm>
            <a:custGeom>
              <a:avLst/>
              <a:gdLst/>
              <a:ahLst/>
              <a:cxnLst/>
              <a:rect l="l" t="t" r="r" b="b"/>
              <a:pathLst>
                <a:path w="17519" h="13204" extrusionOk="0">
                  <a:moveTo>
                    <a:pt x="3660" y="1"/>
                  </a:moveTo>
                  <a:cubicBezTo>
                    <a:pt x="2460" y="1"/>
                    <a:pt x="1201" y="559"/>
                    <a:pt x="277" y="1769"/>
                  </a:cubicBezTo>
                  <a:cubicBezTo>
                    <a:pt x="0" y="2124"/>
                    <a:pt x="309" y="2575"/>
                    <a:pt x="684" y="2575"/>
                  </a:cubicBezTo>
                  <a:cubicBezTo>
                    <a:pt x="777" y="2575"/>
                    <a:pt x="874" y="2547"/>
                    <a:pt x="967" y="2484"/>
                  </a:cubicBezTo>
                  <a:cubicBezTo>
                    <a:pt x="1361" y="2262"/>
                    <a:pt x="1977" y="1744"/>
                    <a:pt x="2913" y="1670"/>
                  </a:cubicBezTo>
                  <a:cubicBezTo>
                    <a:pt x="3016" y="1659"/>
                    <a:pt x="3117" y="1653"/>
                    <a:pt x="3217" y="1653"/>
                  </a:cubicBezTo>
                  <a:cubicBezTo>
                    <a:pt x="4811" y="1653"/>
                    <a:pt x="5927" y="3121"/>
                    <a:pt x="4860" y="5441"/>
                  </a:cubicBezTo>
                  <a:cubicBezTo>
                    <a:pt x="4546" y="6217"/>
                    <a:pt x="5161" y="6938"/>
                    <a:pt x="5851" y="6938"/>
                  </a:cubicBezTo>
                  <a:cubicBezTo>
                    <a:pt x="6082" y="6938"/>
                    <a:pt x="6321" y="6858"/>
                    <a:pt x="6536" y="6673"/>
                  </a:cubicBezTo>
                  <a:cubicBezTo>
                    <a:pt x="6610" y="6648"/>
                    <a:pt x="7620" y="5638"/>
                    <a:pt x="9715" y="5441"/>
                  </a:cubicBezTo>
                  <a:cubicBezTo>
                    <a:pt x="9766" y="5437"/>
                    <a:pt x="9822" y="5435"/>
                    <a:pt x="9881" y="5435"/>
                  </a:cubicBezTo>
                  <a:cubicBezTo>
                    <a:pt x="11190" y="5435"/>
                    <a:pt x="14348" y="6488"/>
                    <a:pt x="14348" y="8940"/>
                  </a:cubicBezTo>
                  <a:cubicBezTo>
                    <a:pt x="14373" y="10419"/>
                    <a:pt x="13855" y="11725"/>
                    <a:pt x="13535" y="12686"/>
                  </a:cubicBezTo>
                  <a:cubicBezTo>
                    <a:pt x="13461" y="12859"/>
                    <a:pt x="13486" y="13056"/>
                    <a:pt x="13609" y="13204"/>
                  </a:cubicBezTo>
                  <a:lnTo>
                    <a:pt x="15137" y="11922"/>
                  </a:lnTo>
                  <a:cubicBezTo>
                    <a:pt x="17519" y="6715"/>
                    <a:pt x="14429" y="3326"/>
                    <a:pt x="10240" y="3326"/>
                  </a:cubicBezTo>
                  <a:cubicBezTo>
                    <a:pt x="9314" y="3326"/>
                    <a:pt x="8335" y="3491"/>
                    <a:pt x="7349" y="3839"/>
                  </a:cubicBezTo>
                  <a:cubicBezTo>
                    <a:pt x="7319" y="1405"/>
                    <a:pt x="5564" y="1"/>
                    <a:pt x="366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5" name="Google Shape;525;p11"/>
            <p:cNvSpPr/>
            <p:nvPr/>
          </p:nvSpPr>
          <p:spPr>
            <a:xfrm>
              <a:off x="5297100" y="4255125"/>
              <a:ext cx="443575" cy="358975"/>
            </a:xfrm>
            <a:custGeom>
              <a:avLst/>
              <a:gdLst/>
              <a:ahLst/>
              <a:cxnLst/>
              <a:rect l="l" t="t" r="r" b="b"/>
              <a:pathLst>
                <a:path w="17743" h="14359" extrusionOk="0">
                  <a:moveTo>
                    <a:pt x="11763" y="1"/>
                  </a:moveTo>
                  <a:cubicBezTo>
                    <a:pt x="8147" y="1"/>
                    <a:pt x="5818" y="3404"/>
                    <a:pt x="6648" y="7098"/>
                  </a:cubicBezTo>
                  <a:cubicBezTo>
                    <a:pt x="6128" y="6942"/>
                    <a:pt x="5631" y="6870"/>
                    <a:pt x="5165" y="6870"/>
                  </a:cubicBezTo>
                  <a:cubicBezTo>
                    <a:pt x="1731" y="6870"/>
                    <a:pt x="0" y="10807"/>
                    <a:pt x="2952" y="14171"/>
                  </a:cubicBezTo>
                  <a:cubicBezTo>
                    <a:pt x="3069" y="14303"/>
                    <a:pt x="3208" y="14359"/>
                    <a:pt x="3339" y="14359"/>
                  </a:cubicBezTo>
                  <a:cubicBezTo>
                    <a:pt x="3647" y="14359"/>
                    <a:pt x="3906" y="14049"/>
                    <a:pt x="3716" y="13703"/>
                  </a:cubicBezTo>
                  <a:cubicBezTo>
                    <a:pt x="3642" y="13530"/>
                    <a:pt x="1892" y="10696"/>
                    <a:pt x="3790" y="9193"/>
                  </a:cubicBezTo>
                  <a:cubicBezTo>
                    <a:pt x="4242" y="8860"/>
                    <a:pt x="4737" y="8713"/>
                    <a:pt x="5246" y="8713"/>
                  </a:cubicBezTo>
                  <a:cubicBezTo>
                    <a:pt x="6205" y="8713"/>
                    <a:pt x="7217" y="9233"/>
                    <a:pt x="8102" y="10006"/>
                  </a:cubicBezTo>
                  <a:cubicBezTo>
                    <a:pt x="8155" y="10024"/>
                    <a:pt x="8457" y="10303"/>
                    <a:pt x="8849" y="10303"/>
                  </a:cubicBezTo>
                  <a:cubicBezTo>
                    <a:pt x="9008" y="10303"/>
                    <a:pt x="9181" y="10257"/>
                    <a:pt x="9359" y="10129"/>
                  </a:cubicBezTo>
                  <a:cubicBezTo>
                    <a:pt x="9778" y="9809"/>
                    <a:pt x="9827" y="9193"/>
                    <a:pt x="9482" y="8798"/>
                  </a:cubicBezTo>
                  <a:cubicBezTo>
                    <a:pt x="7353" y="6128"/>
                    <a:pt x="8409" y="1575"/>
                    <a:pt x="12263" y="1575"/>
                  </a:cubicBezTo>
                  <a:cubicBezTo>
                    <a:pt x="13494" y="1575"/>
                    <a:pt x="15011" y="2040"/>
                    <a:pt x="16802" y="3180"/>
                  </a:cubicBezTo>
                  <a:cubicBezTo>
                    <a:pt x="16896" y="3250"/>
                    <a:pt x="16992" y="3280"/>
                    <a:pt x="17082" y="3280"/>
                  </a:cubicBezTo>
                  <a:cubicBezTo>
                    <a:pt x="17464" y="3280"/>
                    <a:pt x="17743" y="2739"/>
                    <a:pt x="17344" y="2440"/>
                  </a:cubicBezTo>
                  <a:cubicBezTo>
                    <a:pt x="16161" y="1381"/>
                    <a:pt x="14732" y="592"/>
                    <a:pt x="13204" y="173"/>
                  </a:cubicBezTo>
                  <a:cubicBezTo>
                    <a:pt x="12705" y="56"/>
                    <a:pt x="12223" y="1"/>
                    <a:pt x="1176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6" name="Google Shape;526;p11"/>
            <p:cNvSpPr/>
            <p:nvPr/>
          </p:nvSpPr>
          <p:spPr>
            <a:xfrm>
              <a:off x="4258200" y="4035975"/>
              <a:ext cx="396425" cy="351375"/>
            </a:xfrm>
            <a:custGeom>
              <a:avLst/>
              <a:gdLst/>
              <a:ahLst/>
              <a:cxnLst/>
              <a:rect l="l" t="t" r="r" b="b"/>
              <a:pathLst>
                <a:path w="15857" h="14055" extrusionOk="0">
                  <a:moveTo>
                    <a:pt x="10052" y="1"/>
                  </a:moveTo>
                  <a:cubicBezTo>
                    <a:pt x="9823" y="1"/>
                    <a:pt x="9593" y="15"/>
                    <a:pt x="9365" y="42"/>
                  </a:cubicBezTo>
                  <a:cubicBezTo>
                    <a:pt x="8527" y="166"/>
                    <a:pt x="7714" y="511"/>
                    <a:pt x="7048" y="1053"/>
                  </a:cubicBezTo>
                  <a:cubicBezTo>
                    <a:pt x="6408" y="1570"/>
                    <a:pt x="5890" y="2236"/>
                    <a:pt x="5545" y="2975"/>
                  </a:cubicBezTo>
                  <a:cubicBezTo>
                    <a:pt x="5175" y="3690"/>
                    <a:pt x="4929" y="4429"/>
                    <a:pt x="4806" y="5218"/>
                  </a:cubicBezTo>
                  <a:cubicBezTo>
                    <a:pt x="4683" y="5957"/>
                    <a:pt x="4658" y="6721"/>
                    <a:pt x="4732" y="7460"/>
                  </a:cubicBezTo>
                  <a:cubicBezTo>
                    <a:pt x="4584" y="7436"/>
                    <a:pt x="4436" y="7411"/>
                    <a:pt x="4264" y="7386"/>
                  </a:cubicBezTo>
                  <a:cubicBezTo>
                    <a:pt x="4083" y="7358"/>
                    <a:pt x="3902" y="7345"/>
                    <a:pt x="3722" y="7345"/>
                  </a:cubicBezTo>
                  <a:cubicBezTo>
                    <a:pt x="2794" y="7345"/>
                    <a:pt x="1885" y="7708"/>
                    <a:pt x="1183" y="8348"/>
                  </a:cubicBezTo>
                  <a:cubicBezTo>
                    <a:pt x="394" y="9087"/>
                    <a:pt x="0" y="10147"/>
                    <a:pt x="49" y="11231"/>
                  </a:cubicBezTo>
                  <a:cubicBezTo>
                    <a:pt x="99" y="12192"/>
                    <a:pt x="444" y="13129"/>
                    <a:pt x="1060" y="13868"/>
                  </a:cubicBezTo>
                  <a:cubicBezTo>
                    <a:pt x="1176" y="13998"/>
                    <a:pt x="1318" y="14054"/>
                    <a:pt x="1455" y="14054"/>
                  </a:cubicBezTo>
                  <a:cubicBezTo>
                    <a:pt x="1783" y="14054"/>
                    <a:pt x="2086" y="13733"/>
                    <a:pt x="1947" y="13350"/>
                  </a:cubicBezTo>
                  <a:cubicBezTo>
                    <a:pt x="1651" y="12685"/>
                    <a:pt x="1528" y="11970"/>
                    <a:pt x="1602" y="11280"/>
                  </a:cubicBezTo>
                  <a:cubicBezTo>
                    <a:pt x="1676" y="10689"/>
                    <a:pt x="1972" y="10122"/>
                    <a:pt x="2440" y="9752"/>
                  </a:cubicBezTo>
                  <a:cubicBezTo>
                    <a:pt x="2770" y="9514"/>
                    <a:pt x="3168" y="9385"/>
                    <a:pt x="3573" y="9385"/>
                  </a:cubicBezTo>
                  <a:cubicBezTo>
                    <a:pt x="3713" y="9385"/>
                    <a:pt x="3853" y="9400"/>
                    <a:pt x="3993" y="9432"/>
                  </a:cubicBezTo>
                  <a:cubicBezTo>
                    <a:pt x="4633" y="9555"/>
                    <a:pt x="5225" y="9851"/>
                    <a:pt x="5742" y="10270"/>
                  </a:cubicBezTo>
                  <a:cubicBezTo>
                    <a:pt x="5948" y="10426"/>
                    <a:pt x="6171" y="10493"/>
                    <a:pt x="6385" y="10493"/>
                  </a:cubicBezTo>
                  <a:cubicBezTo>
                    <a:pt x="7120" y="10493"/>
                    <a:pt x="7764" y="9697"/>
                    <a:pt x="7344" y="8914"/>
                  </a:cubicBezTo>
                  <a:cubicBezTo>
                    <a:pt x="6851" y="7855"/>
                    <a:pt x="6679" y="6696"/>
                    <a:pt x="6876" y="5563"/>
                  </a:cubicBezTo>
                  <a:cubicBezTo>
                    <a:pt x="6999" y="4404"/>
                    <a:pt x="7492" y="3345"/>
                    <a:pt x="8305" y="2531"/>
                  </a:cubicBezTo>
                  <a:cubicBezTo>
                    <a:pt x="8861" y="1994"/>
                    <a:pt x="9598" y="1730"/>
                    <a:pt x="10414" y="1730"/>
                  </a:cubicBezTo>
                  <a:cubicBezTo>
                    <a:pt x="10721" y="1730"/>
                    <a:pt x="11038" y="1767"/>
                    <a:pt x="11361" y="1841"/>
                  </a:cubicBezTo>
                  <a:cubicBezTo>
                    <a:pt x="12519" y="2113"/>
                    <a:pt x="13702" y="2778"/>
                    <a:pt x="14787" y="3493"/>
                  </a:cubicBezTo>
                  <a:cubicBezTo>
                    <a:pt x="14894" y="3562"/>
                    <a:pt x="15002" y="3593"/>
                    <a:pt x="15103" y="3593"/>
                  </a:cubicBezTo>
                  <a:cubicBezTo>
                    <a:pt x="15539" y="3593"/>
                    <a:pt x="15857" y="3035"/>
                    <a:pt x="15477" y="2655"/>
                  </a:cubicBezTo>
                  <a:cubicBezTo>
                    <a:pt x="14417" y="1620"/>
                    <a:pt x="13160" y="806"/>
                    <a:pt x="11780" y="289"/>
                  </a:cubicBezTo>
                  <a:cubicBezTo>
                    <a:pt x="11230" y="94"/>
                    <a:pt x="10642" y="1"/>
                    <a:pt x="1005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7" name="Google Shape;527;p11"/>
            <p:cNvSpPr/>
            <p:nvPr/>
          </p:nvSpPr>
          <p:spPr>
            <a:xfrm>
              <a:off x="5796600" y="5158950"/>
              <a:ext cx="14825" cy="16650"/>
            </a:xfrm>
            <a:custGeom>
              <a:avLst/>
              <a:gdLst/>
              <a:ahLst/>
              <a:cxnLst/>
              <a:rect l="l" t="t" r="r" b="b"/>
              <a:pathLst>
                <a:path w="593" h="666" extrusionOk="0">
                  <a:moveTo>
                    <a:pt x="592" y="1"/>
                  </a:moveTo>
                  <a:cubicBezTo>
                    <a:pt x="444" y="75"/>
                    <a:pt x="346" y="173"/>
                    <a:pt x="247" y="272"/>
                  </a:cubicBezTo>
                  <a:cubicBezTo>
                    <a:pt x="149" y="395"/>
                    <a:pt x="50" y="518"/>
                    <a:pt x="1" y="666"/>
                  </a:cubicBezTo>
                  <a:lnTo>
                    <a:pt x="173" y="469"/>
                  </a:lnTo>
                  <a:cubicBezTo>
                    <a:pt x="247" y="370"/>
                    <a:pt x="321" y="296"/>
                    <a:pt x="395" y="222"/>
                  </a:cubicBezTo>
                  <a:lnTo>
                    <a:pt x="592" y="1"/>
                  </a:lnTo>
                  <a:close/>
                </a:path>
              </a:pathLst>
            </a:custGeom>
            <a:solidFill>
              <a:srgbClr val="6280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8" name="Google Shape;528;p11"/>
            <p:cNvSpPr/>
            <p:nvPr/>
          </p:nvSpPr>
          <p:spPr>
            <a:xfrm>
              <a:off x="5974675" y="4131275"/>
              <a:ext cx="38825" cy="37175"/>
            </a:xfrm>
            <a:custGeom>
              <a:avLst/>
              <a:gdLst/>
              <a:ahLst/>
              <a:cxnLst/>
              <a:rect l="l" t="t" r="r" b="b"/>
              <a:pathLst>
                <a:path w="1553" h="1487" extrusionOk="0">
                  <a:moveTo>
                    <a:pt x="1553" y="1"/>
                  </a:moveTo>
                  <a:lnTo>
                    <a:pt x="0" y="1258"/>
                  </a:lnTo>
                  <a:cubicBezTo>
                    <a:pt x="119" y="1412"/>
                    <a:pt x="288" y="1486"/>
                    <a:pt x="455" y="1486"/>
                  </a:cubicBezTo>
                  <a:cubicBezTo>
                    <a:pt x="634" y="1486"/>
                    <a:pt x="810" y="1400"/>
                    <a:pt x="912" y="1233"/>
                  </a:cubicBezTo>
                  <a:cubicBezTo>
                    <a:pt x="1134" y="814"/>
                    <a:pt x="1355" y="420"/>
                    <a:pt x="1553" y="1"/>
                  </a:cubicBezTo>
                  <a:close/>
                </a:path>
              </a:pathLst>
            </a:custGeom>
            <a:solidFill>
              <a:srgbClr val="6280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29" name="Google Shape;529;p11"/>
            <p:cNvSpPr/>
            <p:nvPr/>
          </p:nvSpPr>
          <p:spPr>
            <a:xfrm>
              <a:off x="3779475" y="3269550"/>
              <a:ext cx="2916675" cy="2194400"/>
            </a:xfrm>
            <a:custGeom>
              <a:avLst/>
              <a:gdLst/>
              <a:ahLst/>
              <a:cxnLst/>
              <a:rect l="l" t="t" r="r" b="b"/>
              <a:pathLst>
                <a:path w="116667" h="87776" extrusionOk="0">
                  <a:moveTo>
                    <a:pt x="99070" y="53520"/>
                  </a:moveTo>
                  <a:cubicBezTo>
                    <a:pt x="99933" y="54284"/>
                    <a:pt x="100475" y="55319"/>
                    <a:pt x="100623" y="56453"/>
                  </a:cubicBezTo>
                  <a:cubicBezTo>
                    <a:pt x="100697" y="57438"/>
                    <a:pt x="100253" y="58128"/>
                    <a:pt x="99440" y="58326"/>
                  </a:cubicBezTo>
                  <a:cubicBezTo>
                    <a:pt x="99342" y="58350"/>
                    <a:pt x="99218" y="58375"/>
                    <a:pt x="99120" y="58375"/>
                  </a:cubicBezTo>
                  <a:cubicBezTo>
                    <a:pt x="99040" y="58382"/>
                    <a:pt x="98963" y="58385"/>
                    <a:pt x="98887" y="58385"/>
                  </a:cubicBezTo>
                  <a:cubicBezTo>
                    <a:pt x="98702" y="58385"/>
                    <a:pt x="98523" y="58368"/>
                    <a:pt x="98331" y="58350"/>
                  </a:cubicBezTo>
                  <a:lnTo>
                    <a:pt x="98085" y="58350"/>
                  </a:lnTo>
                  <a:cubicBezTo>
                    <a:pt x="98025" y="58344"/>
                    <a:pt x="97968" y="58341"/>
                    <a:pt x="97911" y="58341"/>
                  </a:cubicBezTo>
                  <a:cubicBezTo>
                    <a:pt x="97757" y="58341"/>
                    <a:pt x="97613" y="58363"/>
                    <a:pt x="97469" y="58400"/>
                  </a:cubicBezTo>
                  <a:cubicBezTo>
                    <a:pt x="97370" y="58424"/>
                    <a:pt x="97271" y="58449"/>
                    <a:pt x="97173" y="58498"/>
                  </a:cubicBezTo>
                  <a:cubicBezTo>
                    <a:pt x="98011" y="56921"/>
                    <a:pt x="98652" y="55245"/>
                    <a:pt x="99070" y="53520"/>
                  </a:cubicBezTo>
                  <a:close/>
                  <a:moveTo>
                    <a:pt x="81277" y="75577"/>
                  </a:moveTo>
                  <a:lnTo>
                    <a:pt x="81080" y="75798"/>
                  </a:lnTo>
                  <a:lnTo>
                    <a:pt x="80858" y="76020"/>
                  </a:lnTo>
                  <a:lnTo>
                    <a:pt x="80686" y="76242"/>
                  </a:lnTo>
                  <a:cubicBezTo>
                    <a:pt x="80735" y="76094"/>
                    <a:pt x="80834" y="75971"/>
                    <a:pt x="80932" y="75848"/>
                  </a:cubicBezTo>
                  <a:cubicBezTo>
                    <a:pt x="81031" y="75749"/>
                    <a:pt x="81129" y="75651"/>
                    <a:pt x="81277" y="75577"/>
                  </a:cubicBezTo>
                  <a:close/>
                  <a:moveTo>
                    <a:pt x="96483" y="59681"/>
                  </a:moveTo>
                  <a:cubicBezTo>
                    <a:pt x="96532" y="60470"/>
                    <a:pt x="96877" y="61209"/>
                    <a:pt x="97469" y="61727"/>
                  </a:cubicBezTo>
                  <a:cubicBezTo>
                    <a:pt x="98972" y="63008"/>
                    <a:pt x="100475" y="64339"/>
                    <a:pt x="101929" y="65620"/>
                  </a:cubicBezTo>
                  <a:lnTo>
                    <a:pt x="102348" y="65990"/>
                  </a:lnTo>
                  <a:cubicBezTo>
                    <a:pt x="102792" y="66384"/>
                    <a:pt x="102841" y="66532"/>
                    <a:pt x="102841" y="66532"/>
                  </a:cubicBezTo>
                  <a:cubicBezTo>
                    <a:pt x="102841" y="66557"/>
                    <a:pt x="102816" y="66705"/>
                    <a:pt x="102397" y="67148"/>
                  </a:cubicBezTo>
                  <a:lnTo>
                    <a:pt x="100796" y="68972"/>
                  </a:lnTo>
                  <a:lnTo>
                    <a:pt x="100253" y="69563"/>
                  </a:lnTo>
                  <a:lnTo>
                    <a:pt x="99785" y="70106"/>
                  </a:lnTo>
                  <a:lnTo>
                    <a:pt x="99760" y="70130"/>
                  </a:lnTo>
                  <a:cubicBezTo>
                    <a:pt x="97592" y="72545"/>
                    <a:pt x="97370" y="72792"/>
                    <a:pt x="97395" y="73802"/>
                  </a:cubicBezTo>
                  <a:cubicBezTo>
                    <a:pt x="97395" y="74197"/>
                    <a:pt x="97543" y="74591"/>
                    <a:pt x="97838" y="74887"/>
                  </a:cubicBezTo>
                  <a:cubicBezTo>
                    <a:pt x="98076" y="75085"/>
                    <a:pt x="98379" y="75204"/>
                    <a:pt x="98706" y="75204"/>
                  </a:cubicBezTo>
                  <a:cubicBezTo>
                    <a:pt x="98785" y="75204"/>
                    <a:pt x="98866" y="75197"/>
                    <a:pt x="98947" y="75182"/>
                  </a:cubicBezTo>
                  <a:cubicBezTo>
                    <a:pt x="99120" y="75158"/>
                    <a:pt x="99268" y="75133"/>
                    <a:pt x="99440" y="75108"/>
                  </a:cubicBezTo>
                  <a:lnTo>
                    <a:pt x="99465" y="75108"/>
                  </a:lnTo>
                  <a:cubicBezTo>
                    <a:pt x="99588" y="75084"/>
                    <a:pt x="99711" y="75059"/>
                    <a:pt x="99810" y="75034"/>
                  </a:cubicBezTo>
                  <a:cubicBezTo>
                    <a:pt x="99936" y="75015"/>
                    <a:pt x="100081" y="75001"/>
                    <a:pt x="100234" y="75001"/>
                  </a:cubicBezTo>
                  <a:cubicBezTo>
                    <a:pt x="100856" y="75001"/>
                    <a:pt x="101618" y="75228"/>
                    <a:pt x="101855" y="76217"/>
                  </a:cubicBezTo>
                  <a:cubicBezTo>
                    <a:pt x="102274" y="77893"/>
                    <a:pt x="100943" y="80579"/>
                    <a:pt x="98652" y="81393"/>
                  </a:cubicBezTo>
                  <a:cubicBezTo>
                    <a:pt x="98479" y="81442"/>
                    <a:pt x="98306" y="81516"/>
                    <a:pt x="98134" y="81540"/>
                  </a:cubicBezTo>
                  <a:cubicBezTo>
                    <a:pt x="97845" y="81613"/>
                    <a:pt x="97590" y="81643"/>
                    <a:pt x="97366" y="81643"/>
                  </a:cubicBezTo>
                  <a:cubicBezTo>
                    <a:pt x="96825" y="81643"/>
                    <a:pt x="96463" y="81468"/>
                    <a:pt x="96236" y="81294"/>
                  </a:cubicBezTo>
                  <a:cubicBezTo>
                    <a:pt x="95867" y="80974"/>
                    <a:pt x="95645" y="80505"/>
                    <a:pt x="95670" y="80013"/>
                  </a:cubicBezTo>
                  <a:cubicBezTo>
                    <a:pt x="95670" y="79815"/>
                    <a:pt x="95670" y="79643"/>
                    <a:pt x="95694" y="79446"/>
                  </a:cubicBezTo>
                  <a:cubicBezTo>
                    <a:pt x="95719" y="79249"/>
                    <a:pt x="95694" y="79125"/>
                    <a:pt x="95694" y="78977"/>
                  </a:cubicBezTo>
                  <a:cubicBezTo>
                    <a:pt x="95743" y="78534"/>
                    <a:pt x="95571" y="78090"/>
                    <a:pt x="95226" y="77795"/>
                  </a:cubicBezTo>
                  <a:cubicBezTo>
                    <a:pt x="94980" y="77597"/>
                    <a:pt x="94667" y="77499"/>
                    <a:pt x="94355" y="77499"/>
                  </a:cubicBezTo>
                  <a:cubicBezTo>
                    <a:pt x="94199" y="77499"/>
                    <a:pt x="94043" y="77523"/>
                    <a:pt x="93895" y="77573"/>
                  </a:cubicBezTo>
                  <a:cubicBezTo>
                    <a:pt x="93353" y="77696"/>
                    <a:pt x="92885" y="77992"/>
                    <a:pt x="92515" y="78411"/>
                  </a:cubicBezTo>
                  <a:lnTo>
                    <a:pt x="90470" y="80777"/>
                  </a:lnTo>
                  <a:lnTo>
                    <a:pt x="90346" y="80924"/>
                  </a:lnTo>
                  <a:cubicBezTo>
                    <a:pt x="88572" y="82994"/>
                    <a:pt x="87882" y="83783"/>
                    <a:pt x="87611" y="83857"/>
                  </a:cubicBezTo>
                  <a:cubicBezTo>
                    <a:pt x="87562" y="83857"/>
                    <a:pt x="87537" y="83857"/>
                    <a:pt x="87364" y="83709"/>
                  </a:cubicBezTo>
                  <a:lnTo>
                    <a:pt x="87291" y="83635"/>
                  </a:lnTo>
                  <a:lnTo>
                    <a:pt x="85442" y="82033"/>
                  </a:lnTo>
                  <a:lnTo>
                    <a:pt x="84481" y="81195"/>
                  </a:lnTo>
                  <a:lnTo>
                    <a:pt x="83840" y="80629"/>
                  </a:lnTo>
                  <a:lnTo>
                    <a:pt x="83126" y="80013"/>
                  </a:lnTo>
                  <a:lnTo>
                    <a:pt x="82362" y="79347"/>
                  </a:lnTo>
                  <a:lnTo>
                    <a:pt x="82066" y="79051"/>
                  </a:lnTo>
                  <a:cubicBezTo>
                    <a:pt x="81499" y="78608"/>
                    <a:pt x="81179" y="77918"/>
                    <a:pt x="81179" y="77203"/>
                  </a:cubicBezTo>
                  <a:cubicBezTo>
                    <a:pt x="81154" y="76217"/>
                    <a:pt x="81746" y="76069"/>
                    <a:pt x="81943" y="76045"/>
                  </a:cubicBezTo>
                  <a:cubicBezTo>
                    <a:pt x="82165" y="75996"/>
                    <a:pt x="82362" y="75971"/>
                    <a:pt x="82559" y="75971"/>
                  </a:cubicBezTo>
                  <a:cubicBezTo>
                    <a:pt x="82731" y="75971"/>
                    <a:pt x="82879" y="75971"/>
                    <a:pt x="83027" y="75996"/>
                  </a:cubicBezTo>
                  <a:lnTo>
                    <a:pt x="83372" y="75996"/>
                  </a:lnTo>
                  <a:cubicBezTo>
                    <a:pt x="83594" y="75996"/>
                    <a:pt x="83791" y="75971"/>
                    <a:pt x="83988" y="75922"/>
                  </a:cubicBezTo>
                  <a:cubicBezTo>
                    <a:pt x="84580" y="75798"/>
                    <a:pt x="85048" y="75404"/>
                    <a:pt x="85220" y="74837"/>
                  </a:cubicBezTo>
                  <a:cubicBezTo>
                    <a:pt x="85541" y="73975"/>
                    <a:pt x="85220" y="72767"/>
                    <a:pt x="84432" y="71757"/>
                  </a:cubicBezTo>
                  <a:cubicBezTo>
                    <a:pt x="83202" y="70199"/>
                    <a:pt x="81682" y="69562"/>
                    <a:pt x="80510" y="69562"/>
                  </a:cubicBezTo>
                  <a:cubicBezTo>
                    <a:pt x="80274" y="69562"/>
                    <a:pt x="80051" y="69588"/>
                    <a:pt x="79848" y="69637"/>
                  </a:cubicBezTo>
                  <a:cubicBezTo>
                    <a:pt x="78911" y="69859"/>
                    <a:pt x="78394" y="70549"/>
                    <a:pt x="78517" y="71436"/>
                  </a:cubicBezTo>
                  <a:cubicBezTo>
                    <a:pt x="78517" y="71584"/>
                    <a:pt x="78542" y="71732"/>
                    <a:pt x="78566" y="71880"/>
                  </a:cubicBezTo>
                  <a:lnTo>
                    <a:pt x="78566" y="71929"/>
                  </a:lnTo>
                  <a:cubicBezTo>
                    <a:pt x="78788" y="73161"/>
                    <a:pt x="78739" y="73827"/>
                    <a:pt x="77901" y="74024"/>
                  </a:cubicBezTo>
                  <a:cubicBezTo>
                    <a:pt x="77802" y="74049"/>
                    <a:pt x="77729" y="74049"/>
                    <a:pt x="77630" y="74073"/>
                  </a:cubicBezTo>
                  <a:cubicBezTo>
                    <a:pt x="77475" y="74089"/>
                    <a:pt x="77336" y="74099"/>
                    <a:pt x="77205" y="74099"/>
                  </a:cubicBezTo>
                  <a:cubicBezTo>
                    <a:pt x="76314" y="74099"/>
                    <a:pt x="75794" y="73630"/>
                    <a:pt x="73194" y="71288"/>
                  </a:cubicBezTo>
                  <a:lnTo>
                    <a:pt x="73169" y="71264"/>
                  </a:lnTo>
                  <a:cubicBezTo>
                    <a:pt x="72479" y="70648"/>
                    <a:pt x="71617" y="69884"/>
                    <a:pt x="70606" y="68997"/>
                  </a:cubicBezTo>
                  <a:cubicBezTo>
                    <a:pt x="70532" y="68923"/>
                    <a:pt x="70483" y="68873"/>
                    <a:pt x="70409" y="68824"/>
                  </a:cubicBezTo>
                  <a:cubicBezTo>
                    <a:pt x="70286" y="68750"/>
                    <a:pt x="70237" y="68701"/>
                    <a:pt x="70237" y="68652"/>
                  </a:cubicBezTo>
                  <a:cubicBezTo>
                    <a:pt x="70212" y="68454"/>
                    <a:pt x="70804" y="67814"/>
                    <a:pt x="72085" y="66360"/>
                  </a:cubicBezTo>
                  <a:cubicBezTo>
                    <a:pt x="72775" y="65571"/>
                    <a:pt x="73736" y="64511"/>
                    <a:pt x="74993" y="63057"/>
                  </a:cubicBezTo>
                  <a:cubicBezTo>
                    <a:pt x="75338" y="62663"/>
                    <a:pt x="75806" y="62392"/>
                    <a:pt x="76324" y="62269"/>
                  </a:cubicBezTo>
                  <a:cubicBezTo>
                    <a:pt x="76478" y="62217"/>
                    <a:pt x="76637" y="62193"/>
                    <a:pt x="76797" y="62193"/>
                  </a:cubicBezTo>
                  <a:cubicBezTo>
                    <a:pt x="77097" y="62193"/>
                    <a:pt x="77397" y="62280"/>
                    <a:pt x="77655" y="62441"/>
                  </a:cubicBezTo>
                  <a:cubicBezTo>
                    <a:pt x="77926" y="62663"/>
                    <a:pt x="78074" y="62983"/>
                    <a:pt x="78074" y="63328"/>
                  </a:cubicBezTo>
                  <a:cubicBezTo>
                    <a:pt x="78098" y="63624"/>
                    <a:pt x="78098" y="63944"/>
                    <a:pt x="78074" y="64240"/>
                  </a:cubicBezTo>
                  <a:lnTo>
                    <a:pt x="78074" y="64585"/>
                  </a:lnTo>
                  <a:cubicBezTo>
                    <a:pt x="78024" y="65103"/>
                    <a:pt x="78221" y="65620"/>
                    <a:pt x="78616" y="65941"/>
                  </a:cubicBezTo>
                  <a:cubicBezTo>
                    <a:pt x="78953" y="66211"/>
                    <a:pt x="79418" y="66354"/>
                    <a:pt x="79946" y="66354"/>
                  </a:cubicBezTo>
                  <a:cubicBezTo>
                    <a:pt x="80189" y="66354"/>
                    <a:pt x="80446" y="66323"/>
                    <a:pt x="80710" y="66261"/>
                  </a:cubicBezTo>
                  <a:cubicBezTo>
                    <a:pt x="81351" y="66089"/>
                    <a:pt x="81943" y="65793"/>
                    <a:pt x="82436" y="65349"/>
                  </a:cubicBezTo>
                  <a:cubicBezTo>
                    <a:pt x="83594" y="64339"/>
                    <a:pt x="84210" y="63254"/>
                    <a:pt x="84432" y="62318"/>
                  </a:cubicBezTo>
                  <a:cubicBezTo>
                    <a:pt x="84752" y="62145"/>
                    <a:pt x="85073" y="61973"/>
                    <a:pt x="85368" y="61751"/>
                  </a:cubicBezTo>
                  <a:cubicBezTo>
                    <a:pt x="85442" y="61702"/>
                    <a:pt x="85541" y="61653"/>
                    <a:pt x="85615" y="61603"/>
                  </a:cubicBezTo>
                  <a:lnTo>
                    <a:pt x="85615" y="61603"/>
                  </a:lnTo>
                  <a:cubicBezTo>
                    <a:pt x="85516" y="63772"/>
                    <a:pt x="86403" y="64733"/>
                    <a:pt x="87167" y="65152"/>
                  </a:cubicBezTo>
                  <a:cubicBezTo>
                    <a:pt x="87607" y="65392"/>
                    <a:pt x="88125" y="65507"/>
                    <a:pt x="88688" y="65507"/>
                  </a:cubicBezTo>
                  <a:cubicBezTo>
                    <a:pt x="89859" y="65507"/>
                    <a:pt x="91225" y="65008"/>
                    <a:pt x="92490" y="64092"/>
                  </a:cubicBezTo>
                  <a:cubicBezTo>
                    <a:pt x="93205" y="63550"/>
                    <a:pt x="93846" y="62959"/>
                    <a:pt x="94462" y="62318"/>
                  </a:cubicBezTo>
                  <a:cubicBezTo>
                    <a:pt x="95226" y="61505"/>
                    <a:pt x="95916" y="60618"/>
                    <a:pt x="96483" y="59681"/>
                  </a:cubicBezTo>
                  <a:close/>
                  <a:moveTo>
                    <a:pt x="63329" y="1273"/>
                  </a:moveTo>
                  <a:cubicBezTo>
                    <a:pt x="64564" y="1273"/>
                    <a:pt x="65806" y="1468"/>
                    <a:pt x="67008" y="1866"/>
                  </a:cubicBezTo>
                  <a:cubicBezTo>
                    <a:pt x="70557" y="2975"/>
                    <a:pt x="73169" y="5513"/>
                    <a:pt x="74204" y="8815"/>
                  </a:cubicBezTo>
                  <a:cubicBezTo>
                    <a:pt x="74278" y="9037"/>
                    <a:pt x="74328" y="9284"/>
                    <a:pt x="74402" y="9530"/>
                  </a:cubicBezTo>
                  <a:cubicBezTo>
                    <a:pt x="74426" y="9653"/>
                    <a:pt x="74451" y="9776"/>
                    <a:pt x="74500" y="9924"/>
                  </a:cubicBezTo>
                  <a:cubicBezTo>
                    <a:pt x="74549" y="10220"/>
                    <a:pt x="74771" y="10491"/>
                    <a:pt x="75067" y="10590"/>
                  </a:cubicBezTo>
                  <a:cubicBezTo>
                    <a:pt x="75150" y="10614"/>
                    <a:pt x="75228" y="10626"/>
                    <a:pt x="75304" y="10626"/>
                  </a:cubicBezTo>
                  <a:cubicBezTo>
                    <a:pt x="75681" y="10626"/>
                    <a:pt x="75996" y="10339"/>
                    <a:pt x="76447" y="9949"/>
                  </a:cubicBezTo>
                  <a:cubicBezTo>
                    <a:pt x="77655" y="8815"/>
                    <a:pt x="79109" y="7953"/>
                    <a:pt x="80661" y="7411"/>
                  </a:cubicBezTo>
                  <a:cubicBezTo>
                    <a:pt x="82148" y="6893"/>
                    <a:pt x="83666" y="6640"/>
                    <a:pt x="85159" y="6640"/>
                  </a:cubicBezTo>
                  <a:cubicBezTo>
                    <a:pt x="88566" y="6640"/>
                    <a:pt x="91839" y="7957"/>
                    <a:pt x="94289" y="10442"/>
                  </a:cubicBezTo>
                  <a:cubicBezTo>
                    <a:pt x="97567" y="13744"/>
                    <a:pt x="98652" y="18205"/>
                    <a:pt x="97148" y="22419"/>
                  </a:cubicBezTo>
                  <a:cubicBezTo>
                    <a:pt x="97099" y="22542"/>
                    <a:pt x="97050" y="22665"/>
                    <a:pt x="97025" y="22764"/>
                  </a:cubicBezTo>
                  <a:cubicBezTo>
                    <a:pt x="96828" y="23281"/>
                    <a:pt x="96655" y="23700"/>
                    <a:pt x="96951" y="24095"/>
                  </a:cubicBezTo>
                  <a:cubicBezTo>
                    <a:pt x="97140" y="24305"/>
                    <a:pt x="97402" y="24426"/>
                    <a:pt x="97689" y="24426"/>
                  </a:cubicBezTo>
                  <a:cubicBezTo>
                    <a:pt x="97738" y="24426"/>
                    <a:pt x="97788" y="24422"/>
                    <a:pt x="97838" y="24415"/>
                  </a:cubicBezTo>
                  <a:cubicBezTo>
                    <a:pt x="98035" y="24390"/>
                    <a:pt x="98282" y="24341"/>
                    <a:pt x="98578" y="24267"/>
                  </a:cubicBezTo>
                  <a:cubicBezTo>
                    <a:pt x="99264" y="24141"/>
                    <a:pt x="100267" y="23941"/>
                    <a:pt x="101493" y="23941"/>
                  </a:cubicBezTo>
                  <a:cubicBezTo>
                    <a:pt x="103126" y="23941"/>
                    <a:pt x="105154" y="24295"/>
                    <a:pt x="107351" y="25647"/>
                  </a:cubicBezTo>
                  <a:cubicBezTo>
                    <a:pt x="110727" y="27717"/>
                    <a:pt x="112822" y="31365"/>
                    <a:pt x="112896" y="35333"/>
                  </a:cubicBezTo>
                  <a:cubicBezTo>
                    <a:pt x="113044" y="39522"/>
                    <a:pt x="111097" y="43564"/>
                    <a:pt x="107844" y="45880"/>
                  </a:cubicBezTo>
                  <a:lnTo>
                    <a:pt x="107795" y="45930"/>
                  </a:lnTo>
                  <a:cubicBezTo>
                    <a:pt x="107425" y="46176"/>
                    <a:pt x="107104" y="46398"/>
                    <a:pt x="107104" y="46841"/>
                  </a:cubicBezTo>
                  <a:cubicBezTo>
                    <a:pt x="107104" y="47162"/>
                    <a:pt x="107277" y="47457"/>
                    <a:pt x="107523" y="47605"/>
                  </a:cubicBezTo>
                  <a:cubicBezTo>
                    <a:pt x="107622" y="47704"/>
                    <a:pt x="107745" y="47778"/>
                    <a:pt x="107868" y="47876"/>
                  </a:cubicBezTo>
                  <a:cubicBezTo>
                    <a:pt x="109470" y="48961"/>
                    <a:pt x="110727" y="50464"/>
                    <a:pt x="111516" y="52238"/>
                  </a:cubicBezTo>
                  <a:cubicBezTo>
                    <a:pt x="113438" y="56206"/>
                    <a:pt x="112945" y="60913"/>
                    <a:pt x="110259" y="64388"/>
                  </a:cubicBezTo>
                  <a:cubicBezTo>
                    <a:pt x="108386" y="66877"/>
                    <a:pt x="105601" y="68504"/>
                    <a:pt x="102496" y="68898"/>
                  </a:cubicBezTo>
                  <a:lnTo>
                    <a:pt x="103309" y="67986"/>
                  </a:lnTo>
                  <a:cubicBezTo>
                    <a:pt x="104344" y="66803"/>
                    <a:pt x="104320" y="66089"/>
                    <a:pt x="103137" y="65053"/>
                  </a:cubicBezTo>
                  <a:lnTo>
                    <a:pt x="102742" y="64708"/>
                  </a:lnTo>
                  <a:cubicBezTo>
                    <a:pt x="101264" y="63402"/>
                    <a:pt x="99760" y="62072"/>
                    <a:pt x="98282" y="60790"/>
                  </a:cubicBezTo>
                  <a:cubicBezTo>
                    <a:pt x="97912" y="60494"/>
                    <a:pt x="97715" y="60051"/>
                    <a:pt x="97715" y="59607"/>
                  </a:cubicBezTo>
                  <a:lnTo>
                    <a:pt x="97740" y="59607"/>
                  </a:lnTo>
                  <a:cubicBezTo>
                    <a:pt x="97838" y="59582"/>
                    <a:pt x="97912" y="59582"/>
                    <a:pt x="98011" y="59582"/>
                  </a:cubicBezTo>
                  <a:lnTo>
                    <a:pt x="98257" y="59582"/>
                  </a:lnTo>
                  <a:cubicBezTo>
                    <a:pt x="98405" y="59595"/>
                    <a:pt x="98559" y="59601"/>
                    <a:pt x="98716" y="59601"/>
                  </a:cubicBezTo>
                  <a:cubicBezTo>
                    <a:pt x="98873" y="59601"/>
                    <a:pt x="99033" y="59595"/>
                    <a:pt x="99194" y="59582"/>
                  </a:cubicBezTo>
                  <a:cubicBezTo>
                    <a:pt x="99366" y="59582"/>
                    <a:pt x="99539" y="59533"/>
                    <a:pt x="99711" y="59509"/>
                  </a:cubicBezTo>
                  <a:cubicBezTo>
                    <a:pt x="101116" y="59164"/>
                    <a:pt x="101954" y="57907"/>
                    <a:pt x="101831" y="56329"/>
                  </a:cubicBezTo>
                  <a:cubicBezTo>
                    <a:pt x="101707" y="54851"/>
                    <a:pt x="100820" y="53249"/>
                    <a:pt x="99366" y="52165"/>
                  </a:cubicBezTo>
                  <a:cubicBezTo>
                    <a:pt x="99687" y="50513"/>
                    <a:pt x="99859" y="48838"/>
                    <a:pt x="99859" y="47137"/>
                  </a:cubicBezTo>
                  <a:cubicBezTo>
                    <a:pt x="99908" y="40877"/>
                    <a:pt x="97715" y="35283"/>
                    <a:pt x="94142" y="32548"/>
                  </a:cubicBezTo>
                  <a:cubicBezTo>
                    <a:pt x="94092" y="32523"/>
                    <a:pt x="94043" y="32474"/>
                    <a:pt x="93994" y="32425"/>
                  </a:cubicBezTo>
                  <a:cubicBezTo>
                    <a:pt x="93478" y="32003"/>
                    <a:pt x="92896" y="31558"/>
                    <a:pt x="92479" y="31558"/>
                  </a:cubicBezTo>
                  <a:cubicBezTo>
                    <a:pt x="92458" y="31558"/>
                    <a:pt x="92437" y="31560"/>
                    <a:pt x="92417" y="31562"/>
                  </a:cubicBezTo>
                  <a:cubicBezTo>
                    <a:pt x="92293" y="31587"/>
                    <a:pt x="92170" y="31636"/>
                    <a:pt x="92096" y="31734"/>
                  </a:cubicBezTo>
                  <a:cubicBezTo>
                    <a:pt x="91998" y="31858"/>
                    <a:pt x="91998" y="32030"/>
                    <a:pt x="92071" y="32178"/>
                  </a:cubicBezTo>
                  <a:cubicBezTo>
                    <a:pt x="92293" y="32498"/>
                    <a:pt x="92589" y="32745"/>
                    <a:pt x="92909" y="32967"/>
                  </a:cubicBezTo>
                  <a:cubicBezTo>
                    <a:pt x="94610" y="34273"/>
                    <a:pt x="98109" y="36984"/>
                    <a:pt x="98750" y="44845"/>
                  </a:cubicBezTo>
                  <a:cubicBezTo>
                    <a:pt x="98923" y="47088"/>
                    <a:pt x="98799" y="49355"/>
                    <a:pt x="98380" y="51573"/>
                  </a:cubicBezTo>
                  <a:cubicBezTo>
                    <a:pt x="98356" y="51770"/>
                    <a:pt x="98306" y="51992"/>
                    <a:pt x="98257" y="52189"/>
                  </a:cubicBezTo>
                  <a:cubicBezTo>
                    <a:pt x="98208" y="52362"/>
                    <a:pt x="98183" y="52583"/>
                    <a:pt x="98134" y="52805"/>
                  </a:cubicBezTo>
                  <a:cubicBezTo>
                    <a:pt x="97838" y="53964"/>
                    <a:pt x="97469" y="55122"/>
                    <a:pt x="97000" y="56231"/>
                  </a:cubicBezTo>
                  <a:cubicBezTo>
                    <a:pt x="95793" y="59164"/>
                    <a:pt x="94142" y="61431"/>
                    <a:pt x="92071" y="62983"/>
                  </a:cubicBezTo>
                  <a:cubicBezTo>
                    <a:pt x="90820" y="63918"/>
                    <a:pt x="89659" y="64400"/>
                    <a:pt x="88711" y="64400"/>
                  </a:cubicBezTo>
                  <a:cubicBezTo>
                    <a:pt x="88258" y="64400"/>
                    <a:pt x="87855" y="64291"/>
                    <a:pt x="87512" y="64068"/>
                  </a:cubicBezTo>
                  <a:cubicBezTo>
                    <a:pt x="86724" y="63550"/>
                    <a:pt x="86403" y="62466"/>
                    <a:pt x="86699" y="61184"/>
                  </a:cubicBezTo>
                  <a:cubicBezTo>
                    <a:pt x="86724" y="61036"/>
                    <a:pt x="86798" y="60790"/>
                    <a:pt x="86847" y="60568"/>
                  </a:cubicBezTo>
                  <a:cubicBezTo>
                    <a:pt x="86945" y="60223"/>
                    <a:pt x="87019" y="60001"/>
                    <a:pt x="87019" y="59903"/>
                  </a:cubicBezTo>
                  <a:cubicBezTo>
                    <a:pt x="87044" y="59706"/>
                    <a:pt x="86945" y="59484"/>
                    <a:pt x="86748" y="59385"/>
                  </a:cubicBezTo>
                  <a:cubicBezTo>
                    <a:pt x="86711" y="59367"/>
                    <a:pt x="86644" y="59344"/>
                    <a:pt x="86558" y="59344"/>
                  </a:cubicBezTo>
                  <a:cubicBezTo>
                    <a:pt x="86417" y="59344"/>
                    <a:pt x="86222" y="59403"/>
                    <a:pt x="86009" y="59632"/>
                  </a:cubicBezTo>
                  <a:cubicBezTo>
                    <a:pt x="85516" y="60125"/>
                    <a:pt x="84999" y="60568"/>
                    <a:pt x="84432" y="60938"/>
                  </a:cubicBezTo>
                  <a:cubicBezTo>
                    <a:pt x="84235" y="61061"/>
                    <a:pt x="84062" y="61184"/>
                    <a:pt x="83865" y="61283"/>
                  </a:cubicBezTo>
                  <a:cubicBezTo>
                    <a:pt x="83668" y="61381"/>
                    <a:pt x="83446" y="61455"/>
                    <a:pt x="83249" y="61529"/>
                  </a:cubicBezTo>
                  <a:cubicBezTo>
                    <a:pt x="82964" y="61638"/>
                    <a:pt x="82657" y="61694"/>
                    <a:pt x="82353" y="61694"/>
                  </a:cubicBezTo>
                  <a:cubicBezTo>
                    <a:pt x="82103" y="61694"/>
                    <a:pt x="81855" y="61656"/>
                    <a:pt x="81622" y="61579"/>
                  </a:cubicBezTo>
                  <a:cubicBezTo>
                    <a:pt x="81277" y="61455"/>
                    <a:pt x="81006" y="61209"/>
                    <a:pt x="80834" y="60913"/>
                  </a:cubicBezTo>
                  <a:cubicBezTo>
                    <a:pt x="80710" y="60741"/>
                    <a:pt x="80637" y="60544"/>
                    <a:pt x="80587" y="60322"/>
                  </a:cubicBezTo>
                  <a:cubicBezTo>
                    <a:pt x="80587" y="60297"/>
                    <a:pt x="80587" y="60297"/>
                    <a:pt x="80587" y="60273"/>
                  </a:cubicBezTo>
                  <a:cubicBezTo>
                    <a:pt x="80587" y="60199"/>
                    <a:pt x="80563" y="60125"/>
                    <a:pt x="80563" y="60075"/>
                  </a:cubicBezTo>
                  <a:cubicBezTo>
                    <a:pt x="80563" y="59927"/>
                    <a:pt x="80563" y="59780"/>
                    <a:pt x="80563" y="59632"/>
                  </a:cubicBezTo>
                  <a:cubicBezTo>
                    <a:pt x="80587" y="59484"/>
                    <a:pt x="80587" y="59361"/>
                    <a:pt x="80637" y="59213"/>
                  </a:cubicBezTo>
                  <a:cubicBezTo>
                    <a:pt x="80710" y="58868"/>
                    <a:pt x="80834" y="58547"/>
                    <a:pt x="81006" y="58227"/>
                  </a:cubicBezTo>
                  <a:cubicBezTo>
                    <a:pt x="81056" y="58079"/>
                    <a:pt x="81129" y="57931"/>
                    <a:pt x="81179" y="57783"/>
                  </a:cubicBezTo>
                  <a:cubicBezTo>
                    <a:pt x="81253" y="57611"/>
                    <a:pt x="81203" y="57414"/>
                    <a:pt x="81056" y="57266"/>
                  </a:cubicBezTo>
                  <a:cubicBezTo>
                    <a:pt x="80952" y="57177"/>
                    <a:pt x="80831" y="57133"/>
                    <a:pt x="80708" y="57133"/>
                  </a:cubicBezTo>
                  <a:cubicBezTo>
                    <a:pt x="80626" y="57133"/>
                    <a:pt x="80543" y="57153"/>
                    <a:pt x="80464" y="57192"/>
                  </a:cubicBezTo>
                  <a:cubicBezTo>
                    <a:pt x="80316" y="57266"/>
                    <a:pt x="80168" y="57389"/>
                    <a:pt x="80045" y="57512"/>
                  </a:cubicBezTo>
                  <a:cubicBezTo>
                    <a:pt x="79996" y="57562"/>
                    <a:pt x="79922" y="57636"/>
                    <a:pt x="79873" y="57710"/>
                  </a:cubicBezTo>
                  <a:cubicBezTo>
                    <a:pt x="79700" y="57907"/>
                    <a:pt x="79552" y="58104"/>
                    <a:pt x="79355" y="58276"/>
                  </a:cubicBezTo>
                  <a:cubicBezTo>
                    <a:pt x="79183" y="58424"/>
                    <a:pt x="78961" y="58547"/>
                    <a:pt x="78739" y="58646"/>
                  </a:cubicBezTo>
                  <a:lnTo>
                    <a:pt x="78517" y="58769"/>
                  </a:lnTo>
                  <a:cubicBezTo>
                    <a:pt x="78192" y="58922"/>
                    <a:pt x="77848" y="58997"/>
                    <a:pt x="77507" y="58997"/>
                  </a:cubicBezTo>
                  <a:cubicBezTo>
                    <a:pt x="76970" y="58997"/>
                    <a:pt x="76441" y="58811"/>
                    <a:pt x="76003" y="58449"/>
                  </a:cubicBezTo>
                  <a:cubicBezTo>
                    <a:pt x="75116" y="57660"/>
                    <a:pt x="74894" y="56132"/>
                    <a:pt x="75387" y="54259"/>
                  </a:cubicBezTo>
                  <a:cubicBezTo>
                    <a:pt x="76546" y="50242"/>
                    <a:pt x="79306" y="46866"/>
                    <a:pt x="83027" y="44968"/>
                  </a:cubicBezTo>
                  <a:cubicBezTo>
                    <a:pt x="83298" y="44845"/>
                    <a:pt x="83520" y="44599"/>
                    <a:pt x="83569" y="44303"/>
                  </a:cubicBezTo>
                  <a:cubicBezTo>
                    <a:pt x="83569" y="44155"/>
                    <a:pt x="83495" y="44007"/>
                    <a:pt x="83372" y="43909"/>
                  </a:cubicBezTo>
                  <a:cubicBezTo>
                    <a:pt x="83273" y="43884"/>
                    <a:pt x="83200" y="43859"/>
                    <a:pt x="83101" y="43835"/>
                  </a:cubicBezTo>
                  <a:cubicBezTo>
                    <a:pt x="82879" y="43835"/>
                    <a:pt x="82682" y="43884"/>
                    <a:pt x="82510" y="43983"/>
                  </a:cubicBezTo>
                  <a:cubicBezTo>
                    <a:pt x="76151" y="47285"/>
                    <a:pt x="73317" y="54284"/>
                    <a:pt x="74204" y="57488"/>
                  </a:cubicBezTo>
                  <a:cubicBezTo>
                    <a:pt x="74500" y="58572"/>
                    <a:pt x="75289" y="59459"/>
                    <a:pt x="76324" y="59903"/>
                  </a:cubicBezTo>
                  <a:cubicBezTo>
                    <a:pt x="76637" y="60021"/>
                    <a:pt x="76958" y="60070"/>
                    <a:pt x="77276" y="60070"/>
                  </a:cubicBezTo>
                  <a:cubicBezTo>
                    <a:pt x="77883" y="60070"/>
                    <a:pt x="78475" y="59891"/>
                    <a:pt x="78961" y="59681"/>
                  </a:cubicBezTo>
                  <a:cubicBezTo>
                    <a:pt x="79084" y="59977"/>
                    <a:pt x="79281" y="60248"/>
                    <a:pt x="79528" y="60445"/>
                  </a:cubicBezTo>
                  <a:cubicBezTo>
                    <a:pt x="79651" y="61603"/>
                    <a:pt x="80513" y="62515"/>
                    <a:pt x="81647" y="62712"/>
                  </a:cubicBezTo>
                  <a:cubicBezTo>
                    <a:pt x="81918" y="62760"/>
                    <a:pt x="82198" y="62787"/>
                    <a:pt x="82476" y="62787"/>
                  </a:cubicBezTo>
                  <a:cubicBezTo>
                    <a:pt x="82629" y="62787"/>
                    <a:pt x="82780" y="62779"/>
                    <a:pt x="82928" y="62762"/>
                  </a:cubicBezTo>
                  <a:lnTo>
                    <a:pt x="82928" y="62762"/>
                  </a:lnTo>
                  <a:cubicBezTo>
                    <a:pt x="82583" y="63402"/>
                    <a:pt x="82140" y="63944"/>
                    <a:pt x="81598" y="64413"/>
                  </a:cubicBezTo>
                  <a:cubicBezTo>
                    <a:pt x="81253" y="64708"/>
                    <a:pt x="80834" y="64930"/>
                    <a:pt x="80390" y="65029"/>
                  </a:cubicBezTo>
                  <a:cubicBezTo>
                    <a:pt x="80257" y="65080"/>
                    <a:pt x="80115" y="65106"/>
                    <a:pt x="79971" y="65106"/>
                  </a:cubicBezTo>
                  <a:cubicBezTo>
                    <a:pt x="79770" y="65106"/>
                    <a:pt x="79567" y="65056"/>
                    <a:pt x="79380" y="64955"/>
                  </a:cubicBezTo>
                  <a:cubicBezTo>
                    <a:pt x="79281" y="64856"/>
                    <a:pt x="79256" y="64733"/>
                    <a:pt x="79281" y="64610"/>
                  </a:cubicBezTo>
                  <a:lnTo>
                    <a:pt x="79281" y="64290"/>
                  </a:lnTo>
                  <a:cubicBezTo>
                    <a:pt x="79281" y="63944"/>
                    <a:pt x="79281" y="63599"/>
                    <a:pt x="79281" y="63254"/>
                  </a:cubicBezTo>
                  <a:cubicBezTo>
                    <a:pt x="79256" y="62540"/>
                    <a:pt x="78911" y="61874"/>
                    <a:pt x="78345" y="61455"/>
                  </a:cubicBezTo>
                  <a:cubicBezTo>
                    <a:pt x="77866" y="61131"/>
                    <a:pt x="77304" y="60960"/>
                    <a:pt x="76742" y="60960"/>
                  </a:cubicBezTo>
                  <a:cubicBezTo>
                    <a:pt x="76493" y="60960"/>
                    <a:pt x="76245" y="60993"/>
                    <a:pt x="76003" y="61061"/>
                  </a:cubicBezTo>
                  <a:cubicBezTo>
                    <a:pt x="75239" y="61258"/>
                    <a:pt x="74549" y="61653"/>
                    <a:pt x="74032" y="62244"/>
                  </a:cubicBezTo>
                  <a:cubicBezTo>
                    <a:pt x="72800" y="63673"/>
                    <a:pt x="71814" y="64758"/>
                    <a:pt x="71099" y="65546"/>
                  </a:cubicBezTo>
                  <a:cubicBezTo>
                    <a:pt x="69177" y="67715"/>
                    <a:pt x="68881" y="68035"/>
                    <a:pt x="68955" y="68775"/>
                  </a:cubicBezTo>
                  <a:cubicBezTo>
                    <a:pt x="69004" y="69218"/>
                    <a:pt x="69251" y="69588"/>
                    <a:pt x="69621" y="69834"/>
                  </a:cubicBezTo>
                  <a:cubicBezTo>
                    <a:pt x="69670" y="69859"/>
                    <a:pt x="69695" y="69884"/>
                    <a:pt x="69744" y="69908"/>
                  </a:cubicBezTo>
                  <a:cubicBezTo>
                    <a:pt x="70754" y="70820"/>
                    <a:pt x="71592" y="71560"/>
                    <a:pt x="72282" y="72176"/>
                  </a:cubicBezTo>
                  <a:lnTo>
                    <a:pt x="72307" y="72200"/>
                  </a:lnTo>
                  <a:cubicBezTo>
                    <a:pt x="74994" y="74601"/>
                    <a:pt x="75772" y="75309"/>
                    <a:pt x="77174" y="75309"/>
                  </a:cubicBezTo>
                  <a:cubicBezTo>
                    <a:pt x="77340" y="75309"/>
                    <a:pt x="77516" y="75299"/>
                    <a:pt x="77704" y="75281"/>
                  </a:cubicBezTo>
                  <a:cubicBezTo>
                    <a:pt x="77852" y="75281"/>
                    <a:pt x="78000" y="75256"/>
                    <a:pt x="78123" y="75207"/>
                  </a:cubicBezTo>
                  <a:cubicBezTo>
                    <a:pt x="80267" y="74689"/>
                    <a:pt x="79873" y="72521"/>
                    <a:pt x="79749" y="71707"/>
                  </a:cubicBezTo>
                  <a:lnTo>
                    <a:pt x="79749" y="71683"/>
                  </a:lnTo>
                  <a:cubicBezTo>
                    <a:pt x="79725" y="71535"/>
                    <a:pt x="79700" y="71412"/>
                    <a:pt x="79675" y="71288"/>
                  </a:cubicBezTo>
                  <a:cubicBezTo>
                    <a:pt x="79651" y="71165"/>
                    <a:pt x="79626" y="70919"/>
                    <a:pt x="80070" y="70820"/>
                  </a:cubicBezTo>
                  <a:cubicBezTo>
                    <a:pt x="80178" y="70793"/>
                    <a:pt x="80305" y="70778"/>
                    <a:pt x="80446" y="70778"/>
                  </a:cubicBezTo>
                  <a:cubicBezTo>
                    <a:pt x="81203" y="70778"/>
                    <a:pt x="82379" y="71208"/>
                    <a:pt x="83397" y="72496"/>
                  </a:cubicBezTo>
                  <a:cubicBezTo>
                    <a:pt x="83988" y="73260"/>
                    <a:pt x="84136" y="74049"/>
                    <a:pt x="84013" y="74443"/>
                  </a:cubicBezTo>
                  <a:cubicBezTo>
                    <a:pt x="83988" y="74542"/>
                    <a:pt x="83914" y="74640"/>
                    <a:pt x="83668" y="74714"/>
                  </a:cubicBezTo>
                  <a:cubicBezTo>
                    <a:pt x="83581" y="74731"/>
                    <a:pt x="83506" y="74749"/>
                    <a:pt x="83426" y="74749"/>
                  </a:cubicBezTo>
                  <a:cubicBezTo>
                    <a:pt x="83393" y="74749"/>
                    <a:pt x="83359" y="74746"/>
                    <a:pt x="83323" y="74739"/>
                  </a:cubicBezTo>
                  <a:lnTo>
                    <a:pt x="83002" y="74739"/>
                  </a:lnTo>
                  <a:cubicBezTo>
                    <a:pt x="82892" y="74733"/>
                    <a:pt x="82781" y="74730"/>
                    <a:pt x="82671" y="74730"/>
                  </a:cubicBezTo>
                  <a:cubicBezTo>
                    <a:pt x="82314" y="74730"/>
                    <a:pt x="81961" y="74762"/>
                    <a:pt x="81622" y="74837"/>
                  </a:cubicBezTo>
                  <a:cubicBezTo>
                    <a:pt x="80513" y="75108"/>
                    <a:pt x="79873" y="75996"/>
                    <a:pt x="79897" y="77252"/>
                  </a:cubicBezTo>
                  <a:cubicBezTo>
                    <a:pt x="79922" y="77844"/>
                    <a:pt x="80070" y="78411"/>
                    <a:pt x="80341" y="78928"/>
                  </a:cubicBezTo>
                  <a:cubicBezTo>
                    <a:pt x="76324" y="77770"/>
                    <a:pt x="74130" y="75133"/>
                    <a:pt x="73169" y="73999"/>
                  </a:cubicBezTo>
                  <a:cubicBezTo>
                    <a:pt x="72771" y="73508"/>
                    <a:pt x="72573" y="73283"/>
                    <a:pt x="72216" y="73283"/>
                  </a:cubicBezTo>
                  <a:cubicBezTo>
                    <a:pt x="72198" y="73283"/>
                    <a:pt x="72179" y="73283"/>
                    <a:pt x="72159" y="73285"/>
                  </a:cubicBezTo>
                  <a:cubicBezTo>
                    <a:pt x="71543" y="73334"/>
                    <a:pt x="71444" y="73950"/>
                    <a:pt x="71346" y="74591"/>
                  </a:cubicBezTo>
                  <a:cubicBezTo>
                    <a:pt x="71124" y="76957"/>
                    <a:pt x="70015" y="79125"/>
                    <a:pt x="68290" y="80727"/>
                  </a:cubicBezTo>
                  <a:cubicBezTo>
                    <a:pt x="66724" y="82274"/>
                    <a:pt x="64625" y="83111"/>
                    <a:pt x="62464" y="83111"/>
                  </a:cubicBezTo>
                  <a:cubicBezTo>
                    <a:pt x="61836" y="83111"/>
                    <a:pt x="61203" y="83040"/>
                    <a:pt x="60576" y="82896"/>
                  </a:cubicBezTo>
                  <a:cubicBezTo>
                    <a:pt x="57446" y="82206"/>
                    <a:pt x="54883" y="80013"/>
                    <a:pt x="53700" y="77031"/>
                  </a:cubicBezTo>
                  <a:cubicBezTo>
                    <a:pt x="53626" y="76710"/>
                    <a:pt x="53331" y="76464"/>
                    <a:pt x="52986" y="76464"/>
                  </a:cubicBezTo>
                  <a:cubicBezTo>
                    <a:pt x="52444" y="76464"/>
                    <a:pt x="52271" y="76932"/>
                    <a:pt x="51975" y="77696"/>
                  </a:cubicBezTo>
                  <a:cubicBezTo>
                    <a:pt x="51532" y="78928"/>
                    <a:pt x="50940" y="80086"/>
                    <a:pt x="50201" y="81171"/>
                  </a:cubicBezTo>
                  <a:cubicBezTo>
                    <a:pt x="47743" y="84668"/>
                    <a:pt x="44281" y="86560"/>
                    <a:pt x="40603" y="86560"/>
                  </a:cubicBezTo>
                  <a:cubicBezTo>
                    <a:pt x="39744" y="86560"/>
                    <a:pt x="38874" y="86457"/>
                    <a:pt x="38002" y="86248"/>
                  </a:cubicBezTo>
                  <a:cubicBezTo>
                    <a:pt x="33073" y="85065"/>
                    <a:pt x="30535" y="81195"/>
                    <a:pt x="29697" y="79914"/>
                  </a:cubicBezTo>
                  <a:cubicBezTo>
                    <a:pt x="29598" y="79741"/>
                    <a:pt x="29475" y="79594"/>
                    <a:pt x="29352" y="79446"/>
                  </a:cubicBezTo>
                  <a:cubicBezTo>
                    <a:pt x="29204" y="79273"/>
                    <a:pt x="28982" y="79175"/>
                    <a:pt x="28760" y="79175"/>
                  </a:cubicBezTo>
                  <a:cubicBezTo>
                    <a:pt x="28391" y="79224"/>
                    <a:pt x="28070" y="79396"/>
                    <a:pt x="27799" y="79668"/>
                  </a:cubicBezTo>
                  <a:lnTo>
                    <a:pt x="27578" y="79865"/>
                  </a:lnTo>
                  <a:cubicBezTo>
                    <a:pt x="25510" y="81597"/>
                    <a:pt x="22937" y="82526"/>
                    <a:pt x="20303" y="82526"/>
                  </a:cubicBezTo>
                  <a:cubicBezTo>
                    <a:pt x="19451" y="82526"/>
                    <a:pt x="18593" y="82429"/>
                    <a:pt x="17744" y="82231"/>
                  </a:cubicBezTo>
                  <a:cubicBezTo>
                    <a:pt x="13875" y="81343"/>
                    <a:pt x="10696" y="78559"/>
                    <a:pt x="9316" y="74813"/>
                  </a:cubicBezTo>
                  <a:cubicBezTo>
                    <a:pt x="7911" y="71264"/>
                    <a:pt x="8404" y="67222"/>
                    <a:pt x="10647" y="64117"/>
                  </a:cubicBezTo>
                  <a:lnTo>
                    <a:pt x="10746" y="63969"/>
                  </a:lnTo>
                  <a:cubicBezTo>
                    <a:pt x="10992" y="63649"/>
                    <a:pt x="11214" y="63353"/>
                    <a:pt x="11091" y="62959"/>
                  </a:cubicBezTo>
                  <a:cubicBezTo>
                    <a:pt x="10967" y="62564"/>
                    <a:pt x="10598" y="62441"/>
                    <a:pt x="10105" y="62293"/>
                  </a:cubicBezTo>
                  <a:lnTo>
                    <a:pt x="10006" y="62269"/>
                  </a:lnTo>
                  <a:cubicBezTo>
                    <a:pt x="4165" y="60445"/>
                    <a:pt x="1430" y="55122"/>
                    <a:pt x="1307" y="50637"/>
                  </a:cubicBezTo>
                  <a:cubicBezTo>
                    <a:pt x="1208" y="46595"/>
                    <a:pt x="3180" y="41518"/>
                    <a:pt x="9045" y="39374"/>
                  </a:cubicBezTo>
                  <a:cubicBezTo>
                    <a:pt x="9686" y="39152"/>
                    <a:pt x="10351" y="39005"/>
                    <a:pt x="11017" y="38931"/>
                  </a:cubicBezTo>
                  <a:cubicBezTo>
                    <a:pt x="11460" y="38857"/>
                    <a:pt x="11953" y="38783"/>
                    <a:pt x="12569" y="38684"/>
                  </a:cubicBezTo>
                  <a:cubicBezTo>
                    <a:pt x="13284" y="38660"/>
                    <a:pt x="13604" y="37772"/>
                    <a:pt x="13062" y="37304"/>
                  </a:cubicBezTo>
                  <a:cubicBezTo>
                    <a:pt x="11854" y="35924"/>
                    <a:pt x="10992" y="34297"/>
                    <a:pt x="10524" y="32523"/>
                  </a:cubicBezTo>
                  <a:cubicBezTo>
                    <a:pt x="10499" y="32375"/>
                    <a:pt x="10450" y="32203"/>
                    <a:pt x="10400" y="32079"/>
                  </a:cubicBezTo>
                  <a:cubicBezTo>
                    <a:pt x="10327" y="31858"/>
                    <a:pt x="10277" y="31661"/>
                    <a:pt x="10253" y="31463"/>
                  </a:cubicBezTo>
                  <a:cubicBezTo>
                    <a:pt x="9661" y="26830"/>
                    <a:pt x="11386" y="22591"/>
                    <a:pt x="14984" y="19782"/>
                  </a:cubicBezTo>
                  <a:cubicBezTo>
                    <a:pt x="17318" y="17969"/>
                    <a:pt x="20145" y="17033"/>
                    <a:pt x="23003" y="17033"/>
                  </a:cubicBezTo>
                  <a:cubicBezTo>
                    <a:pt x="24612" y="17033"/>
                    <a:pt x="26230" y="17330"/>
                    <a:pt x="27775" y="17934"/>
                  </a:cubicBezTo>
                  <a:cubicBezTo>
                    <a:pt x="27923" y="18008"/>
                    <a:pt x="28046" y="18057"/>
                    <a:pt x="28194" y="18131"/>
                  </a:cubicBezTo>
                  <a:cubicBezTo>
                    <a:pt x="28341" y="18205"/>
                    <a:pt x="28489" y="18279"/>
                    <a:pt x="28662" y="18328"/>
                  </a:cubicBezTo>
                  <a:cubicBezTo>
                    <a:pt x="28782" y="18393"/>
                    <a:pt x="28911" y="18425"/>
                    <a:pt x="29040" y="18425"/>
                  </a:cubicBezTo>
                  <a:cubicBezTo>
                    <a:pt x="29202" y="18425"/>
                    <a:pt x="29362" y="18375"/>
                    <a:pt x="29500" y="18279"/>
                  </a:cubicBezTo>
                  <a:cubicBezTo>
                    <a:pt x="29894" y="17983"/>
                    <a:pt x="29845" y="17515"/>
                    <a:pt x="29820" y="16874"/>
                  </a:cubicBezTo>
                  <a:cubicBezTo>
                    <a:pt x="29623" y="14755"/>
                    <a:pt x="30116" y="12660"/>
                    <a:pt x="31200" y="10836"/>
                  </a:cubicBezTo>
                  <a:cubicBezTo>
                    <a:pt x="33321" y="7179"/>
                    <a:pt x="37203" y="4945"/>
                    <a:pt x="41413" y="4945"/>
                  </a:cubicBezTo>
                  <a:cubicBezTo>
                    <a:pt x="41459" y="4945"/>
                    <a:pt x="41505" y="4946"/>
                    <a:pt x="41551" y="4946"/>
                  </a:cubicBezTo>
                  <a:cubicBezTo>
                    <a:pt x="45420" y="4946"/>
                    <a:pt x="48772" y="6819"/>
                    <a:pt x="50546" y="9949"/>
                  </a:cubicBezTo>
                  <a:cubicBezTo>
                    <a:pt x="50846" y="10434"/>
                    <a:pt x="51125" y="10942"/>
                    <a:pt x="51606" y="10942"/>
                  </a:cubicBezTo>
                  <a:cubicBezTo>
                    <a:pt x="51638" y="10942"/>
                    <a:pt x="51671" y="10939"/>
                    <a:pt x="51704" y="10935"/>
                  </a:cubicBezTo>
                  <a:cubicBezTo>
                    <a:pt x="52271" y="10836"/>
                    <a:pt x="52370" y="10343"/>
                    <a:pt x="52493" y="9703"/>
                  </a:cubicBezTo>
                  <a:cubicBezTo>
                    <a:pt x="52936" y="7263"/>
                    <a:pt x="54267" y="5094"/>
                    <a:pt x="56263" y="3615"/>
                  </a:cubicBezTo>
                  <a:cubicBezTo>
                    <a:pt x="58329" y="2079"/>
                    <a:pt x="60815" y="1273"/>
                    <a:pt x="63329" y="1273"/>
                  </a:cubicBezTo>
                  <a:close/>
                  <a:moveTo>
                    <a:pt x="63382" y="1"/>
                  </a:moveTo>
                  <a:cubicBezTo>
                    <a:pt x="60610" y="1"/>
                    <a:pt x="57872" y="883"/>
                    <a:pt x="55598" y="2580"/>
                  </a:cubicBezTo>
                  <a:cubicBezTo>
                    <a:pt x="53503" y="4133"/>
                    <a:pt x="52025" y="6376"/>
                    <a:pt x="51482" y="8939"/>
                  </a:cubicBezTo>
                  <a:cubicBezTo>
                    <a:pt x="49437" y="5636"/>
                    <a:pt x="45790" y="3689"/>
                    <a:pt x="41625" y="3665"/>
                  </a:cubicBezTo>
                  <a:cubicBezTo>
                    <a:pt x="41602" y="3665"/>
                    <a:pt x="41579" y="3664"/>
                    <a:pt x="41555" y="3664"/>
                  </a:cubicBezTo>
                  <a:cubicBezTo>
                    <a:pt x="36875" y="3664"/>
                    <a:pt x="32519" y="6149"/>
                    <a:pt x="30165" y="10220"/>
                  </a:cubicBezTo>
                  <a:cubicBezTo>
                    <a:pt x="28982" y="12241"/>
                    <a:pt x="28440" y="14582"/>
                    <a:pt x="28637" y="16923"/>
                  </a:cubicBezTo>
                  <a:cubicBezTo>
                    <a:pt x="28514" y="16874"/>
                    <a:pt x="28391" y="16825"/>
                    <a:pt x="28292" y="16775"/>
                  </a:cubicBezTo>
                  <a:cubicBezTo>
                    <a:pt x="26595" y="16109"/>
                    <a:pt x="24818" y="15782"/>
                    <a:pt x="23053" y="15782"/>
                  </a:cubicBezTo>
                  <a:cubicBezTo>
                    <a:pt x="19923" y="15782"/>
                    <a:pt x="16832" y="16811"/>
                    <a:pt x="14294" y="18796"/>
                  </a:cubicBezTo>
                  <a:cubicBezTo>
                    <a:pt x="10302" y="21852"/>
                    <a:pt x="8429" y="26535"/>
                    <a:pt x="9070" y="31587"/>
                  </a:cubicBezTo>
                  <a:cubicBezTo>
                    <a:pt x="9119" y="31858"/>
                    <a:pt x="9193" y="32129"/>
                    <a:pt x="9267" y="32400"/>
                  </a:cubicBezTo>
                  <a:cubicBezTo>
                    <a:pt x="9316" y="32523"/>
                    <a:pt x="9341" y="32646"/>
                    <a:pt x="9365" y="32770"/>
                  </a:cubicBezTo>
                  <a:cubicBezTo>
                    <a:pt x="9809" y="34519"/>
                    <a:pt x="10622" y="36146"/>
                    <a:pt x="11756" y="37551"/>
                  </a:cubicBezTo>
                  <a:cubicBezTo>
                    <a:pt x="11460" y="37600"/>
                    <a:pt x="11140" y="37649"/>
                    <a:pt x="10893" y="37698"/>
                  </a:cubicBezTo>
                  <a:cubicBezTo>
                    <a:pt x="10129" y="37772"/>
                    <a:pt x="9390" y="37945"/>
                    <a:pt x="8675" y="38191"/>
                  </a:cubicBezTo>
                  <a:cubicBezTo>
                    <a:pt x="3254" y="40187"/>
                    <a:pt x="1" y="44944"/>
                    <a:pt x="148" y="50637"/>
                  </a:cubicBezTo>
                  <a:cubicBezTo>
                    <a:pt x="247" y="56502"/>
                    <a:pt x="4092" y="61653"/>
                    <a:pt x="9686" y="63402"/>
                  </a:cubicBezTo>
                  <a:cubicBezTo>
                    <a:pt x="7271" y="66853"/>
                    <a:pt x="6704" y="71288"/>
                    <a:pt x="8232" y="75232"/>
                  </a:cubicBezTo>
                  <a:cubicBezTo>
                    <a:pt x="9760" y="79347"/>
                    <a:pt x="13259" y="82428"/>
                    <a:pt x="17523" y="83413"/>
                  </a:cubicBezTo>
                  <a:cubicBezTo>
                    <a:pt x="18462" y="83630"/>
                    <a:pt x="19413" y="83737"/>
                    <a:pt x="20359" y="83737"/>
                  </a:cubicBezTo>
                  <a:cubicBezTo>
                    <a:pt x="23282" y="83737"/>
                    <a:pt x="26150" y="82719"/>
                    <a:pt x="28440" y="80801"/>
                  </a:cubicBezTo>
                  <a:lnTo>
                    <a:pt x="28711" y="80555"/>
                  </a:lnTo>
                  <a:cubicBezTo>
                    <a:pt x="28711" y="80579"/>
                    <a:pt x="28711" y="80579"/>
                    <a:pt x="28711" y="80579"/>
                  </a:cubicBezTo>
                  <a:cubicBezTo>
                    <a:pt x="29623" y="81959"/>
                    <a:pt x="32359" y="86124"/>
                    <a:pt x="37756" y="87455"/>
                  </a:cubicBezTo>
                  <a:cubicBezTo>
                    <a:pt x="38667" y="87677"/>
                    <a:pt x="39629" y="87775"/>
                    <a:pt x="40565" y="87775"/>
                  </a:cubicBezTo>
                  <a:cubicBezTo>
                    <a:pt x="44656" y="87775"/>
                    <a:pt x="48574" y="85656"/>
                    <a:pt x="51261" y="81861"/>
                  </a:cubicBezTo>
                  <a:cubicBezTo>
                    <a:pt x="51975" y="80826"/>
                    <a:pt x="52591" y="79692"/>
                    <a:pt x="53035" y="78485"/>
                  </a:cubicBezTo>
                  <a:cubicBezTo>
                    <a:pt x="54514" y="81368"/>
                    <a:pt x="57200" y="83438"/>
                    <a:pt x="60354" y="84128"/>
                  </a:cubicBezTo>
                  <a:cubicBezTo>
                    <a:pt x="61066" y="84288"/>
                    <a:pt x="61785" y="84367"/>
                    <a:pt x="62499" y="84367"/>
                  </a:cubicBezTo>
                  <a:cubicBezTo>
                    <a:pt x="64974" y="84367"/>
                    <a:pt x="67385" y="83423"/>
                    <a:pt x="69202" y="81664"/>
                  </a:cubicBezTo>
                  <a:cubicBezTo>
                    <a:pt x="71025" y="79963"/>
                    <a:pt x="72233" y="77671"/>
                    <a:pt x="72553" y="75182"/>
                  </a:cubicBezTo>
                  <a:cubicBezTo>
                    <a:pt x="74525" y="77573"/>
                    <a:pt x="77186" y="79298"/>
                    <a:pt x="80144" y="80136"/>
                  </a:cubicBezTo>
                  <a:cubicBezTo>
                    <a:pt x="80710" y="80308"/>
                    <a:pt x="81277" y="80407"/>
                    <a:pt x="81844" y="80505"/>
                  </a:cubicBezTo>
                  <a:lnTo>
                    <a:pt x="83668" y="82107"/>
                  </a:lnTo>
                  <a:lnTo>
                    <a:pt x="84654" y="82970"/>
                  </a:lnTo>
                  <a:cubicBezTo>
                    <a:pt x="85319" y="83561"/>
                    <a:pt x="85984" y="84128"/>
                    <a:pt x="86502" y="84572"/>
                  </a:cubicBezTo>
                  <a:lnTo>
                    <a:pt x="86551" y="84621"/>
                  </a:lnTo>
                  <a:cubicBezTo>
                    <a:pt x="86847" y="84892"/>
                    <a:pt x="87217" y="85065"/>
                    <a:pt x="87586" y="85065"/>
                  </a:cubicBezTo>
                  <a:cubicBezTo>
                    <a:pt x="87709" y="85065"/>
                    <a:pt x="87808" y="85065"/>
                    <a:pt x="87907" y="85040"/>
                  </a:cubicBezTo>
                  <a:cubicBezTo>
                    <a:pt x="88572" y="84867"/>
                    <a:pt x="88868" y="84522"/>
                    <a:pt x="91283" y="81713"/>
                  </a:cubicBezTo>
                  <a:lnTo>
                    <a:pt x="91406" y="81590"/>
                  </a:lnTo>
                  <a:cubicBezTo>
                    <a:pt x="91973" y="80924"/>
                    <a:pt x="92638" y="80136"/>
                    <a:pt x="93452" y="79224"/>
                  </a:cubicBezTo>
                  <a:cubicBezTo>
                    <a:pt x="93649" y="78977"/>
                    <a:pt x="93895" y="78830"/>
                    <a:pt x="94191" y="78756"/>
                  </a:cubicBezTo>
                  <a:cubicBezTo>
                    <a:pt x="94265" y="78731"/>
                    <a:pt x="94363" y="78731"/>
                    <a:pt x="94462" y="78731"/>
                  </a:cubicBezTo>
                  <a:cubicBezTo>
                    <a:pt x="94462" y="78805"/>
                    <a:pt x="94487" y="78879"/>
                    <a:pt x="94487" y="78953"/>
                  </a:cubicBezTo>
                  <a:cubicBezTo>
                    <a:pt x="94487" y="79076"/>
                    <a:pt x="94487" y="79224"/>
                    <a:pt x="94462" y="79396"/>
                  </a:cubicBezTo>
                  <a:cubicBezTo>
                    <a:pt x="94462" y="79594"/>
                    <a:pt x="94437" y="79791"/>
                    <a:pt x="94437" y="80013"/>
                  </a:cubicBezTo>
                  <a:cubicBezTo>
                    <a:pt x="94413" y="80875"/>
                    <a:pt x="94807" y="81713"/>
                    <a:pt x="95497" y="82255"/>
                  </a:cubicBezTo>
                  <a:cubicBezTo>
                    <a:pt x="95874" y="82561"/>
                    <a:pt x="96474" y="82866"/>
                    <a:pt x="97344" y="82866"/>
                  </a:cubicBezTo>
                  <a:cubicBezTo>
                    <a:pt x="97668" y="82866"/>
                    <a:pt x="98029" y="82824"/>
                    <a:pt x="98430" y="82723"/>
                  </a:cubicBezTo>
                  <a:cubicBezTo>
                    <a:pt x="98627" y="82674"/>
                    <a:pt x="98849" y="82600"/>
                    <a:pt x="99046" y="82526"/>
                  </a:cubicBezTo>
                  <a:cubicBezTo>
                    <a:pt x="102003" y="81467"/>
                    <a:pt x="103605" y="78164"/>
                    <a:pt x="103063" y="75897"/>
                  </a:cubicBezTo>
                  <a:cubicBezTo>
                    <a:pt x="102715" y="74550"/>
                    <a:pt x="101659" y="73759"/>
                    <a:pt x="100232" y="73759"/>
                  </a:cubicBezTo>
                  <a:cubicBezTo>
                    <a:pt x="100040" y="73759"/>
                    <a:pt x="99842" y="73773"/>
                    <a:pt x="99637" y="73802"/>
                  </a:cubicBezTo>
                  <a:cubicBezTo>
                    <a:pt x="99489" y="73827"/>
                    <a:pt x="99342" y="73851"/>
                    <a:pt x="99218" y="73876"/>
                  </a:cubicBezTo>
                  <a:lnTo>
                    <a:pt x="99169" y="73876"/>
                  </a:lnTo>
                  <a:cubicBezTo>
                    <a:pt x="99046" y="73901"/>
                    <a:pt x="98923" y="73925"/>
                    <a:pt x="98799" y="73950"/>
                  </a:cubicBezTo>
                  <a:lnTo>
                    <a:pt x="98652" y="73950"/>
                  </a:lnTo>
                  <a:cubicBezTo>
                    <a:pt x="98627" y="73876"/>
                    <a:pt x="98627" y="73827"/>
                    <a:pt x="98627" y="73753"/>
                  </a:cubicBezTo>
                  <a:cubicBezTo>
                    <a:pt x="98627" y="73285"/>
                    <a:pt x="98627" y="73260"/>
                    <a:pt x="100697" y="70919"/>
                  </a:cubicBezTo>
                  <a:lnTo>
                    <a:pt x="101338" y="70204"/>
                  </a:lnTo>
                  <a:cubicBezTo>
                    <a:pt x="110678" y="69884"/>
                    <a:pt x="116666" y="60125"/>
                    <a:pt x="112699" y="51672"/>
                  </a:cubicBezTo>
                  <a:cubicBezTo>
                    <a:pt x="111812" y="49725"/>
                    <a:pt x="110431" y="48049"/>
                    <a:pt x="108682" y="46841"/>
                  </a:cubicBezTo>
                  <a:cubicBezTo>
                    <a:pt x="112255" y="44254"/>
                    <a:pt x="114375" y="39842"/>
                    <a:pt x="114227" y="35259"/>
                  </a:cubicBezTo>
                  <a:cubicBezTo>
                    <a:pt x="114128" y="30872"/>
                    <a:pt x="111812" y="26855"/>
                    <a:pt x="108066" y="24563"/>
                  </a:cubicBezTo>
                  <a:cubicBezTo>
                    <a:pt x="105620" y="23065"/>
                    <a:pt x="103378" y="22669"/>
                    <a:pt x="101580" y="22669"/>
                  </a:cubicBezTo>
                  <a:cubicBezTo>
                    <a:pt x="100243" y="22669"/>
                    <a:pt x="99151" y="22888"/>
                    <a:pt x="98405" y="23035"/>
                  </a:cubicBezTo>
                  <a:lnTo>
                    <a:pt x="98282" y="23060"/>
                  </a:lnTo>
                  <a:cubicBezTo>
                    <a:pt x="98331" y="22961"/>
                    <a:pt x="98356" y="22887"/>
                    <a:pt x="98380" y="22813"/>
                  </a:cubicBezTo>
                  <a:cubicBezTo>
                    <a:pt x="100007" y="18229"/>
                    <a:pt x="98799" y="13128"/>
                    <a:pt x="95251" y="9555"/>
                  </a:cubicBezTo>
                  <a:cubicBezTo>
                    <a:pt x="92547" y="6833"/>
                    <a:pt x="88940" y="5376"/>
                    <a:pt x="85196" y="5376"/>
                  </a:cubicBezTo>
                  <a:cubicBezTo>
                    <a:pt x="83582" y="5376"/>
                    <a:pt x="81944" y="5646"/>
                    <a:pt x="80341" y="6203"/>
                  </a:cubicBezTo>
                  <a:cubicBezTo>
                    <a:pt x="78616" y="6794"/>
                    <a:pt x="77039" y="7756"/>
                    <a:pt x="75708" y="8988"/>
                  </a:cubicBezTo>
                  <a:lnTo>
                    <a:pt x="75634" y="9062"/>
                  </a:lnTo>
                  <a:cubicBezTo>
                    <a:pt x="75584" y="8840"/>
                    <a:pt x="75535" y="8618"/>
                    <a:pt x="75461" y="8396"/>
                  </a:cubicBezTo>
                  <a:cubicBezTo>
                    <a:pt x="74303" y="4700"/>
                    <a:pt x="71395" y="1890"/>
                    <a:pt x="67477" y="658"/>
                  </a:cubicBezTo>
                  <a:cubicBezTo>
                    <a:pt x="66138" y="217"/>
                    <a:pt x="64756" y="1"/>
                    <a:pt x="6338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0" name="Google Shape;530;p11"/>
            <p:cNvSpPr/>
            <p:nvPr/>
          </p:nvSpPr>
          <p:spPr>
            <a:xfrm>
              <a:off x="5030175" y="3960525"/>
              <a:ext cx="263725" cy="182700"/>
            </a:xfrm>
            <a:custGeom>
              <a:avLst/>
              <a:gdLst/>
              <a:ahLst/>
              <a:cxnLst/>
              <a:rect l="l" t="t" r="r" b="b"/>
              <a:pathLst>
                <a:path w="10549" h="7308" extrusionOk="0">
                  <a:moveTo>
                    <a:pt x="5296" y="1"/>
                  </a:moveTo>
                  <a:cubicBezTo>
                    <a:pt x="4884" y="1"/>
                    <a:pt x="4470" y="58"/>
                    <a:pt x="4067" y="177"/>
                  </a:cubicBezTo>
                  <a:cubicBezTo>
                    <a:pt x="1085" y="1015"/>
                    <a:pt x="0" y="4293"/>
                    <a:pt x="493" y="6930"/>
                  </a:cubicBezTo>
                  <a:cubicBezTo>
                    <a:pt x="537" y="7148"/>
                    <a:pt x="735" y="7308"/>
                    <a:pt x="950" y="7308"/>
                  </a:cubicBezTo>
                  <a:cubicBezTo>
                    <a:pt x="979" y="7308"/>
                    <a:pt x="1007" y="7305"/>
                    <a:pt x="1035" y="7299"/>
                  </a:cubicBezTo>
                  <a:cubicBezTo>
                    <a:pt x="1282" y="7250"/>
                    <a:pt x="1454" y="7003"/>
                    <a:pt x="1405" y="6757"/>
                  </a:cubicBezTo>
                  <a:cubicBezTo>
                    <a:pt x="1011" y="4514"/>
                    <a:pt x="1873" y="1779"/>
                    <a:pt x="4313" y="1089"/>
                  </a:cubicBezTo>
                  <a:cubicBezTo>
                    <a:pt x="4637" y="1002"/>
                    <a:pt x="4966" y="958"/>
                    <a:pt x="5292" y="958"/>
                  </a:cubicBezTo>
                  <a:cubicBezTo>
                    <a:pt x="5983" y="958"/>
                    <a:pt x="6660" y="1155"/>
                    <a:pt x="7246" y="1557"/>
                  </a:cubicBezTo>
                  <a:cubicBezTo>
                    <a:pt x="8503" y="2420"/>
                    <a:pt x="9341" y="3775"/>
                    <a:pt x="9562" y="5278"/>
                  </a:cubicBezTo>
                  <a:cubicBezTo>
                    <a:pt x="9609" y="5532"/>
                    <a:pt x="9828" y="5700"/>
                    <a:pt x="10058" y="5700"/>
                  </a:cubicBezTo>
                  <a:cubicBezTo>
                    <a:pt x="10073" y="5700"/>
                    <a:pt x="10089" y="5699"/>
                    <a:pt x="10105" y="5697"/>
                  </a:cubicBezTo>
                  <a:lnTo>
                    <a:pt x="10154" y="5697"/>
                  </a:lnTo>
                  <a:cubicBezTo>
                    <a:pt x="10400" y="5623"/>
                    <a:pt x="10548" y="5402"/>
                    <a:pt x="10524" y="5155"/>
                  </a:cubicBezTo>
                  <a:cubicBezTo>
                    <a:pt x="10252" y="3381"/>
                    <a:pt x="9267" y="1779"/>
                    <a:pt x="7763" y="744"/>
                  </a:cubicBezTo>
                  <a:cubicBezTo>
                    <a:pt x="7027" y="259"/>
                    <a:pt x="6166" y="1"/>
                    <a:pt x="529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1" name="Google Shape;531;p11"/>
            <p:cNvSpPr/>
            <p:nvPr/>
          </p:nvSpPr>
          <p:spPr>
            <a:xfrm>
              <a:off x="4772025" y="3927575"/>
              <a:ext cx="167600" cy="153475"/>
            </a:xfrm>
            <a:custGeom>
              <a:avLst/>
              <a:gdLst/>
              <a:ahLst/>
              <a:cxnLst/>
              <a:rect l="l" t="t" r="r" b="b"/>
              <a:pathLst>
                <a:path w="6704" h="6139" extrusionOk="0">
                  <a:moveTo>
                    <a:pt x="3405" y="1"/>
                  </a:moveTo>
                  <a:cubicBezTo>
                    <a:pt x="3241" y="1"/>
                    <a:pt x="3075" y="14"/>
                    <a:pt x="2909" y="41"/>
                  </a:cubicBezTo>
                  <a:cubicBezTo>
                    <a:pt x="1282" y="263"/>
                    <a:pt x="0" y="2136"/>
                    <a:pt x="444" y="3590"/>
                  </a:cubicBezTo>
                  <a:cubicBezTo>
                    <a:pt x="600" y="5106"/>
                    <a:pt x="2028" y="6138"/>
                    <a:pt x="3430" y="6138"/>
                  </a:cubicBezTo>
                  <a:cubicBezTo>
                    <a:pt x="3577" y="6138"/>
                    <a:pt x="3724" y="6127"/>
                    <a:pt x="3870" y="6104"/>
                  </a:cubicBezTo>
                  <a:cubicBezTo>
                    <a:pt x="5545" y="5857"/>
                    <a:pt x="6704" y="4280"/>
                    <a:pt x="6433" y="2579"/>
                  </a:cubicBezTo>
                  <a:cubicBezTo>
                    <a:pt x="6189" y="1070"/>
                    <a:pt x="4885" y="1"/>
                    <a:pt x="340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2" name="Google Shape;532;p11"/>
            <p:cNvSpPr/>
            <p:nvPr/>
          </p:nvSpPr>
          <p:spPr>
            <a:xfrm>
              <a:off x="5337000" y="3827575"/>
              <a:ext cx="168825" cy="153575"/>
            </a:xfrm>
            <a:custGeom>
              <a:avLst/>
              <a:gdLst/>
              <a:ahLst/>
              <a:cxnLst/>
              <a:rect l="l" t="t" r="r" b="b"/>
              <a:pathLst>
                <a:path w="6753" h="6143" extrusionOk="0">
                  <a:moveTo>
                    <a:pt x="3355" y="0"/>
                  </a:moveTo>
                  <a:cubicBezTo>
                    <a:pt x="3175" y="0"/>
                    <a:pt x="2993" y="16"/>
                    <a:pt x="2810" y="49"/>
                  </a:cubicBezTo>
                  <a:cubicBezTo>
                    <a:pt x="1109" y="369"/>
                    <a:pt x="0" y="2020"/>
                    <a:pt x="345" y="3696"/>
                  </a:cubicBezTo>
                  <a:cubicBezTo>
                    <a:pt x="581" y="5003"/>
                    <a:pt x="1878" y="6142"/>
                    <a:pt x="3298" y="6142"/>
                  </a:cubicBezTo>
                  <a:cubicBezTo>
                    <a:pt x="3512" y="6142"/>
                    <a:pt x="3728" y="6117"/>
                    <a:pt x="3943" y="6062"/>
                  </a:cubicBezTo>
                  <a:cubicBezTo>
                    <a:pt x="5397" y="5939"/>
                    <a:pt x="6753" y="4164"/>
                    <a:pt x="6408" y="2464"/>
                  </a:cubicBezTo>
                  <a:cubicBezTo>
                    <a:pt x="6101" y="1018"/>
                    <a:pt x="4801" y="0"/>
                    <a:pt x="335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33" name="Google Shape;533;p11"/>
            <p:cNvSpPr/>
            <p:nvPr/>
          </p:nvSpPr>
          <p:spPr>
            <a:xfrm>
              <a:off x="4154075" y="4476950"/>
              <a:ext cx="1204500" cy="856375"/>
            </a:xfrm>
            <a:custGeom>
              <a:avLst/>
              <a:gdLst/>
              <a:ahLst/>
              <a:cxnLst/>
              <a:rect l="l" t="t" r="r" b="b"/>
              <a:pathLst>
                <a:path w="48180" h="34255" extrusionOk="0">
                  <a:moveTo>
                    <a:pt x="34157" y="1823"/>
                  </a:moveTo>
                  <a:cubicBezTo>
                    <a:pt x="34231" y="1872"/>
                    <a:pt x="34404" y="2168"/>
                    <a:pt x="34478" y="2316"/>
                  </a:cubicBezTo>
                  <a:cubicBezTo>
                    <a:pt x="35143" y="3573"/>
                    <a:pt x="35685" y="4608"/>
                    <a:pt x="36104" y="5446"/>
                  </a:cubicBezTo>
                  <a:cubicBezTo>
                    <a:pt x="37755" y="8600"/>
                    <a:pt x="37952" y="8995"/>
                    <a:pt x="39012" y="9438"/>
                  </a:cubicBezTo>
                  <a:cubicBezTo>
                    <a:pt x="39234" y="9549"/>
                    <a:pt x="39483" y="9604"/>
                    <a:pt x="39740" y="9604"/>
                  </a:cubicBezTo>
                  <a:cubicBezTo>
                    <a:pt x="39825" y="9604"/>
                    <a:pt x="39912" y="9598"/>
                    <a:pt x="39998" y="9586"/>
                  </a:cubicBezTo>
                  <a:cubicBezTo>
                    <a:pt x="40787" y="9389"/>
                    <a:pt x="40984" y="8378"/>
                    <a:pt x="41082" y="7762"/>
                  </a:cubicBezTo>
                  <a:cubicBezTo>
                    <a:pt x="41107" y="7614"/>
                    <a:pt x="41132" y="7491"/>
                    <a:pt x="41156" y="7393"/>
                  </a:cubicBezTo>
                  <a:cubicBezTo>
                    <a:pt x="41279" y="6826"/>
                    <a:pt x="41723" y="6358"/>
                    <a:pt x="42265" y="6185"/>
                  </a:cubicBezTo>
                  <a:cubicBezTo>
                    <a:pt x="42385" y="6158"/>
                    <a:pt x="42511" y="6145"/>
                    <a:pt x="42642" y="6145"/>
                  </a:cubicBezTo>
                  <a:cubicBezTo>
                    <a:pt x="43586" y="6145"/>
                    <a:pt x="44767" y="6828"/>
                    <a:pt x="45568" y="7910"/>
                  </a:cubicBezTo>
                  <a:cubicBezTo>
                    <a:pt x="46553" y="9192"/>
                    <a:pt x="46874" y="10868"/>
                    <a:pt x="46405" y="12174"/>
                  </a:cubicBezTo>
                  <a:cubicBezTo>
                    <a:pt x="46258" y="12740"/>
                    <a:pt x="45839" y="13184"/>
                    <a:pt x="45272" y="13357"/>
                  </a:cubicBezTo>
                  <a:cubicBezTo>
                    <a:pt x="45158" y="13388"/>
                    <a:pt x="45045" y="13401"/>
                    <a:pt x="44931" y="13401"/>
                  </a:cubicBezTo>
                  <a:cubicBezTo>
                    <a:pt x="44774" y="13401"/>
                    <a:pt x="44616" y="13375"/>
                    <a:pt x="44459" y="13332"/>
                  </a:cubicBezTo>
                  <a:cubicBezTo>
                    <a:pt x="44064" y="13184"/>
                    <a:pt x="43695" y="13036"/>
                    <a:pt x="43325" y="12864"/>
                  </a:cubicBezTo>
                  <a:cubicBezTo>
                    <a:pt x="43121" y="12762"/>
                    <a:pt x="42905" y="12707"/>
                    <a:pt x="42685" y="12707"/>
                  </a:cubicBezTo>
                  <a:cubicBezTo>
                    <a:pt x="42587" y="12707"/>
                    <a:pt x="42488" y="12718"/>
                    <a:pt x="42388" y="12740"/>
                  </a:cubicBezTo>
                  <a:cubicBezTo>
                    <a:pt x="41994" y="12839"/>
                    <a:pt x="41674" y="13135"/>
                    <a:pt x="41526" y="13529"/>
                  </a:cubicBezTo>
                  <a:cubicBezTo>
                    <a:pt x="41230" y="14293"/>
                    <a:pt x="41279" y="15131"/>
                    <a:pt x="41674" y="15870"/>
                  </a:cubicBezTo>
                  <a:cubicBezTo>
                    <a:pt x="42117" y="16684"/>
                    <a:pt x="42487" y="17398"/>
                    <a:pt x="42832" y="18014"/>
                  </a:cubicBezTo>
                  <a:lnTo>
                    <a:pt x="42980" y="18310"/>
                  </a:lnTo>
                  <a:cubicBezTo>
                    <a:pt x="44237" y="20676"/>
                    <a:pt x="44631" y="21440"/>
                    <a:pt x="44754" y="21686"/>
                  </a:cubicBezTo>
                  <a:lnTo>
                    <a:pt x="44804" y="21785"/>
                  </a:lnTo>
                  <a:cubicBezTo>
                    <a:pt x="44828" y="21810"/>
                    <a:pt x="44853" y="21834"/>
                    <a:pt x="44853" y="21883"/>
                  </a:cubicBezTo>
                  <a:cubicBezTo>
                    <a:pt x="44976" y="22081"/>
                    <a:pt x="44951" y="22155"/>
                    <a:pt x="44951" y="22204"/>
                  </a:cubicBezTo>
                  <a:cubicBezTo>
                    <a:pt x="44927" y="22302"/>
                    <a:pt x="44730" y="22401"/>
                    <a:pt x="44459" y="22549"/>
                  </a:cubicBezTo>
                  <a:lnTo>
                    <a:pt x="25211" y="32752"/>
                  </a:lnTo>
                  <a:cubicBezTo>
                    <a:pt x="25039" y="32850"/>
                    <a:pt x="24866" y="32949"/>
                    <a:pt x="24669" y="32998"/>
                  </a:cubicBezTo>
                  <a:cubicBezTo>
                    <a:pt x="24647" y="33004"/>
                    <a:pt x="24628" y="33009"/>
                    <a:pt x="24608" y="33009"/>
                  </a:cubicBezTo>
                  <a:cubicBezTo>
                    <a:pt x="24539" y="33009"/>
                    <a:pt x="24466" y="32943"/>
                    <a:pt x="24275" y="32579"/>
                  </a:cubicBezTo>
                  <a:cubicBezTo>
                    <a:pt x="21860" y="28020"/>
                    <a:pt x="20011" y="24520"/>
                    <a:pt x="18582" y="21834"/>
                  </a:cubicBezTo>
                  <a:lnTo>
                    <a:pt x="18582" y="21834"/>
                  </a:lnTo>
                  <a:cubicBezTo>
                    <a:pt x="19645" y="22047"/>
                    <a:pt x="20728" y="22152"/>
                    <a:pt x="21810" y="22152"/>
                  </a:cubicBezTo>
                  <a:cubicBezTo>
                    <a:pt x="22859" y="22152"/>
                    <a:pt x="23909" y="22053"/>
                    <a:pt x="24940" y="21859"/>
                  </a:cubicBezTo>
                  <a:cubicBezTo>
                    <a:pt x="25236" y="21785"/>
                    <a:pt x="25532" y="21711"/>
                    <a:pt x="25827" y="21637"/>
                  </a:cubicBezTo>
                  <a:cubicBezTo>
                    <a:pt x="27676" y="21046"/>
                    <a:pt x="28982" y="19912"/>
                    <a:pt x="29302" y="18606"/>
                  </a:cubicBezTo>
                  <a:cubicBezTo>
                    <a:pt x="29499" y="17743"/>
                    <a:pt x="29376" y="16462"/>
                    <a:pt x="27700" y="15082"/>
                  </a:cubicBezTo>
                  <a:lnTo>
                    <a:pt x="27972" y="15008"/>
                  </a:lnTo>
                  <a:cubicBezTo>
                    <a:pt x="28785" y="14786"/>
                    <a:pt x="30288" y="14392"/>
                    <a:pt x="31151" y="12888"/>
                  </a:cubicBezTo>
                  <a:cubicBezTo>
                    <a:pt x="31890" y="11631"/>
                    <a:pt x="31594" y="10301"/>
                    <a:pt x="30387" y="9340"/>
                  </a:cubicBezTo>
                  <a:cubicBezTo>
                    <a:pt x="30313" y="9290"/>
                    <a:pt x="30263" y="9241"/>
                    <a:pt x="30190" y="9192"/>
                  </a:cubicBezTo>
                  <a:lnTo>
                    <a:pt x="30091" y="9142"/>
                  </a:lnTo>
                  <a:cubicBezTo>
                    <a:pt x="30880" y="8847"/>
                    <a:pt x="32161" y="8231"/>
                    <a:pt x="32629" y="7072"/>
                  </a:cubicBezTo>
                  <a:cubicBezTo>
                    <a:pt x="32974" y="5988"/>
                    <a:pt x="32851" y="4830"/>
                    <a:pt x="32235" y="3869"/>
                  </a:cubicBezTo>
                  <a:cubicBezTo>
                    <a:pt x="32038" y="3597"/>
                    <a:pt x="31841" y="3326"/>
                    <a:pt x="31619" y="3105"/>
                  </a:cubicBezTo>
                  <a:lnTo>
                    <a:pt x="33664" y="2020"/>
                  </a:lnTo>
                  <a:cubicBezTo>
                    <a:pt x="33812" y="1946"/>
                    <a:pt x="33935" y="1872"/>
                    <a:pt x="34083" y="1823"/>
                  </a:cubicBezTo>
                  <a:close/>
                  <a:moveTo>
                    <a:pt x="22382" y="1"/>
                  </a:moveTo>
                  <a:cubicBezTo>
                    <a:pt x="20524" y="1"/>
                    <a:pt x="18562" y="306"/>
                    <a:pt x="16635" y="1034"/>
                  </a:cubicBezTo>
                  <a:cubicBezTo>
                    <a:pt x="16438" y="1108"/>
                    <a:pt x="16266" y="1232"/>
                    <a:pt x="16118" y="1379"/>
                  </a:cubicBezTo>
                  <a:cubicBezTo>
                    <a:pt x="16068" y="1453"/>
                    <a:pt x="16019" y="1552"/>
                    <a:pt x="15994" y="1626"/>
                  </a:cubicBezTo>
                  <a:cubicBezTo>
                    <a:pt x="15970" y="1774"/>
                    <a:pt x="16044" y="1946"/>
                    <a:pt x="16142" y="2020"/>
                  </a:cubicBezTo>
                  <a:cubicBezTo>
                    <a:pt x="16289" y="2114"/>
                    <a:pt x="16451" y="2157"/>
                    <a:pt x="16611" y="2157"/>
                  </a:cubicBezTo>
                  <a:cubicBezTo>
                    <a:pt x="16746" y="2157"/>
                    <a:pt x="16881" y="2126"/>
                    <a:pt x="17005" y="2070"/>
                  </a:cubicBezTo>
                  <a:cubicBezTo>
                    <a:pt x="18759" y="1407"/>
                    <a:pt x="20598" y="1076"/>
                    <a:pt x="22430" y="1076"/>
                  </a:cubicBezTo>
                  <a:cubicBezTo>
                    <a:pt x="24689" y="1076"/>
                    <a:pt x="26938" y="1580"/>
                    <a:pt x="29007" y="2587"/>
                  </a:cubicBezTo>
                  <a:cubicBezTo>
                    <a:pt x="29154" y="2661"/>
                    <a:pt x="29302" y="2735"/>
                    <a:pt x="29426" y="2809"/>
                  </a:cubicBezTo>
                  <a:cubicBezTo>
                    <a:pt x="29647" y="2932"/>
                    <a:pt x="29844" y="3055"/>
                    <a:pt x="30042" y="3203"/>
                  </a:cubicBezTo>
                  <a:cubicBezTo>
                    <a:pt x="30239" y="3326"/>
                    <a:pt x="30411" y="3474"/>
                    <a:pt x="30584" y="3622"/>
                  </a:cubicBezTo>
                  <a:cubicBezTo>
                    <a:pt x="31348" y="4287"/>
                    <a:pt x="31742" y="5076"/>
                    <a:pt x="31742" y="5840"/>
                  </a:cubicBezTo>
                  <a:cubicBezTo>
                    <a:pt x="31717" y="6752"/>
                    <a:pt x="31151" y="7565"/>
                    <a:pt x="30313" y="7910"/>
                  </a:cubicBezTo>
                  <a:cubicBezTo>
                    <a:pt x="29839" y="8136"/>
                    <a:pt x="29302" y="8258"/>
                    <a:pt x="28780" y="8258"/>
                  </a:cubicBezTo>
                  <a:cubicBezTo>
                    <a:pt x="28732" y="8258"/>
                    <a:pt x="28684" y="8257"/>
                    <a:pt x="28637" y="8255"/>
                  </a:cubicBezTo>
                  <a:cubicBezTo>
                    <a:pt x="28366" y="8255"/>
                    <a:pt x="28095" y="8280"/>
                    <a:pt x="27824" y="8378"/>
                  </a:cubicBezTo>
                  <a:lnTo>
                    <a:pt x="27799" y="8378"/>
                  </a:lnTo>
                  <a:cubicBezTo>
                    <a:pt x="27602" y="8477"/>
                    <a:pt x="27503" y="8650"/>
                    <a:pt x="27479" y="8847"/>
                  </a:cubicBezTo>
                  <a:cubicBezTo>
                    <a:pt x="27479" y="8871"/>
                    <a:pt x="27503" y="8921"/>
                    <a:pt x="27503" y="8945"/>
                  </a:cubicBezTo>
                  <a:cubicBezTo>
                    <a:pt x="27553" y="9118"/>
                    <a:pt x="27651" y="9241"/>
                    <a:pt x="27799" y="9290"/>
                  </a:cubicBezTo>
                  <a:cubicBezTo>
                    <a:pt x="27922" y="9340"/>
                    <a:pt x="28070" y="9389"/>
                    <a:pt x="28218" y="9438"/>
                  </a:cubicBezTo>
                  <a:cubicBezTo>
                    <a:pt x="28538" y="9537"/>
                    <a:pt x="28834" y="9635"/>
                    <a:pt x="29130" y="9783"/>
                  </a:cubicBezTo>
                  <a:cubicBezTo>
                    <a:pt x="29352" y="9906"/>
                    <a:pt x="29573" y="10054"/>
                    <a:pt x="29771" y="10227"/>
                  </a:cubicBezTo>
                  <a:cubicBezTo>
                    <a:pt x="29820" y="10276"/>
                    <a:pt x="29869" y="10301"/>
                    <a:pt x="29894" y="10350"/>
                  </a:cubicBezTo>
                  <a:cubicBezTo>
                    <a:pt x="30387" y="10818"/>
                    <a:pt x="30559" y="11508"/>
                    <a:pt x="30313" y="12149"/>
                  </a:cubicBezTo>
                  <a:cubicBezTo>
                    <a:pt x="30017" y="12888"/>
                    <a:pt x="29228" y="13455"/>
                    <a:pt x="28045" y="13800"/>
                  </a:cubicBezTo>
                  <a:cubicBezTo>
                    <a:pt x="27355" y="13973"/>
                    <a:pt x="26641" y="14071"/>
                    <a:pt x="25926" y="14096"/>
                  </a:cubicBezTo>
                  <a:cubicBezTo>
                    <a:pt x="25433" y="14121"/>
                    <a:pt x="25285" y="14392"/>
                    <a:pt x="25261" y="14490"/>
                  </a:cubicBezTo>
                  <a:cubicBezTo>
                    <a:pt x="25211" y="14712"/>
                    <a:pt x="25285" y="14934"/>
                    <a:pt x="25482" y="15057"/>
                  </a:cubicBezTo>
                  <a:cubicBezTo>
                    <a:pt x="25655" y="15156"/>
                    <a:pt x="25852" y="15254"/>
                    <a:pt x="26074" y="15353"/>
                  </a:cubicBezTo>
                  <a:cubicBezTo>
                    <a:pt x="26296" y="15476"/>
                    <a:pt x="26518" y="15575"/>
                    <a:pt x="26641" y="15673"/>
                  </a:cubicBezTo>
                  <a:cubicBezTo>
                    <a:pt x="27799" y="16314"/>
                    <a:pt x="28390" y="17275"/>
                    <a:pt x="28243" y="18211"/>
                  </a:cubicBezTo>
                  <a:cubicBezTo>
                    <a:pt x="28045" y="19444"/>
                    <a:pt x="26641" y="20429"/>
                    <a:pt x="24373" y="20873"/>
                  </a:cubicBezTo>
                  <a:cubicBezTo>
                    <a:pt x="23490" y="21036"/>
                    <a:pt x="22598" y="21119"/>
                    <a:pt x="21706" y="21119"/>
                  </a:cubicBezTo>
                  <a:cubicBezTo>
                    <a:pt x="20434" y="21119"/>
                    <a:pt x="19163" y="20950"/>
                    <a:pt x="17917" y="20602"/>
                  </a:cubicBezTo>
                  <a:cubicBezTo>
                    <a:pt x="17646" y="20553"/>
                    <a:pt x="17375" y="20479"/>
                    <a:pt x="17103" y="20380"/>
                  </a:cubicBezTo>
                  <a:cubicBezTo>
                    <a:pt x="16832" y="20306"/>
                    <a:pt x="16537" y="20208"/>
                    <a:pt x="16266" y="20109"/>
                  </a:cubicBezTo>
                  <a:lnTo>
                    <a:pt x="16093" y="20060"/>
                  </a:lnTo>
                  <a:cubicBezTo>
                    <a:pt x="12421" y="18729"/>
                    <a:pt x="9094" y="16560"/>
                    <a:pt x="6432" y="13726"/>
                  </a:cubicBezTo>
                  <a:cubicBezTo>
                    <a:pt x="986" y="7984"/>
                    <a:pt x="1306" y="3597"/>
                    <a:pt x="1479" y="1478"/>
                  </a:cubicBezTo>
                  <a:cubicBezTo>
                    <a:pt x="1528" y="1084"/>
                    <a:pt x="1528" y="689"/>
                    <a:pt x="1454" y="320"/>
                  </a:cubicBezTo>
                  <a:cubicBezTo>
                    <a:pt x="1405" y="147"/>
                    <a:pt x="1257" y="49"/>
                    <a:pt x="1109" y="49"/>
                  </a:cubicBezTo>
                  <a:cubicBezTo>
                    <a:pt x="1087" y="44"/>
                    <a:pt x="1066" y="42"/>
                    <a:pt x="1044" y="42"/>
                  </a:cubicBezTo>
                  <a:cubicBezTo>
                    <a:pt x="943" y="42"/>
                    <a:pt x="845" y="86"/>
                    <a:pt x="764" y="147"/>
                  </a:cubicBezTo>
                  <a:cubicBezTo>
                    <a:pt x="469" y="443"/>
                    <a:pt x="395" y="1207"/>
                    <a:pt x="370" y="1897"/>
                  </a:cubicBezTo>
                  <a:lnTo>
                    <a:pt x="370" y="2094"/>
                  </a:lnTo>
                  <a:cubicBezTo>
                    <a:pt x="0" y="6579"/>
                    <a:pt x="2711" y="11927"/>
                    <a:pt x="7418" y="16092"/>
                  </a:cubicBezTo>
                  <a:cubicBezTo>
                    <a:pt x="10154" y="18581"/>
                    <a:pt x="13431" y="20405"/>
                    <a:pt x="16980" y="21465"/>
                  </a:cubicBezTo>
                  <a:cubicBezTo>
                    <a:pt x="18459" y="24274"/>
                    <a:pt x="20480" y="28069"/>
                    <a:pt x="23191" y="33171"/>
                  </a:cubicBezTo>
                  <a:cubicBezTo>
                    <a:pt x="23363" y="33516"/>
                    <a:pt x="23757" y="34255"/>
                    <a:pt x="24595" y="34255"/>
                  </a:cubicBezTo>
                  <a:cubicBezTo>
                    <a:pt x="24718" y="34255"/>
                    <a:pt x="24817" y="34255"/>
                    <a:pt x="24940" y="34206"/>
                  </a:cubicBezTo>
                  <a:cubicBezTo>
                    <a:pt x="25236" y="34132"/>
                    <a:pt x="25507" y="34008"/>
                    <a:pt x="25778" y="33861"/>
                  </a:cubicBezTo>
                  <a:lnTo>
                    <a:pt x="44804" y="23756"/>
                  </a:lnTo>
                  <a:lnTo>
                    <a:pt x="45001" y="23658"/>
                  </a:lnTo>
                  <a:cubicBezTo>
                    <a:pt x="45420" y="23461"/>
                    <a:pt x="45913" y="23190"/>
                    <a:pt x="46110" y="22549"/>
                  </a:cubicBezTo>
                  <a:cubicBezTo>
                    <a:pt x="46233" y="22105"/>
                    <a:pt x="46159" y="21637"/>
                    <a:pt x="45913" y="21267"/>
                  </a:cubicBezTo>
                  <a:lnTo>
                    <a:pt x="45839" y="21144"/>
                  </a:lnTo>
                  <a:cubicBezTo>
                    <a:pt x="45641" y="20750"/>
                    <a:pt x="45050" y="19616"/>
                    <a:pt x="44040" y="17768"/>
                  </a:cubicBezTo>
                  <a:lnTo>
                    <a:pt x="43892" y="17472"/>
                  </a:lnTo>
                  <a:cubicBezTo>
                    <a:pt x="43571" y="16856"/>
                    <a:pt x="43177" y="16141"/>
                    <a:pt x="42733" y="15328"/>
                  </a:cubicBezTo>
                  <a:cubicBezTo>
                    <a:pt x="42536" y="14934"/>
                    <a:pt x="42487" y="14490"/>
                    <a:pt x="42635" y="14071"/>
                  </a:cubicBezTo>
                  <a:cubicBezTo>
                    <a:pt x="42635" y="14047"/>
                    <a:pt x="42659" y="13997"/>
                    <a:pt x="42684" y="13973"/>
                  </a:cubicBezTo>
                  <a:cubicBezTo>
                    <a:pt x="42709" y="13997"/>
                    <a:pt x="42733" y="13997"/>
                    <a:pt x="42783" y="14022"/>
                  </a:cubicBezTo>
                  <a:cubicBezTo>
                    <a:pt x="43202" y="14219"/>
                    <a:pt x="43621" y="14392"/>
                    <a:pt x="44064" y="14540"/>
                  </a:cubicBezTo>
                  <a:cubicBezTo>
                    <a:pt x="44360" y="14628"/>
                    <a:pt x="44665" y="14673"/>
                    <a:pt x="44967" y="14673"/>
                  </a:cubicBezTo>
                  <a:cubicBezTo>
                    <a:pt x="45169" y="14673"/>
                    <a:pt x="45370" y="14653"/>
                    <a:pt x="45568" y="14613"/>
                  </a:cubicBezTo>
                  <a:cubicBezTo>
                    <a:pt x="46479" y="14392"/>
                    <a:pt x="47194" y="13677"/>
                    <a:pt x="47564" y="12617"/>
                  </a:cubicBezTo>
                  <a:cubicBezTo>
                    <a:pt x="48180" y="10941"/>
                    <a:pt x="47761" y="8797"/>
                    <a:pt x="46553" y="7171"/>
                  </a:cubicBezTo>
                  <a:cubicBezTo>
                    <a:pt x="45502" y="5783"/>
                    <a:pt x="43983" y="4897"/>
                    <a:pt x="42642" y="4897"/>
                  </a:cubicBezTo>
                  <a:cubicBezTo>
                    <a:pt x="42411" y="4897"/>
                    <a:pt x="42186" y="4923"/>
                    <a:pt x="41969" y="4978"/>
                  </a:cubicBezTo>
                  <a:cubicBezTo>
                    <a:pt x="40984" y="5199"/>
                    <a:pt x="40269" y="5939"/>
                    <a:pt x="39973" y="7023"/>
                  </a:cubicBezTo>
                  <a:cubicBezTo>
                    <a:pt x="39924" y="7146"/>
                    <a:pt x="39899" y="7319"/>
                    <a:pt x="39875" y="7516"/>
                  </a:cubicBezTo>
                  <a:cubicBezTo>
                    <a:pt x="39825" y="7787"/>
                    <a:pt x="39751" y="8083"/>
                    <a:pt x="39653" y="8354"/>
                  </a:cubicBezTo>
                  <a:cubicBezTo>
                    <a:pt x="39579" y="8329"/>
                    <a:pt x="39530" y="8305"/>
                    <a:pt x="39480" y="8280"/>
                  </a:cubicBezTo>
                  <a:cubicBezTo>
                    <a:pt x="38889" y="8033"/>
                    <a:pt x="38790" y="7935"/>
                    <a:pt x="37188" y="4854"/>
                  </a:cubicBezTo>
                  <a:cubicBezTo>
                    <a:pt x="36745" y="4016"/>
                    <a:pt x="36227" y="2981"/>
                    <a:pt x="35537" y="1700"/>
                  </a:cubicBezTo>
                  <a:cubicBezTo>
                    <a:pt x="35321" y="1288"/>
                    <a:pt x="34933" y="572"/>
                    <a:pt x="34139" y="572"/>
                  </a:cubicBezTo>
                  <a:cubicBezTo>
                    <a:pt x="34030" y="572"/>
                    <a:pt x="33913" y="586"/>
                    <a:pt x="33788" y="616"/>
                  </a:cubicBezTo>
                  <a:cubicBezTo>
                    <a:pt x="33516" y="689"/>
                    <a:pt x="33295" y="788"/>
                    <a:pt x="33073" y="936"/>
                  </a:cubicBezTo>
                  <a:cubicBezTo>
                    <a:pt x="32087" y="1453"/>
                    <a:pt x="31249" y="1872"/>
                    <a:pt x="30535" y="2242"/>
                  </a:cubicBezTo>
                  <a:cubicBezTo>
                    <a:pt x="28658" y="965"/>
                    <a:pt x="25683" y="1"/>
                    <a:pt x="2238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cxnSp>
        <p:nvCxnSpPr>
          <p:cNvPr id="534" name="Google Shape;534;p11"/>
          <p:cNvCxnSpPr>
            <a:stCxn id="492" idx="2"/>
            <a:endCxn id="496" idx="0"/>
          </p:cNvCxnSpPr>
          <p:nvPr/>
        </p:nvCxnSpPr>
        <p:spPr>
          <a:xfrm>
            <a:off x="3064470" y="1856743"/>
            <a:ext cx="0" cy="115800"/>
          </a:xfrm>
          <a:prstGeom prst="straightConnector1">
            <a:avLst/>
          </a:prstGeom>
          <a:noFill/>
          <a:ln w="19050" cap="flat" cmpd="sng">
            <a:solidFill>
              <a:schemeClr val="dk1"/>
            </a:solidFill>
            <a:prstDash val="solid"/>
            <a:round/>
            <a:headEnd type="none" w="sm" len="sm"/>
            <a:tailEnd type="none" w="sm" len="sm"/>
          </a:ln>
        </p:spPr>
      </p:cxnSp>
      <p:cxnSp>
        <p:nvCxnSpPr>
          <p:cNvPr id="535" name="Google Shape;535;p11"/>
          <p:cNvCxnSpPr>
            <a:stCxn id="496" idx="2"/>
            <a:endCxn id="500" idx="0"/>
          </p:cNvCxnSpPr>
          <p:nvPr/>
        </p:nvCxnSpPr>
        <p:spPr>
          <a:xfrm>
            <a:off x="3064470" y="2512747"/>
            <a:ext cx="0" cy="115500"/>
          </a:xfrm>
          <a:prstGeom prst="straightConnector1">
            <a:avLst/>
          </a:prstGeom>
          <a:noFill/>
          <a:ln w="19050" cap="flat" cmpd="sng">
            <a:solidFill>
              <a:schemeClr val="dk1"/>
            </a:solidFill>
            <a:prstDash val="solid"/>
            <a:round/>
            <a:headEnd type="none" w="sm" len="sm"/>
            <a:tailEnd type="none" w="sm" len="sm"/>
          </a:ln>
        </p:spPr>
      </p:cxnSp>
      <p:cxnSp>
        <p:nvCxnSpPr>
          <p:cNvPr id="536" name="Google Shape;536;p11"/>
          <p:cNvCxnSpPr>
            <a:stCxn id="500" idx="2"/>
            <a:endCxn id="504" idx="0"/>
          </p:cNvCxnSpPr>
          <p:nvPr/>
        </p:nvCxnSpPr>
        <p:spPr>
          <a:xfrm>
            <a:off x="3064470" y="3168689"/>
            <a:ext cx="0" cy="115500"/>
          </a:xfrm>
          <a:prstGeom prst="straightConnector1">
            <a:avLst/>
          </a:prstGeom>
          <a:noFill/>
          <a:ln w="19050" cap="flat" cmpd="sng">
            <a:solidFill>
              <a:schemeClr val="dk1"/>
            </a:solidFill>
            <a:prstDash val="solid"/>
            <a:round/>
            <a:headEnd type="none" w="sm" len="sm"/>
            <a:tailEnd type="none" w="sm" len="sm"/>
          </a:ln>
        </p:spPr>
      </p:cxnSp>
      <p:cxnSp>
        <p:nvCxnSpPr>
          <p:cNvPr id="537" name="Google Shape;537;p11"/>
          <p:cNvCxnSpPr>
            <a:stCxn id="504" idx="2"/>
            <a:endCxn id="508" idx="0"/>
          </p:cNvCxnSpPr>
          <p:nvPr/>
        </p:nvCxnSpPr>
        <p:spPr>
          <a:xfrm>
            <a:off x="3064470" y="3824631"/>
            <a:ext cx="0" cy="115500"/>
          </a:xfrm>
          <a:prstGeom prst="straightConnector1">
            <a:avLst/>
          </a:prstGeom>
          <a:noFill/>
          <a:ln w="19050" cap="flat" cmpd="sng">
            <a:solidFill>
              <a:schemeClr val="dk1"/>
            </a:solidFill>
            <a:prstDash val="solid"/>
            <a:round/>
            <a:headEnd type="none" w="sm" len="sm"/>
            <a:tailEnd type="none" w="sm" len="sm"/>
          </a:ln>
        </p:spPr>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41"/>
        <p:cNvGrpSpPr/>
        <p:nvPr/>
      </p:nvGrpSpPr>
      <p:grpSpPr>
        <a:xfrm>
          <a:off x="0" y="0"/>
          <a:ext cx="0" cy="0"/>
          <a:chOff x="0" y="0"/>
          <a:chExt cx="0" cy="0"/>
        </a:xfrm>
      </p:grpSpPr>
      <p:sp>
        <p:nvSpPr>
          <p:cNvPr id="542" name="Google Shape;542;p12"/>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400"/>
              <a:buNone/>
            </a:pPr>
            <a:r>
              <a:rPr lang="en" sz="3400"/>
              <a:t>Anxiety treatment center</a:t>
            </a:r>
            <a:endParaRPr/>
          </a:p>
        </p:txBody>
      </p:sp>
      <p:cxnSp>
        <p:nvCxnSpPr>
          <p:cNvPr id="543" name="Google Shape;543;p12"/>
          <p:cNvCxnSpPr>
            <a:stCxn id="544" idx="2"/>
            <a:endCxn id="545" idx="0"/>
          </p:cNvCxnSpPr>
          <p:nvPr/>
        </p:nvCxnSpPr>
        <p:spPr>
          <a:xfrm>
            <a:off x="7518084" y="2926615"/>
            <a:ext cx="0" cy="867000"/>
          </a:xfrm>
          <a:prstGeom prst="straightConnector1">
            <a:avLst/>
          </a:prstGeom>
          <a:noFill/>
          <a:ln w="19050" cap="flat" cmpd="sng">
            <a:solidFill>
              <a:schemeClr val="dk1"/>
            </a:solidFill>
            <a:prstDash val="solid"/>
            <a:round/>
            <a:headEnd type="none" w="sm" len="sm"/>
            <a:tailEnd type="none" w="sm" len="sm"/>
          </a:ln>
        </p:spPr>
      </p:cxnSp>
      <p:grpSp>
        <p:nvGrpSpPr>
          <p:cNvPr id="546" name="Google Shape;546;p12"/>
          <p:cNvGrpSpPr/>
          <p:nvPr/>
        </p:nvGrpSpPr>
        <p:grpSpPr>
          <a:xfrm>
            <a:off x="4662728" y="2100303"/>
            <a:ext cx="1782600" cy="826312"/>
            <a:chOff x="4662728" y="2100303"/>
            <a:chExt cx="1782600" cy="826312"/>
          </a:xfrm>
        </p:grpSpPr>
        <p:sp>
          <p:nvSpPr>
            <p:cNvPr id="547" name="Google Shape;547;p12"/>
            <p:cNvSpPr txBox="1"/>
            <p:nvPr/>
          </p:nvSpPr>
          <p:spPr>
            <a:xfrm>
              <a:off x="4662728" y="2100303"/>
              <a:ext cx="1782600" cy="4236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Mars</a:t>
              </a:r>
              <a:endParaRPr sz="2200" b="0" i="0" u="none" strike="noStrike" cap="none">
                <a:solidFill>
                  <a:schemeClr val="dk2"/>
                </a:solidFill>
                <a:latin typeface="Domine"/>
                <a:ea typeface="Domine"/>
                <a:cs typeface="Domine"/>
                <a:sym typeface="Domine"/>
              </a:endParaRPr>
            </a:p>
          </p:txBody>
        </p:sp>
        <p:sp>
          <p:nvSpPr>
            <p:cNvPr id="548" name="Google Shape;548;p12"/>
            <p:cNvSpPr txBox="1"/>
            <p:nvPr/>
          </p:nvSpPr>
          <p:spPr>
            <a:xfrm>
              <a:off x="4662728" y="2386315"/>
              <a:ext cx="1782600" cy="540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Mars is actually a very cold planet</a:t>
              </a:r>
              <a:endParaRPr sz="1400" b="0" i="0" u="none" strike="noStrike" cap="none">
                <a:solidFill>
                  <a:schemeClr val="dk1"/>
                </a:solidFill>
                <a:latin typeface="DM Sans"/>
                <a:ea typeface="DM Sans"/>
                <a:cs typeface="DM Sans"/>
                <a:sym typeface="DM Sans"/>
              </a:endParaRPr>
            </a:p>
          </p:txBody>
        </p:sp>
      </p:grpSp>
      <p:sp>
        <p:nvSpPr>
          <p:cNvPr id="549" name="Google Shape;549;p12"/>
          <p:cNvSpPr txBox="1"/>
          <p:nvPr/>
        </p:nvSpPr>
        <p:spPr>
          <a:xfrm>
            <a:off x="4662728" y="1138479"/>
            <a:ext cx="1782600" cy="3762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20%</a:t>
            </a:r>
            <a:endParaRPr sz="2200" b="0" i="0" u="none" strike="noStrike" cap="none">
              <a:solidFill>
                <a:schemeClr val="dk2"/>
              </a:solidFill>
              <a:latin typeface="Domine"/>
              <a:ea typeface="Domine"/>
              <a:cs typeface="Domine"/>
              <a:sym typeface="Domine"/>
            </a:endParaRPr>
          </a:p>
        </p:txBody>
      </p:sp>
      <p:sp>
        <p:nvSpPr>
          <p:cNvPr id="550" name="Google Shape;550;p12"/>
          <p:cNvSpPr/>
          <p:nvPr/>
        </p:nvSpPr>
        <p:spPr>
          <a:xfrm>
            <a:off x="4662728" y="1600502"/>
            <a:ext cx="1782600" cy="4236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endParaRPr sz="2200" b="0" i="0" u="none" strike="noStrike" cap="none">
              <a:solidFill>
                <a:schemeClr val="accent1"/>
              </a:solidFill>
              <a:latin typeface="Domine"/>
              <a:ea typeface="Domine"/>
              <a:cs typeface="Domine"/>
              <a:sym typeface="Domine"/>
            </a:endParaRPr>
          </a:p>
        </p:txBody>
      </p:sp>
      <p:sp>
        <p:nvSpPr>
          <p:cNvPr id="551" name="Google Shape;551;p12"/>
          <p:cNvSpPr/>
          <p:nvPr/>
        </p:nvSpPr>
        <p:spPr>
          <a:xfrm>
            <a:off x="4758929" y="1697077"/>
            <a:ext cx="307800" cy="2304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endParaRPr sz="2200" b="0" i="0" u="none" strike="noStrike" cap="none">
              <a:solidFill>
                <a:schemeClr val="accent1"/>
              </a:solidFill>
              <a:latin typeface="Domine"/>
              <a:ea typeface="Domine"/>
              <a:cs typeface="Domine"/>
              <a:sym typeface="Domine"/>
            </a:endParaRPr>
          </a:p>
        </p:txBody>
      </p:sp>
      <p:cxnSp>
        <p:nvCxnSpPr>
          <p:cNvPr id="552" name="Google Shape;552;p12"/>
          <p:cNvCxnSpPr>
            <a:stCxn id="548" idx="2"/>
            <a:endCxn id="553" idx="0"/>
          </p:cNvCxnSpPr>
          <p:nvPr/>
        </p:nvCxnSpPr>
        <p:spPr>
          <a:xfrm>
            <a:off x="5554028" y="2926615"/>
            <a:ext cx="0" cy="867000"/>
          </a:xfrm>
          <a:prstGeom prst="straightConnector1">
            <a:avLst/>
          </a:prstGeom>
          <a:noFill/>
          <a:ln w="19050" cap="flat" cmpd="sng">
            <a:solidFill>
              <a:schemeClr val="dk1"/>
            </a:solidFill>
            <a:prstDash val="solid"/>
            <a:round/>
            <a:headEnd type="none" w="sm" len="sm"/>
            <a:tailEnd type="none" w="sm" len="sm"/>
          </a:ln>
        </p:spPr>
      </p:cxnSp>
      <p:sp>
        <p:nvSpPr>
          <p:cNvPr id="553" name="Google Shape;553;p12"/>
          <p:cNvSpPr/>
          <p:nvPr/>
        </p:nvSpPr>
        <p:spPr>
          <a:xfrm>
            <a:off x="5147078" y="3793526"/>
            <a:ext cx="813900" cy="8139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54" name="Google Shape;554;p12"/>
          <p:cNvGrpSpPr/>
          <p:nvPr/>
        </p:nvGrpSpPr>
        <p:grpSpPr>
          <a:xfrm>
            <a:off x="5355968" y="4005259"/>
            <a:ext cx="396120" cy="390433"/>
            <a:chOff x="5355968" y="4005259"/>
            <a:chExt cx="396120" cy="390433"/>
          </a:xfrm>
        </p:grpSpPr>
        <p:sp>
          <p:nvSpPr>
            <p:cNvPr id="555" name="Google Shape;555;p12"/>
            <p:cNvSpPr/>
            <p:nvPr/>
          </p:nvSpPr>
          <p:spPr>
            <a:xfrm>
              <a:off x="5355968" y="4080567"/>
              <a:ext cx="396120" cy="315125"/>
            </a:xfrm>
            <a:custGeom>
              <a:avLst/>
              <a:gdLst/>
              <a:ahLst/>
              <a:cxnLst/>
              <a:rect l="l" t="t" r="r" b="b"/>
              <a:pathLst>
                <a:path w="17621" h="14018" extrusionOk="0">
                  <a:moveTo>
                    <a:pt x="3423" y="1080"/>
                  </a:moveTo>
                  <a:lnTo>
                    <a:pt x="3423" y="1094"/>
                  </a:lnTo>
                  <a:lnTo>
                    <a:pt x="4331" y="1094"/>
                  </a:lnTo>
                  <a:cubicBezTo>
                    <a:pt x="4459" y="1094"/>
                    <a:pt x="4587" y="1137"/>
                    <a:pt x="4686" y="1236"/>
                  </a:cubicBezTo>
                  <a:lnTo>
                    <a:pt x="4999" y="1548"/>
                  </a:lnTo>
                  <a:cubicBezTo>
                    <a:pt x="5183" y="1747"/>
                    <a:pt x="5183" y="2059"/>
                    <a:pt x="4999" y="2258"/>
                  </a:cubicBezTo>
                  <a:cubicBezTo>
                    <a:pt x="4899" y="2350"/>
                    <a:pt x="4771" y="2397"/>
                    <a:pt x="4644" y="2397"/>
                  </a:cubicBezTo>
                  <a:cubicBezTo>
                    <a:pt x="4516" y="2397"/>
                    <a:pt x="4388" y="2350"/>
                    <a:pt x="4289" y="2258"/>
                  </a:cubicBezTo>
                  <a:lnTo>
                    <a:pt x="4132" y="2102"/>
                  </a:lnTo>
                  <a:lnTo>
                    <a:pt x="3423" y="2102"/>
                  </a:lnTo>
                  <a:cubicBezTo>
                    <a:pt x="2741" y="2102"/>
                    <a:pt x="2741" y="1080"/>
                    <a:pt x="3423" y="1080"/>
                  </a:cubicBezTo>
                  <a:close/>
                  <a:moveTo>
                    <a:pt x="14540" y="2130"/>
                  </a:moveTo>
                  <a:cubicBezTo>
                    <a:pt x="15179" y="2173"/>
                    <a:pt x="15179" y="3110"/>
                    <a:pt x="14540" y="3153"/>
                  </a:cubicBezTo>
                  <a:lnTo>
                    <a:pt x="13830" y="3153"/>
                  </a:lnTo>
                  <a:lnTo>
                    <a:pt x="13631" y="3351"/>
                  </a:lnTo>
                  <a:cubicBezTo>
                    <a:pt x="13523" y="3452"/>
                    <a:pt x="13405" y="3495"/>
                    <a:pt x="13291" y="3495"/>
                  </a:cubicBezTo>
                  <a:cubicBezTo>
                    <a:pt x="12909" y="3495"/>
                    <a:pt x="12582" y="3014"/>
                    <a:pt x="12921" y="2642"/>
                  </a:cubicBezTo>
                  <a:lnTo>
                    <a:pt x="13276" y="2287"/>
                  </a:lnTo>
                  <a:cubicBezTo>
                    <a:pt x="13361" y="2187"/>
                    <a:pt x="13489" y="2130"/>
                    <a:pt x="13631" y="2130"/>
                  </a:cubicBezTo>
                  <a:close/>
                  <a:moveTo>
                    <a:pt x="9797" y="1648"/>
                  </a:moveTo>
                  <a:cubicBezTo>
                    <a:pt x="10820" y="1648"/>
                    <a:pt x="11657" y="2514"/>
                    <a:pt x="11657" y="3593"/>
                  </a:cubicBezTo>
                  <a:lnTo>
                    <a:pt x="11657" y="3650"/>
                  </a:lnTo>
                  <a:cubicBezTo>
                    <a:pt x="12680" y="4246"/>
                    <a:pt x="12878" y="5637"/>
                    <a:pt x="12055" y="6503"/>
                  </a:cubicBezTo>
                  <a:cubicBezTo>
                    <a:pt x="12126" y="6716"/>
                    <a:pt x="12154" y="6944"/>
                    <a:pt x="12154" y="7171"/>
                  </a:cubicBezTo>
                  <a:cubicBezTo>
                    <a:pt x="12154" y="8349"/>
                    <a:pt x="11274" y="9300"/>
                    <a:pt x="10181" y="9300"/>
                  </a:cubicBezTo>
                  <a:cubicBezTo>
                    <a:pt x="9670" y="9300"/>
                    <a:pt x="9201" y="9102"/>
                    <a:pt x="8846" y="8761"/>
                  </a:cubicBezTo>
                  <a:cubicBezTo>
                    <a:pt x="8491" y="9102"/>
                    <a:pt x="8008" y="9300"/>
                    <a:pt x="7512" y="9300"/>
                  </a:cubicBezTo>
                  <a:cubicBezTo>
                    <a:pt x="6418" y="9300"/>
                    <a:pt x="5538" y="8349"/>
                    <a:pt x="5538" y="7171"/>
                  </a:cubicBezTo>
                  <a:cubicBezTo>
                    <a:pt x="5524" y="6944"/>
                    <a:pt x="5566" y="6716"/>
                    <a:pt x="5637" y="6503"/>
                  </a:cubicBezTo>
                  <a:cubicBezTo>
                    <a:pt x="5311" y="6163"/>
                    <a:pt x="5126" y="5708"/>
                    <a:pt x="5126" y="5240"/>
                  </a:cubicBezTo>
                  <a:cubicBezTo>
                    <a:pt x="5126" y="4587"/>
                    <a:pt x="5481" y="3976"/>
                    <a:pt x="6035" y="3650"/>
                  </a:cubicBezTo>
                  <a:lnTo>
                    <a:pt x="6035" y="3593"/>
                  </a:lnTo>
                  <a:cubicBezTo>
                    <a:pt x="6035" y="2528"/>
                    <a:pt x="6873" y="1648"/>
                    <a:pt x="7895" y="1648"/>
                  </a:cubicBezTo>
                  <a:cubicBezTo>
                    <a:pt x="8221" y="1648"/>
                    <a:pt x="8562" y="1747"/>
                    <a:pt x="8846" y="1917"/>
                  </a:cubicBezTo>
                  <a:cubicBezTo>
                    <a:pt x="9130" y="1747"/>
                    <a:pt x="9457" y="1648"/>
                    <a:pt x="9797" y="1648"/>
                  </a:cubicBezTo>
                  <a:close/>
                  <a:moveTo>
                    <a:pt x="6929" y="9775"/>
                  </a:moveTo>
                  <a:cubicBezTo>
                    <a:pt x="7277" y="9775"/>
                    <a:pt x="7612" y="10152"/>
                    <a:pt x="7384" y="10550"/>
                  </a:cubicBezTo>
                  <a:lnTo>
                    <a:pt x="7100" y="10990"/>
                  </a:lnTo>
                  <a:cubicBezTo>
                    <a:pt x="7000" y="11146"/>
                    <a:pt x="6844" y="11231"/>
                    <a:pt x="6674" y="11231"/>
                  </a:cubicBezTo>
                  <a:lnTo>
                    <a:pt x="3423" y="11231"/>
                  </a:lnTo>
                  <a:cubicBezTo>
                    <a:pt x="2741" y="11231"/>
                    <a:pt x="2741" y="10209"/>
                    <a:pt x="3423" y="10209"/>
                  </a:cubicBezTo>
                  <a:lnTo>
                    <a:pt x="6390" y="10209"/>
                  </a:lnTo>
                  <a:lnTo>
                    <a:pt x="6518" y="10010"/>
                  </a:lnTo>
                  <a:cubicBezTo>
                    <a:pt x="6628" y="9844"/>
                    <a:pt x="6780" y="9775"/>
                    <a:pt x="6929" y="9775"/>
                  </a:cubicBezTo>
                  <a:close/>
                  <a:moveTo>
                    <a:pt x="881" y="1"/>
                  </a:moveTo>
                  <a:lnTo>
                    <a:pt x="881" y="11884"/>
                  </a:lnTo>
                  <a:lnTo>
                    <a:pt x="640" y="11884"/>
                  </a:lnTo>
                  <a:cubicBezTo>
                    <a:pt x="1" y="11913"/>
                    <a:pt x="1" y="12864"/>
                    <a:pt x="640" y="12892"/>
                  </a:cubicBezTo>
                  <a:lnTo>
                    <a:pt x="8307" y="12892"/>
                  </a:lnTo>
                  <a:lnTo>
                    <a:pt x="8307" y="13517"/>
                  </a:lnTo>
                  <a:cubicBezTo>
                    <a:pt x="8307" y="13851"/>
                    <a:pt x="8559" y="14018"/>
                    <a:pt x="8811" y="14018"/>
                  </a:cubicBezTo>
                  <a:cubicBezTo>
                    <a:pt x="9063" y="14018"/>
                    <a:pt x="9315" y="13851"/>
                    <a:pt x="9315" y="13517"/>
                  </a:cubicBezTo>
                  <a:lnTo>
                    <a:pt x="9315" y="12907"/>
                  </a:lnTo>
                  <a:lnTo>
                    <a:pt x="16982" y="12907"/>
                  </a:lnTo>
                  <a:cubicBezTo>
                    <a:pt x="17621" y="12864"/>
                    <a:pt x="17621" y="11927"/>
                    <a:pt x="16982" y="11884"/>
                  </a:cubicBezTo>
                  <a:lnTo>
                    <a:pt x="16754" y="11884"/>
                  </a:lnTo>
                  <a:lnTo>
                    <a:pt x="16754"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6" name="Google Shape;556;p12"/>
            <p:cNvSpPr/>
            <p:nvPr/>
          </p:nvSpPr>
          <p:spPr>
            <a:xfrm>
              <a:off x="5494175" y="4140567"/>
              <a:ext cx="49186" cy="126428"/>
            </a:xfrm>
            <a:custGeom>
              <a:avLst/>
              <a:gdLst/>
              <a:ahLst/>
              <a:cxnLst/>
              <a:rect l="l" t="t" r="r" b="b"/>
              <a:pathLst>
                <a:path w="2188" h="5624" extrusionOk="0">
                  <a:moveTo>
                    <a:pt x="1747" y="1"/>
                  </a:moveTo>
                  <a:cubicBezTo>
                    <a:pt x="1250" y="29"/>
                    <a:pt x="881" y="441"/>
                    <a:pt x="909" y="938"/>
                  </a:cubicBezTo>
                  <a:cubicBezTo>
                    <a:pt x="909" y="1009"/>
                    <a:pt x="923" y="1094"/>
                    <a:pt x="938" y="1165"/>
                  </a:cubicBezTo>
                  <a:cubicBezTo>
                    <a:pt x="994" y="1421"/>
                    <a:pt x="852" y="1676"/>
                    <a:pt x="611" y="1761"/>
                  </a:cubicBezTo>
                  <a:cubicBezTo>
                    <a:pt x="256" y="1875"/>
                    <a:pt x="1" y="2202"/>
                    <a:pt x="1" y="2585"/>
                  </a:cubicBezTo>
                  <a:cubicBezTo>
                    <a:pt x="1" y="2855"/>
                    <a:pt x="143" y="3124"/>
                    <a:pt x="384" y="3281"/>
                  </a:cubicBezTo>
                  <a:cubicBezTo>
                    <a:pt x="597" y="3423"/>
                    <a:pt x="668" y="3707"/>
                    <a:pt x="540" y="3934"/>
                  </a:cubicBezTo>
                  <a:cubicBezTo>
                    <a:pt x="455" y="4104"/>
                    <a:pt x="398" y="4303"/>
                    <a:pt x="398" y="4516"/>
                  </a:cubicBezTo>
                  <a:cubicBezTo>
                    <a:pt x="398" y="5126"/>
                    <a:pt x="838" y="5623"/>
                    <a:pt x="1364" y="5623"/>
                  </a:cubicBezTo>
                  <a:cubicBezTo>
                    <a:pt x="1719" y="5623"/>
                    <a:pt x="2031" y="5410"/>
                    <a:pt x="2187" y="5098"/>
                  </a:cubicBezTo>
                  <a:lnTo>
                    <a:pt x="2187" y="143"/>
                  </a:lnTo>
                  <a:cubicBezTo>
                    <a:pt x="2059" y="58"/>
                    <a:pt x="1903" y="1"/>
                    <a:pt x="174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7" name="Google Shape;557;p12"/>
            <p:cNvSpPr/>
            <p:nvPr/>
          </p:nvSpPr>
          <p:spPr>
            <a:xfrm>
              <a:off x="5566313" y="4140567"/>
              <a:ext cx="49164" cy="126742"/>
            </a:xfrm>
            <a:custGeom>
              <a:avLst/>
              <a:gdLst/>
              <a:ahLst/>
              <a:cxnLst/>
              <a:rect l="l" t="t" r="r" b="b"/>
              <a:pathLst>
                <a:path w="2187" h="5638" extrusionOk="0">
                  <a:moveTo>
                    <a:pt x="440" y="1"/>
                  </a:moveTo>
                  <a:cubicBezTo>
                    <a:pt x="284" y="1"/>
                    <a:pt x="128" y="58"/>
                    <a:pt x="0" y="143"/>
                  </a:cubicBezTo>
                  <a:lnTo>
                    <a:pt x="0" y="5098"/>
                  </a:lnTo>
                  <a:cubicBezTo>
                    <a:pt x="142" y="5425"/>
                    <a:pt x="469" y="5623"/>
                    <a:pt x="824" y="5638"/>
                  </a:cubicBezTo>
                  <a:cubicBezTo>
                    <a:pt x="1349" y="5638"/>
                    <a:pt x="1789" y="5141"/>
                    <a:pt x="1789" y="4516"/>
                  </a:cubicBezTo>
                  <a:cubicBezTo>
                    <a:pt x="1789" y="4317"/>
                    <a:pt x="1732" y="4118"/>
                    <a:pt x="1647" y="3934"/>
                  </a:cubicBezTo>
                  <a:cubicBezTo>
                    <a:pt x="1519" y="3707"/>
                    <a:pt x="1590" y="3423"/>
                    <a:pt x="1803" y="3281"/>
                  </a:cubicBezTo>
                  <a:cubicBezTo>
                    <a:pt x="2045" y="3124"/>
                    <a:pt x="2187" y="2869"/>
                    <a:pt x="2187" y="2585"/>
                  </a:cubicBezTo>
                  <a:cubicBezTo>
                    <a:pt x="2173" y="2202"/>
                    <a:pt x="1931" y="1875"/>
                    <a:pt x="1576" y="1761"/>
                  </a:cubicBezTo>
                  <a:cubicBezTo>
                    <a:pt x="1321" y="1676"/>
                    <a:pt x="1193" y="1421"/>
                    <a:pt x="1250" y="1165"/>
                  </a:cubicBezTo>
                  <a:cubicBezTo>
                    <a:pt x="1264" y="1094"/>
                    <a:pt x="1278" y="1009"/>
                    <a:pt x="1278" y="938"/>
                  </a:cubicBezTo>
                  <a:cubicBezTo>
                    <a:pt x="1307" y="441"/>
                    <a:pt x="923" y="29"/>
                    <a:pt x="44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58" name="Google Shape;558;p12"/>
            <p:cNvSpPr/>
            <p:nvPr/>
          </p:nvSpPr>
          <p:spPr>
            <a:xfrm>
              <a:off x="5358846" y="4005259"/>
              <a:ext cx="390365" cy="52671"/>
            </a:xfrm>
            <a:custGeom>
              <a:avLst/>
              <a:gdLst/>
              <a:ahLst/>
              <a:cxnLst/>
              <a:rect l="l" t="t" r="r" b="b"/>
              <a:pathLst>
                <a:path w="17365" h="2343" extrusionOk="0">
                  <a:moveTo>
                    <a:pt x="512" y="0"/>
                  </a:moveTo>
                  <a:cubicBezTo>
                    <a:pt x="228" y="0"/>
                    <a:pt x="1" y="227"/>
                    <a:pt x="1" y="511"/>
                  </a:cubicBezTo>
                  <a:lnTo>
                    <a:pt x="1" y="1832"/>
                  </a:lnTo>
                  <a:cubicBezTo>
                    <a:pt x="1" y="2115"/>
                    <a:pt x="228" y="2343"/>
                    <a:pt x="512" y="2343"/>
                  </a:cubicBezTo>
                  <a:lnTo>
                    <a:pt x="16854" y="2343"/>
                  </a:lnTo>
                  <a:cubicBezTo>
                    <a:pt x="17138" y="2343"/>
                    <a:pt x="17365" y="2115"/>
                    <a:pt x="17365" y="1832"/>
                  </a:cubicBezTo>
                  <a:lnTo>
                    <a:pt x="17365" y="511"/>
                  </a:lnTo>
                  <a:cubicBezTo>
                    <a:pt x="17365" y="227"/>
                    <a:pt x="17138" y="0"/>
                    <a:pt x="1685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59" name="Google Shape;559;p12"/>
          <p:cNvGrpSpPr/>
          <p:nvPr/>
        </p:nvGrpSpPr>
        <p:grpSpPr>
          <a:xfrm>
            <a:off x="734616" y="2100303"/>
            <a:ext cx="1782600" cy="826312"/>
            <a:chOff x="734616" y="2100303"/>
            <a:chExt cx="1782600" cy="826312"/>
          </a:xfrm>
        </p:grpSpPr>
        <p:sp>
          <p:nvSpPr>
            <p:cNvPr id="560" name="Google Shape;560;p12"/>
            <p:cNvSpPr txBox="1"/>
            <p:nvPr/>
          </p:nvSpPr>
          <p:spPr>
            <a:xfrm>
              <a:off x="734616" y="2100303"/>
              <a:ext cx="1782600" cy="4236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Mercury</a:t>
              </a:r>
              <a:endParaRPr sz="2200" b="0" i="0" u="none" strike="noStrike" cap="none">
                <a:solidFill>
                  <a:schemeClr val="dk2"/>
                </a:solidFill>
                <a:latin typeface="Domine"/>
                <a:ea typeface="Domine"/>
                <a:cs typeface="Domine"/>
                <a:sym typeface="Domine"/>
              </a:endParaRPr>
            </a:p>
          </p:txBody>
        </p:sp>
        <p:sp>
          <p:nvSpPr>
            <p:cNvPr id="561" name="Google Shape;561;p12"/>
            <p:cNvSpPr txBox="1"/>
            <p:nvPr/>
          </p:nvSpPr>
          <p:spPr>
            <a:xfrm>
              <a:off x="734616" y="2386315"/>
              <a:ext cx="1782600" cy="540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It’s the closest planet to the Sun</a:t>
              </a:r>
              <a:endParaRPr sz="1400" b="0" i="0" u="none" strike="noStrike" cap="none">
                <a:solidFill>
                  <a:schemeClr val="dk1"/>
                </a:solidFill>
                <a:latin typeface="DM Sans"/>
                <a:ea typeface="DM Sans"/>
                <a:cs typeface="DM Sans"/>
                <a:sym typeface="DM Sans"/>
              </a:endParaRPr>
            </a:p>
          </p:txBody>
        </p:sp>
      </p:grpSp>
      <p:sp>
        <p:nvSpPr>
          <p:cNvPr id="562" name="Google Shape;562;p12"/>
          <p:cNvSpPr txBox="1"/>
          <p:nvPr/>
        </p:nvSpPr>
        <p:spPr>
          <a:xfrm>
            <a:off x="734616" y="1138479"/>
            <a:ext cx="1782600" cy="3762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40%</a:t>
            </a:r>
            <a:endParaRPr sz="2200" b="0" i="0" u="none" strike="noStrike" cap="none">
              <a:solidFill>
                <a:schemeClr val="dk2"/>
              </a:solidFill>
              <a:latin typeface="Domine"/>
              <a:ea typeface="Domine"/>
              <a:cs typeface="Domine"/>
              <a:sym typeface="Domine"/>
            </a:endParaRPr>
          </a:p>
        </p:txBody>
      </p:sp>
      <p:sp>
        <p:nvSpPr>
          <p:cNvPr id="563" name="Google Shape;563;p12"/>
          <p:cNvSpPr/>
          <p:nvPr/>
        </p:nvSpPr>
        <p:spPr>
          <a:xfrm>
            <a:off x="734616" y="1600502"/>
            <a:ext cx="1782600" cy="4236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endParaRPr sz="2200" b="0" i="0" u="none" strike="noStrike" cap="none">
              <a:solidFill>
                <a:schemeClr val="accent1"/>
              </a:solidFill>
              <a:latin typeface="Domine"/>
              <a:ea typeface="Domine"/>
              <a:cs typeface="Domine"/>
              <a:sym typeface="Domine"/>
            </a:endParaRPr>
          </a:p>
        </p:txBody>
      </p:sp>
      <p:sp>
        <p:nvSpPr>
          <p:cNvPr id="564" name="Google Shape;564;p12"/>
          <p:cNvSpPr/>
          <p:nvPr/>
        </p:nvSpPr>
        <p:spPr>
          <a:xfrm>
            <a:off x="830828" y="1697077"/>
            <a:ext cx="683100" cy="2304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endParaRPr sz="2200" b="0" i="0" u="none" strike="noStrike" cap="none">
              <a:solidFill>
                <a:schemeClr val="accent1"/>
              </a:solidFill>
              <a:latin typeface="Domine"/>
              <a:ea typeface="Domine"/>
              <a:cs typeface="Domine"/>
              <a:sym typeface="Domine"/>
            </a:endParaRPr>
          </a:p>
        </p:txBody>
      </p:sp>
      <p:cxnSp>
        <p:nvCxnSpPr>
          <p:cNvPr id="565" name="Google Shape;565;p12"/>
          <p:cNvCxnSpPr>
            <a:stCxn id="561" idx="2"/>
            <a:endCxn id="566" idx="0"/>
          </p:cNvCxnSpPr>
          <p:nvPr/>
        </p:nvCxnSpPr>
        <p:spPr>
          <a:xfrm>
            <a:off x="1625916" y="2926615"/>
            <a:ext cx="0" cy="867000"/>
          </a:xfrm>
          <a:prstGeom prst="straightConnector1">
            <a:avLst/>
          </a:prstGeom>
          <a:noFill/>
          <a:ln w="19050" cap="flat" cmpd="sng">
            <a:solidFill>
              <a:schemeClr val="dk1"/>
            </a:solidFill>
            <a:prstDash val="solid"/>
            <a:round/>
            <a:headEnd type="none" w="sm" len="sm"/>
            <a:tailEnd type="none" w="sm" len="sm"/>
          </a:ln>
        </p:spPr>
      </p:cxnSp>
      <p:sp>
        <p:nvSpPr>
          <p:cNvPr id="566" name="Google Shape;566;p12"/>
          <p:cNvSpPr/>
          <p:nvPr/>
        </p:nvSpPr>
        <p:spPr>
          <a:xfrm>
            <a:off x="1218966" y="3793526"/>
            <a:ext cx="813900" cy="8139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67" name="Google Shape;567;p12"/>
          <p:cNvGrpSpPr/>
          <p:nvPr/>
        </p:nvGrpSpPr>
        <p:grpSpPr>
          <a:xfrm>
            <a:off x="1430733" y="4005293"/>
            <a:ext cx="390365" cy="390366"/>
            <a:chOff x="1430733" y="4005293"/>
            <a:chExt cx="390365" cy="390366"/>
          </a:xfrm>
        </p:grpSpPr>
        <p:sp>
          <p:nvSpPr>
            <p:cNvPr id="568" name="Google Shape;568;p12"/>
            <p:cNvSpPr/>
            <p:nvPr/>
          </p:nvSpPr>
          <p:spPr>
            <a:xfrm>
              <a:off x="1476682" y="4050928"/>
              <a:ext cx="344416" cy="344731"/>
            </a:xfrm>
            <a:custGeom>
              <a:avLst/>
              <a:gdLst/>
              <a:ahLst/>
              <a:cxnLst/>
              <a:rect l="l" t="t" r="r" b="b"/>
              <a:pathLst>
                <a:path w="15321" h="15335" extrusionOk="0">
                  <a:moveTo>
                    <a:pt x="14313" y="0"/>
                  </a:moveTo>
                  <a:lnTo>
                    <a:pt x="14313" y="12778"/>
                  </a:lnTo>
                  <a:cubicBezTo>
                    <a:pt x="14298" y="13630"/>
                    <a:pt x="13617" y="14312"/>
                    <a:pt x="12779" y="14312"/>
                  </a:cubicBezTo>
                  <a:lnTo>
                    <a:pt x="1" y="14312"/>
                  </a:lnTo>
                  <a:lnTo>
                    <a:pt x="1" y="14837"/>
                  </a:lnTo>
                  <a:cubicBezTo>
                    <a:pt x="1" y="15107"/>
                    <a:pt x="228" y="15334"/>
                    <a:pt x="512" y="15334"/>
                  </a:cubicBezTo>
                  <a:lnTo>
                    <a:pt x="14824" y="15334"/>
                  </a:lnTo>
                  <a:cubicBezTo>
                    <a:pt x="15094" y="15334"/>
                    <a:pt x="15321" y="15107"/>
                    <a:pt x="15321" y="14837"/>
                  </a:cubicBezTo>
                  <a:lnTo>
                    <a:pt x="15321" y="511"/>
                  </a:lnTo>
                  <a:cubicBezTo>
                    <a:pt x="15321" y="227"/>
                    <a:pt x="15094" y="0"/>
                    <a:pt x="1481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69" name="Google Shape;569;p12"/>
            <p:cNvSpPr/>
            <p:nvPr/>
          </p:nvSpPr>
          <p:spPr>
            <a:xfrm>
              <a:off x="1508919" y="4110612"/>
              <a:ext cx="188675" cy="144929"/>
            </a:xfrm>
            <a:custGeom>
              <a:avLst/>
              <a:gdLst/>
              <a:ahLst/>
              <a:cxnLst/>
              <a:rect l="l" t="t" r="r" b="b"/>
              <a:pathLst>
                <a:path w="8393" h="6447" extrusionOk="0">
                  <a:moveTo>
                    <a:pt x="1733" y="0"/>
                  </a:moveTo>
                  <a:cubicBezTo>
                    <a:pt x="1733" y="86"/>
                    <a:pt x="1719" y="157"/>
                    <a:pt x="1705" y="242"/>
                  </a:cubicBezTo>
                  <a:cubicBezTo>
                    <a:pt x="1634" y="597"/>
                    <a:pt x="1407" y="909"/>
                    <a:pt x="1094" y="1079"/>
                  </a:cubicBezTo>
                  <a:cubicBezTo>
                    <a:pt x="739" y="1278"/>
                    <a:pt x="356" y="1534"/>
                    <a:pt x="1" y="1789"/>
                  </a:cubicBezTo>
                  <a:lnTo>
                    <a:pt x="1037" y="2158"/>
                  </a:lnTo>
                  <a:cubicBezTo>
                    <a:pt x="1165" y="2215"/>
                    <a:pt x="1279" y="2315"/>
                    <a:pt x="1336" y="2457"/>
                  </a:cubicBezTo>
                  <a:cubicBezTo>
                    <a:pt x="1392" y="2599"/>
                    <a:pt x="1378" y="2755"/>
                    <a:pt x="1307" y="2883"/>
                  </a:cubicBezTo>
                  <a:lnTo>
                    <a:pt x="86" y="5126"/>
                  </a:lnTo>
                  <a:cubicBezTo>
                    <a:pt x="1463" y="5254"/>
                    <a:pt x="3281" y="5467"/>
                    <a:pt x="4189" y="6446"/>
                  </a:cubicBezTo>
                  <a:cubicBezTo>
                    <a:pt x="5098" y="5467"/>
                    <a:pt x="6915" y="5254"/>
                    <a:pt x="8293" y="5126"/>
                  </a:cubicBezTo>
                  <a:lnTo>
                    <a:pt x="7072" y="2883"/>
                  </a:lnTo>
                  <a:cubicBezTo>
                    <a:pt x="7001" y="2755"/>
                    <a:pt x="6986" y="2599"/>
                    <a:pt x="7043" y="2457"/>
                  </a:cubicBezTo>
                  <a:cubicBezTo>
                    <a:pt x="7100" y="2315"/>
                    <a:pt x="7214" y="2215"/>
                    <a:pt x="7356" y="2158"/>
                  </a:cubicBezTo>
                  <a:lnTo>
                    <a:pt x="8392" y="1789"/>
                  </a:lnTo>
                  <a:cubicBezTo>
                    <a:pt x="8023" y="1534"/>
                    <a:pt x="7640" y="1292"/>
                    <a:pt x="7285" y="1079"/>
                  </a:cubicBezTo>
                  <a:cubicBezTo>
                    <a:pt x="6972" y="909"/>
                    <a:pt x="6745" y="597"/>
                    <a:pt x="6674" y="242"/>
                  </a:cubicBezTo>
                  <a:cubicBezTo>
                    <a:pt x="6660" y="157"/>
                    <a:pt x="6646" y="86"/>
                    <a:pt x="6646" y="0"/>
                  </a:cubicBezTo>
                  <a:cubicBezTo>
                    <a:pt x="5836" y="540"/>
                    <a:pt x="4956" y="937"/>
                    <a:pt x="4189" y="937"/>
                  </a:cubicBezTo>
                  <a:cubicBezTo>
                    <a:pt x="3423" y="937"/>
                    <a:pt x="2542" y="540"/>
                    <a:pt x="173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0" name="Google Shape;570;p12"/>
            <p:cNvSpPr/>
            <p:nvPr/>
          </p:nvSpPr>
          <p:spPr>
            <a:xfrm>
              <a:off x="1430733" y="4005293"/>
              <a:ext cx="344731" cy="344708"/>
            </a:xfrm>
            <a:custGeom>
              <a:avLst/>
              <a:gdLst/>
              <a:ahLst/>
              <a:cxnLst/>
              <a:rect l="l" t="t" r="r" b="b"/>
              <a:pathLst>
                <a:path w="15335" h="15334" extrusionOk="0">
                  <a:moveTo>
                    <a:pt x="3657" y="2040"/>
                  </a:moveTo>
                  <a:cubicBezTo>
                    <a:pt x="3794" y="2040"/>
                    <a:pt x="3934" y="2100"/>
                    <a:pt x="4047" y="2243"/>
                  </a:cubicBezTo>
                  <a:cubicBezTo>
                    <a:pt x="4061" y="2272"/>
                    <a:pt x="4089" y="2300"/>
                    <a:pt x="4104" y="2314"/>
                  </a:cubicBezTo>
                  <a:cubicBezTo>
                    <a:pt x="4672" y="3024"/>
                    <a:pt x="5367" y="3620"/>
                    <a:pt x="6148" y="4075"/>
                  </a:cubicBezTo>
                  <a:lnTo>
                    <a:pt x="6148" y="3975"/>
                  </a:lnTo>
                  <a:cubicBezTo>
                    <a:pt x="6127" y="3613"/>
                    <a:pt x="6393" y="3432"/>
                    <a:pt x="6659" y="3432"/>
                  </a:cubicBezTo>
                  <a:cubicBezTo>
                    <a:pt x="6926" y="3432"/>
                    <a:pt x="7192" y="3613"/>
                    <a:pt x="7170" y="3975"/>
                  </a:cubicBezTo>
                  <a:lnTo>
                    <a:pt x="7170" y="4444"/>
                  </a:lnTo>
                  <a:cubicBezTo>
                    <a:pt x="7170" y="4472"/>
                    <a:pt x="7170" y="4501"/>
                    <a:pt x="7170" y="4529"/>
                  </a:cubicBezTo>
                  <a:cubicBezTo>
                    <a:pt x="7334" y="4579"/>
                    <a:pt x="7508" y="4604"/>
                    <a:pt x="7682" y="4604"/>
                  </a:cubicBezTo>
                  <a:cubicBezTo>
                    <a:pt x="7856" y="4604"/>
                    <a:pt x="8029" y="4579"/>
                    <a:pt x="8193" y="4529"/>
                  </a:cubicBezTo>
                  <a:cubicBezTo>
                    <a:pt x="8193" y="4501"/>
                    <a:pt x="8193" y="4472"/>
                    <a:pt x="8193" y="4444"/>
                  </a:cubicBezTo>
                  <a:lnTo>
                    <a:pt x="8193" y="3961"/>
                  </a:lnTo>
                  <a:cubicBezTo>
                    <a:pt x="8171" y="3599"/>
                    <a:pt x="8438" y="3418"/>
                    <a:pt x="8704" y="3418"/>
                  </a:cubicBezTo>
                  <a:cubicBezTo>
                    <a:pt x="8970" y="3418"/>
                    <a:pt x="9236" y="3599"/>
                    <a:pt x="9215" y="3961"/>
                  </a:cubicBezTo>
                  <a:lnTo>
                    <a:pt x="9215" y="4061"/>
                  </a:lnTo>
                  <a:cubicBezTo>
                    <a:pt x="9996" y="3606"/>
                    <a:pt x="10677" y="3010"/>
                    <a:pt x="11245" y="2314"/>
                  </a:cubicBezTo>
                  <a:lnTo>
                    <a:pt x="11302" y="2229"/>
                  </a:lnTo>
                  <a:cubicBezTo>
                    <a:pt x="11413" y="2099"/>
                    <a:pt x="11549" y="2044"/>
                    <a:pt x="11681" y="2044"/>
                  </a:cubicBezTo>
                  <a:cubicBezTo>
                    <a:pt x="12039" y="2044"/>
                    <a:pt x="12371" y="2446"/>
                    <a:pt x="12111" y="2840"/>
                  </a:cubicBezTo>
                  <a:lnTo>
                    <a:pt x="12069" y="2911"/>
                  </a:lnTo>
                  <a:cubicBezTo>
                    <a:pt x="11189" y="4075"/>
                    <a:pt x="11118" y="4543"/>
                    <a:pt x="11146" y="4728"/>
                  </a:cubicBezTo>
                  <a:cubicBezTo>
                    <a:pt x="11146" y="4756"/>
                    <a:pt x="11174" y="4813"/>
                    <a:pt x="11288" y="4884"/>
                  </a:cubicBezTo>
                  <a:cubicBezTo>
                    <a:pt x="11941" y="5267"/>
                    <a:pt x="12651" y="5764"/>
                    <a:pt x="13261" y="6190"/>
                  </a:cubicBezTo>
                  <a:cubicBezTo>
                    <a:pt x="13418" y="6304"/>
                    <a:pt x="13489" y="6488"/>
                    <a:pt x="13460" y="6673"/>
                  </a:cubicBezTo>
                  <a:lnTo>
                    <a:pt x="13460" y="6687"/>
                  </a:lnTo>
                  <a:cubicBezTo>
                    <a:pt x="13432" y="6872"/>
                    <a:pt x="13304" y="7028"/>
                    <a:pt x="13119" y="7099"/>
                  </a:cubicBezTo>
                  <a:lnTo>
                    <a:pt x="11728" y="7596"/>
                  </a:lnTo>
                  <a:lnTo>
                    <a:pt x="13034" y="9995"/>
                  </a:lnTo>
                  <a:cubicBezTo>
                    <a:pt x="13205" y="10322"/>
                    <a:pt x="12992" y="10705"/>
                    <a:pt x="12637" y="10748"/>
                  </a:cubicBezTo>
                  <a:cubicBezTo>
                    <a:pt x="12452" y="10762"/>
                    <a:pt x="12282" y="10776"/>
                    <a:pt x="12083" y="10805"/>
                  </a:cubicBezTo>
                  <a:cubicBezTo>
                    <a:pt x="10663" y="10932"/>
                    <a:pt x="8533" y="11117"/>
                    <a:pt x="8179" y="12224"/>
                  </a:cubicBezTo>
                  <a:lnTo>
                    <a:pt x="8179" y="12792"/>
                  </a:lnTo>
                  <a:cubicBezTo>
                    <a:pt x="8179" y="13133"/>
                    <a:pt x="7923" y="13303"/>
                    <a:pt x="7667" y="13303"/>
                  </a:cubicBezTo>
                  <a:cubicBezTo>
                    <a:pt x="7412" y="13303"/>
                    <a:pt x="7156" y="13133"/>
                    <a:pt x="7156" y="12792"/>
                  </a:cubicBezTo>
                  <a:lnTo>
                    <a:pt x="7156" y="12224"/>
                  </a:lnTo>
                  <a:cubicBezTo>
                    <a:pt x="6787" y="11117"/>
                    <a:pt x="4657" y="10932"/>
                    <a:pt x="3238" y="10805"/>
                  </a:cubicBezTo>
                  <a:cubicBezTo>
                    <a:pt x="3039" y="10790"/>
                    <a:pt x="2868" y="10762"/>
                    <a:pt x="2698" y="10748"/>
                  </a:cubicBezTo>
                  <a:cubicBezTo>
                    <a:pt x="2329" y="10705"/>
                    <a:pt x="2130" y="10322"/>
                    <a:pt x="2301" y="9995"/>
                  </a:cubicBezTo>
                  <a:lnTo>
                    <a:pt x="3621" y="7596"/>
                  </a:lnTo>
                  <a:lnTo>
                    <a:pt x="2215" y="7099"/>
                  </a:lnTo>
                  <a:cubicBezTo>
                    <a:pt x="1832" y="6957"/>
                    <a:pt x="1761" y="6446"/>
                    <a:pt x="2088" y="6205"/>
                  </a:cubicBezTo>
                  <a:cubicBezTo>
                    <a:pt x="2698" y="5764"/>
                    <a:pt x="3408" y="5267"/>
                    <a:pt x="4061" y="4898"/>
                  </a:cubicBezTo>
                  <a:cubicBezTo>
                    <a:pt x="4175" y="4827"/>
                    <a:pt x="4189" y="4771"/>
                    <a:pt x="4189" y="4728"/>
                  </a:cubicBezTo>
                  <a:cubicBezTo>
                    <a:pt x="4231" y="4558"/>
                    <a:pt x="4160" y="4089"/>
                    <a:pt x="3280" y="2925"/>
                  </a:cubicBezTo>
                  <a:lnTo>
                    <a:pt x="3223" y="2854"/>
                  </a:lnTo>
                  <a:cubicBezTo>
                    <a:pt x="2955" y="2462"/>
                    <a:pt x="3294" y="2040"/>
                    <a:pt x="3657" y="2040"/>
                  </a:cubicBezTo>
                  <a:close/>
                  <a:moveTo>
                    <a:pt x="512" y="0"/>
                  </a:moveTo>
                  <a:cubicBezTo>
                    <a:pt x="228" y="0"/>
                    <a:pt x="0" y="227"/>
                    <a:pt x="0" y="511"/>
                  </a:cubicBezTo>
                  <a:lnTo>
                    <a:pt x="0" y="14823"/>
                  </a:lnTo>
                  <a:cubicBezTo>
                    <a:pt x="0" y="15107"/>
                    <a:pt x="228" y="15334"/>
                    <a:pt x="512" y="15334"/>
                  </a:cubicBezTo>
                  <a:lnTo>
                    <a:pt x="14823" y="15334"/>
                  </a:lnTo>
                  <a:cubicBezTo>
                    <a:pt x="15107" y="15334"/>
                    <a:pt x="15334" y="15107"/>
                    <a:pt x="15334" y="14823"/>
                  </a:cubicBezTo>
                  <a:lnTo>
                    <a:pt x="15334" y="511"/>
                  </a:lnTo>
                  <a:cubicBezTo>
                    <a:pt x="15334" y="227"/>
                    <a:pt x="15093" y="0"/>
                    <a:pt x="1482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71" name="Google Shape;571;p12"/>
          <p:cNvGrpSpPr/>
          <p:nvPr/>
        </p:nvGrpSpPr>
        <p:grpSpPr>
          <a:xfrm>
            <a:off x="6626784" y="2100303"/>
            <a:ext cx="1782600" cy="826312"/>
            <a:chOff x="6626784" y="2100303"/>
            <a:chExt cx="1782600" cy="826312"/>
          </a:xfrm>
        </p:grpSpPr>
        <p:sp>
          <p:nvSpPr>
            <p:cNvPr id="572" name="Google Shape;572;p12"/>
            <p:cNvSpPr txBox="1"/>
            <p:nvPr/>
          </p:nvSpPr>
          <p:spPr>
            <a:xfrm>
              <a:off x="6626784" y="2100303"/>
              <a:ext cx="1782600" cy="4236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Neptune</a:t>
              </a:r>
              <a:endParaRPr sz="2200" b="0" i="0" u="none" strike="noStrike" cap="none">
                <a:solidFill>
                  <a:schemeClr val="dk2"/>
                </a:solidFill>
                <a:latin typeface="Domine"/>
                <a:ea typeface="Domine"/>
                <a:cs typeface="Domine"/>
                <a:sym typeface="Domine"/>
              </a:endParaRPr>
            </a:p>
          </p:txBody>
        </p:sp>
        <p:sp>
          <p:nvSpPr>
            <p:cNvPr id="544" name="Google Shape;544;p12"/>
            <p:cNvSpPr txBox="1"/>
            <p:nvPr/>
          </p:nvSpPr>
          <p:spPr>
            <a:xfrm>
              <a:off x="6626784" y="2386315"/>
              <a:ext cx="1782600" cy="540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Neptune is far away from Earth</a:t>
              </a:r>
              <a:endParaRPr sz="1400" b="0" i="0" u="none" strike="noStrike" cap="none">
                <a:solidFill>
                  <a:schemeClr val="dk1"/>
                </a:solidFill>
                <a:latin typeface="DM Sans"/>
                <a:ea typeface="DM Sans"/>
                <a:cs typeface="DM Sans"/>
                <a:sym typeface="DM Sans"/>
              </a:endParaRPr>
            </a:p>
          </p:txBody>
        </p:sp>
      </p:grpSp>
      <p:sp>
        <p:nvSpPr>
          <p:cNvPr id="573" name="Google Shape;573;p12"/>
          <p:cNvSpPr txBox="1"/>
          <p:nvPr/>
        </p:nvSpPr>
        <p:spPr>
          <a:xfrm>
            <a:off x="6626784" y="1138479"/>
            <a:ext cx="1782600" cy="3762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10%</a:t>
            </a:r>
            <a:endParaRPr sz="2200" b="0" i="0" u="none" strike="noStrike" cap="none">
              <a:solidFill>
                <a:schemeClr val="dk2"/>
              </a:solidFill>
              <a:latin typeface="Domine"/>
              <a:ea typeface="Domine"/>
              <a:cs typeface="Domine"/>
              <a:sym typeface="Domine"/>
            </a:endParaRPr>
          </a:p>
        </p:txBody>
      </p:sp>
      <p:sp>
        <p:nvSpPr>
          <p:cNvPr id="574" name="Google Shape;574;p12"/>
          <p:cNvSpPr/>
          <p:nvPr/>
        </p:nvSpPr>
        <p:spPr>
          <a:xfrm>
            <a:off x="6626784" y="1600502"/>
            <a:ext cx="1782600" cy="4236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endParaRPr sz="2200" b="0" i="0" u="none" strike="noStrike" cap="none">
              <a:solidFill>
                <a:schemeClr val="accent1"/>
              </a:solidFill>
              <a:latin typeface="Domine"/>
              <a:ea typeface="Domine"/>
              <a:cs typeface="Domine"/>
              <a:sym typeface="Domine"/>
            </a:endParaRPr>
          </a:p>
        </p:txBody>
      </p:sp>
      <p:sp>
        <p:nvSpPr>
          <p:cNvPr id="575" name="Google Shape;575;p12"/>
          <p:cNvSpPr/>
          <p:nvPr/>
        </p:nvSpPr>
        <p:spPr>
          <a:xfrm>
            <a:off x="6722987" y="1697077"/>
            <a:ext cx="167400" cy="2304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endParaRPr sz="2200" b="0" i="0" u="none" strike="noStrike" cap="none">
              <a:solidFill>
                <a:schemeClr val="accent1"/>
              </a:solidFill>
              <a:latin typeface="Domine"/>
              <a:ea typeface="Domine"/>
              <a:cs typeface="Domine"/>
              <a:sym typeface="Domine"/>
            </a:endParaRPr>
          </a:p>
        </p:txBody>
      </p:sp>
      <p:sp>
        <p:nvSpPr>
          <p:cNvPr id="545" name="Google Shape;545;p12"/>
          <p:cNvSpPr/>
          <p:nvPr/>
        </p:nvSpPr>
        <p:spPr>
          <a:xfrm>
            <a:off x="7111134" y="3793526"/>
            <a:ext cx="813900" cy="8139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76" name="Google Shape;576;p12"/>
          <p:cNvGrpSpPr/>
          <p:nvPr/>
        </p:nvGrpSpPr>
        <p:grpSpPr>
          <a:xfrm>
            <a:off x="7364063" y="4005293"/>
            <a:ext cx="308043" cy="390365"/>
            <a:chOff x="7364063" y="4005293"/>
            <a:chExt cx="308043" cy="390365"/>
          </a:xfrm>
        </p:grpSpPr>
        <p:sp>
          <p:nvSpPr>
            <p:cNvPr id="577" name="Google Shape;577;p12"/>
            <p:cNvSpPr/>
            <p:nvPr/>
          </p:nvSpPr>
          <p:spPr>
            <a:xfrm>
              <a:off x="7364063" y="4005293"/>
              <a:ext cx="308043" cy="68654"/>
            </a:xfrm>
            <a:custGeom>
              <a:avLst/>
              <a:gdLst/>
              <a:ahLst/>
              <a:cxnLst/>
              <a:rect l="l" t="t" r="r" b="b"/>
              <a:pathLst>
                <a:path w="13703" h="3054" extrusionOk="0">
                  <a:moveTo>
                    <a:pt x="1534" y="1"/>
                  </a:moveTo>
                  <a:cubicBezTo>
                    <a:pt x="682" y="1"/>
                    <a:pt x="1" y="682"/>
                    <a:pt x="1" y="1520"/>
                  </a:cubicBezTo>
                  <a:cubicBezTo>
                    <a:pt x="1" y="2358"/>
                    <a:pt x="682" y="3053"/>
                    <a:pt x="1534" y="3053"/>
                  </a:cubicBezTo>
                  <a:lnTo>
                    <a:pt x="13205" y="3053"/>
                  </a:lnTo>
                  <a:cubicBezTo>
                    <a:pt x="13475" y="3053"/>
                    <a:pt x="13702" y="2812"/>
                    <a:pt x="13702" y="2542"/>
                  </a:cubicBezTo>
                  <a:lnTo>
                    <a:pt x="13702" y="498"/>
                  </a:lnTo>
                  <a:cubicBezTo>
                    <a:pt x="13702" y="228"/>
                    <a:pt x="13475" y="1"/>
                    <a:pt x="1320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78" name="Google Shape;578;p12"/>
            <p:cNvSpPr/>
            <p:nvPr/>
          </p:nvSpPr>
          <p:spPr>
            <a:xfrm>
              <a:off x="7364063" y="4085097"/>
              <a:ext cx="308043" cy="310561"/>
            </a:xfrm>
            <a:custGeom>
              <a:avLst/>
              <a:gdLst/>
              <a:ahLst/>
              <a:cxnLst/>
              <a:rect l="l" t="t" r="r" b="b"/>
              <a:pathLst>
                <a:path w="13703" h="13815" extrusionOk="0">
                  <a:moveTo>
                    <a:pt x="9940" y="1775"/>
                  </a:moveTo>
                  <a:cubicBezTo>
                    <a:pt x="10621" y="1775"/>
                    <a:pt x="10621" y="2783"/>
                    <a:pt x="9940" y="2783"/>
                  </a:cubicBezTo>
                  <a:lnTo>
                    <a:pt x="9897" y="2783"/>
                  </a:lnTo>
                  <a:cubicBezTo>
                    <a:pt x="9840" y="2783"/>
                    <a:pt x="9798" y="2826"/>
                    <a:pt x="9798" y="2882"/>
                  </a:cubicBezTo>
                  <a:lnTo>
                    <a:pt x="9798" y="3706"/>
                  </a:lnTo>
                  <a:cubicBezTo>
                    <a:pt x="9798" y="4899"/>
                    <a:pt x="8832" y="5878"/>
                    <a:pt x="7625" y="5878"/>
                  </a:cubicBezTo>
                  <a:lnTo>
                    <a:pt x="7356" y="5878"/>
                  </a:lnTo>
                  <a:lnTo>
                    <a:pt x="7356" y="7809"/>
                  </a:lnTo>
                  <a:cubicBezTo>
                    <a:pt x="7341" y="8129"/>
                    <a:pt x="7100" y="8288"/>
                    <a:pt x="6857" y="8288"/>
                  </a:cubicBezTo>
                  <a:cubicBezTo>
                    <a:pt x="6614" y="8288"/>
                    <a:pt x="6369" y="8129"/>
                    <a:pt x="6347" y="7809"/>
                  </a:cubicBezTo>
                  <a:lnTo>
                    <a:pt x="6347" y="5878"/>
                  </a:lnTo>
                  <a:lnTo>
                    <a:pt x="6078" y="5878"/>
                  </a:lnTo>
                  <a:cubicBezTo>
                    <a:pt x="4885" y="5864"/>
                    <a:pt x="3905" y="4899"/>
                    <a:pt x="3905" y="3706"/>
                  </a:cubicBezTo>
                  <a:lnTo>
                    <a:pt x="3905" y="2882"/>
                  </a:lnTo>
                  <a:cubicBezTo>
                    <a:pt x="3905" y="2826"/>
                    <a:pt x="3863" y="2783"/>
                    <a:pt x="3806" y="2783"/>
                  </a:cubicBezTo>
                  <a:lnTo>
                    <a:pt x="3763" y="2783"/>
                  </a:lnTo>
                  <a:cubicBezTo>
                    <a:pt x="3096" y="2783"/>
                    <a:pt x="3096" y="1775"/>
                    <a:pt x="3763" y="1775"/>
                  </a:cubicBezTo>
                  <a:lnTo>
                    <a:pt x="3806" y="1775"/>
                  </a:lnTo>
                  <a:cubicBezTo>
                    <a:pt x="4431" y="1775"/>
                    <a:pt x="4928" y="2272"/>
                    <a:pt x="4928" y="2882"/>
                  </a:cubicBezTo>
                  <a:lnTo>
                    <a:pt x="4928" y="3706"/>
                  </a:lnTo>
                  <a:cubicBezTo>
                    <a:pt x="4928" y="4331"/>
                    <a:pt x="5439" y="4856"/>
                    <a:pt x="6078" y="4856"/>
                  </a:cubicBezTo>
                  <a:lnTo>
                    <a:pt x="6347" y="4856"/>
                  </a:lnTo>
                  <a:lnTo>
                    <a:pt x="6347" y="2314"/>
                  </a:lnTo>
                  <a:cubicBezTo>
                    <a:pt x="6326" y="1960"/>
                    <a:pt x="6589" y="1782"/>
                    <a:pt x="6852" y="1782"/>
                  </a:cubicBezTo>
                  <a:cubicBezTo>
                    <a:pt x="7114" y="1782"/>
                    <a:pt x="7377" y="1960"/>
                    <a:pt x="7356" y="2314"/>
                  </a:cubicBezTo>
                  <a:lnTo>
                    <a:pt x="7356" y="4856"/>
                  </a:lnTo>
                  <a:lnTo>
                    <a:pt x="7625" y="4856"/>
                  </a:lnTo>
                  <a:cubicBezTo>
                    <a:pt x="8264" y="4856"/>
                    <a:pt x="8775" y="4331"/>
                    <a:pt x="8775" y="3706"/>
                  </a:cubicBezTo>
                  <a:lnTo>
                    <a:pt x="8775" y="2882"/>
                  </a:lnTo>
                  <a:cubicBezTo>
                    <a:pt x="8790" y="2272"/>
                    <a:pt x="9286" y="1775"/>
                    <a:pt x="9897" y="1775"/>
                  </a:cubicBezTo>
                  <a:close/>
                  <a:moveTo>
                    <a:pt x="11033" y="9470"/>
                  </a:moveTo>
                  <a:cubicBezTo>
                    <a:pt x="11700" y="9470"/>
                    <a:pt x="11700" y="10493"/>
                    <a:pt x="11033" y="10493"/>
                  </a:cubicBezTo>
                  <a:lnTo>
                    <a:pt x="2684" y="10493"/>
                  </a:lnTo>
                  <a:cubicBezTo>
                    <a:pt x="2003" y="10493"/>
                    <a:pt x="2003" y="9470"/>
                    <a:pt x="2684" y="9470"/>
                  </a:cubicBezTo>
                  <a:close/>
                  <a:moveTo>
                    <a:pt x="9780" y="11499"/>
                  </a:moveTo>
                  <a:cubicBezTo>
                    <a:pt x="10438" y="11499"/>
                    <a:pt x="10438" y="12524"/>
                    <a:pt x="9780" y="12524"/>
                  </a:cubicBezTo>
                  <a:cubicBezTo>
                    <a:pt x="9767" y="12524"/>
                    <a:pt x="9754" y="12524"/>
                    <a:pt x="9741" y="12523"/>
                  </a:cubicBezTo>
                  <a:lnTo>
                    <a:pt x="3976" y="12523"/>
                  </a:lnTo>
                  <a:cubicBezTo>
                    <a:pt x="3323" y="12480"/>
                    <a:pt x="3323" y="11543"/>
                    <a:pt x="3976" y="11501"/>
                  </a:cubicBezTo>
                  <a:lnTo>
                    <a:pt x="9741" y="11501"/>
                  </a:lnTo>
                  <a:cubicBezTo>
                    <a:pt x="9754" y="11500"/>
                    <a:pt x="9767" y="11499"/>
                    <a:pt x="9780" y="11499"/>
                  </a:cubicBezTo>
                  <a:close/>
                  <a:moveTo>
                    <a:pt x="1" y="0"/>
                  </a:moveTo>
                  <a:lnTo>
                    <a:pt x="1" y="12281"/>
                  </a:lnTo>
                  <a:cubicBezTo>
                    <a:pt x="1" y="13119"/>
                    <a:pt x="682" y="13815"/>
                    <a:pt x="1534" y="13815"/>
                  </a:cubicBezTo>
                  <a:lnTo>
                    <a:pt x="13205" y="13815"/>
                  </a:lnTo>
                  <a:cubicBezTo>
                    <a:pt x="13475" y="13815"/>
                    <a:pt x="13702" y="13588"/>
                    <a:pt x="13702" y="13304"/>
                  </a:cubicBezTo>
                  <a:lnTo>
                    <a:pt x="13702" y="426"/>
                  </a:lnTo>
                  <a:cubicBezTo>
                    <a:pt x="13546" y="483"/>
                    <a:pt x="13376" y="511"/>
                    <a:pt x="13191" y="511"/>
                  </a:cubicBezTo>
                  <a:lnTo>
                    <a:pt x="1534" y="511"/>
                  </a:lnTo>
                  <a:cubicBezTo>
                    <a:pt x="981" y="511"/>
                    <a:pt x="441" y="341"/>
                    <a:pt x="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579" name="Google Shape;579;p12"/>
          <p:cNvGrpSpPr/>
          <p:nvPr/>
        </p:nvGrpSpPr>
        <p:grpSpPr>
          <a:xfrm>
            <a:off x="2698672" y="2100303"/>
            <a:ext cx="1782600" cy="826312"/>
            <a:chOff x="2698672" y="2100303"/>
            <a:chExt cx="1782600" cy="826312"/>
          </a:xfrm>
        </p:grpSpPr>
        <p:sp>
          <p:nvSpPr>
            <p:cNvPr id="580" name="Google Shape;580;p12"/>
            <p:cNvSpPr txBox="1"/>
            <p:nvPr/>
          </p:nvSpPr>
          <p:spPr>
            <a:xfrm>
              <a:off x="2698672" y="2100303"/>
              <a:ext cx="1782600" cy="4236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Venus</a:t>
              </a:r>
              <a:endParaRPr sz="2200" b="0" i="0" u="none" strike="noStrike" cap="none">
                <a:solidFill>
                  <a:schemeClr val="dk2"/>
                </a:solidFill>
                <a:latin typeface="Domine"/>
                <a:ea typeface="Domine"/>
                <a:cs typeface="Domine"/>
                <a:sym typeface="Domine"/>
              </a:endParaRPr>
            </a:p>
          </p:txBody>
        </p:sp>
        <p:sp>
          <p:nvSpPr>
            <p:cNvPr id="581" name="Google Shape;581;p12"/>
            <p:cNvSpPr txBox="1"/>
            <p:nvPr/>
          </p:nvSpPr>
          <p:spPr>
            <a:xfrm>
              <a:off x="2698672" y="2386315"/>
              <a:ext cx="1782600" cy="540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Venus has a beautiful name</a:t>
              </a:r>
              <a:endParaRPr sz="1400" b="0" i="0" u="none" strike="noStrike" cap="none">
                <a:solidFill>
                  <a:schemeClr val="dk1"/>
                </a:solidFill>
                <a:latin typeface="DM Sans"/>
                <a:ea typeface="DM Sans"/>
                <a:cs typeface="DM Sans"/>
                <a:sym typeface="DM Sans"/>
              </a:endParaRPr>
            </a:p>
          </p:txBody>
        </p:sp>
      </p:grpSp>
      <p:sp>
        <p:nvSpPr>
          <p:cNvPr id="582" name="Google Shape;582;p12"/>
          <p:cNvSpPr txBox="1"/>
          <p:nvPr/>
        </p:nvSpPr>
        <p:spPr>
          <a:xfrm>
            <a:off x="2698672" y="1138479"/>
            <a:ext cx="1782600" cy="3762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30%</a:t>
            </a:r>
            <a:endParaRPr sz="2200" b="0" i="0" u="none" strike="noStrike" cap="none">
              <a:solidFill>
                <a:schemeClr val="dk2"/>
              </a:solidFill>
              <a:latin typeface="Domine"/>
              <a:ea typeface="Domine"/>
              <a:cs typeface="Domine"/>
              <a:sym typeface="Domine"/>
            </a:endParaRPr>
          </a:p>
        </p:txBody>
      </p:sp>
      <p:sp>
        <p:nvSpPr>
          <p:cNvPr id="583" name="Google Shape;583;p12"/>
          <p:cNvSpPr/>
          <p:nvPr/>
        </p:nvSpPr>
        <p:spPr>
          <a:xfrm>
            <a:off x="2698672" y="1600502"/>
            <a:ext cx="1782600" cy="4236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endParaRPr sz="2200" b="0" i="0" u="none" strike="noStrike" cap="none">
              <a:solidFill>
                <a:schemeClr val="accent1"/>
              </a:solidFill>
              <a:latin typeface="Domine"/>
              <a:ea typeface="Domine"/>
              <a:cs typeface="Domine"/>
              <a:sym typeface="Domine"/>
            </a:endParaRPr>
          </a:p>
        </p:txBody>
      </p:sp>
      <p:sp>
        <p:nvSpPr>
          <p:cNvPr id="584" name="Google Shape;584;p12"/>
          <p:cNvSpPr/>
          <p:nvPr/>
        </p:nvSpPr>
        <p:spPr>
          <a:xfrm>
            <a:off x="2794869" y="1697077"/>
            <a:ext cx="491400" cy="2304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endParaRPr sz="2200" b="0" i="0" u="none" strike="noStrike" cap="none">
              <a:solidFill>
                <a:schemeClr val="accent1"/>
              </a:solidFill>
              <a:latin typeface="Domine"/>
              <a:ea typeface="Domine"/>
              <a:cs typeface="Domine"/>
              <a:sym typeface="Domine"/>
            </a:endParaRPr>
          </a:p>
        </p:txBody>
      </p:sp>
      <p:cxnSp>
        <p:nvCxnSpPr>
          <p:cNvPr id="585" name="Google Shape;585;p12"/>
          <p:cNvCxnSpPr>
            <a:stCxn id="581" idx="2"/>
            <a:endCxn id="586" idx="0"/>
          </p:cNvCxnSpPr>
          <p:nvPr/>
        </p:nvCxnSpPr>
        <p:spPr>
          <a:xfrm>
            <a:off x="3589972" y="2926615"/>
            <a:ext cx="0" cy="867000"/>
          </a:xfrm>
          <a:prstGeom prst="straightConnector1">
            <a:avLst/>
          </a:prstGeom>
          <a:noFill/>
          <a:ln w="19050" cap="flat" cmpd="sng">
            <a:solidFill>
              <a:schemeClr val="dk1"/>
            </a:solidFill>
            <a:prstDash val="solid"/>
            <a:round/>
            <a:headEnd type="none" w="sm" len="sm"/>
            <a:tailEnd type="none" w="sm" len="sm"/>
          </a:ln>
        </p:spPr>
      </p:cxnSp>
      <p:sp>
        <p:nvSpPr>
          <p:cNvPr id="586" name="Google Shape;586;p12"/>
          <p:cNvSpPr/>
          <p:nvPr/>
        </p:nvSpPr>
        <p:spPr>
          <a:xfrm>
            <a:off x="3183022" y="3793526"/>
            <a:ext cx="813900" cy="8139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587" name="Google Shape;587;p12"/>
          <p:cNvGrpSpPr/>
          <p:nvPr/>
        </p:nvGrpSpPr>
        <p:grpSpPr>
          <a:xfrm>
            <a:off x="3454946" y="4005136"/>
            <a:ext cx="284668" cy="390680"/>
            <a:chOff x="3454946" y="4005136"/>
            <a:chExt cx="284668" cy="390680"/>
          </a:xfrm>
        </p:grpSpPr>
        <p:sp>
          <p:nvSpPr>
            <p:cNvPr id="588" name="Google Shape;588;p12"/>
            <p:cNvSpPr/>
            <p:nvPr/>
          </p:nvSpPr>
          <p:spPr>
            <a:xfrm>
              <a:off x="3616064" y="4214200"/>
              <a:ext cx="70565" cy="67035"/>
            </a:xfrm>
            <a:custGeom>
              <a:avLst/>
              <a:gdLst/>
              <a:ahLst/>
              <a:cxnLst/>
              <a:rect l="l" t="t" r="r" b="b"/>
              <a:pathLst>
                <a:path w="3139" h="2982" extrusionOk="0">
                  <a:moveTo>
                    <a:pt x="838" y="0"/>
                  </a:moveTo>
                  <a:cubicBezTo>
                    <a:pt x="583" y="156"/>
                    <a:pt x="299" y="270"/>
                    <a:pt x="1" y="341"/>
                  </a:cubicBezTo>
                  <a:lnTo>
                    <a:pt x="1" y="2982"/>
                  </a:lnTo>
                  <a:lnTo>
                    <a:pt x="3138" y="2982"/>
                  </a:lnTo>
                  <a:cubicBezTo>
                    <a:pt x="2528" y="1789"/>
                    <a:pt x="1676" y="682"/>
                    <a:pt x="838" y="0"/>
                  </a:cubicBezTo>
                  <a:close/>
                  <a:moveTo>
                    <a:pt x="838" y="0"/>
                  </a:move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89" name="Google Shape;589;p12"/>
            <p:cNvSpPr/>
            <p:nvPr/>
          </p:nvSpPr>
          <p:spPr>
            <a:xfrm>
              <a:off x="3522862" y="4214200"/>
              <a:ext cx="70250" cy="67035"/>
            </a:xfrm>
            <a:custGeom>
              <a:avLst/>
              <a:gdLst/>
              <a:ahLst/>
              <a:cxnLst/>
              <a:rect l="l" t="t" r="r" b="b"/>
              <a:pathLst>
                <a:path w="3125" h="2982" extrusionOk="0">
                  <a:moveTo>
                    <a:pt x="1" y="2982"/>
                  </a:moveTo>
                  <a:lnTo>
                    <a:pt x="3124" y="2982"/>
                  </a:lnTo>
                  <a:lnTo>
                    <a:pt x="3124" y="355"/>
                  </a:lnTo>
                  <a:cubicBezTo>
                    <a:pt x="2826" y="270"/>
                    <a:pt x="2542" y="156"/>
                    <a:pt x="2287" y="0"/>
                  </a:cubicBezTo>
                  <a:cubicBezTo>
                    <a:pt x="1463" y="668"/>
                    <a:pt x="597" y="1803"/>
                    <a:pt x="1" y="2982"/>
                  </a:cubicBezTo>
                  <a:close/>
                  <a:moveTo>
                    <a:pt x="1" y="2982"/>
                  </a:move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0" name="Google Shape;590;p12"/>
            <p:cNvSpPr/>
            <p:nvPr/>
          </p:nvSpPr>
          <p:spPr>
            <a:xfrm>
              <a:off x="3506586" y="4304210"/>
              <a:ext cx="196318" cy="22997"/>
            </a:xfrm>
            <a:custGeom>
              <a:avLst/>
              <a:gdLst/>
              <a:ahLst/>
              <a:cxnLst/>
              <a:rect l="l" t="t" r="r" b="b"/>
              <a:pathLst>
                <a:path w="8733" h="1023" extrusionOk="0">
                  <a:moveTo>
                    <a:pt x="8732" y="1022"/>
                  </a:moveTo>
                  <a:cubicBezTo>
                    <a:pt x="8661" y="667"/>
                    <a:pt x="8562" y="327"/>
                    <a:pt x="8449" y="0"/>
                  </a:cubicBezTo>
                  <a:lnTo>
                    <a:pt x="285" y="0"/>
                  </a:lnTo>
                  <a:cubicBezTo>
                    <a:pt x="157" y="327"/>
                    <a:pt x="57" y="667"/>
                    <a:pt x="1" y="1022"/>
                  </a:cubicBezTo>
                  <a:close/>
                  <a:moveTo>
                    <a:pt x="8732" y="1022"/>
                  </a:move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1" name="Google Shape;591;p12"/>
            <p:cNvSpPr/>
            <p:nvPr/>
          </p:nvSpPr>
          <p:spPr>
            <a:xfrm>
              <a:off x="3491970" y="4074082"/>
              <a:ext cx="196318" cy="59392"/>
            </a:xfrm>
            <a:custGeom>
              <a:avLst/>
              <a:gdLst/>
              <a:ahLst/>
              <a:cxnLst/>
              <a:rect l="l" t="t" r="r" b="b"/>
              <a:pathLst>
                <a:path w="8733" h="2642" extrusionOk="0">
                  <a:moveTo>
                    <a:pt x="1" y="0"/>
                  </a:moveTo>
                  <a:cubicBezTo>
                    <a:pt x="199" y="923"/>
                    <a:pt x="554" y="1818"/>
                    <a:pt x="1066" y="2641"/>
                  </a:cubicBezTo>
                  <a:lnTo>
                    <a:pt x="7668" y="2641"/>
                  </a:lnTo>
                  <a:cubicBezTo>
                    <a:pt x="8179" y="1818"/>
                    <a:pt x="8534" y="923"/>
                    <a:pt x="8732" y="0"/>
                  </a:cubicBezTo>
                  <a:close/>
                  <a:moveTo>
                    <a:pt x="1" y="0"/>
                  </a:move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2" name="Google Shape;592;p12"/>
            <p:cNvSpPr/>
            <p:nvPr/>
          </p:nvSpPr>
          <p:spPr>
            <a:xfrm>
              <a:off x="3530906" y="4156426"/>
              <a:ext cx="118132" cy="44061"/>
            </a:xfrm>
            <a:custGeom>
              <a:avLst/>
              <a:gdLst/>
              <a:ahLst/>
              <a:cxnLst/>
              <a:rect l="l" t="t" r="r" b="b"/>
              <a:pathLst>
                <a:path w="5255" h="1960" extrusionOk="0">
                  <a:moveTo>
                    <a:pt x="5254" y="0"/>
                  </a:moveTo>
                  <a:lnTo>
                    <a:pt x="1" y="0"/>
                  </a:lnTo>
                  <a:cubicBezTo>
                    <a:pt x="867" y="1136"/>
                    <a:pt x="1861" y="1960"/>
                    <a:pt x="2627" y="1960"/>
                  </a:cubicBezTo>
                  <a:cubicBezTo>
                    <a:pt x="3394" y="1960"/>
                    <a:pt x="4402" y="1136"/>
                    <a:pt x="5254" y="0"/>
                  </a:cubicBezTo>
                  <a:close/>
                  <a:moveTo>
                    <a:pt x="5254" y="0"/>
                  </a:move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3" name="Google Shape;593;p12"/>
            <p:cNvSpPr/>
            <p:nvPr/>
          </p:nvSpPr>
          <p:spPr>
            <a:xfrm>
              <a:off x="3454946" y="4005136"/>
              <a:ext cx="270052" cy="45994"/>
            </a:xfrm>
            <a:custGeom>
              <a:avLst/>
              <a:gdLst/>
              <a:ahLst/>
              <a:cxnLst/>
              <a:rect l="l" t="t" r="r" b="b"/>
              <a:pathLst>
                <a:path w="12013" h="2046" extrusionOk="0">
                  <a:moveTo>
                    <a:pt x="11501" y="15"/>
                  </a:moveTo>
                  <a:lnTo>
                    <a:pt x="512" y="15"/>
                  </a:lnTo>
                  <a:cubicBezTo>
                    <a:pt x="228" y="1"/>
                    <a:pt x="1" y="242"/>
                    <a:pt x="1" y="512"/>
                  </a:cubicBezTo>
                  <a:lnTo>
                    <a:pt x="1" y="1023"/>
                  </a:lnTo>
                  <a:cubicBezTo>
                    <a:pt x="1" y="1591"/>
                    <a:pt x="455" y="2045"/>
                    <a:pt x="1023" y="2045"/>
                  </a:cubicBezTo>
                  <a:lnTo>
                    <a:pt x="10990" y="2045"/>
                  </a:lnTo>
                  <a:cubicBezTo>
                    <a:pt x="11558" y="2045"/>
                    <a:pt x="12012" y="1591"/>
                    <a:pt x="12012" y="1023"/>
                  </a:cubicBezTo>
                  <a:lnTo>
                    <a:pt x="12012" y="512"/>
                  </a:lnTo>
                  <a:cubicBezTo>
                    <a:pt x="12012" y="242"/>
                    <a:pt x="11785" y="1"/>
                    <a:pt x="11501" y="15"/>
                  </a:cubicBezTo>
                  <a:close/>
                  <a:moveTo>
                    <a:pt x="11501" y="15"/>
                  </a:move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594" name="Google Shape;594;p12"/>
            <p:cNvSpPr/>
            <p:nvPr/>
          </p:nvSpPr>
          <p:spPr>
            <a:xfrm>
              <a:off x="3469562" y="4349844"/>
              <a:ext cx="270052" cy="45972"/>
            </a:xfrm>
            <a:custGeom>
              <a:avLst/>
              <a:gdLst/>
              <a:ahLst/>
              <a:cxnLst/>
              <a:rect l="l" t="t" r="r" b="b"/>
              <a:pathLst>
                <a:path w="12013" h="2045" extrusionOk="0">
                  <a:moveTo>
                    <a:pt x="10990" y="0"/>
                  </a:moveTo>
                  <a:lnTo>
                    <a:pt x="1023" y="0"/>
                  </a:lnTo>
                  <a:cubicBezTo>
                    <a:pt x="455" y="0"/>
                    <a:pt x="1" y="455"/>
                    <a:pt x="1" y="1023"/>
                  </a:cubicBezTo>
                  <a:lnTo>
                    <a:pt x="1" y="2045"/>
                  </a:lnTo>
                  <a:lnTo>
                    <a:pt x="12012" y="2045"/>
                  </a:lnTo>
                  <a:lnTo>
                    <a:pt x="12012" y="1023"/>
                  </a:lnTo>
                  <a:cubicBezTo>
                    <a:pt x="12012" y="455"/>
                    <a:pt x="11558" y="0"/>
                    <a:pt x="10990" y="0"/>
                  </a:cubicBezTo>
                  <a:close/>
                  <a:moveTo>
                    <a:pt x="10990" y="0"/>
                  </a:move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98"/>
        <p:cNvGrpSpPr/>
        <p:nvPr/>
      </p:nvGrpSpPr>
      <p:grpSpPr>
        <a:xfrm>
          <a:off x="0" y="0"/>
          <a:ext cx="0" cy="0"/>
          <a:chOff x="0" y="0"/>
          <a:chExt cx="0" cy="0"/>
        </a:xfrm>
      </p:grpSpPr>
      <p:sp>
        <p:nvSpPr>
          <p:cNvPr id="599" name="Google Shape;599;p13"/>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400"/>
              <a:buNone/>
            </a:pPr>
            <a:r>
              <a:rPr lang="en" sz="3400"/>
              <a:t>Anxiety treatment center</a:t>
            </a:r>
            <a:endParaRPr/>
          </a:p>
        </p:txBody>
      </p:sp>
      <p:graphicFrame>
        <p:nvGraphicFramePr>
          <p:cNvPr id="600" name="Google Shape;600;p13"/>
          <p:cNvGraphicFramePr/>
          <p:nvPr/>
        </p:nvGraphicFramePr>
        <p:xfrm>
          <a:off x="720000" y="1183125"/>
          <a:ext cx="3000000" cy="3000000"/>
        </p:xfrm>
        <a:graphic>
          <a:graphicData uri="http://schemas.openxmlformats.org/drawingml/2006/table">
            <a:tbl>
              <a:tblPr>
                <a:noFill/>
                <a:tableStyleId>{93F6368E-CEE1-48FC-8965-5AA046C22017}</a:tableStyleId>
              </a:tblPr>
              <a:tblGrid>
                <a:gridCol w="7704000">
                  <a:extLst>
                    <a:ext uri="{9D8B030D-6E8A-4147-A177-3AD203B41FA5}">
                      <a16:colId xmlns:a16="http://schemas.microsoft.com/office/drawing/2014/main" val="20000"/>
                    </a:ext>
                  </a:extLst>
                </a:gridCol>
              </a:tblGrid>
              <a:tr h="518125">
                <a:tc>
                  <a:txBody>
                    <a:bodyPr/>
                    <a:lstStyle/>
                    <a:p>
                      <a:pPr marL="0" marR="0" lvl="0" indent="0" algn="ctr" rtl="0">
                        <a:lnSpc>
                          <a:spcPct val="100000"/>
                        </a:lnSpc>
                        <a:spcBef>
                          <a:spcPts val="0"/>
                        </a:spcBef>
                        <a:spcAft>
                          <a:spcPts val="0"/>
                        </a:spcAft>
                        <a:buClr>
                          <a:srgbClr val="000000"/>
                        </a:buClr>
                        <a:buSzPts val="2200"/>
                        <a:buFont typeface="Arial"/>
                        <a:buNone/>
                      </a:pPr>
                      <a:r>
                        <a:rPr lang="en" sz="2200" u="none" strike="noStrike" cap="none">
                          <a:solidFill>
                            <a:schemeClr val="dk2"/>
                          </a:solidFill>
                          <a:latin typeface="Domine"/>
                          <a:ea typeface="Domine"/>
                          <a:cs typeface="Domine"/>
                          <a:sym typeface="Domine"/>
                        </a:rPr>
                        <a:t>Therapy</a:t>
                      </a:r>
                      <a:endParaRPr sz="2200" u="none" strike="noStrike" cap="none">
                        <a:solidFill>
                          <a:schemeClr val="dk2"/>
                        </a:solidFill>
                        <a:latin typeface="Domine"/>
                        <a:ea typeface="Domine"/>
                        <a:cs typeface="Domine"/>
                        <a:sym typeface="Domine"/>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609575">
                <a:tc>
                  <a:txBody>
                    <a:bodyPr/>
                    <a:lstStyle/>
                    <a:p>
                      <a:pPr marL="0" marR="0" lvl="0" indent="0" algn="ctr" rtl="0">
                        <a:lnSpc>
                          <a:spcPct val="100000"/>
                        </a:lnSpc>
                        <a:spcBef>
                          <a:spcPts val="0"/>
                        </a:spcBef>
                        <a:spcAft>
                          <a:spcPts val="0"/>
                        </a:spcAft>
                        <a:buClr>
                          <a:srgbClr val="000000"/>
                        </a:buClr>
                        <a:buSzPts val="1400"/>
                        <a:buFont typeface="Arial"/>
                        <a:buNone/>
                      </a:pPr>
                      <a:r>
                        <a:rPr lang="en" sz="1400" u="none" strike="noStrike" cap="none">
                          <a:solidFill>
                            <a:schemeClr val="dk1"/>
                          </a:solidFill>
                          <a:latin typeface="DM Sans"/>
                          <a:ea typeface="DM Sans"/>
                          <a:cs typeface="DM Sans"/>
                          <a:sym typeface="DM Sans"/>
                        </a:rPr>
                        <a:t>Earth is the third planet from the Sun and the only one that harbors life in the Solar System. All humans live on this planet</a:t>
                      </a:r>
                      <a:endParaRPr sz="2200" u="none" strike="noStrike" cap="none">
                        <a:solidFill>
                          <a:schemeClr val="dk1"/>
                        </a:solidFill>
                        <a:latin typeface="DM Sans"/>
                        <a:ea typeface="DM Sans"/>
                        <a:cs typeface="DM Sans"/>
                        <a:sym typeface="DM Sans"/>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sp>
        <p:nvSpPr>
          <p:cNvPr id="601" name="Google Shape;601;p13"/>
          <p:cNvSpPr/>
          <p:nvPr/>
        </p:nvSpPr>
        <p:spPr>
          <a:xfrm>
            <a:off x="1193550" y="2521493"/>
            <a:ext cx="1138500" cy="1138500"/>
          </a:xfrm>
          <a:prstGeom prst="donut">
            <a:avLst>
              <a:gd name="adj" fmla="val 13143"/>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2" name="Google Shape;602;p13"/>
          <p:cNvSpPr/>
          <p:nvPr/>
        </p:nvSpPr>
        <p:spPr>
          <a:xfrm flipH="1">
            <a:off x="1193550" y="2521493"/>
            <a:ext cx="1138500" cy="1138500"/>
          </a:xfrm>
          <a:prstGeom prst="blockArc">
            <a:avLst>
              <a:gd name="adj1" fmla="val 21581406"/>
              <a:gd name="adj2" fmla="val 16239447"/>
              <a:gd name="adj3" fmla="val 13205"/>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03" name="Google Shape;603;p13"/>
          <p:cNvSpPr txBox="1"/>
          <p:nvPr/>
        </p:nvSpPr>
        <p:spPr>
          <a:xfrm>
            <a:off x="1129500" y="2902643"/>
            <a:ext cx="1266600" cy="3762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75%</a:t>
            </a:r>
            <a:endParaRPr sz="2200" b="0" i="0" u="none" strike="noStrike" cap="none">
              <a:solidFill>
                <a:schemeClr val="dk2"/>
              </a:solidFill>
              <a:latin typeface="Domine"/>
              <a:ea typeface="Domine"/>
              <a:cs typeface="Domine"/>
              <a:sym typeface="Domine"/>
            </a:endParaRPr>
          </a:p>
        </p:txBody>
      </p:sp>
      <p:grpSp>
        <p:nvGrpSpPr>
          <p:cNvPr id="604" name="Google Shape;604;p13"/>
          <p:cNvGrpSpPr/>
          <p:nvPr/>
        </p:nvGrpSpPr>
        <p:grpSpPr>
          <a:xfrm>
            <a:off x="720000" y="3736241"/>
            <a:ext cx="2085600" cy="872335"/>
            <a:chOff x="720000" y="3736241"/>
            <a:chExt cx="2085600" cy="872335"/>
          </a:xfrm>
        </p:grpSpPr>
        <p:sp>
          <p:nvSpPr>
            <p:cNvPr id="605" name="Google Shape;605;p13"/>
            <p:cNvSpPr txBox="1"/>
            <p:nvPr/>
          </p:nvSpPr>
          <p:spPr>
            <a:xfrm>
              <a:off x="720000" y="3736241"/>
              <a:ext cx="2085600" cy="4878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Jupiter</a:t>
              </a:r>
              <a:endParaRPr sz="2200" b="0" i="0" u="none" strike="noStrike" cap="none">
                <a:solidFill>
                  <a:schemeClr val="dk2"/>
                </a:solidFill>
                <a:latin typeface="Domine"/>
                <a:ea typeface="Domine"/>
                <a:cs typeface="Domine"/>
                <a:sym typeface="Domine"/>
              </a:endParaRPr>
            </a:p>
          </p:txBody>
        </p:sp>
        <p:sp>
          <p:nvSpPr>
            <p:cNvPr id="606" name="Google Shape;606;p13"/>
            <p:cNvSpPr txBox="1"/>
            <p:nvPr/>
          </p:nvSpPr>
          <p:spPr>
            <a:xfrm>
              <a:off x="720000" y="4120776"/>
              <a:ext cx="2085600" cy="487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Jupiter is the biggest planet of them all</a:t>
              </a:r>
              <a:endParaRPr sz="1400" b="0" i="0" u="none" strike="noStrike" cap="none">
                <a:solidFill>
                  <a:schemeClr val="dk1"/>
                </a:solidFill>
                <a:latin typeface="DM Sans"/>
                <a:ea typeface="DM Sans"/>
                <a:cs typeface="DM Sans"/>
                <a:sym typeface="DM Sans"/>
              </a:endParaRPr>
            </a:p>
          </p:txBody>
        </p:sp>
      </p:grpSp>
      <p:grpSp>
        <p:nvGrpSpPr>
          <p:cNvPr id="607" name="Google Shape;607;p13"/>
          <p:cNvGrpSpPr/>
          <p:nvPr/>
        </p:nvGrpSpPr>
        <p:grpSpPr>
          <a:xfrm>
            <a:off x="3529200" y="3736205"/>
            <a:ext cx="2085600" cy="872407"/>
            <a:chOff x="3529200" y="3736205"/>
            <a:chExt cx="2085600" cy="872407"/>
          </a:xfrm>
        </p:grpSpPr>
        <p:sp>
          <p:nvSpPr>
            <p:cNvPr id="608" name="Google Shape;608;p13"/>
            <p:cNvSpPr txBox="1"/>
            <p:nvPr/>
          </p:nvSpPr>
          <p:spPr>
            <a:xfrm>
              <a:off x="3529200" y="3736205"/>
              <a:ext cx="2085600" cy="4878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Earth</a:t>
              </a:r>
              <a:endParaRPr sz="2200" b="0" i="0" u="none" strike="noStrike" cap="none">
                <a:solidFill>
                  <a:schemeClr val="dk2"/>
                </a:solidFill>
                <a:latin typeface="Domine"/>
                <a:ea typeface="Domine"/>
                <a:cs typeface="Domine"/>
                <a:sym typeface="Domine"/>
              </a:endParaRPr>
            </a:p>
          </p:txBody>
        </p:sp>
        <p:sp>
          <p:nvSpPr>
            <p:cNvPr id="609" name="Google Shape;609;p13"/>
            <p:cNvSpPr txBox="1"/>
            <p:nvPr/>
          </p:nvSpPr>
          <p:spPr>
            <a:xfrm>
              <a:off x="3529200" y="4120812"/>
              <a:ext cx="2085600" cy="487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Earth is the third planet from the Sun </a:t>
              </a:r>
              <a:endParaRPr sz="1400" b="0" i="0" u="none" strike="noStrike" cap="none">
                <a:solidFill>
                  <a:schemeClr val="dk1"/>
                </a:solidFill>
                <a:latin typeface="DM Sans"/>
                <a:ea typeface="DM Sans"/>
                <a:cs typeface="DM Sans"/>
                <a:sym typeface="DM Sans"/>
              </a:endParaRPr>
            </a:p>
          </p:txBody>
        </p:sp>
      </p:grpSp>
      <p:sp>
        <p:nvSpPr>
          <p:cNvPr id="610" name="Google Shape;610;p13"/>
          <p:cNvSpPr/>
          <p:nvPr/>
        </p:nvSpPr>
        <p:spPr>
          <a:xfrm>
            <a:off x="4002750" y="2521493"/>
            <a:ext cx="1138500" cy="1138500"/>
          </a:xfrm>
          <a:prstGeom prst="donut">
            <a:avLst>
              <a:gd name="adj" fmla="val 13143"/>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1" name="Google Shape;611;p13"/>
          <p:cNvSpPr/>
          <p:nvPr/>
        </p:nvSpPr>
        <p:spPr>
          <a:xfrm flipH="1">
            <a:off x="4002750" y="2521493"/>
            <a:ext cx="1138500" cy="1138500"/>
          </a:xfrm>
          <a:prstGeom prst="blockArc">
            <a:avLst>
              <a:gd name="adj1" fmla="val 5510915"/>
              <a:gd name="adj2" fmla="val 16239447"/>
              <a:gd name="adj3" fmla="val 13205"/>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2" name="Google Shape;612;p13"/>
          <p:cNvSpPr txBox="1"/>
          <p:nvPr/>
        </p:nvSpPr>
        <p:spPr>
          <a:xfrm>
            <a:off x="3938700" y="2902643"/>
            <a:ext cx="1266600" cy="3762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50%</a:t>
            </a:r>
            <a:endParaRPr sz="2200" b="0" i="0" u="none" strike="noStrike" cap="none">
              <a:solidFill>
                <a:schemeClr val="dk2"/>
              </a:solidFill>
              <a:latin typeface="Domine"/>
              <a:ea typeface="Domine"/>
              <a:cs typeface="Domine"/>
              <a:sym typeface="Domine"/>
            </a:endParaRPr>
          </a:p>
        </p:txBody>
      </p:sp>
      <p:grpSp>
        <p:nvGrpSpPr>
          <p:cNvPr id="613" name="Google Shape;613;p13"/>
          <p:cNvGrpSpPr/>
          <p:nvPr/>
        </p:nvGrpSpPr>
        <p:grpSpPr>
          <a:xfrm>
            <a:off x="6338400" y="3736268"/>
            <a:ext cx="2085600" cy="872282"/>
            <a:chOff x="6338400" y="3736268"/>
            <a:chExt cx="2085600" cy="872282"/>
          </a:xfrm>
        </p:grpSpPr>
        <p:sp>
          <p:nvSpPr>
            <p:cNvPr id="614" name="Google Shape;614;p13"/>
            <p:cNvSpPr txBox="1"/>
            <p:nvPr/>
          </p:nvSpPr>
          <p:spPr>
            <a:xfrm>
              <a:off x="6338400" y="3736268"/>
              <a:ext cx="2085600" cy="4878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Saturn</a:t>
              </a:r>
              <a:endParaRPr sz="2200" b="0" i="0" u="none" strike="noStrike" cap="none">
                <a:solidFill>
                  <a:schemeClr val="dk2"/>
                </a:solidFill>
                <a:latin typeface="Domine"/>
                <a:ea typeface="Domine"/>
                <a:cs typeface="Domine"/>
                <a:sym typeface="Domine"/>
              </a:endParaRPr>
            </a:p>
          </p:txBody>
        </p:sp>
        <p:sp>
          <p:nvSpPr>
            <p:cNvPr id="615" name="Google Shape;615;p13"/>
            <p:cNvSpPr txBox="1"/>
            <p:nvPr/>
          </p:nvSpPr>
          <p:spPr>
            <a:xfrm>
              <a:off x="6338400" y="4120750"/>
              <a:ext cx="2085600" cy="4878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Saturn has a high number of moons</a:t>
              </a:r>
              <a:endParaRPr sz="1400" b="0" i="0" u="none" strike="noStrike" cap="none">
                <a:solidFill>
                  <a:schemeClr val="dk1"/>
                </a:solidFill>
                <a:latin typeface="DM Sans"/>
                <a:ea typeface="DM Sans"/>
                <a:cs typeface="DM Sans"/>
                <a:sym typeface="DM Sans"/>
              </a:endParaRPr>
            </a:p>
          </p:txBody>
        </p:sp>
      </p:grpSp>
      <p:sp>
        <p:nvSpPr>
          <p:cNvPr id="616" name="Google Shape;616;p13"/>
          <p:cNvSpPr/>
          <p:nvPr/>
        </p:nvSpPr>
        <p:spPr>
          <a:xfrm>
            <a:off x="6811950" y="2521493"/>
            <a:ext cx="1138500" cy="1138500"/>
          </a:xfrm>
          <a:prstGeom prst="donut">
            <a:avLst>
              <a:gd name="adj" fmla="val 13143"/>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7" name="Google Shape;617;p13"/>
          <p:cNvSpPr/>
          <p:nvPr/>
        </p:nvSpPr>
        <p:spPr>
          <a:xfrm flipH="1">
            <a:off x="6811950" y="2521493"/>
            <a:ext cx="1138500" cy="1138500"/>
          </a:xfrm>
          <a:prstGeom prst="blockArc">
            <a:avLst>
              <a:gd name="adj1" fmla="val 10800000"/>
              <a:gd name="adj2" fmla="val 16239447"/>
              <a:gd name="adj3" fmla="val 13205"/>
            </a:avLst>
          </a:prstGeom>
          <a:solidFill>
            <a:schemeClr val="lt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18" name="Google Shape;618;p13"/>
          <p:cNvSpPr txBox="1"/>
          <p:nvPr/>
        </p:nvSpPr>
        <p:spPr>
          <a:xfrm>
            <a:off x="6747900" y="2902643"/>
            <a:ext cx="1266600" cy="3762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25%</a:t>
            </a:r>
            <a:endParaRPr sz="2200" b="0" i="0" u="none" strike="noStrike" cap="none">
              <a:solidFill>
                <a:schemeClr val="dk2"/>
              </a:solidFill>
              <a:latin typeface="Domine"/>
              <a:ea typeface="Domine"/>
              <a:cs typeface="Domine"/>
              <a:sym typeface="Domine"/>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622"/>
        <p:cNvGrpSpPr/>
        <p:nvPr/>
      </p:nvGrpSpPr>
      <p:grpSpPr>
        <a:xfrm>
          <a:off x="0" y="0"/>
          <a:ext cx="0" cy="0"/>
          <a:chOff x="0" y="0"/>
          <a:chExt cx="0" cy="0"/>
        </a:xfrm>
      </p:grpSpPr>
      <p:sp>
        <p:nvSpPr>
          <p:cNvPr id="623" name="Google Shape;623;p14"/>
          <p:cNvSpPr txBox="1">
            <a:spLocks noGrp="1"/>
          </p:cNvSpPr>
          <p:nvPr>
            <p:ph type="title"/>
          </p:nvPr>
        </p:nvSpPr>
        <p:spPr>
          <a:xfrm>
            <a:off x="720000" y="445025"/>
            <a:ext cx="7704000" cy="5760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400"/>
              <a:buNone/>
            </a:pPr>
            <a:r>
              <a:rPr lang="en" sz="3400"/>
              <a:t>Anxiety treatment center</a:t>
            </a:r>
            <a:endParaRPr/>
          </a:p>
        </p:txBody>
      </p:sp>
      <p:sp>
        <p:nvSpPr>
          <p:cNvPr id="624" name="Google Shape;624;p14"/>
          <p:cNvSpPr/>
          <p:nvPr/>
        </p:nvSpPr>
        <p:spPr>
          <a:xfrm>
            <a:off x="1446353" y="1481876"/>
            <a:ext cx="487800" cy="4878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Domine"/>
                <a:ea typeface="Domine"/>
                <a:cs typeface="Domine"/>
                <a:sym typeface="Domine"/>
              </a:rPr>
              <a:t>1</a:t>
            </a:r>
            <a:endParaRPr sz="1400" b="0" i="0" u="none" strike="noStrike" cap="none">
              <a:solidFill>
                <a:schemeClr val="lt1"/>
              </a:solidFill>
              <a:latin typeface="Domine"/>
              <a:ea typeface="Domine"/>
              <a:cs typeface="Domine"/>
              <a:sym typeface="Domine"/>
            </a:endParaRPr>
          </a:p>
        </p:txBody>
      </p:sp>
      <p:grpSp>
        <p:nvGrpSpPr>
          <p:cNvPr id="625" name="Google Shape;625;p14"/>
          <p:cNvGrpSpPr/>
          <p:nvPr/>
        </p:nvGrpSpPr>
        <p:grpSpPr>
          <a:xfrm>
            <a:off x="2829926" y="1455625"/>
            <a:ext cx="5594324" cy="540301"/>
            <a:chOff x="2829926" y="1455625"/>
            <a:chExt cx="5594324" cy="540301"/>
          </a:xfrm>
        </p:grpSpPr>
        <p:sp>
          <p:nvSpPr>
            <p:cNvPr id="626" name="Google Shape;626;p14"/>
            <p:cNvSpPr txBox="1"/>
            <p:nvPr/>
          </p:nvSpPr>
          <p:spPr>
            <a:xfrm>
              <a:off x="2829926" y="1455626"/>
              <a:ext cx="1364700" cy="5403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Mercury</a:t>
              </a:r>
              <a:endParaRPr sz="2200" b="0" i="0" u="none" strike="noStrike" cap="none">
                <a:solidFill>
                  <a:schemeClr val="dk2"/>
                </a:solidFill>
                <a:latin typeface="Domine"/>
                <a:ea typeface="Domine"/>
                <a:cs typeface="Domine"/>
                <a:sym typeface="Domine"/>
              </a:endParaRPr>
            </a:p>
          </p:txBody>
        </p:sp>
        <p:sp>
          <p:nvSpPr>
            <p:cNvPr id="627" name="Google Shape;627;p14"/>
            <p:cNvSpPr txBox="1"/>
            <p:nvPr/>
          </p:nvSpPr>
          <p:spPr>
            <a:xfrm>
              <a:off x="4193950" y="1455625"/>
              <a:ext cx="4230300" cy="540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Mercury is the closest planet to the Sun and the smallest one of them all </a:t>
              </a:r>
              <a:endParaRPr sz="1400" b="0" i="0" u="none" strike="noStrike" cap="none">
                <a:solidFill>
                  <a:schemeClr val="dk1"/>
                </a:solidFill>
                <a:latin typeface="DM Sans"/>
                <a:ea typeface="DM Sans"/>
                <a:cs typeface="DM Sans"/>
                <a:sym typeface="DM Sans"/>
              </a:endParaRPr>
            </a:p>
          </p:txBody>
        </p:sp>
      </p:grpSp>
      <p:cxnSp>
        <p:nvCxnSpPr>
          <p:cNvPr id="628" name="Google Shape;628;p14"/>
          <p:cNvCxnSpPr>
            <a:stCxn id="624" idx="6"/>
            <a:endCxn id="626" idx="1"/>
          </p:cNvCxnSpPr>
          <p:nvPr/>
        </p:nvCxnSpPr>
        <p:spPr>
          <a:xfrm>
            <a:off x="1934153" y="1725776"/>
            <a:ext cx="895800" cy="0"/>
          </a:xfrm>
          <a:prstGeom prst="straightConnector1">
            <a:avLst/>
          </a:prstGeom>
          <a:noFill/>
          <a:ln w="19050" cap="flat" cmpd="sng">
            <a:solidFill>
              <a:schemeClr val="dk1"/>
            </a:solidFill>
            <a:prstDash val="solid"/>
            <a:round/>
            <a:headEnd type="none" w="sm" len="sm"/>
            <a:tailEnd type="none" w="sm" len="sm"/>
          </a:ln>
        </p:spPr>
      </p:cxnSp>
      <p:sp>
        <p:nvSpPr>
          <p:cNvPr id="629" name="Google Shape;629;p14"/>
          <p:cNvSpPr/>
          <p:nvPr/>
        </p:nvSpPr>
        <p:spPr>
          <a:xfrm>
            <a:off x="1854659" y="2592076"/>
            <a:ext cx="487800" cy="4878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Domine"/>
                <a:ea typeface="Domine"/>
                <a:cs typeface="Domine"/>
                <a:sym typeface="Domine"/>
              </a:rPr>
              <a:t>2</a:t>
            </a:r>
            <a:endParaRPr sz="1400" b="0" i="0" u="none" strike="noStrike" cap="none">
              <a:solidFill>
                <a:schemeClr val="lt1"/>
              </a:solidFill>
              <a:latin typeface="Domine"/>
              <a:ea typeface="Domine"/>
              <a:cs typeface="Domine"/>
              <a:sym typeface="Domine"/>
            </a:endParaRPr>
          </a:p>
        </p:txBody>
      </p:sp>
      <p:grpSp>
        <p:nvGrpSpPr>
          <p:cNvPr id="630" name="Google Shape;630;p14"/>
          <p:cNvGrpSpPr/>
          <p:nvPr/>
        </p:nvGrpSpPr>
        <p:grpSpPr>
          <a:xfrm>
            <a:off x="2829926" y="2565826"/>
            <a:ext cx="5594324" cy="540300"/>
            <a:chOff x="2829926" y="2565826"/>
            <a:chExt cx="5594324" cy="540300"/>
          </a:xfrm>
        </p:grpSpPr>
        <p:sp>
          <p:nvSpPr>
            <p:cNvPr id="631" name="Google Shape;631;p14"/>
            <p:cNvSpPr txBox="1"/>
            <p:nvPr/>
          </p:nvSpPr>
          <p:spPr>
            <a:xfrm>
              <a:off x="2829926" y="2565826"/>
              <a:ext cx="1364700" cy="5403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Venus</a:t>
              </a:r>
              <a:endParaRPr sz="2200" b="0" i="0" u="none" strike="noStrike" cap="none">
                <a:solidFill>
                  <a:schemeClr val="dk2"/>
                </a:solidFill>
                <a:latin typeface="Domine"/>
                <a:ea typeface="Domine"/>
                <a:cs typeface="Domine"/>
                <a:sym typeface="Domine"/>
              </a:endParaRPr>
            </a:p>
          </p:txBody>
        </p:sp>
        <p:sp>
          <p:nvSpPr>
            <p:cNvPr id="632" name="Google Shape;632;p14"/>
            <p:cNvSpPr txBox="1"/>
            <p:nvPr/>
          </p:nvSpPr>
          <p:spPr>
            <a:xfrm>
              <a:off x="4193950" y="2565826"/>
              <a:ext cx="4230300" cy="540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Venus has a beautiful name and is the second planet from the Sun</a:t>
              </a:r>
              <a:endParaRPr sz="1400" b="0" i="0" u="none" strike="noStrike" cap="none">
                <a:solidFill>
                  <a:schemeClr val="dk1"/>
                </a:solidFill>
                <a:latin typeface="DM Sans"/>
                <a:ea typeface="DM Sans"/>
                <a:cs typeface="DM Sans"/>
                <a:sym typeface="DM Sans"/>
              </a:endParaRPr>
            </a:p>
          </p:txBody>
        </p:sp>
      </p:grpSp>
      <p:cxnSp>
        <p:nvCxnSpPr>
          <p:cNvPr id="633" name="Google Shape;633;p14"/>
          <p:cNvCxnSpPr>
            <a:stCxn id="629" idx="6"/>
            <a:endCxn id="631" idx="1"/>
          </p:cNvCxnSpPr>
          <p:nvPr/>
        </p:nvCxnSpPr>
        <p:spPr>
          <a:xfrm>
            <a:off x="2342459" y="2835976"/>
            <a:ext cx="487500" cy="0"/>
          </a:xfrm>
          <a:prstGeom prst="straightConnector1">
            <a:avLst/>
          </a:prstGeom>
          <a:noFill/>
          <a:ln w="19050" cap="flat" cmpd="sng">
            <a:solidFill>
              <a:schemeClr val="dk1"/>
            </a:solidFill>
            <a:prstDash val="solid"/>
            <a:round/>
            <a:headEnd type="none" w="sm" len="sm"/>
            <a:tailEnd type="none" w="sm" len="sm"/>
          </a:ln>
        </p:spPr>
      </p:cxnSp>
      <p:sp>
        <p:nvSpPr>
          <p:cNvPr id="634" name="Google Shape;634;p14"/>
          <p:cNvSpPr/>
          <p:nvPr/>
        </p:nvSpPr>
        <p:spPr>
          <a:xfrm>
            <a:off x="1446353" y="3702276"/>
            <a:ext cx="487800" cy="4878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lt1"/>
                </a:solidFill>
                <a:latin typeface="Domine"/>
                <a:ea typeface="Domine"/>
                <a:cs typeface="Domine"/>
                <a:sym typeface="Domine"/>
              </a:rPr>
              <a:t>3</a:t>
            </a:r>
            <a:endParaRPr sz="1400" b="0" i="0" u="none" strike="noStrike" cap="none">
              <a:solidFill>
                <a:schemeClr val="lt1"/>
              </a:solidFill>
              <a:latin typeface="Domine"/>
              <a:ea typeface="Domine"/>
              <a:cs typeface="Domine"/>
              <a:sym typeface="Domine"/>
            </a:endParaRPr>
          </a:p>
        </p:txBody>
      </p:sp>
      <p:grpSp>
        <p:nvGrpSpPr>
          <p:cNvPr id="635" name="Google Shape;635;p14"/>
          <p:cNvGrpSpPr/>
          <p:nvPr/>
        </p:nvGrpSpPr>
        <p:grpSpPr>
          <a:xfrm>
            <a:off x="2829926" y="3676026"/>
            <a:ext cx="5594324" cy="540300"/>
            <a:chOff x="2829926" y="3676026"/>
            <a:chExt cx="5594324" cy="540300"/>
          </a:xfrm>
        </p:grpSpPr>
        <p:sp>
          <p:nvSpPr>
            <p:cNvPr id="636" name="Google Shape;636;p14"/>
            <p:cNvSpPr txBox="1"/>
            <p:nvPr/>
          </p:nvSpPr>
          <p:spPr>
            <a:xfrm>
              <a:off x="2829926" y="3676026"/>
              <a:ext cx="1364700" cy="5403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Earth</a:t>
              </a:r>
              <a:endParaRPr sz="2200" b="0" i="0" u="none" strike="noStrike" cap="none">
                <a:solidFill>
                  <a:schemeClr val="dk2"/>
                </a:solidFill>
                <a:latin typeface="Domine"/>
                <a:ea typeface="Domine"/>
                <a:cs typeface="Domine"/>
                <a:sym typeface="Domine"/>
              </a:endParaRPr>
            </a:p>
          </p:txBody>
        </p:sp>
        <p:sp>
          <p:nvSpPr>
            <p:cNvPr id="637" name="Google Shape;637;p14"/>
            <p:cNvSpPr txBox="1"/>
            <p:nvPr/>
          </p:nvSpPr>
          <p:spPr>
            <a:xfrm>
              <a:off x="4193950" y="3676026"/>
              <a:ext cx="4230300" cy="540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Earth is the third planet from the Sun and the only one that harbors life in the Solar System</a:t>
              </a:r>
              <a:endParaRPr sz="1400" b="0" i="0" u="none" strike="noStrike" cap="none">
                <a:solidFill>
                  <a:schemeClr val="dk1"/>
                </a:solidFill>
                <a:latin typeface="DM Sans"/>
                <a:ea typeface="DM Sans"/>
                <a:cs typeface="DM Sans"/>
                <a:sym typeface="DM Sans"/>
              </a:endParaRPr>
            </a:p>
          </p:txBody>
        </p:sp>
      </p:grpSp>
      <p:cxnSp>
        <p:nvCxnSpPr>
          <p:cNvPr id="638" name="Google Shape;638;p14"/>
          <p:cNvCxnSpPr>
            <a:stCxn id="634" idx="6"/>
            <a:endCxn id="636" idx="1"/>
          </p:cNvCxnSpPr>
          <p:nvPr/>
        </p:nvCxnSpPr>
        <p:spPr>
          <a:xfrm>
            <a:off x="1934153" y="3946176"/>
            <a:ext cx="895800" cy="0"/>
          </a:xfrm>
          <a:prstGeom prst="straightConnector1">
            <a:avLst/>
          </a:prstGeom>
          <a:noFill/>
          <a:ln w="19050" cap="flat" cmpd="sng">
            <a:solidFill>
              <a:schemeClr val="dk1"/>
            </a:solidFill>
            <a:prstDash val="solid"/>
            <a:round/>
            <a:headEnd type="none" w="sm" len="sm"/>
            <a:tailEnd type="none" w="sm" len="sm"/>
          </a:ln>
        </p:spPr>
      </p:cxnSp>
      <p:cxnSp>
        <p:nvCxnSpPr>
          <p:cNvPr id="639" name="Google Shape;639;p14"/>
          <p:cNvCxnSpPr>
            <a:stCxn id="624" idx="4"/>
            <a:endCxn id="629" idx="0"/>
          </p:cNvCxnSpPr>
          <p:nvPr/>
        </p:nvCxnSpPr>
        <p:spPr>
          <a:xfrm rot="-5400000" flipH="1">
            <a:off x="1583153" y="2076776"/>
            <a:ext cx="622500" cy="408300"/>
          </a:xfrm>
          <a:prstGeom prst="curvedConnector3">
            <a:avLst>
              <a:gd name="adj1" fmla="val 49992"/>
            </a:avLst>
          </a:prstGeom>
          <a:noFill/>
          <a:ln w="19050" cap="flat" cmpd="sng">
            <a:solidFill>
              <a:schemeClr val="dk1"/>
            </a:solidFill>
            <a:prstDash val="solid"/>
            <a:round/>
            <a:headEnd type="none" w="sm" len="sm"/>
            <a:tailEnd type="none" w="sm" len="sm"/>
          </a:ln>
        </p:spPr>
      </p:cxnSp>
      <p:cxnSp>
        <p:nvCxnSpPr>
          <p:cNvPr id="640" name="Google Shape;640;p14"/>
          <p:cNvCxnSpPr>
            <a:stCxn id="629" idx="4"/>
            <a:endCxn id="634" idx="0"/>
          </p:cNvCxnSpPr>
          <p:nvPr/>
        </p:nvCxnSpPr>
        <p:spPr>
          <a:xfrm rot="5400000">
            <a:off x="1583159" y="3186976"/>
            <a:ext cx="622500" cy="408300"/>
          </a:xfrm>
          <a:prstGeom prst="curvedConnector3">
            <a:avLst>
              <a:gd name="adj1" fmla="val 49992"/>
            </a:avLst>
          </a:prstGeom>
          <a:noFill/>
          <a:ln w="19050" cap="flat" cmpd="sng">
            <a:solidFill>
              <a:schemeClr val="dk1"/>
            </a:solidFill>
            <a:prstDash val="solid"/>
            <a:round/>
            <a:headEnd type="none" w="sm" len="sm"/>
            <a:tailEnd type="none" w="sm" len="sm"/>
          </a:ln>
        </p:spPr>
      </p:cxnSp>
      <p:sp>
        <p:nvSpPr>
          <p:cNvPr id="641" name="Google Shape;641;p14"/>
          <p:cNvSpPr/>
          <p:nvPr/>
        </p:nvSpPr>
        <p:spPr>
          <a:xfrm flipH="1">
            <a:off x="454577" y="2402874"/>
            <a:ext cx="1070221" cy="866189"/>
          </a:xfrm>
          <a:custGeom>
            <a:avLst/>
            <a:gdLst/>
            <a:ahLst/>
            <a:cxnLst/>
            <a:rect l="l" t="t" r="r" b="b"/>
            <a:pathLst>
              <a:path w="31661" h="25625" fill="none" extrusionOk="0">
                <a:moveTo>
                  <a:pt x="24489" y="25267"/>
                </a:moveTo>
                <a:cubicBezTo>
                  <a:pt x="23404" y="24705"/>
                  <a:pt x="22358" y="23735"/>
                  <a:pt x="22383" y="22523"/>
                </a:cubicBezTo>
                <a:cubicBezTo>
                  <a:pt x="22421" y="20673"/>
                  <a:pt x="24872" y="19422"/>
                  <a:pt x="24616" y="17585"/>
                </a:cubicBezTo>
                <a:cubicBezTo>
                  <a:pt x="24463" y="16411"/>
                  <a:pt x="23213" y="15696"/>
                  <a:pt x="22051" y="15479"/>
                </a:cubicBezTo>
                <a:cubicBezTo>
                  <a:pt x="20877" y="15250"/>
                  <a:pt x="19652" y="15326"/>
                  <a:pt x="18555" y="14892"/>
                </a:cubicBezTo>
                <a:cubicBezTo>
                  <a:pt x="16934" y="14190"/>
                  <a:pt x="15965" y="12532"/>
                  <a:pt x="16143" y="10783"/>
                </a:cubicBezTo>
                <a:cubicBezTo>
                  <a:pt x="16347" y="9124"/>
                  <a:pt x="18147" y="7619"/>
                  <a:pt x="19652" y="8333"/>
                </a:cubicBezTo>
                <a:cubicBezTo>
                  <a:pt x="20112" y="8537"/>
                  <a:pt x="20469" y="8908"/>
                  <a:pt x="20788" y="9290"/>
                </a:cubicBezTo>
                <a:cubicBezTo>
                  <a:pt x="21299" y="9877"/>
                  <a:pt x="21783" y="10554"/>
                  <a:pt x="21847" y="11319"/>
                </a:cubicBezTo>
                <a:cubicBezTo>
                  <a:pt x="21962" y="12889"/>
                  <a:pt x="20367" y="13961"/>
                  <a:pt x="19002" y="14739"/>
                </a:cubicBezTo>
                <a:cubicBezTo>
                  <a:pt x="17636" y="15518"/>
                  <a:pt x="16092" y="16743"/>
                  <a:pt x="16398" y="18287"/>
                </a:cubicBezTo>
                <a:cubicBezTo>
                  <a:pt x="16692" y="19741"/>
                  <a:pt x="18657" y="20354"/>
                  <a:pt x="20010" y="19729"/>
                </a:cubicBezTo>
                <a:cubicBezTo>
                  <a:pt x="21375" y="19091"/>
                  <a:pt x="22179" y="17700"/>
                  <a:pt x="22728" y="16309"/>
                </a:cubicBezTo>
                <a:cubicBezTo>
                  <a:pt x="22945" y="15747"/>
                  <a:pt x="23174" y="15135"/>
                  <a:pt x="23685" y="14816"/>
                </a:cubicBezTo>
                <a:cubicBezTo>
                  <a:pt x="24259" y="14458"/>
                  <a:pt x="24999" y="14599"/>
                  <a:pt x="25675" y="14650"/>
                </a:cubicBezTo>
                <a:cubicBezTo>
                  <a:pt x="27526" y="14816"/>
                  <a:pt x="29542" y="14139"/>
                  <a:pt x="30588" y="12595"/>
                </a:cubicBezTo>
                <a:cubicBezTo>
                  <a:pt x="31647" y="11064"/>
                  <a:pt x="31392" y="8652"/>
                  <a:pt x="29810" y="7657"/>
                </a:cubicBezTo>
                <a:cubicBezTo>
                  <a:pt x="28700" y="6955"/>
                  <a:pt x="27194" y="7083"/>
                  <a:pt x="26084" y="7785"/>
                </a:cubicBezTo>
                <a:cubicBezTo>
                  <a:pt x="24974" y="8499"/>
                  <a:pt x="24246" y="9686"/>
                  <a:pt x="23889" y="10962"/>
                </a:cubicBezTo>
                <a:cubicBezTo>
                  <a:pt x="23468" y="12442"/>
                  <a:pt x="23570" y="14165"/>
                  <a:pt x="24527" y="15377"/>
                </a:cubicBezTo>
                <a:cubicBezTo>
                  <a:pt x="25484" y="16602"/>
                  <a:pt x="27436" y="17049"/>
                  <a:pt x="28649" y="16092"/>
                </a:cubicBezTo>
                <a:cubicBezTo>
                  <a:pt x="30116" y="14918"/>
                  <a:pt x="29682" y="12366"/>
                  <a:pt x="28215" y="11166"/>
                </a:cubicBezTo>
                <a:cubicBezTo>
                  <a:pt x="26747" y="9979"/>
                  <a:pt x="24706" y="9839"/>
                  <a:pt x="22817" y="9954"/>
                </a:cubicBezTo>
                <a:cubicBezTo>
                  <a:pt x="21541" y="10030"/>
                  <a:pt x="20201" y="10247"/>
                  <a:pt x="19257" y="11102"/>
                </a:cubicBezTo>
                <a:cubicBezTo>
                  <a:pt x="18300" y="11957"/>
                  <a:pt x="18032" y="13642"/>
                  <a:pt x="19002" y="14471"/>
                </a:cubicBezTo>
                <a:cubicBezTo>
                  <a:pt x="20010" y="15313"/>
                  <a:pt x="21669" y="14701"/>
                  <a:pt x="22409" y="13603"/>
                </a:cubicBezTo>
                <a:cubicBezTo>
                  <a:pt x="23162" y="12519"/>
                  <a:pt x="23302" y="11153"/>
                  <a:pt x="23595" y="9865"/>
                </a:cubicBezTo>
                <a:cubicBezTo>
                  <a:pt x="23876" y="8576"/>
                  <a:pt x="24438" y="7198"/>
                  <a:pt x="25624" y="6623"/>
                </a:cubicBezTo>
                <a:cubicBezTo>
                  <a:pt x="26211" y="6330"/>
                  <a:pt x="26900" y="6279"/>
                  <a:pt x="27487" y="5985"/>
                </a:cubicBezTo>
                <a:cubicBezTo>
                  <a:pt x="29185" y="5143"/>
                  <a:pt x="29236" y="2400"/>
                  <a:pt x="27768" y="1200"/>
                </a:cubicBezTo>
                <a:cubicBezTo>
                  <a:pt x="26301" y="1"/>
                  <a:pt x="23965" y="307"/>
                  <a:pt x="22562" y="1583"/>
                </a:cubicBezTo>
                <a:cubicBezTo>
                  <a:pt x="21720" y="2336"/>
                  <a:pt x="21158" y="3344"/>
                  <a:pt x="20482" y="4263"/>
                </a:cubicBezTo>
                <a:cubicBezTo>
                  <a:pt x="18606" y="6815"/>
                  <a:pt x="15875" y="8614"/>
                  <a:pt x="12787" y="9341"/>
                </a:cubicBezTo>
                <a:cubicBezTo>
                  <a:pt x="12455" y="9443"/>
                  <a:pt x="12098" y="9469"/>
                  <a:pt x="11754" y="9431"/>
                </a:cubicBezTo>
                <a:cubicBezTo>
                  <a:pt x="11383" y="9341"/>
                  <a:pt x="11039" y="9163"/>
                  <a:pt x="10771" y="8882"/>
                </a:cubicBezTo>
                <a:cubicBezTo>
                  <a:pt x="9750" y="7912"/>
                  <a:pt x="9508" y="6381"/>
                  <a:pt x="10158" y="5143"/>
                </a:cubicBezTo>
                <a:cubicBezTo>
                  <a:pt x="10822" y="3905"/>
                  <a:pt x="12226" y="3242"/>
                  <a:pt x="13591" y="3548"/>
                </a:cubicBezTo>
                <a:cubicBezTo>
                  <a:pt x="14867" y="3816"/>
                  <a:pt x="15837" y="4850"/>
                  <a:pt x="16845" y="5692"/>
                </a:cubicBezTo>
                <a:cubicBezTo>
                  <a:pt x="18006" y="6674"/>
                  <a:pt x="19423" y="7491"/>
                  <a:pt x="20941" y="7376"/>
                </a:cubicBezTo>
                <a:cubicBezTo>
                  <a:pt x="22447" y="7274"/>
                  <a:pt x="23927" y="5909"/>
                  <a:pt x="23685" y="4416"/>
                </a:cubicBezTo>
                <a:cubicBezTo>
                  <a:pt x="23417" y="2872"/>
                  <a:pt x="21490" y="2081"/>
                  <a:pt x="19971" y="2489"/>
                </a:cubicBezTo>
                <a:cubicBezTo>
                  <a:pt x="18453" y="2897"/>
                  <a:pt x="17304" y="4122"/>
                  <a:pt x="16296" y="5335"/>
                </a:cubicBezTo>
                <a:cubicBezTo>
                  <a:pt x="15518" y="6279"/>
                  <a:pt x="14625" y="7338"/>
                  <a:pt x="13400" y="7402"/>
                </a:cubicBezTo>
                <a:cubicBezTo>
                  <a:pt x="12034" y="7491"/>
                  <a:pt x="10873" y="6126"/>
                  <a:pt x="10784" y="4760"/>
                </a:cubicBezTo>
                <a:cubicBezTo>
                  <a:pt x="10707" y="3382"/>
                  <a:pt x="11473" y="2081"/>
                  <a:pt x="12443" y="1085"/>
                </a:cubicBezTo>
                <a:cubicBezTo>
                  <a:pt x="12953" y="562"/>
                  <a:pt x="13629" y="77"/>
                  <a:pt x="14369" y="166"/>
                </a:cubicBezTo>
                <a:cubicBezTo>
                  <a:pt x="15390" y="307"/>
                  <a:pt x="15901" y="1494"/>
                  <a:pt x="16105" y="2514"/>
                </a:cubicBezTo>
                <a:cubicBezTo>
                  <a:pt x="16654" y="5220"/>
                  <a:pt x="16296" y="8308"/>
                  <a:pt x="14357" y="10273"/>
                </a:cubicBezTo>
                <a:cubicBezTo>
                  <a:pt x="11958" y="12697"/>
                  <a:pt x="7428" y="12442"/>
                  <a:pt x="5335" y="9763"/>
                </a:cubicBezTo>
                <a:cubicBezTo>
                  <a:pt x="4773" y="9048"/>
                  <a:pt x="4365" y="8155"/>
                  <a:pt x="4442" y="7249"/>
                </a:cubicBezTo>
                <a:cubicBezTo>
                  <a:pt x="4531" y="6572"/>
                  <a:pt x="4799" y="5934"/>
                  <a:pt x="5233" y="5411"/>
                </a:cubicBezTo>
                <a:cubicBezTo>
                  <a:pt x="6011" y="4365"/>
                  <a:pt x="7211" y="3561"/>
                  <a:pt x="8525" y="3561"/>
                </a:cubicBezTo>
                <a:cubicBezTo>
                  <a:pt x="9827" y="3561"/>
                  <a:pt x="11141" y="4543"/>
                  <a:pt x="11256" y="5845"/>
                </a:cubicBezTo>
                <a:cubicBezTo>
                  <a:pt x="11358" y="7070"/>
                  <a:pt x="10414" y="8180"/>
                  <a:pt x="9291" y="8716"/>
                </a:cubicBezTo>
                <a:cubicBezTo>
                  <a:pt x="8168" y="9239"/>
                  <a:pt x="6892" y="9290"/>
                  <a:pt x="5679" y="9418"/>
                </a:cubicBezTo>
                <a:cubicBezTo>
                  <a:pt x="4454" y="9546"/>
                  <a:pt x="3166" y="9763"/>
                  <a:pt x="2196" y="10528"/>
                </a:cubicBezTo>
                <a:cubicBezTo>
                  <a:pt x="652" y="11740"/>
                  <a:pt x="511" y="14497"/>
                  <a:pt x="2170" y="15556"/>
                </a:cubicBezTo>
                <a:cubicBezTo>
                  <a:pt x="3497" y="16398"/>
                  <a:pt x="5373" y="15862"/>
                  <a:pt x="6458" y="14714"/>
                </a:cubicBezTo>
                <a:cubicBezTo>
                  <a:pt x="7555" y="13578"/>
                  <a:pt x="8040" y="11996"/>
                  <a:pt x="8397" y="10464"/>
                </a:cubicBezTo>
                <a:cubicBezTo>
                  <a:pt x="8653" y="9392"/>
                  <a:pt x="8831" y="8206"/>
                  <a:pt x="8283" y="7274"/>
                </a:cubicBezTo>
                <a:cubicBezTo>
                  <a:pt x="7849" y="6534"/>
                  <a:pt x="7019" y="6100"/>
                  <a:pt x="6177" y="5947"/>
                </a:cubicBezTo>
                <a:cubicBezTo>
                  <a:pt x="4556" y="5654"/>
                  <a:pt x="2821" y="6343"/>
                  <a:pt x="1685" y="7568"/>
                </a:cubicBezTo>
                <a:cubicBezTo>
                  <a:pt x="550" y="8780"/>
                  <a:pt x="1" y="10477"/>
                  <a:pt x="14" y="12136"/>
                </a:cubicBezTo>
                <a:cubicBezTo>
                  <a:pt x="14" y="13157"/>
                  <a:pt x="243" y="14203"/>
                  <a:pt x="830" y="15033"/>
                </a:cubicBezTo>
                <a:cubicBezTo>
                  <a:pt x="1953" y="16602"/>
                  <a:pt x="4186" y="17036"/>
                  <a:pt x="6037" y="16538"/>
                </a:cubicBezTo>
                <a:cubicBezTo>
                  <a:pt x="7517" y="16130"/>
                  <a:pt x="8831" y="15224"/>
                  <a:pt x="10299" y="14777"/>
                </a:cubicBezTo>
                <a:cubicBezTo>
                  <a:pt x="11779" y="14344"/>
                  <a:pt x="13655" y="14509"/>
                  <a:pt x="14472" y="15811"/>
                </a:cubicBezTo>
                <a:cubicBezTo>
                  <a:pt x="15250" y="17062"/>
                  <a:pt x="14574" y="18912"/>
                  <a:pt x="13234" y="19524"/>
                </a:cubicBezTo>
                <a:cubicBezTo>
                  <a:pt x="11894" y="20137"/>
                  <a:pt x="10197" y="19601"/>
                  <a:pt x="9278" y="18440"/>
                </a:cubicBezTo>
                <a:cubicBezTo>
                  <a:pt x="8372" y="17279"/>
                  <a:pt x="8206" y="15645"/>
                  <a:pt x="8640" y="14242"/>
                </a:cubicBezTo>
                <a:cubicBezTo>
                  <a:pt x="9125" y="12710"/>
                  <a:pt x="10312" y="11396"/>
                  <a:pt x="11830" y="10924"/>
                </a:cubicBezTo>
                <a:cubicBezTo>
                  <a:pt x="13999" y="10247"/>
                  <a:pt x="16590" y="11562"/>
                  <a:pt x="17330" y="13718"/>
                </a:cubicBezTo>
                <a:cubicBezTo>
                  <a:pt x="18057" y="15862"/>
                  <a:pt x="16820" y="18491"/>
                  <a:pt x="14688" y="19282"/>
                </a:cubicBezTo>
                <a:cubicBezTo>
                  <a:pt x="12966" y="19920"/>
                  <a:pt x="11001" y="19448"/>
                  <a:pt x="9240" y="19997"/>
                </a:cubicBezTo>
                <a:cubicBezTo>
                  <a:pt x="8449" y="20239"/>
                  <a:pt x="7721" y="20686"/>
                  <a:pt x="7147" y="21298"/>
                </a:cubicBezTo>
                <a:cubicBezTo>
                  <a:pt x="6764" y="21707"/>
                  <a:pt x="6445" y="22204"/>
                  <a:pt x="6394" y="22753"/>
                </a:cubicBezTo>
                <a:cubicBezTo>
                  <a:pt x="6330" y="23710"/>
                  <a:pt x="7160" y="24565"/>
                  <a:pt x="8091" y="24756"/>
                </a:cubicBezTo>
                <a:cubicBezTo>
                  <a:pt x="9035" y="24935"/>
                  <a:pt x="10005" y="24565"/>
                  <a:pt x="10771" y="23991"/>
                </a:cubicBezTo>
                <a:cubicBezTo>
                  <a:pt x="11856" y="23174"/>
                  <a:pt x="12621" y="21872"/>
                  <a:pt x="12583" y="20520"/>
                </a:cubicBezTo>
                <a:cubicBezTo>
                  <a:pt x="12557" y="19167"/>
                  <a:pt x="11600" y="17827"/>
                  <a:pt x="10273" y="17559"/>
                </a:cubicBezTo>
                <a:cubicBezTo>
                  <a:pt x="8946" y="17291"/>
                  <a:pt x="7440" y="18312"/>
                  <a:pt x="7389" y="19665"/>
                </a:cubicBezTo>
                <a:cubicBezTo>
                  <a:pt x="7338" y="20928"/>
                  <a:pt x="8512" y="22013"/>
                  <a:pt x="9776" y="22179"/>
                </a:cubicBezTo>
                <a:cubicBezTo>
                  <a:pt x="11026" y="22332"/>
                  <a:pt x="12277" y="21758"/>
                  <a:pt x="13247" y="20954"/>
                </a:cubicBezTo>
                <a:cubicBezTo>
                  <a:pt x="13987" y="20341"/>
                  <a:pt x="14612" y="19588"/>
                  <a:pt x="15480" y="19193"/>
                </a:cubicBezTo>
                <a:cubicBezTo>
                  <a:pt x="16985" y="18491"/>
                  <a:pt x="18989" y="19231"/>
                  <a:pt x="19678" y="20737"/>
                </a:cubicBezTo>
                <a:cubicBezTo>
                  <a:pt x="20367" y="22242"/>
                  <a:pt x="19627" y="24246"/>
                  <a:pt x="18121" y="24935"/>
                </a:cubicBezTo>
                <a:cubicBezTo>
                  <a:pt x="16615" y="25624"/>
                  <a:pt x="14612" y="24884"/>
                  <a:pt x="13936" y="23365"/>
                </a:cubicBezTo>
                <a:cubicBezTo>
                  <a:pt x="13566" y="22561"/>
                  <a:pt x="13553" y="21630"/>
                  <a:pt x="13668" y="20749"/>
                </a:cubicBezTo>
                <a:cubicBezTo>
                  <a:pt x="13834" y="19550"/>
                  <a:pt x="14216" y="18338"/>
                  <a:pt x="15020" y="17432"/>
                </a:cubicBezTo>
                <a:cubicBezTo>
                  <a:pt x="15811" y="16513"/>
                  <a:pt x="17075" y="15951"/>
                  <a:pt x="18261" y="16194"/>
                </a:cubicBezTo>
                <a:cubicBezTo>
                  <a:pt x="19448" y="16449"/>
                  <a:pt x="20431" y="17636"/>
                  <a:pt x="20227" y="18835"/>
                </a:cubicBezTo>
                <a:cubicBezTo>
                  <a:pt x="20112" y="19588"/>
                  <a:pt x="19589" y="20239"/>
                  <a:pt x="19589" y="21005"/>
                </a:cubicBezTo>
                <a:cubicBezTo>
                  <a:pt x="19589" y="21974"/>
                  <a:pt x="20482" y="22753"/>
                  <a:pt x="21413" y="23034"/>
                </a:cubicBezTo>
                <a:cubicBezTo>
                  <a:pt x="23621" y="23684"/>
                  <a:pt x="26199" y="22000"/>
                  <a:pt x="26530" y="19729"/>
                </a:cubicBezTo>
                <a:cubicBezTo>
                  <a:pt x="26862" y="17444"/>
                  <a:pt x="24923" y="15122"/>
                  <a:pt x="22626" y="15007"/>
                </a:cubicBezTo>
                <a:cubicBezTo>
                  <a:pt x="21758" y="14956"/>
                  <a:pt x="20737" y="15339"/>
                  <a:pt x="20584" y="16194"/>
                </a:cubicBezTo>
                <a:cubicBezTo>
                  <a:pt x="20444" y="16921"/>
                  <a:pt x="21056" y="17598"/>
                  <a:pt x="21720" y="17929"/>
                </a:cubicBezTo>
                <a:cubicBezTo>
                  <a:pt x="23340" y="18733"/>
                  <a:pt x="25548" y="18031"/>
                  <a:pt x="26416" y="16436"/>
                </a:cubicBezTo>
                <a:cubicBezTo>
                  <a:pt x="27322" y="14790"/>
                  <a:pt x="26798" y="12723"/>
                  <a:pt x="25918" y="11051"/>
                </a:cubicBezTo>
                <a:cubicBezTo>
                  <a:pt x="25050" y="9380"/>
                  <a:pt x="23851" y="7848"/>
                  <a:pt x="23366" y="6036"/>
                </a:cubicBezTo>
                <a:cubicBezTo>
                  <a:pt x="22894" y="4212"/>
                  <a:pt x="23430" y="1915"/>
                  <a:pt x="25165" y="1187"/>
                </a:cubicBezTo>
                <a:cubicBezTo>
                  <a:pt x="26900" y="460"/>
                  <a:pt x="28904" y="1672"/>
                  <a:pt x="30014" y="3204"/>
                </a:cubicBezTo>
                <a:cubicBezTo>
                  <a:pt x="31060" y="4658"/>
                  <a:pt x="31660" y="6560"/>
                  <a:pt x="31188" y="8282"/>
                </a:cubicBezTo>
                <a:cubicBezTo>
                  <a:pt x="30499" y="10745"/>
                  <a:pt x="27947" y="12149"/>
                  <a:pt x="26479" y="14242"/>
                </a:cubicBezTo>
                <a:cubicBezTo>
                  <a:pt x="26250" y="14573"/>
                  <a:pt x="26045" y="14931"/>
                  <a:pt x="26020" y="15339"/>
                </a:cubicBezTo>
                <a:cubicBezTo>
                  <a:pt x="25982" y="16322"/>
                  <a:pt x="27015" y="16947"/>
                  <a:pt x="27615" y="17725"/>
                </a:cubicBezTo>
                <a:cubicBezTo>
                  <a:pt x="28802" y="19307"/>
                  <a:pt x="28100" y="21758"/>
                  <a:pt x="26530" y="22957"/>
                </a:cubicBezTo>
                <a:cubicBezTo>
                  <a:pt x="24961" y="24169"/>
                  <a:pt x="22843" y="24361"/>
                  <a:pt x="20877" y="24169"/>
                </a:cubicBezTo>
                <a:cubicBezTo>
                  <a:pt x="18491" y="23940"/>
                  <a:pt x="16130" y="23187"/>
                  <a:pt x="14191" y="21783"/>
                </a:cubicBezTo>
                <a:cubicBezTo>
                  <a:pt x="12251" y="20392"/>
                  <a:pt x="10745" y="18312"/>
                  <a:pt x="10273" y="15964"/>
                </a:cubicBezTo>
                <a:cubicBezTo>
                  <a:pt x="9903" y="14139"/>
                  <a:pt x="10056" y="12034"/>
                  <a:pt x="8768" y="10707"/>
                </a:cubicBezTo>
                <a:cubicBezTo>
                  <a:pt x="7619" y="9507"/>
                  <a:pt x="5552" y="9456"/>
                  <a:pt x="4212" y="10413"/>
                </a:cubicBezTo>
                <a:cubicBezTo>
                  <a:pt x="2859" y="11383"/>
                  <a:pt x="2234" y="13170"/>
                  <a:pt x="2464" y="14816"/>
                </a:cubicBezTo>
                <a:cubicBezTo>
                  <a:pt x="2744" y="16883"/>
                  <a:pt x="4786" y="18848"/>
                  <a:pt x="6777" y="18197"/>
                </a:cubicBezTo>
                <a:cubicBezTo>
                  <a:pt x="8372" y="17674"/>
                  <a:pt x="9087" y="15824"/>
                  <a:pt x="9342" y="14152"/>
                </a:cubicBezTo>
                <a:cubicBezTo>
                  <a:pt x="9610" y="12493"/>
                  <a:pt x="9661" y="10681"/>
                  <a:pt x="10682" y="9354"/>
                </a:cubicBezTo>
                <a:cubicBezTo>
                  <a:pt x="11205" y="8691"/>
                  <a:pt x="11996" y="8180"/>
                  <a:pt x="12838" y="8218"/>
                </a:cubicBezTo>
                <a:cubicBezTo>
                  <a:pt x="13872" y="8257"/>
                  <a:pt x="14765" y="9137"/>
                  <a:pt x="14969" y="10145"/>
                </a:cubicBezTo>
                <a:cubicBezTo>
                  <a:pt x="15173" y="11166"/>
                  <a:pt x="14791" y="12238"/>
                  <a:pt x="14101" y="13016"/>
                </a:cubicBezTo>
                <a:cubicBezTo>
                  <a:pt x="13502" y="13667"/>
                  <a:pt x="12685" y="14178"/>
                  <a:pt x="12379" y="15007"/>
                </a:cubicBezTo>
                <a:cubicBezTo>
                  <a:pt x="12085" y="15837"/>
                  <a:pt x="12864" y="17036"/>
                  <a:pt x="13655" y="16628"/>
                </a:cubicBezTo>
              </a:path>
            </a:pathLst>
          </a:custGeom>
          <a:noFill/>
          <a:ln w="19050" cap="flat" cmpd="sng">
            <a:solidFill>
              <a:schemeClr val="dk1"/>
            </a:solidFill>
            <a:prstDash val="solid"/>
            <a:miter lim="1276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645"/>
        <p:cNvGrpSpPr/>
        <p:nvPr/>
      </p:nvGrpSpPr>
      <p:grpSpPr>
        <a:xfrm>
          <a:off x="0" y="0"/>
          <a:ext cx="0" cy="0"/>
          <a:chOff x="0" y="0"/>
          <a:chExt cx="0" cy="0"/>
        </a:xfrm>
      </p:grpSpPr>
      <p:sp>
        <p:nvSpPr>
          <p:cNvPr id="646" name="Google Shape;646;p15"/>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400"/>
              <a:buNone/>
            </a:pPr>
            <a:r>
              <a:rPr lang="en" sz="3400"/>
              <a:t>Anxiety treatment center</a:t>
            </a:r>
            <a:endParaRPr/>
          </a:p>
        </p:txBody>
      </p:sp>
      <p:sp>
        <p:nvSpPr>
          <p:cNvPr id="647" name="Google Shape;647;p15"/>
          <p:cNvSpPr/>
          <p:nvPr/>
        </p:nvSpPr>
        <p:spPr>
          <a:xfrm>
            <a:off x="3026422" y="2618818"/>
            <a:ext cx="572700" cy="5727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8" name="Google Shape;648;p15"/>
          <p:cNvSpPr/>
          <p:nvPr/>
        </p:nvSpPr>
        <p:spPr>
          <a:xfrm>
            <a:off x="4279339" y="1328224"/>
            <a:ext cx="572700" cy="5727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49" name="Google Shape;649;p15"/>
          <p:cNvSpPr/>
          <p:nvPr/>
        </p:nvSpPr>
        <p:spPr>
          <a:xfrm>
            <a:off x="4279339" y="3909936"/>
            <a:ext cx="572700" cy="5727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50" name="Google Shape;650;p15"/>
          <p:cNvSpPr/>
          <p:nvPr/>
        </p:nvSpPr>
        <p:spPr>
          <a:xfrm>
            <a:off x="5551276" y="2618818"/>
            <a:ext cx="572700" cy="5727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651" name="Google Shape;651;p15"/>
          <p:cNvGrpSpPr/>
          <p:nvPr/>
        </p:nvGrpSpPr>
        <p:grpSpPr>
          <a:xfrm>
            <a:off x="915239" y="2492012"/>
            <a:ext cx="1952112" cy="826312"/>
            <a:chOff x="1067564" y="2492012"/>
            <a:chExt cx="1952112" cy="826312"/>
          </a:xfrm>
        </p:grpSpPr>
        <p:sp>
          <p:nvSpPr>
            <p:cNvPr id="652" name="Google Shape;652;p15"/>
            <p:cNvSpPr txBox="1"/>
            <p:nvPr/>
          </p:nvSpPr>
          <p:spPr>
            <a:xfrm>
              <a:off x="1067564" y="2492012"/>
              <a:ext cx="1952100" cy="423600"/>
            </a:xfrm>
            <a:prstGeom prst="rect">
              <a:avLst/>
            </a:prstGeom>
            <a:noFill/>
            <a:ln>
              <a:noFill/>
            </a:ln>
          </p:spPr>
          <p:txBody>
            <a:bodyPr spcFirstLastPara="1" wrap="square" lIns="91425" tIns="91425" rIns="91425" bIns="91425" anchor="b" anchorCtr="0">
              <a:noAutofit/>
            </a:bodyPr>
            <a:lstStyle/>
            <a:p>
              <a:pPr marL="0" marR="0" lvl="0" indent="0" algn="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Mars</a:t>
              </a:r>
              <a:endParaRPr sz="2200" b="0" i="0" u="none" strike="noStrike" cap="none">
                <a:solidFill>
                  <a:schemeClr val="dk2"/>
                </a:solidFill>
                <a:latin typeface="Domine"/>
                <a:ea typeface="Domine"/>
                <a:cs typeface="Domine"/>
                <a:sym typeface="Domine"/>
              </a:endParaRPr>
            </a:p>
          </p:txBody>
        </p:sp>
        <p:sp>
          <p:nvSpPr>
            <p:cNvPr id="653" name="Google Shape;653;p15"/>
            <p:cNvSpPr txBox="1"/>
            <p:nvPr/>
          </p:nvSpPr>
          <p:spPr>
            <a:xfrm>
              <a:off x="1067576" y="2778024"/>
              <a:ext cx="1952100" cy="5403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Despite being red, Mars is a cold planet</a:t>
              </a:r>
              <a:endParaRPr sz="1400" b="0" i="0" u="none" strike="noStrike" cap="none">
                <a:solidFill>
                  <a:schemeClr val="dk1"/>
                </a:solidFill>
                <a:latin typeface="DM Sans"/>
                <a:ea typeface="DM Sans"/>
                <a:cs typeface="DM Sans"/>
                <a:sym typeface="DM Sans"/>
              </a:endParaRPr>
            </a:p>
          </p:txBody>
        </p:sp>
      </p:grpSp>
      <p:grpSp>
        <p:nvGrpSpPr>
          <p:cNvPr id="654" name="Google Shape;654;p15"/>
          <p:cNvGrpSpPr/>
          <p:nvPr/>
        </p:nvGrpSpPr>
        <p:grpSpPr>
          <a:xfrm>
            <a:off x="2174743" y="1201418"/>
            <a:ext cx="1952112" cy="826312"/>
            <a:chOff x="2327068" y="1201418"/>
            <a:chExt cx="1952112" cy="826312"/>
          </a:xfrm>
        </p:grpSpPr>
        <p:sp>
          <p:nvSpPr>
            <p:cNvPr id="655" name="Google Shape;655;p15"/>
            <p:cNvSpPr txBox="1"/>
            <p:nvPr/>
          </p:nvSpPr>
          <p:spPr>
            <a:xfrm>
              <a:off x="2327068" y="1201418"/>
              <a:ext cx="1952100" cy="423600"/>
            </a:xfrm>
            <a:prstGeom prst="rect">
              <a:avLst/>
            </a:prstGeom>
            <a:noFill/>
            <a:ln>
              <a:noFill/>
            </a:ln>
          </p:spPr>
          <p:txBody>
            <a:bodyPr spcFirstLastPara="1" wrap="square" lIns="91425" tIns="91425" rIns="91425" bIns="91425" anchor="b" anchorCtr="0">
              <a:noAutofit/>
            </a:bodyPr>
            <a:lstStyle/>
            <a:p>
              <a:pPr marL="0" marR="0" lvl="0" indent="0" algn="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Venus</a:t>
              </a:r>
              <a:endParaRPr sz="2200" b="0" i="0" u="none" strike="noStrike" cap="none">
                <a:solidFill>
                  <a:schemeClr val="dk2"/>
                </a:solidFill>
                <a:latin typeface="Domine"/>
                <a:ea typeface="Domine"/>
                <a:cs typeface="Domine"/>
                <a:sym typeface="Domine"/>
              </a:endParaRPr>
            </a:p>
          </p:txBody>
        </p:sp>
        <p:sp>
          <p:nvSpPr>
            <p:cNvPr id="656" name="Google Shape;656;p15"/>
            <p:cNvSpPr txBox="1"/>
            <p:nvPr/>
          </p:nvSpPr>
          <p:spPr>
            <a:xfrm>
              <a:off x="2327080" y="1487430"/>
              <a:ext cx="1952100" cy="5403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Venus is the second planet from the Sun</a:t>
              </a:r>
              <a:endParaRPr sz="1400" b="0" i="0" u="none" strike="noStrike" cap="none">
                <a:solidFill>
                  <a:schemeClr val="dk1"/>
                </a:solidFill>
                <a:latin typeface="DM Sans"/>
                <a:ea typeface="DM Sans"/>
                <a:cs typeface="DM Sans"/>
                <a:sym typeface="DM Sans"/>
              </a:endParaRPr>
            </a:p>
          </p:txBody>
        </p:sp>
      </p:grpSp>
      <p:grpSp>
        <p:nvGrpSpPr>
          <p:cNvPr id="657" name="Google Shape;657;p15"/>
          <p:cNvGrpSpPr/>
          <p:nvPr/>
        </p:nvGrpSpPr>
        <p:grpSpPr>
          <a:xfrm>
            <a:off x="6276649" y="2492012"/>
            <a:ext cx="1952112" cy="826312"/>
            <a:chOff x="6124174" y="2492012"/>
            <a:chExt cx="1952112" cy="826312"/>
          </a:xfrm>
        </p:grpSpPr>
        <p:sp>
          <p:nvSpPr>
            <p:cNvPr id="658" name="Google Shape;658;p15"/>
            <p:cNvSpPr txBox="1"/>
            <p:nvPr/>
          </p:nvSpPr>
          <p:spPr>
            <a:xfrm>
              <a:off x="6124174" y="2492012"/>
              <a:ext cx="1952100" cy="4236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Jupiter</a:t>
              </a:r>
              <a:endParaRPr sz="2200" b="0" i="0" u="none" strike="noStrike" cap="none">
                <a:solidFill>
                  <a:schemeClr val="dk2"/>
                </a:solidFill>
                <a:latin typeface="Domine"/>
                <a:ea typeface="Domine"/>
                <a:cs typeface="Domine"/>
                <a:sym typeface="Domine"/>
              </a:endParaRPr>
            </a:p>
          </p:txBody>
        </p:sp>
        <p:sp>
          <p:nvSpPr>
            <p:cNvPr id="659" name="Google Shape;659;p15"/>
            <p:cNvSpPr txBox="1"/>
            <p:nvPr/>
          </p:nvSpPr>
          <p:spPr>
            <a:xfrm>
              <a:off x="6124186" y="2778024"/>
              <a:ext cx="1952100" cy="540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It’s the biggest planet in the Solar System</a:t>
              </a:r>
              <a:endParaRPr sz="1400" b="0" i="0" u="none" strike="noStrike" cap="none">
                <a:solidFill>
                  <a:schemeClr val="dk1"/>
                </a:solidFill>
                <a:latin typeface="DM Sans"/>
                <a:ea typeface="DM Sans"/>
                <a:cs typeface="DM Sans"/>
                <a:sym typeface="DM Sans"/>
              </a:endParaRPr>
            </a:p>
          </p:txBody>
        </p:sp>
      </p:grpSp>
      <p:grpSp>
        <p:nvGrpSpPr>
          <p:cNvPr id="660" name="Google Shape;660;p15"/>
          <p:cNvGrpSpPr/>
          <p:nvPr/>
        </p:nvGrpSpPr>
        <p:grpSpPr>
          <a:xfrm>
            <a:off x="5004444" y="3783130"/>
            <a:ext cx="1952112" cy="826312"/>
            <a:chOff x="4851969" y="3783130"/>
            <a:chExt cx="1952112" cy="826312"/>
          </a:xfrm>
        </p:grpSpPr>
        <p:sp>
          <p:nvSpPr>
            <p:cNvPr id="661" name="Google Shape;661;p15"/>
            <p:cNvSpPr txBox="1"/>
            <p:nvPr/>
          </p:nvSpPr>
          <p:spPr>
            <a:xfrm>
              <a:off x="4851969" y="3783130"/>
              <a:ext cx="1952100" cy="4236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Mercury</a:t>
              </a:r>
              <a:endParaRPr sz="2200" b="0" i="0" u="none" strike="noStrike" cap="none">
                <a:solidFill>
                  <a:schemeClr val="dk2"/>
                </a:solidFill>
                <a:latin typeface="Domine"/>
                <a:ea typeface="Domine"/>
                <a:cs typeface="Domine"/>
                <a:sym typeface="Domine"/>
              </a:endParaRPr>
            </a:p>
          </p:txBody>
        </p:sp>
        <p:sp>
          <p:nvSpPr>
            <p:cNvPr id="662" name="Google Shape;662;p15"/>
            <p:cNvSpPr txBox="1"/>
            <p:nvPr/>
          </p:nvSpPr>
          <p:spPr>
            <a:xfrm>
              <a:off x="4851981" y="4069142"/>
              <a:ext cx="1952100" cy="540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It’s the closest planet to the Sun</a:t>
              </a:r>
              <a:endParaRPr sz="1400" b="0" i="0" u="none" strike="noStrike" cap="none">
                <a:solidFill>
                  <a:schemeClr val="dk1"/>
                </a:solidFill>
                <a:latin typeface="DM Sans"/>
                <a:ea typeface="DM Sans"/>
                <a:cs typeface="DM Sans"/>
                <a:sym typeface="DM Sans"/>
              </a:endParaRPr>
            </a:p>
          </p:txBody>
        </p:sp>
      </p:grpSp>
      <p:sp>
        <p:nvSpPr>
          <p:cNvPr id="663" name="Google Shape;663;p15"/>
          <p:cNvSpPr/>
          <p:nvPr/>
        </p:nvSpPr>
        <p:spPr>
          <a:xfrm>
            <a:off x="3890911" y="2230376"/>
            <a:ext cx="1349700" cy="13497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664" name="Google Shape;664;p15"/>
          <p:cNvGrpSpPr/>
          <p:nvPr/>
        </p:nvGrpSpPr>
        <p:grpSpPr>
          <a:xfrm>
            <a:off x="4413744" y="1426836"/>
            <a:ext cx="303891" cy="375476"/>
            <a:chOff x="4738900" y="1281700"/>
            <a:chExt cx="351075" cy="433775"/>
          </a:xfrm>
        </p:grpSpPr>
        <p:sp>
          <p:nvSpPr>
            <p:cNvPr id="665" name="Google Shape;665;p15"/>
            <p:cNvSpPr/>
            <p:nvPr/>
          </p:nvSpPr>
          <p:spPr>
            <a:xfrm>
              <a:off x="4832950" y="1358350"/>
              <a:ext cx="179275" cy="153900"/>
            </a:xfrm>
            <a:custGeom>
              <a:avLst/>
              <a:gdLst/>
              <a:ahLst/>
              <a:cxnLst/>
              <a:rect l="l" t="t" r="r" b="b"/>
              <a:pathLst>
                <a:path w="7171" h="6156" extrusionOk="0">
                  <a:moveTo>
                    <a:pt x="4104" y="1108"/>
                  </a:moveTo>
                  <a:cubicBezTo>
                    <a:pt x="4360" y="1108"/>
                    <a:pt x="4615" y="1279"/>
                    <a:pt x="4615" y="1620"/>
                  </a:cubicBezTo>
                  <a:lnTo>
                    <a:pt x="4615" y="2571"/>
                  </a:lnTo>
                  <a:lnTo>
                    <a:pt x="5581" y="2571"/>
                  </a:lnTo>
                  <a:cubicBezTo>
                    <a:pt x="5594" y="2570"/>
                    <a:pt x="5608" y="2570"/>
                    <a:pt x="5621" y="2570"/>
                  </a:cubicBezTo>
                  <a:cubicBezTo>
                    <a:pt x="6277" y="2570"/>
                    <a:pt x="6277" y="3580"/>
                    <a:pt x="5621" y="3580"/>
                  </a:cubicBezTo>
                  <a:cubicBezTo>
                    <a:pt x="5608" y="3580"/>
                    <a:pt x="5594" y="3580"/>
                    <a:pt x="5581" y="3579"/>
                  </a:cubicBezTo>
                  <a:lnTo>
                    <a:pt x="4615" y="3579"/>
                  </a:lnTo>
                  <a:lnTo>
                    <a:pt x="4615" y="4530"/>
                  </a:lnTo>
                  <a:cubicBezTo>
                    <a:pt x="4615" y="4871"/>
                    <a:pt x="4360" y="5041"/>
                    <a:pt x="4104" y="5041"/>
                  </a:cubicBezTo>
                  <a:cubicBezTo>
                    <a:pt x="3848" y="5041"/>
                    <a:pt x="3593" y="4871"/>
                    <a:pt x="3593" y="4530"/>
                  </a:cubicBezTo>
                  <a:lnTo>
                    <a:pt x="3593" y="3579"/>
                  </a:lnTo>
                  <a:lnTo>
                    <a:pt x="2642" y="3579"/>
                  </a:lnTo>
                  <a:cubicBezTo>
                    <a:pt x="2003" y="3550"/>
                    <a:pt x="2003" y="2599"/>
                    <a:pt x="2642" y="2571"/>
                  </a:cubicBezTo>
                  <a:lnTo>
                    <a:pt x="3593" y="2571"/>
                  </a:lnTo>
                  <a:lnTo>
                    <a:pt x="3593" y="1620"/>
                  </a:lnTo>
                  <a:cubicBezTo>
                    <a:pt x="3593" y="1279"/>
                    <a:pt x="3848" y="1108"/>
                    <a:pt x="4104" y="1108"/>
                  </a:cubicBezTo>
                  <a:close/>
                  <a:moveTo>
                    <a:pt x="4104" y="1"/>
                  </a:moveTo>
                  <a:cubicBezTo>
                    <a:pt x="1364" y="1"/>
                    <a:pt x="1" y="3309"/>
                    <a:pt x="1932" y="5254"/>
                  </a:cubicBezTo>
                  <a:cubicBezTo>
                    <a:pt x="2555" y="5877"/>
                    <a:pt x="3321" y="6156"/>
                    <a:pt x="4074" y="6156"/>
                  </a:cubicBezTo>
                  <a:cubicBezTo>
                    <a:pt x="5653" y="6156"/>
                    <a:pt x="7171" y="4928"/>
                    <a:pt x="7171" y="3082"/>
                  </a:cubicBezTo>
                  <a:cubicBezTo>
                    <a:pt x="7171" y="1378"/>
                    <a:pt x="5808" y="1"/>
                    <a:pt x="4104"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6" name="Google Shape;666;p15"/>
            <p:cNvSpPr/>
            <p:nvPr/>
          </p:nvSpPr>
          <p:spPr>
            <a:xfrm>
              <a:off x="4738900" y="1281700"/>
              <a:ext cx="351075" cy="433775"/>
            </a:xfrm>
            <a:custGeom>
              <a:avLst/>
              <a:gdLst/>
              <a:ahLst/>
              <a:cxnLst/>
              <a:rect l="l" t="t" r="r" b="b"/>
              <a:pathLst>
                <a:path w="14043" h="17351" extrusionOk="0">
                  <a:moveTo>
                    <a:pt x="7843" y="2056"/>
                  </a:moveTo>
                  <a:cubicBezTo>
                    <a:pt x="9941" y="2056"/>
                    <a:pt x="11955" y="3689"/>
                    <a:pt x="11955" y="6148"/>
                  </a:cubicBezTo>
                  <a:cubicBezTo>
                    <a:pt x="11941" y="8405"/>
                    <a:pt x="10124" y="10223"/>
                    <a:pt x="7866" y="10223"/>
                  </a:cubicBezTo>
                  <a:cubicBezTo>
                    <a:pt x="4231" y="10223"/>
                    <a:pt x="2414" y="5836"/>
                    <a:pt x="4984" y="3266"/>
                  </a:cubicBezTo>
                  <a:cubicBezTo>
                    <a:pt x="5815" y="2430"/>
                    <a:pt x="6839" y="2056"/>
                    <a:pt x="7843" y="2056"/>
                  </a:cubicBezTo>
                  <a:close/>
                  <a:moveTo>
                    <a:pt x="7865" y="0"/>
                  </a:moveTo>
                  <a:cubicBezTo>
                    <a:pt x="7072" y="0"/>
                    <a:pt x="6272" y="153"/>
                    <a:pt x="5509" y="469"/>
                  </a:cubicBezTo>
                  <a:cubicBezTo>
                    <a:pt x="3209" y="1420"/>
                    <a:pt x="1718" y="3649"/>
                    <a:pt x="1718" y="6148"/>
                  </a:cubicBezTo>
                  <a:lnTo>
                    <a:pt x="1718" y="7412"/>
                  </a:lnTo>
                  <a:lnTo>
                    <a:pt x="171" y="10294"/>
                  </a:lnTo>
                  <a:cubicBezTo>
                    <a:pt x="0" y="10634"/>
                    <a:pt x="242" y="11046"/>
                    <a:pt x="625" y="11046"/>
                  </a:cubicBezTo>
                  <a:lnTo>
                    <a:pt x="1718" y="11046"/>
                  </a:lnTo>
                  <a:lnTo>
                    <a:pt x="1718" y="12296"/>
                  </a:lnTo>
                  <a:cubicBezTo>
                    <a:pt x="1718" y="14056"/>
                    <a:pt x="3138" y="15490"/>
                    <a:pt x="4913" y="15490"/>
                  </a:cubicBezTo>
                  <a:lnTo>
                    <a:pt x="6801" y="15490"/>
                  </a:lnTo>
                  <a:lnTo>
                    <a:pt x="6801" y="16853"/>
                  </a:lnTo>
                  <a:cubicBezTo>
                    <a:pt x="6801" y="17123"/>
                    <a:pt x="7028" y="17350"/>
                    <a:pt x="7312" y="17350"/>
                  </a:cubicBezTo>
                  <a:lnTo>
                    <a:pt x="13531" y="17350"/>
                  </a:lnTo>
                  <a:cubicBezTo>
                    <a:pt x="13815" y="17350"/>
                    <a:pt x="14042" y="17123"/>
                    <a:pt x="14042" y="16853"/>
                  </a:cubicBezTo>
                  <a:lnTo>
                    <a:pt x="14042" y="6148"/>
                  </a:lnTo>
                  <a:cubicBezTo>
                    <a:pt x="14042" y="4515"/>
                    <a:pt x="13389" y="2939"/>
                    <a:pt x="12225" y="1789"/>
                  </a:cubicBezTo>
                  <a:lnTo>
                    <a:pt x="12211" y="1789"/>
                  </a:lnTo>
                  <a:cubicBezTo>
                    <a:pt x="11034" y="622"/>
                    <a:pt x="9464" y="0"/>
                    <a:pt x="7865"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667" name="Google Shape;667;p15"/>
          <p:cNvGrpSpPr/>
          <p:nvPr/>
        </p:nvGrpSpPr>
        <p:grpSpPr>
          <a:xfrm>
            <a:off x="4413744" y="4008407"/>
            <a:ext cx="303891" cy="375757"/>
            <a:chOff x="4741725" y="1951500"/>
            <a:chExt cx="351075" cy="434100"/>
          </a:xfrm>
        </p:grpSpPr>
        <p:sp>
          <p:nvSpPr>
            <p:cNvPr id="668" name="Google Shape;668;p15"/>
            <p:cNvSpPr/>
            <p:nvPr/>
          </p:nvSpPr>
          <p:spPr>
            <a:xfrm>
              <a:off x="4834375" y="2028150"/>
              <a:ext cx="181400" cy="155325"/>
            </a:xfrm>
            <a:custGeom>
              <a:avLst/>
              <a:gdLst/>
              <a:ahLst/>
              <a:cxnLst/>
              <a:rect l="l" t="t" r="r" b="b"/>
              <a:pathLst>
                <a:path w="7256" h="6213" extrusionOk="0">
                  <a:moveTo>
                    <a:pt x="3096" y="1591"/>
                  </a:moveTo>
                  <a:cubicBezTo>
                    <a:pt x="3550" y="1591"/>
                    <a:pt x="3791" y="2144"/>
                    <a:pt x="3465" y="2457"/>
                  </a:cubicBezTo>
                  <a:cubicBezTo>
                    <a:pt x="3358" y="2563"/>
                    <a:pt x="3229" y="2611"/>
                    <a:pt x="3103" y="2611"/>
                  </a:cubicBezTo>
                  <a:cubicBezTo>
                    <a:pt x="2844" y="2611"/>
                    <a:pt x="2599" y="2408"/>
                    <a:pt x="2599" y="2102"/>
                  </a:cubicBezTo>
                  <a:cubicBezTo>
                    <a:pt x="2599" y="1818"/>
                    <a:pt x="2826" y="1591"/>
                    <a:pt x="3096" y="1591"/>
                  </a:cubicBezTo>
                  <a:close/>
                  <a:moveTo>
                    <a:pt x="5211" y="1591"/>
                  </a:moveTo>
                  <a:cubicBezTo>
                    <a:pt x="5666" y="1591"/>
                    <a:pt x="5893" y="2144"/>
                    <a:pt x="5566" y="2457"/>
                  </a:cubicBezTo>
                  <a:cubicBezTo>
                    <a:pt x="5460" y="2563"/>
                    <a:pt x="5330" y="2611"/>
                    <a:pt x="5205" y="2611"/>
                  </a:cubicBezTo>
                  <a:cubicBezTo>
                    <a:pt x="4945" y="2611"/>
                    <a:pt x="4700" y="2408"/>
                    <a:pt x="4700" y="2102"/>
                  </a:cubicBezTo>
                  <a:cubicBezTo>
                    <a:pt x="4700" y="1818"/>
                    <a:pt x="4927" y="1591"/>
                    <a:pt x="5211" y="1591"/>
                  </a:cubicBezTo>
                  <a:close/>
                  <a:moveTo>
                    <a:pt x="5273" y="3495"/>
                  </a:moveTo>
                  <a:cubicBezTo>
                    <a:pt x="5638" y="3495"/>
                    <a:pt x="5994" y="3916"/>
                    <a:pt x="5694" y="4317"/>
                  </a:cubicBezTo>
                  <a:lnTo>
                    <a:pt x="5694" y="4331"/>
                  </a:lnTo>
                  <a:cubicBezTo>
                    <a:pt x="5319" y="4869"/>
                    <a:pt x="4732" y="5138"/>
                    <a:pt x="4147" y="5138"/>
                  </a:cubicBezTo>
                  <a:cubicBezTo>
                    <a:pt x="3557" y="5138"/>
                    <a:pt x="2969" y="4865"/>
                    <a:pt x="2599" y="4317"/>
                  </a:cubicBezTo>
                  <a:cubicBezTo>
                    <a:pt x="2347" y="3914"/>
                    <a:pt x="2688" y="3526"/>
                    <a:pt x="3044" y="3526"/>
                  </a:cubicBezTo>
                  <a:cubicBezTo>
                    <a:pt x="3190" y="3526"/>
                    <a:pt x="3339" y="3592"/>
                    <a:pt x="3451" y="3749"/>
                  </a:cubicBezTo>
                  <a:cubicBezTo>
                    <a:pt x="3621" y="3997"/>
                    <a:pt x="3887" y="4121"/>
                    <a:pt x="4154" y="4121"/>
                  </a:cubicBezTo>
                  <a:cubicBezTo>
                    <a:pt x="4420" y="4121"/>
                    <a:pt x="4686" y="3997"/>
                    <a:pt x="4856" y="3749"/>
                  </a:cubicBezTo>
                  <a:cubicBezTo>
                    <a:pt x="4965" y="3569"/>
                    <a:pt x="5120" y="3495"/>
                    <a:pt x="5273" y="3495"/>
                  </a:cubicBezTo>
                  <a:close/>
                  <a:moveTo>
                    <a:pt x="4161" y="0"/>
                  </a:moveTo>
                  <a:cubicBezTo>
                    <a:pt x="1392" y="0"/>
                    <a:pt x="1" y="3337"/>
                    <a:pt x="1960" y="5296"/>
                  </a:cubicBezTo>
                  <a:cubicBezTo>
                    <a:pt x="2593" y="5929"/>
                    <a:pt x="3370" y="6213"/>
                    <a:pt x="4132" y="6213"/>
                  </a:cubicBezTo>
                  <a:cubicBezTo>
                    <a:pt x="5727" y="6213"/>
                    <a:pt x="7256" y="4970"/>
                    <a:pt x="7256" y="3096"/>
                  </a:cubicBezTo>
                  <a:cubicBezTo>
                    <a:pt x="7256" y="1392"/>
                    <a:pt x="5864" y="0"/>
                    <a:pt x="416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69" name="Google Shape;669;p15"/>
            <p:cNvSpPr/>
            <p:nvPr/>
          </p:nvSpPr>
          <p:spPr>
            <a:xfrm>
              <a:off x="4741725" y="1951500"/>
              <a:ext cx="351075" cy="434100"/>
            </a:xfrm>
            <a:custGeom>
              <a:avLst/>
              <a:gdLst/>
              <a:ahLst/>
              <a:cxnLst/>
              <a:rect l="l" t="t" r="r" b="b"/>
              <a:pathLst>
                <a:path w="14043" h="17364" extrusionOk="0">
                  <a:moveTo>
                    <a:pt x="7827" y="2036"/>
                  </a:moveTo>
                  <a:cubicBezTo>
                    <a:pt x="9948" y="2036"/>
                    <a:pt x="11984" y="3682"/>
                    <a:pt x="11984" y="6162"/>
                  </a:cubicBezTo>
                  <a:cubicBezTo>
                    <a:pt x="11984" y="8433"/>
                    <a:pt x="10138" y="10279"/>
                    <a:pt x="7867" y="10293"/>
                  </a:cubicBezTo>
                  <a:cubicBezTo>
                    <a:pt x="4189" y="10293"/>
                    <a:pt x="2344" y="5849"/>
                    <a:pt x="4942" y="3251"/>
                  </a:cubicBezTo>
                  <a:cubicBezTo>
                    <a:pt x="5782" y="2411"/>
                    <a:pt x="6814" y="2036"/>
                    <a:pt x="7827" y="2036"/>
                  </a:cubicBezTo>
                  <a:close/>
                  <a:moveTo>
                    <a:pt x="7876" y="0"/>
                  </a:moveTo>
                  <a:cubicBezTo>
                    <a:pt x="7084" y="0"/>
                    <a:pt x="6285" y="153"/>
                    <a:pt x="5524" y="468"/>
                  </a:cubicBezTo>
                  <a:cubicBezTo>
                    <a:pt x="3224" y="1420"/>
                    <a:pt x="1719" y="3663"/>
                    <a:pt x="1719" y="6147"/>
                  </a:cubicBezTo>
                  <a:lnTo>
                    <a:pt x="1719" y="7425"/>
                  </a:lnTo>
                  <a:lnTo>
                    <a:pt x="185" y="10307"/>
                  </a:lnTo>
                  <a:cubicBezTo>
                    <a:pt x="1" y="10634"/>
                    <a:pt x="256" y="11046"/>
                    <a:pt x="640" y="11046"/>
                  </a:cubicBezTo>
                  <a:lnTo>
                    <a:pt x="1719" y="11046"/>
                  </a:lnTo>
                  <a:lnTo>
                    <a:pt x="1719" y="12309"/>
                  </a:lnTo>
                  <a:cubicBezTo>
                    <a:pt x="1719" y="14070"/>
                    <a:pt x="3153" y="15504"/>
                    <a:pt x="4913" y="15504"/>
                  </a:cubicBezTo>
                  <a:lnTo>
                    <a:pt x="6816" y="15504"/>
                  </a:lnTo>
                  <a:lnTo>
                    <a:pt x="6816" y="16853"/>
                  </a:lnTo>
                  <a:cubicBezTo>
                    <a:pt x="6816" y="17137"/>
                    <a:pt x="7043" y="17364"/>
                    <a:pt x="7327" y="17364"/>
                  </a:cubicBezTo>
                  <a:lnTo>
                    <a:pt x="13532" y="17364"/>
                  </a:lnTo>
                  <a:cubicBezTo>
                    <a:pt x="13816" y="17364"/>
                    <a:pt x="14043" y="17137"/>
                    <a:pt x="14043" y="16853"/>
                  </a:cubicBezTo>
                  <a:lnTo>
                    <a:pt x="14043" y="6147"/>
                  </a:lnTo>
                  <a:cubicBezTo>
                    <a:pt x="14043" y="4515"/>
                    <a:pt x="13390" y="2953"/>
                    <a:pt x="12240" y="1803"/>
                  </a:cubicBezTo>
                  <a:lnTo>
                    <a:pt x="12225" y="1803"/>
                  </a:lnTo>
                  <a:cubicBezTo>
                    <a:pt x="11048" y="625"/>
                    <a:pt x="9476" y="0"/>
                    <a:pt x="787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670" name="Google Shape;670;p15"/>
          <p:cNvGrpSpPr/>
          <p:nvPr/>
        </p:nvGrpSpPr>
        <p:grpSpPr>
          <a:xfrm>
            <a:off x="5685682" y="2715944"/>
            <a:ext cx="303888" cy="378448"/>
            <a:chOff x="6232175" y="2634775"/>
            <a:chExt cx="348575" cy="434100"/>
          </a:xfrm>
        </p:grpSpPr>
        <p:sp>
          <p:nvSpPr>
            <p:cNvPr id="671" name="Google Shape;671;p15"/>
            <p:cNvSpPr/>
            <p:nvPr/>
          </p:nvSpPr>
          <p:spPr>
            <a:xfrm>
              <a:off x="6232175" y="2634775"/>
              <a:ext cx="348575" cy="434100"/>
            </a:xfrm>
            <a:custGeom>
              <a:avLst/>
              <a:gdLst/>
              <a:ahLst/>
              <a:cxnLst/>
              <a:rect l="l" t="t" r="r" b="b"/>
              <a:pathLst>
                <a:path w="13943" h="17364" extrusionOk="0">
                  <a:moveTo>
                    <a:pt x="8335" y="2030"/>
                  </a:moveTo>
                  <a:cubicBezTo>
                    <a:pt x="8551" y="2030"/>
                    <a:pt x="8768" y="2158"/>
                    <a:pt x="8832" y="2413"/>
                  </a:cubicBezTo>
                  <a:cubicBezTo>
                    <a:pt x="9343" y="2541"/>
                    <a:pt x="9343" y="3280"/>
                    <a:pt x="8832" y="3407"/>
                  </a:cubicBezTo>
                  <a:cubicBezTo>
                    <a:pt x="8698" y="3666"/>
                    <a:pt x="8437" y="3807"/>
                    <a:pt x="8169" y="3807"/>
                  </a:cubicBezTo>
                  <a:cubicBezTo>
                    <a:pt x="7982" y="3807"/>
                    <a:pt x="7791" y="3738"/>
                    <a:pt x="7639" y="3592"/>
                  </a:cubicBezTo>
                  <a:cubicBezTo>
                    <a:pt x="7284" y="3237"/>
                    <a:pt x="7384" y="2641"/>
                    <a:pt x="7838" y="2413"/>
                  </a:cubicBezTo>
                  <a:cubicBezTo>
                    <a:pt x="7902" y="2158"/>
                    <a:pt x="8118" y="2030"/>
                    <a:pt x="8335" y="2030"/>
                  </a:cubicBezTo>
                  <a:close/>
                  <a:moveTo>
                    <a:pt x="9684" y="4231"/>
                  </a:moveTo>
                  <a:cubicBezTo>
                    <a:pt x="10252" y="4373"/>
                    <a:pt x="10450" y="5068"/>
                    <a:pt x="10039" y="5466"/>
                  </a:cubicBezTo>
                  <a:cubicBezTo>
                    <a:pt x="9888" y="5616"/>
                    <a:pt x="9700" y="5685"/>
                    <a:pt x="9515" y="5685"/>
                  </a:cubicBezTo>
                  <a:cubicBezTo>
                    <a:pt x="9194" y="5685"/>
                    <a:pt x="8884" y="5477"/>
                    <a:pt x="8803" y="5125"/>
                  </a:cubicBezTo>
                  <a:cubicBezTo>
                    <a:pt x="9016" y="4756"/>
                    <a:pt x="9329" y="4458"/>
                    <a:pt x="9684" y="4231"/>
                  </a:cubicBezTo>
                  <a:close/>
                  <a:moveTo>
                    <a:pt x="5989" y="2501"/>
                  </a:moveTo>
                  <a:cubicBezTo>
                    <a:pt x="6304" y="2501"/>
                    <a:pt x="6576" y="2807"/>
                    <a:pt x="6475" y="3166"/>
                  </a:cubicBezTo>
                  <a:cubicBezTo>
                    <a:pt x="5850" y="5154"/>
                    <a:pt x="7341" y="7184"/>
                    <a:pt x="9442" y="7184"/>
                  </a:cubicBezTo>
                  <a:cubicBezTo>
                    <a:pt x="9982" y="7184"/>
                    <a:pt x="10507" y="7042"/>
                    <a:pt x="10976" y="6772"/>
                  </a:cubicBezTo>
                  <a:cubicBezTo>
                    <a:pt x="11057" y="6726"/>
                    <a:pt x="11142" y="6705"/>
                    <a:pt x="11223" y="6705"/>
                  </a:cubicBezTo>
                  <a:cubicBezTo>
                    <a:pt x="11540" y="6705"/>
                    <a:pt x="11815" y="7019"/>
                    <a:pt x="11714" y="7369"/>
                  </a:cubicBezTo>
                  <a:cubicBezTo>
                    <a:pt x="11444" y="8206"/>
                    <a:pt x="10933" y="8930"/>
                    <a:pt x="10237" y="9456"/>
                  </a:cubicBezTo>
                  <a:cubicBezTo>
                    <a:pt x="9544" y="9969"/>
                    <a:pt x="8701" y="10265"/>
                    <a:pt x="7828" y="10265"/>
                  </a:cubicBezTo>
                  <a:cubicBezTo>
                    <a:pt x="7808" y="10265"/>
                    <a:pt x="7787" y="10265"/>
                    <a:pt x="7767" y="10265"/>
                  </a:cubicBezTo>
                  <a:cubicBezTo>
                    <a:pt x="5907" y="10265"/>
                    <a:pt x="4260" y="9015"/>
                    <a:pt x="3791" y="7198"/>
                  </a:cubicBezTo>
                  <a:cubicBezTo>
                    <a:pt x="3309" y="5395"/>
                    <a:pt x="4104" y="3492"/>
                    <a:pt x="5737" y="2570"/>
                  </a:cubicBezTo>
                  <a:cubicBezTo>
                    <a:pt x="5820" y="2522"/>
                    <a:pt x="5906" y="2501"/>
                    <a:pt x="5989" y="2501"/>
                  </a:cubicBezTo>
                  <a:close/>
                  <a:moveTo>
                    <a:pt x="7770" y="0"/>
                  </a:moveTo>
                  <a:cubicBezTo>
                    <a:pt x="6978" y="0"/>
                    <a:pt x="6181" y="153"/>
                    <a:pt x="5424" y="468"/>
                  </a:cubicBezTo>
                  <a:cubicBezTo>
                    <a:pt x="3124" y="1420"/>
                    <a:pt x="1619" y="3663"/>
                    <a:pt x="1619" y="6148"/>
                  </a:cubicBezTo>
                  <a:lnTo>
                    <a:pt x="1619" y="7425"/>
                  </a:lnTo>
                  <a:lnTo>
                    <a:pt x="86" y="10308"/>
                  </a:lnTo>
                  <a:cubicBezTo>
                    <a:pt x="1" y="10464"/>
                    <a:pt x="1" y="10648"/>
                    <a:pt x="100" y="10804"/>
                  </a:cubicBezTo>
                  <a:cubicBezTo>
                    <a:pt x="185" y="10961"/>
                    <a:pt x="355" y="11046"/>
                    <a:pt x="526" y="11046"/>
                  </a:cubicBezTo>
                  <a:lnTo>
                    <a:pt x="1619" y="11046"/>
                  </a:lnTo>
                  <a:lnTo>
                    <a:pt x="1619" y="12309"/>
                  </a:lnTo>
                  <a:cubicBezTo>
                    <a:pt x="1619" y="14070"/>
                    <a:pt x="3039" y="15504"/>
                    <a:pt x="4814" y="15504"/>
                  </a:cubicBezTo>
                  <a:lnTo>
                    <a:pt x="6702" y="15504"/>
                  </a:lnTo>
                  <a:lnTo>
                    <a:pt x="6702" y="16853"/>
                  </a:lnTo>
                  <a:cubicBezTo>
                    <a:pt x="6702" y="17137"/>
                    <a:pt x="6929" y="17364"/>
                    <a:pt x="7213" y="17364"/>
                  </a:cubicBezTo>
                  <a:lnTo>
                    <a:pt x="13432" y="17364"/>
                  </a:lnTo>
                  <a:cubicBezTo>
                    <a:pt x="13716" y="17364"/>
                    <a:pt x="13943" y="17137"/>
                    <a:pt x="13929" y="16853"/>
                  </a:cubicBezTo>
                  <a:lnTo>
                    <a:pt x="13929" y="6148"/>
                  </a:lnTo>
                  <a:cubicBezTo>
                    <a:pt x="13943" y="4515"/>
                    <a:pt x="13290" y="2953"/>
                    <a:pt x="12126" y="1803"/>
                  </a:cubicBezTo>
                  <a:cubicBezTo>
                    <a:pt x="10948" y="625"/>
                    <a:pt x="9370" y="0"/>
                    <a:pt x="777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2" name="Google Shape;672;p15"/>
            <p:cNvSpPr/>
            <p:nvPr/>
          </p:nvSpPr>
          <p:spPr>
            <a:xfrm>
              <a:off x="6339025" y="2741250"/>
              <a:ext cx="147325" cy="124900"/>
            </a:xfrm>
            <a:custGeom>
              <a:avLst/>
              <a:gdLst/>
              <a:ahLst/>
              <a:cxnLst/>
              <a:rect l="l" t="t" r="r" b="b"/>
              <a:pathLst>
                <a:path w="5893" h="4996" extrusionOk="0">
                  <a:moveTo>
                    <a:pt x="1037" y="0"/>
                  </a:moveTo>
                  <a:cubicBezTo>
                    <a:pt x="0" y="1335"/>
                    <a:pt x="241" y="3252"/>
                    <a:pt x="1562" y="4316"/>
                  </a:cubicBezTo>
                  <a:cubicBezTo>
                    <a:pt x="2135" y="4772"/>
                    <a:pt x="2820" y="4996"/>
                    <a:pt x="3502" y="4996"/>
                  </a:cubicBezTo>
                  <a:cubicBezTo>
                    <a:pt x="4391" y="4996"/>
                    <a:pt x="5273" y="4616"/>
                    <a:pt x="5892" y="3876"/>
                  </a:cubicBezTo>
                  <a:lnTo>
                    <a:pt x="5892" y="3876"/>
                  </a:lnTo>
                  <a:cubicBezTo>
                    <a:pt x="5653" y="3918"/>
                    <a:pt x="5414" y="3938"/>
                    <a:pt x="5177" y="3938"/>
                  </a:cubicBezTo>
                  <a:cubicBezTo>
                    <a:pt x="3877" y="3938"/>
                    <a:pt x="2638" y="3328"/>
                    <a:pt x="1846" y="2272"/>
                  </a:cubicBezTo>
                  <a:cubicBezTo>
                    <a:pt x="1363" y="1605"/>
                    <a:pt x="1079" y="809"/>
                    <a:pt x="103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673" name="Google Shape;673;p15"/>
          <p:cNvGrpSpPr/>
          <p:nvPr/>
        </p:nvGrpSpPr>
        <p:grpSpPr>
          <a:xfrm>
            <a:off x="3160820" y="2717268"/>
            <a:ext cx="303904" cy="375800"/>
            <a:chOff x="5485725" y="2634775"/>
            <a:chExt cx="351050" cy="434100"/>
          </a:xfrm>
        </p:grpSpPr>
        <p:sp>
          <p:nvSpPr>
            <p:cNvPr id="674" name="Google Shape;674;p15"/>
            <p:cNvSpPr/>
            <p:nvPr/>
          </p:nvSpPr>
          <p:spPr>
            <a:xfrm>
              <a:off x="5709325" y="2751525"/>
              <a:ext cx="38725" cy="16525"/>
            </a:xfrm>
            <a:custGeom>
              <a:avLst/>
              <a:gdLst/>
              <a:ahLst/>
              <a:cxnLst/>
              <a:rect l="l" t="t" r="r" b="b"/>
              <a:pathLst>
                <a:path w="1549" h="661" extrusionOk="0">
                  <a:moveTo>
                    <a:pt x="1548" y="1"/>
                  </a:moveTo>
                  <a:lnTo>
                    <a:pt x="1" y="413"/>
                  </a:lnTo>
                  <a:cubicBezTo>
                    <a:pt x="176" y="578"/>
                    <a:pt x="397" y="660"/>
                    <a:pt x="624" y="660"/>
                  </a:cubicBezTo>
                  <a:cubicBezTo>
                    <a:pt x="710" y="660"/>
                    <a:pt x="796" y="649"/>
                    <a:pt x="881" y="626"/>
                  </a:cubicBezTo>
                  <a:cubicBezTo>
                    <a:pt x="1193" y="540"/>
                    <a:pt x="1449" y="313"/>
                    <a:pt x="1548"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5" name="Google Shape;675;p15"/>
            <p:cNvSpPr/>
            <p:nvPr/>
          </p:nvSpPr>
          <p:spPr>
            <a:xfrm>
              <a:off x="5622725" y="2751525"/>
              <a:ext cx="38725" cy="16750"/>
            </a:xfrm>
            <a:custGeom>
              <a:avLst/>
              <a:gdLst/>
              <a:ahLst/>
              <a:cxnLst/>
              <a:rect l="l" t="t" r="r" b="b"/>
              <a:pathLst>
                <a:path w="1549" h="670" extrusionOk="0">
                  <a:moveTo>
                    <a:pt x="0" y="1"/>
                  </a:moveTo>
                  <a:lnTo>
                    <a:pt x="0" y="1"/>
                  </a:lnTo>
                  <a:cubicBezTo>
                    <a:pt x="15" y="72"/>
                    <a:pt x="43" y="143"/>
                    <a:pt x="86" y="200"/>
                  </a:cubicBezTo>
                  <a:lnTo>
                    <a:pt x="71" y="185"/>
                  </a:lnTo>
                  <a:lnTo>
                    <a:pt x="71" y="185"/>
                  </a:lnTo>
                  <a:cubicBezTo>
                    <a:pt x="244" y="492"/>
                    <a:pt x="565" y="669"/>
                    <a:pt x="895" y="669"/>
                  </a:cubicBezTo>
                  <a:cubicBezTo>
                    <a:pt x="1054" y="669"/>
                    <a:pt x="1216" y="628"/>
                    <a:pt x="1363" y="540"/>
                  </a:cubicBezTo>
                  <a:cubicBezTo>
                    <a:pt x="1434" y="512"/>
                    <a:pt x="1491" y="469"/>
                    <a:pt x="1548" y="427"/>
                  </a:cubicBezTo>
                  <a:lnTo>
                    <a:pt x="0"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6" name="Google Shape;676;p15"/>
            <p:cNvSpPr/>
            <p:nvPr/>
          </p:nvSpPr>
          <p:spPr>
            <a:xfrm>
              <a:off x="5485725" y="2634775"/>
              <a:ext cx="351050" cy="434100"/>
            </a:xfrm>
            <a:custGeom>
              <a:avLst/>
              <a:gdLst/>
              <a:ahLst/>
              <a:cxnLst/>
              <a:rect l="l" t="t" r="r" b="b"/>
              <a:pathLst>
                <a:path w="14042" h="17364" extrusionOk="0">
                  <a:moveTo>
                    <a:pt x="4980" y="3500"/>
                  </a:moveTo>
                  <a:cubicBezTo>
                    <a:pt x="5025" y="3500"/>
                    <a:pt x="5069" y="3507"/>
                    <a:pt x="5111" y="3521"/>
                  </a:cubicBezTo>
                  <a:lnTo>
                    <a:pt x="7923" y="4273"/>
                  </a:lnTo>
                  <a:lnTo>
                    <a:pt x="7994" y="4302"/>
                  </a:lnTo>
                  <a:lnTo>
                    <a:pt x="8050" y="4273"/>
                  </a:lnTo>
                  <a:lnTo>
                    <a:pt x="10862" y="3521"/>
                  </a:lnTo>
                  <a:cubicBezTo>
                    <a:pt x="10905" y="3509"/>
                    <a:pt x="10950" y="3504"/>
                    <a:pt x="10993" y="3504"/>
                  </a:cubicBezTo>
                  <a:cubicBezTo>
                    <a:pt x="11218" y="3504"/>
                    <a:pt x="11427" y="3650"/>
                    <a:pt x="11486" y="3876"/>
                  </a:cubicBezTo>
                  <a:cubicBezTo>
                    <a:pt x="11770" y="4926"/>
                    <a:pt x="11145" y="6006"/>
                    <a:pt x="10095" y="6289"/>
                  </a:cubicBezTo>
                  <a:cubicBezTo>
                    <a:pt x="9924" y="6332"/>
                    <a:pt x="9754" y="6360"/>
                    <a:pt x="9584" y="6360"/>
                  </a:cubicBezTo>
                  <a:cubicBezTo>
                    <a:pt x="8945" y="6346"/>
                    <a:pt x="8363" y="6048"/>
                    <a:pt x="7994" y="5537"/>
                  </a:cubicBezTo>
                  <a:cubicBezTo>
                    <a:pt x="7823" y="5764"/>
                    <a:pt x="7610" y="5949"/>
                    <a:pt x="7369" y="6091"/>
                  </a:cubicBezTo>
                  <a:cubicBezTo>
                    <a:pt x="7071" y="6261"/>
                    <a:pt x="6730" y="6360"/>
                    <a:pt x="6389" y="6360"/>
                  </a:cubicBezTo>
                  <a:cubicBezTo>
                    <a:pt x="6219" y="6360"/>
                    <a:pt x="6048" y="6332"/>
                    <a:pt x="5878" y="6289"/>
                  </a:cubicBezTo>
                  <a:cubicBezTo>
                    <a:pt x="4827" y="6006"/>
                    <a:pt x="4203" y="4926"/>
                    <a:pt x="4487" y="3876"/>
                  </a:cubicBezTo>
                  <a:cubicBezTo>
                    <a:pt x="4515" y="3748"/>
                    <a:pt x="4600" y="3634"/>
                    <a:pt x="4728" y="3563"/>
                  </a:cubicBezTo>
                  <a:cubicBezTo>
                    <a:pt x="4804" y="3526"/>
                    <a:pt x="4892" y="3500"/>
                    <a:pt x="4980" y="3500"/>
                  </a:cubicBezTo>
                  <a:close/>
                  <a:moveTo>
                    <a:pt x="8718" y="7560"/>
                  </a:moveTo>
                  <a:cubicBezTo>
                    <a:pt x="8828" y="7560"/>
                    <a:pt x="8938" y="7596"/>
                    <a:pt x="9030" y="7667"/>
                  </a:cubicBezTo>
                  <a:lnTo>
                    <a:pt x="9569" y="8093"/>
                  </a:lnTo>
                  <a:lnTo>
                    <a:pt x="10095" y="7667"/>
                  </a:lnTo>
                  <a:cubicBezTo>
                    <a:pt x="10185" y="7599"/>
                    <a:pt x="10298" y="7563"/>
                    <a:pt x="10413" y="7563"/>
                  </a:cubicBezTo>
                  <a:cubicBezTo>
                    <a:pt x="10515" y="7563"/>
                    <a:pt x="10618" y="7592"/>
                    <a:pt x="10705" y="7652"/>
                  </a:cubicBezTo>
                  <a:lnTo>
                    <a:pt x="11202" y="7979"/>
                  </a:lnTo>
                  <a:cubicBezTo>
                    <a:pt x="11444" y="8135"/>
                    <a:pt x="11515" y="8462"/>
                    <a:pt x="11344" y="8689"/>
                  </a:cubicBezTo>
                  <a:cubicBezTo>
                    <a:pt x="11247" y="8840"/>
                    <a:pt x="11089" y="8918"/>
                    <a:pt x="10925" y="8918"/>
                  </a:cubicBezTo>
                  <a:cubicBezTo>
                    <a:pt x="10826" y="8918"/>
                    <a:pt x="10725" y="8890"/>
                    <a:pt x="10634" y="8831"/>
                  </a:cubicBezTo>
                  <a:lnTo>
                    <a:pt x="10436" y="8703"/>
                  </a:lnTo>
                  <a:lnTo>
                    <a:pt x="9882" y="9143"/>
                  </a:lnTo>
                  <a:cubicBezTo>
                    <a:pt x="9797" y="9214"/>
                    <a:pt x="9683" y="9257"/>
                    <a:pt x="9569" y="9257"/>
                  </a:cubicBezTo>
                  <a:cubicBezTo>
                    <a:pt x="9442" y="9257"/>
                    <a:pt x="9342" y="9214"/>
                    <a:pt x="9243" y="9143"/>
                  </a:cubicBezTo>
                  <a:lnTo>
                    <a:pt x="8718" y="8717"/>
                  </a:lnTo>
                  <a:lnTo>
                    <a:pt x="8178" y="9143"/>
                  </a:lnTo>
                  <a:cubicBezTo>
                    <a:pt x="8086" y="9214"/>
                    <a:pt x="7976" y="9250"/>
                    <a:pt x="7866" y="9250"/>
                  </a:cubicBezTo>
                  <a:cubicBezTo>
                    <a:pt x="7756" y="9250"/>
                    <a:pt x="7646" y="9214"/>
                    <a:pt x="7553" y="9143"/>
                  </a:cubicBezTo>
                  <a:lnTo>
                    <a:pt x="7014" y="8717"/>
                  </a:lnTo>
                  <a:lnTo>
                    <a:pt x="6489" y="9143"/>
                  </a:lnTo>
                  <a:cubicBezTo>
                    <a:pt x="6389" y="9221"/>
                    <a:pt x="6276" y="9260"/>
                    <a:pt x="6164" y="9260"/>
                  </a:cubicBezTo>
                  <a:cubicBezTo>
                    <a:pt x="6052" y="9260"/>
                    <a:pt x="5942" y="9221"/>
                    <a:pt x="5850" y="9143"/>
                  </a:cubicBezTo>
                  <a:lnTo>
                    <a:pt x="5282" y="8703"/>
                  </a:lnTo>
                  <a:lnTo>
                    <a:pt x="5083" y="8831"/>
                  </a:lnTo>
                  <a:cubicBezTo>
                    <a:pt x="4992" y="8884"/>
                    <a:pt x="4902" y="8908"/>
                    <a:pt x="4817" y="8908"/>
                  </a:cubicBezTo>
                  <a:cubicBezTo>
                    <a:pt x="4385" y="8908"/>
                    <a:pt x="4090" y="8300"/>
                    <a:pt x="4529" y="7979"/>
                  </a:cubicBezTo>
                  <a:lnTo>
                    <a:pt x="5040" y="7652"/>
                  </a:lnTo>
                  <a:cubicBezTo>
                    <a:pt x="5121" y="7592"/>
                    <a:pt x="5220" y="7563"/>
                    <a:pt x="5321" y="7563"/>
                  </a:cubicBezTo>
                  <a:cubicBezTo>
                    <a:pt x="5433" y="7563"/>
                    <a:pt x="5547" y="7599"/>
                    <a:pt x="5637" y="7667"/>
                  </a:cubicBezTo>
                  <a:lnTo>
                    <a:pt x="6162" y="8093"/>
                  </a:lnTo>
                  <a:lnTo>
                    <a:pt x="6701" y="7667"/>
                  </a:lnTo>
                  <a:cubicBezTo>
                    <a:pt x="6794" y="7596"/>
                    <a:pt x="6904" y="7560"/>
                    <a:pt x="7016" y="7560"/>
                  </a:cubicBezTo>
                  <a:cubicBezTo>
                    <a:pt x="7127" y="7560"/>
                    <a:pt x="7241" y="7596"/>
                    <a:pt x="7340" y="7667"/>
                  </a:cubicBezTo>
                  <a:lnTo>
                    <a:pt x="7866" y="8093"/>
                  </a:lnTo>
                  <a:lnTo>
                    <a:pt x="8405" y="7667"/>
                  </a:lnTo>
                  <a:cubicBezTo>
                    <a:pt x="8498" y="7596"/>
                    <a:pt x="8608" y="7560"/>
                    <a:pt x="8718" y="7560"/>
                  </a:cubicBezTo>
                  <a:close/>
                  <a:moveTo>
                    <a:pt x="7875" y="0"/>
                  </a:moveTo>
                  <a:cubicBezTo>
                    <a:pt x="7083" y="0"/>
                    <a:pt x="6285" y="153"/>
                    <a:pt x="5523" y="468"/>
                  </a:cubicBezTo>
                  <a:cubicBezTo>
                    <a:pt x="3223" y="1420"/>
                    <a:pt x="1718" y="3663"/>
                    <a:pt x="1718" y="6148"/>
                  </a:cubicBezTo>
                  <a:lnTo>
                    <a:pt x="1718" y="7425"/>
                  </a:lnTo>
                  <a:lnTo>
                    <a:pt x="185" y="10308"/>
                  </a:lnTo>
                  <a:cubicBezTo>
                    <a:pt x="0" y="10634"/>
                    <a:pt x="241" y="11046"/>
                    <a:pt x="625" y="11046"/>
                  </a:cubicBezTo>
                  <a:lnTo>
                    <a:pt x="1718" y="11046"/>
                  </a:lnTo>
                  <a:lnTo>
                    <a:pt x="1718" y="12309"/>
                  </a:lnTo>
                  <a:cubicBezTo>
                    <a:pt x="1718" y="14070"/>
                    <a:pt x="3152" y="15504"/>
                    <a:pt x="4913" y="15504"/>
                  </a:cubicBezTo>
                  <a:lnTo>
                    <a:pt x="6815" y="15504"/>
                  </a:lnTo>
                  <a:lnTo>
                    <a:pt x="6815" y="16853"/>
                  </a:lnTo>
                  <a:cubicBezTo>
                    <a:pt x="6815" y="17137"/>
                    <a:pt x="7042" y="17364"/>
                    <a:pt x="7326" y="17364"/>
                  </a:cubicBezTo>
                  <a:lnTo>
                    <a:pt x="13531" y="17364"/>
                  </a:lnTo>
                  <a:cubicBezTo>
                    <a:pt x="13815" y="17364"/>
                    <a:pt x="14042" y="17137"/>
                    <a:pt x="14042" y="16853"/>
                  </a:cubicBezTo>
                  <a:lnTo>
                    <a:pt x="14042" y="6148"/>
                  </a:lnTo>
                  <a:cubicBezTo>
                    <a:pt x="14042" y="4515"/>
                    <a:pt x="13389" y="2953"/>
                    <a:pt x="12239" y="1803"/>
                  </a:cubicBezTo>
                  <a:lnTo>
                    <a:pt x="12225" y="1803"/>
                  </a:lnTo>
                  <a:cubicBezTo>
                    <a:pt x="11047" y="625"/>
                    <a:pt x="9475" y="0"/>
                    <a:pt x="7875"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677" name="Google Shape;677;p15"/>
          <p:cNvGrpSpPr/>
          <p:nvPr/>
        </p:nvGrpSpPr>
        <p:grpSpPr>
          <a:xfrm>
            <a:off x="4265471" y="2621530"/>
            <a:ext cx="600519" cy="567304"/>
            <a:chOff x="4690625" y="2634625"/>
            <a:chExt cx="459675" cy="434250"/>
          </a:xfrm>
        </p:grpSpPr>
        <p:sp>
          <p:nvSpPr>
            <p:cNvPr id="678" name="Google Shape;678;p15"/>
            <p:cNvSpPr/>
            <p:nvPr/>
          </p:nvSpPr>
          <p:spPr>
            <a:xfrm>
              <a:off x="4890100" y="2804425"/>
              <a:ext cx="57175" cy="94450"/>
            </a:xfrm>
            <a:custGeom>
              <a:avLst/>
              <a:gdLst/>
              <a:ahLst/>
              <a:cxnLst/>
              <a:rect l="l" t="t" r="r" b="b"/>
              <a:pathLst>
                <a:path w="2287" h="3778" extrusionOk="0">
                  <a:moveTo>
                    <a:pt x="1151" y="0"/>
                  </a:moveTo>
                  <a:cubicBezTo>
                    <a:pt x="356" y="0"/>
                    <a:pt x="1" y="980"/>
                    <a:pt x="583" y="1491"/>
                  </a:cubicBezTo>
                  <a:cubicBezTo>
                    <a:pt x="725" y="1619"/>
                    <a:pt x="782" y="1789"/>
                    <a:pt x="753" y="1974"/>
                  </a:cubicBezTo>
                  <a:lnTo>
                    <a:pt x="398" y="3777"/>
                  </a:lnTo>
                  <a:lnTo>
                    <a:pt x="1875" y="3777"/>
                  </a:lnTo>
                  <a:lnTo>
                    <a:pt x="1534" y="1974"/>
                  </a:lnTo>
                  <a:cubicBezTo>
                    <a:pt x="1491" y="1789"/>
                    <a:pt x="1562" y="1605"/>
                    <a:pt x="1690" y="1491"/>
                  </a:cubicBezTo>
                  <a:lnTo>
                    <a:pt x="1704" y="1491"/>
                  </a:lnTo>
                  <a:cubicBezTo>
                    <a:pt x="2287" y="980"/>
                    <a:pt x="1932" y="0"/>
                    <a:pt x="115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79" name="Google Shape;679;p15"/>
            <p:cNvSpPr/>
            <p:nvPr/>
          </p:nvSpPr>
          <p:spPr>
            <a:xfrm>
              <a:off x="4690625" y="2634625"/>
              <a:ext cx="459675" cy="434250"/>
            </a:xfrm>
            <a:custGeom>
              <a:avLst/>
              <a:gdLst/>
              <a:ahLst/>
              <a:cxnLst/>
              <a:rect l="l" t="t" r="r" b="b"/>
              <a:pathLst>
                <a:path w="18387" h="17370" extrusionOk="0">
                  <a:moveTo>
                    <a:pt x="9130" y="5770"/>
                  </a:moveTo>
                  <a:cubicBezTo>
                    <a:pt x="10692" y="5770"/>
                    <a:pt x="11558" y="7602"/>
                    <a:pt x="10564" y="8823"/>
                  </a:cubicBezTo>
                  <a:lnTo>
                    <a:pt x="10975" y="10967"/>
                  </a:lnTo>
                  <a:cubicBezTo>
                    <a:pt x="11046" y="11279"/>
                    <a:pt x="10805" y="11577"/>
                    <a:pt x="10479" y="11577"/>
                  </a:cubicBezTo>
                  <a:lnTo>
                    <a:pt x="7767" y="11577"/>
                  </a:lnTo>
                  <a:cubicBezTo>
                    <a:pt x="7440" y="11577"/>
                    <a:pt x="7213" y="11279"/>
                    <a:pt x="7270" y="10967"/>
                  </a:cubicBezTo>
                  <a:lnTo>
                    <a:pt x="7682" y="8823"/>
                  </a:lnTo>
                  <a:cubicBezTo>
                    <a:pt x="6688" y="7602"/>
                    <a:pt x="7554" y="5770"/>
                    <a:pt x="9130" y="5770"/>
                  </a:cubicBezTo>
                  <a:close/>
                  <a:moveTo>
                    <a:pt x="6673" y="0"/>
                  </a:moveTo>
                  <a:cubicBezTo>
                    <a:pt x="5042" y="0"/>
                    <a:pt x="3528" y="1271"/>
                    <a:pt x="3465" y="3101"/>
                  </a:cubicBezTo>
                  <a:cubicBezTo>
                    <a:pt x="3465" y="3797"/>
                    <a:pt x="3791" y="4450"/>
                    <a:pt x="4359" y="4876"/>
                  </a:cubicBezTo>
                  <a:cubicBezTo>
                    <a:pt x="4473" y="4961"/>
                    <a:pt x="4601" y="5032"/>
                    <a:pt x="4728" y="5089"/>
                  </a:cubicBezTo>
                  <a:lnTo>
                    <a:pt x="4814" y="5032"/>
                  </a:lnTo>
                  <a:cubicBezTo>
                    <a:pt x="5012" y="4904"/>
                    <a:pt x="5211" y="4819"/>
                    <a:pt x="5438" y="4776"/>
                  </a:cubicBezTo>
                  <a:cubicBezTo>
                    <a:pt x="5470" y="4771"/>
                    <a:pt x="5501" y="4769"/>
                    <a:pt x="5530" y="4769"/>
                  </a:cubicBezTo>
                  <a:cubicBezTo>
                    <a:pt x="6106" y="4769"/>
                    <a:pt x="6231" y="5649"/>
                    <a:pt x="5623" y="5770"/>
                  </a:cubicBezTo>
                  <a:cubicBezTo>
                    <a:pt x="5538" y="5784"/>
                    <a:pt x="5452" y="5827"/>
                    <a:pt x="5396" y="5870"/>
                  </a:cubicBezTo>
                  <a:cubicBezTo>
                    <a:pt x="5140" y="6040"/>
                    <a:pt x="5069" y="6381"/>
                    <a:pt x="5211" y="6636"/>
                  </a:cubicBezTo>
                  <a:cubicBezTo>
                    <a:pt x="5339" y="6892"/>
                    <a:pt x="5254" y="7190"/>
                    <a:pt x="5012" y="7332"/>
                  </a:cubicBezTo>
                  <a:cubicBezTo>
                    <a:pt x="4927" y="7375"/>
                    <a:pt x="4842" y="7389"/>
                    <a:pt x="4771" y="7389"/>
                  </a:cubicBezTo>
                  <a:cubicBezTo>
                    <a:pt x="4572" y="7389"/>
                    <a:pt x="4402" y="7289"/>
                    <a:pt x="4317" y="7119"/>
                  </a:cubicBezTo>
                  <a:cubicBezTo>
                    <a:pt x="4118" y="6764"/>
                    <a:pt x="4075" y="6338"/>
                    <a:pt x="4175" y="5955"/>
                  </a:cubicBezTo>
                  <a:cubicBezTo>
                    <a:pt x="3323" y="5500"/>
                    <a:pt x="2726" y="4705"/>
                    <a:pt x="2528" y="3782"/>
                  </a:cubicBezTo>
                  <a:cubicBezTo>
                    <a:pt x="2457" y="3896"/>
                    <a:pt x="2386" y="4010"/>
                    <a:pt x="2329" y="4137"/>
                  </a:cubicBezTo>
                  <a:cubicBezTo>
                    <a:pt x="2116" y="4606"/>
                    <a:pt x="2059" y="5145"/>
                    <a:pt x="2187" y="5657"/>
                  </a:cubicBezTo>
                  <a:cubicBezTo>
                    <a:pt x="582" y="6608"/>
                    <a:pt x="0" y="8638"/>
                    <a:pt x="852" y="10299"/>
                  </a:cubicBezTo>
                  <a:cubicBezTo>
                    <a:pt x="1292" y="10924"/>
                    <a:pt x="2016" y="11307"/>
                    <a:pt x="2797" y="11307"/>
                  </a:cubicBezTo>
                  <a:cubicBezTo>
                    <a:pt x="2982" y="11307"/>
                    <a:pt x="3167" y="11279"/>
                    <a:pt x="3351" y="11236"/>
                  </a:cubicBezTo>
                  <a:cubicBezTo>
                    <a:pt x="3351" y="11180"/>
                    <a:pt x="3337" y="11123"/>
                    <a:pt x="3337" y="11066"/>
                  </a:cubicBezTo>
                  <a:cubicBezTo>
                    <a:pt x="3337" y="10839"/>
                    <a:pt x="3380" y="10612"/>
                    <a:pt x="3479" y="10399"/>
                  </a:cubicBezTo>
                  <a:cubicBezTo>
                    <a:pt x="3573" y="10176"/>
                    <a:pt x="3750" y="10083"/>
                    <a:pt x="3928" y="10083"/>
                  </a:cubicBezTo>
                  <a:cubicBezTo>
                    <a:pt x="4260" y="10083"/>
                    <a:pt x="4596" y="10408"/>
                    <a:pt x="4402" y="10825"/>
                  </a:cubicBezTo>
                  <a:cubicBezTo>
                    <a:pt x="4373" y="10896"/>
                    <a:pt x="4345" y="10981"/>
                    <a:pt x="4359" y="11066"/>
                  </a:cubicBezTo>
                  <a:cubicBezTo>
                    <a:pt x="4345" y="11364"/>
                    <a:pt x="4586" y="11620"/>
                    <a:pt x="4885" y="11648"/>
                  </a:cubicBezTo>
                  <a:cubicBezTo>
                    <a:pt x="5168" y="11677"/>
                    <a:pt x="5367" y="11932"/>
                    <a:pt x="5339" y="12216"/>
                  </a:cubicBezTo>
                  <a:cubicBezTo>
                    <a:pt x="5298" y="12477"/>
                    <a:pt x="5071" y="12671"/>
                    <a:pt x="4812" y="12671"/>
                  </a:cubicBezTo>
                  <a:cubicBezTo>
                    <a:pt x="4803" y="12671"/>
                    <a:pt x="4794" y="12671"/>
                    <a:pt x="4785" y="12670"/>
                  </a:cubicBezTo>
                  <a:cubicBezTo>
                    <a:pt x="4402" y="12628"/>
                    <a:pt x="4047" y="12457"/>
                    <a:pt x="3791" y="12173"/>
                  </a:cubicBezTo>
                  <a:lnTo>
                    <a:pt x="3734" y="12202"/>
                  </a:lnTo>
                  <a:cubicBezTo>
                    <a:pt x="3436" y="12287"/>
                    <a:pt x="3110" y="12330"/>
                    <a:pt x="2797" y="12330"/>
                  </a:cubicBezTo>
                  <a:cubicBezTo>
                    <a:pt x="2570" y="12330"/>
                    <a:pt x="2343" y="12301"/>
                    <a:pt x="2116" y="12259"/>
                  </a:cubicBezTo>
                  <a:lnTo>
                    <a:pt x="2116" y="12259"/>
                  </a:lnTo>
                  <a:cubicBezTo>
                    <a:pt x="2116" y="12599"/>
                    <a:pt x="2187" y="12940"/>
                    <a:pt x="2329" y="13252"/>
                  </a:cubicBezTo>
                  <a:cubicBezTo>
                    <a:pt x="2386" y="13380"/>
                    <a:pt x="2457" y="13508"/>
                    <a:pt x="2542" y="13636"/>
                  </a:cubicBezTo>
                  <a:cubicBezTo>
                    <a:pt x="2570" y="13508"/>
                    <a:pt x="2613" y="13380"/>
                    <a:pt x="2655" y="13252"/>
                  </a:cubicBezTo>
                  <a:cubicBezTo>
                    <a:pt x="2735" y="13013"/>
                    <a:pt x="2921" y="12911"/>
                    <a:pt x="3110" y="12911"/>
                  </a:cubicBezTo>
                  <a:cubicBezTo>
                    <a:pt x="3425" y="12911"/>
                    <a:pt x="3749" y="13194"/>
                    <a:pt x="3607" y="13593"/>
                  </a:cubicBezTo>
                  <a:cubicBezTo>
                    <a:pt x="3337" y="14360"/>
                    <a:pt x="3550" y="15240"/>
                    <a:pt x="3976" y="15893"/>
                  </a:cubicBezTo>
                  <a:cubicBezTo>
                    <a:pt x="4089" y="16064"/>
                    <a:pt x="4217" y="16234"/>
                    <a:pt x="4359" y="16376"/>
                  </a:cubicBezTo>
                  <a:cubicBezTo>
                    <a:pt x="4955" y="17015"/>
                    <a:pt x="5807" y="17370"/>
                    <a:pt x="6673" y="17370"/>
                  </a:cubicBezTo>
                  <a:cubicBezTo>
                    <a:pt x="7554" y="17370"/>
                    <a:pt x="8377" y="17029"/>
                    <a:pt x="8988" y="16404"/>
                  </a:cubicBezTo>
                  <a:cubicBezTo>
                    <a:pt x="9300" y="15865"/>
                    <a:pt x="9371" y="15212"/>
                    <a:pt x="9172" y="14630"/>
                  </a:cubicBezTo>
                  <a:cubicBezTo>
                    <a:pt x="9067" y="14244"/>
                    <a:pt x="9373" y="13983"/>
                    <a:pt x="9676" y="13983"/>
                  </a:cubicBezTo>
                  <a:cubicBezTo>
                    <a:pt x="9864" y="13983"/>
                    <a:pt x="10051" y="14084"/>
                    <a:pt x="10138" y="14317"/>
                  </a:cubicBezTo>
                  <a:cubicBezTo>
                    <a:pt x="10408" y="15155"/>
                    <a:pt x="10308" y="16092"/>
                    <a:pt x="9868" y="16859"/>
                  </a:cubicBezTo>
                  <a:cubicBezTo>
                    <a:pt x="10401" y="17198"/>
                    <a:pt x="10992" y="17357"/>
                    <a:pt x="11574" y="17357"/>
                  </a:cubicBezTo>
                  <a:cubicBezTo>
                    <a:pt x="12822" y="17357"/>
                    <a:pt x="14031" y="16626"/>
                    <a:pt x="14553" y="15368"/>
                  </a:cubicBezTo>
                  <a:cubicBezTo>
                    <a:pt x="14241" y="15325"/>
                    <a:pt x="13929" y="15226"/>
                    <a:pt x="13659" y="15084"/>
                  </a:cubicBezTo>
                  <a:cubicBezTo>
                    <a:pt x="13196" y="14780"/>
                    <a:pt x="13475" y="14131"/>
                    <a:pt x="13921" y="14131"/>
                  </a:cubicBezTo>
                  <a:cubicBezTo>
                    <a:pt x="13996" y="14131"/>
                    <a:pt x="14075" y="14149"/>
                    <a:pt x="14156" y="14190"/>
                  </a:cubicBezTo>
                  <a:cubicBezTo>
                    <a:pt x="14355" y="14303"/>
                    <a:pt x="14568" y="14360"/>
                    <a:pt x="14781" y="14374"/>
                  </a:cubicBezTo>
                  <a:cubicBezTo>
                    <a:pt x="15732" y="13948"/>
                    <a:pt x="16271" y="12940"/>
                    <a:pt x="16115" y="11918"/>
                  </a:cubicBezTo>
                  <a:cubicBezTo>
                    <a:pt x="15831" y="11549"/>
                    <a:pt x="15391" y="11336"/>
                    <a:pt x="14937" y="11322"/>
                  </a:cubicBezTo>
                  <a:cubicBezTo>
                    <a:pt x="14894" y="11449"/>
                    <a:pt x="14823" y="11563"/>
                    <a:pt x="14752" y="11677"/>
                  </a:cubicBezTo>
                  <a:cubicBezTo>
                    <a:pt x="14653" y="11818"/>
                    <a:pt x="14497" y="11904"/>
                    <a:pt x="14340" y="11904"/>
                  </a:cubicBezTo>
                  <a:cubicBezTo>
                    <a:pt x="14227" y="11904"/>
                    <a:pt x="14127" y="11875"/>
                    <a:pt x="14042" y="11818"/>
                  </a:cubicBezTo>
                  <a:cubicBezTo>
                    <a:pt x="13815" y="11662"/>
                    <a:pt x="13758" y="11336"/>
                    <a:pt x="13914" y="11109"/>
                  </a:cubicBezTo>
                  <a:cubicBezTo>
                    <a:pt x="13971" y="11009"/>
                    <a:pt x="14014" y="10910"/>
                    <a:pt x="14014" y="10796"/>
                  </a:cubicBezTo>
                  <a:cubicBezTo>
                    <a:pt x="14028" y="10654"/>
                    <a:pt x="13985" y="10526"/>
                    <a:pt x="13900" y="10427"/>
                  </a:cubicBezTo>
                  <a:cubicBezTo>
                    <a:pt x="13605" y="10030"/>
                    <a:pt x="13960" y="9604"/>
                    <a:pt x="14330" y="9604"/>
                  </a:cubicBezTo>
                  <a:cubicBezTo>
                    <a:pt x="14477" y="9604"/>
                    <a:pt x="14625" y="9670"/>
                    <a:pt x="14738" y="9831"/>
                  </a:cubicBezTo>
                  <a:cubicBezTo>
                    <a:pt x="14837" y="9973"/>
                    <a:pt x="14908" y="10143"/>
                    <a:pt x="14965" y="10314"/>
                  </a:cubicBezTo>
                  <a:cubicBezTo>
                    <a:pt x="15661" y="10328"/>
                    <a:pt x="16328" y="10626"/>
                    <a:pt x="16797" y="11151"/>
                  </a:cubicBezTo>
                  <a:cubicBezTo>
                    <a:pt x="18387" y="9504"/>
                    <a:pt x="18032" y="6807"/>
                    <a:pt x="16073" y="5642"/>
                  </a:cubicBezTo>
                  <a:cubicBezTo>
                    <a:pt x="15703" y="5436"/>
                    <a:pt x="15298" y="5336"/>
                    <a:pt x="14897" y="5336"/>
                  </a:cubicBezTo>
                  <a:cubicBezTo>
                    <a:pt x="14248" y="5336"/>
                    <a:pt x="13607" y="5597"/>
                    <a:pt x="13134" y="6097"/>
                  </a:cubicBezTo>
                  <a:cubicBezTo>
                    <a:pt x="13027" y="6206"/>
                    <a:pt x="12905" y="6252"/>
                    <a:pt x="12787" y="6252"/>
                  </a:cubicBezTo>
                  <a:cubicBezTo>
                    <a:pt x="12399" y="6252"/>
                    <a:pt x="12047" y="5760"/>
                    <a:pt x="12395" y="5401"/>
                  </a:cubicBezTo>
                  <a:cubicBezTo>
                    <a:pt x="13054" y="4693"/>
                    <a:pt x="13965" y="4314"/>
                    <a:pt x="14897" y="4314"/>
                  </a:cubicBezTo>
                  <a:cubicBezTo>
                    <a:pt x="15291" y="4314"/>
                    <a:pt x="15689" y="4381"/>
                    <a:pt x="16073" y="4521"/>
                  </a:cubicBezTo>
                  <a:cubicBezTo>
                    <a:pt x="16030" y="4393"/>
                    <a:pt x="15987" y="4251"/>
                    <a:pt x="15931" y="4123"/>
                  </a:cubicBezTo>
                  <a:cubicBezTo>
                    <a:pt x="15718" y="3669"/>
                    <a:pt x="15377" y="3286"/>
                    <a:pt x="14923" y="3058"/>
                  </a:cubicBezTo>
                  <a:cubicBezTo>
                    <a:pt x="14823" y="3002"/>
                    <a:pt x="14710" y="2959"/>
                    <a:pt x="14582" y="2959"/>
                  </a:cubicBezTo>
                  <a:cubicBezTo>
                    <a:pt x="14564" y="2958"/>
                    <a:pt x="14547" y="2957"/>
                    <a:pt x="14529" y="2957"/>
                  </a:cubicBezTo>
                  <a:cubicBezTo>
                    <a:pt x="14306" y="2957"/>
                    <a:pt x="14085" y="3040"/>
                    <a:pt x="13900" y="3172"/>
                  </a:cubicBezTo>
                  <a:cubicBezTo>
                    <a:pt x="13800" y="3239"/>
                    <a:pt x="13700" y="3267"/>
                    <a:pt x="13606" y="3267"/>
                  </a:cubicBezTo>
                  <a:cubicBezTo>
                    <a:pt x="13177" y="3267"/>
                    <a:pt x="12873" y="2674"/>
                    <a:pt x="13304" y="2348"/>
                  </a:cubicBezTo>
                  <a:cubicBezTo>
                    <a:pt x="13659" y="2093"/>
                    <a:pt x="14085" y="1951"/>
                    <a:pt x="14525" y="1937"/>
                  </a:cubicBezTo>
                  <a:cubicBezTo>
                    <a:pt x="14369" y="1582"/>
                    <a:pt x="14156" y="1269"/>
                    <a:pt x="13900" y="1000"/>
                  </a:cubicBezTo>
                  <a:cubicBezTo>
                    <a:pt x="13304" y="361"/>
                    <a:pt x="12452" y="6"/>
                    <a:pt x="11586" y="6"/>
                  </a:cubicBezTo>
                  <a:cubicBezTo>
                    <a:pt x="10635" y="6"/>
                    <a:pt x="9726" y="418"/>
                    <a:pt x="9116" y="1156"/>
                  </a:cubicBezTo>
                  <a:lnTo>
                    <a:pt x="9116" y="1142"/>
                  </a:lnTo>
                  <a:cubicBezTo>
                    <a:pt x="8846" y="1639"/>
                    <a:pt x="8789" y="2206"/>
                    <a:pt x="8931" y="2746"/>
                  </a:cubicBezTo>
                  <a:cubicBezTo>
                    <a:pt x="9042" y="3121"/>
                    <a:pt x="8729" y="3368"/>
                    <a:pt x="8424" y="3368"/>
                  </a:cubicBezTo>
                  <a:cubicBezTo>
                    <a:pt x="8220" y="3368"/>
                    <a:pt x="8020" y="3257"/>
                    <a:pt x="7951" y="3002"/>
                  </a:cubicBezTo>
                  <a:cubicBezTo>
                    <a:pt x="7724" y="2150"/>
                    <a:pt x="7852" y="1227"/>
                    <a:pt x="8335" y="474"/>
                  </a:cubicBezTo>
                  <a:cubicBezTo>
                    <a:pt x="7803" y="149"/>
                    <a:pt x="7231" y="0"/>
                    <a:pt x="667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cxnSp>
        <p:nvCxnSpPr>
          <p:cNvPr id="680" name="Google Shape;680;p15"/>
          <p:cNvCxnSpPr>
            <a:stCxn id="648" idx="2"/>
            <a:endCxn id="663" idx="0"/>
          </p:cNvCxnSpPr>
          <p:nvPr/>
        </p:nvCxnSpPr>
        <p:spPr>
          <a:xfrm>
            <a:off x="4565689" y="1900924"/>
            <a:ext cx="0" cy="329400"/>
          </a:xfrm>
          <a:prstGeom prst="straightConnector1">
            <a:avLst/>
          </a:prstGeom>
          <a:noFill/>
          <a:ln w="19050" cap="flat" cmpd="sng">
            <a:solidFill>
              <a:schemeClr val="dk1"/>
            </a:solidFill>
            <a:prstDash val="solid"/>
            <a:round/>
            <a:headEnd type="none" w="sm" len="sm"/>
            <a:tailEnd type="none" w="sm" len="sm"/>
          </a:ln>
        </p:spPr>
      </p:cxnSp>
      <p:cxnSp>
        <p:nvCxnSpPr>
          <p:cNvPr id="681" name="Google Shape;681;p15"/>
          <p:cNvCxnSpPr>
            <a:stCxn id="650" idx="1"/>
            <a:endCxn id="663" idx="3"/>
          </p:cNvCxnSpPr>
          <p:nvPr/>
        </p:nvCxnSpPr>
        <p:spPr>
          <a:xfrm rot="10800000">
            <a:off x="5240476" y="2905168"/>
            <a:ext cx="310800" cy="0"/>
          </a:xfrm>
          <a:prstGeom prst="straightConnector1">
            <a:avLst/>
          </a:prstGeom>
          <a:noFill/>
          <a:ln w="19050" cap="flat" cmpd="sng">
            <a:solidFill>
              <a:schemeClr val="dk1"/>
            </a:solidFill>
            <a:prstDash val="solid"/>
            <a:round/>
            <a:headEnd type="none" w="sm" len="sm"/>
            <a:tailEnd type="none" w="sm" len="sm"/>
          </a:ln>
        </p:spPr>
      </p:cxnSp>
      <p:cxnSp>
        <p:nvCxnSpPr>
          <p:cNvPr id="682" name="Google Shape;682;p15"/>
          <p:cNvCxnSpPr>
            <a:stCxn id="663" idx="1"/>
            <a:endCxn id="647" idx="3"/>
          </p:cNvCxnSpPr>
          <p:nvPr/>
        </p:nvCxnSpPr>
        <p:spPr>
          <a:xfrm rot="10800000">
            <a:off x="3599011" y="2905226"/>
            <a:ext cx="291900" cy="0"/>
          </a:xfrm>
          <a:prstGeom prst="straightConnector1">
            <a:avLst/>
          </a:prstGeom>
          <a:noFill/>
          <a:ln w="19050" cap="flat" cmpd="sng">
            <a:solidFill>
              <a:schemeClr val="dk1"/>
            </a:solidFill>
            <a:prstDash val="solid"/>
            <a:round/>
            <a:headEnd type="none" w="sm" len="sm"/>
            <a:tailEnd type="none" w="sm" len="sm"/>
          </a:ln>
        </p:spPr>
      </p:cxnSp>
      <p:cxnSp>
        <p:nvCxnSpPr>
          <p:cNvPr id="683" name="Google Shape;683;p15"/>
          <p:cNvCxnSpPr>
            <a:stCxn id="649" idx="0"/>
            <a:endCxn id="663" idx="2"/>
          </p:cNvCxnSpPr>
          <p:nvPr/>
        </p:nvCxnSpPr>
        <p:spPr>
          <a:xfrm rot="10800000">
            <a:off x="4565689" y="3579936"/>
            <a:ext cx="0" cy="330000"/>
          </a:xfrm>
          <a:prstGeom prst="straightConnector1">
            <a:avLst/>
          </a:prstGeom>
          <a:noFill/>
          <a:ln w="19050" cap="flat" cmpd="sng">
            <a:solidFill>
              <a:schemeClr val="dk1"/>
            </a:solidFill>
            <a:prstDash val="solid"/>
            <a:round/>
            <a:headEnd type="none" w="sm" len="sm"/>
            <a:tailEnd type="none" w="sm" len="sm"/>
          </a:ln>
        </p:spPr>
      </p:cxn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87"/>
        <p:cNvGrpSpPr/>
        <p:nvPr/>
      </p:nvGrpSpPr>
      <p:grpSpPr>
        <a:xfrm>
          <a:off x="0" y="0"/>
          <a:ext cx="0" cy="0"/>
          <a:chOff x="0" y="0"/>
          <a:chExt cx="0" cy="0"/>
        </a:xfrm>
      </p:grpSpPr>
      <p:sp>
        <p:nvSpPr>
          <p:cNvPr id="688" name="Google Shape;688;p16"/>
          <p:cNvSpPr/>
          <p:nvPr/>
        </p:nvSpPr>
        <p:spPr>
          <a:xfrm>
            <a:off x="4113475" y="1316940"/>
            <a:ext cx="840900" cy="8409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689" name="Google Shape;689;p16"/>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400"/>
              <a:buNone/>
            </a:pPr>
            <a:r>
              <a:rPr lang="en" sz="3400"/>
              <a:t>Anxiety treatment center</a:t>
            </a:r>
            <a:endParaRPr/>
          </a:p>
        </p:txBody>
      </p:sp>
      <p:cxnSp>
        <p:nvCxnSpPr>
          <p:cNvPr id="690" name="Google Shape;690;p16"/>
          <p:cNvCxnSpPr>
            <a:stCxn id="691" idx="3"/>
            <a:endCxn id="692" idx="1"/>
          </p:cNvCxnSpPr>
          <p:nvPr/>
        </p:nvCxnSpPr>
        <p:spPr>
          <a:xfrm>
            <a:off x="1996017" y="2886746"/>
            <a:ext cx="1290000" cy="0"/>
          </a:xfrm>
          <a:prstGeom prst="straightConnector1">
            <a:avLst/>
          </a:prstGeom>
          <a:noFill/>
          <a:ln w="19050" cap="flat" cmpd="sng">
            <a:solidFill>
              <a:schemeClr val="dk1"/>
            </a:solidFill>
            <a:prstDash val="solid"/>
            <a:round/>
            <a:headEnd type="none" w="sm" len="sm"/>
            <a:tailEnd type="none" w="sm" len="sm"/>
          </a:ln>
        </p:spPr>
      </p:cxnSp>
      <p:cxnSp>
        <p:nvCxnSpPr>
          <p:cNvPr id="693" name="Google Shape;693;p16"/>
          <p:cNvCxnSpPr>
            <a:stCxn id="692" idx="3"/>
            <a:endCxn id="694" idx="1"/>
          </p:cNvCxnSpPr>
          <p:nvPr/>
        </p:nvCxnSpPr>
        <p:spPr>
          <a:xfrm>
            <a:off x="3923209" y="2886746"/>
            <a:ext cx="1290000" cy="0"/>
          </a:xfrm>
          <a:prstGeom prst="straightConnector1">
            <a:avLst/>
          </a:prstGeom>
          <a:noFill/>
          <a:ln w="19050" cap="flat" cmpd="sng">
            <a:solidFill>
              <a:schemeClr val="dk1"/>
            </a:solidFill>
            <a:prstDash val="solid"/>
            <a:round/>
            <a:headEnd type="none" w="sm" len="sm"/>
            <a:tailEnd type="none" w="sm" len="sm"/>
          </a:ln>
        </p:spPr>
      </p:cxnSp>
      <p:cxnSp>
        <p:nvCxnSpPr>
          <p:cNvPr id="695" name="Google Shape;695;p16"/>
          <p:cNvCxnSpPr>
            <a:stCxn id="694" idx="3"/>
            <a:endCxn id="696" idx="1"/>
          </p:cNvCxnSpPr>
          <p:nvPr/>
        </p:nvCxnSpPr>
        <p:spPr>
          <a:xfrm>
            <a:off x="5850401" y="2886746"/>
            <a:ext cx="1290000" cy="0"/>
          </a:xfrm>
          <a:prstGeom prst="straightConnector1">
            <a:avLst/>
          </a:prstGeom>
          <a:noFill/>
          <a:ln w="19050" cap="flat" cmpd="sng">
            <a:solidFill>
              <a:schemeClr val="dk1"/>
            </a:solidFill>
            <a:prstDash val="solid"/>
            <a:round/>
            <a:headEnd type="none" w="sm" len="sm"/>
            <a:tailEnd type="none" w="sm" len="sm"/>
          </a:ln>
        </p:spPr>
      </p:cxnSp>
      <p:sp>
        <p:nvSpPr>
          <p:cNvPr id="691" name="Google Shape;691;p16"/>
          <p:cNvSpPr/>
          <p:nvPr/>
        </p:nvSpPr>
        <p:spPr>
          <a:xfrm>
            <a:off x="1358817" y="2616596"/>
            <a:ext cx="637200" cy="5403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lt1"/>
                </a:solidFill>
                <a:latin typeface="Domine"/>
                <a:ea typeface="Domine"/>
                <a:cs typeface="Domine"/>
                <a:sym typeface="Domine"/>
              </a:rPr>
              <a:t>01</a:t>
            </a:r>
            <a:endParaRPr sz="2200" b="0" i="0" u="none" strike="noStrike" cap="none">
              <a:solidFill>
                <a:schemeClr val="lt1"/>
              </a:solidFill>
              <a:latin typeface="Domine"/>
              <a:ea typeface="Domine"/>
              <a:cs typeface="Domine"/>
              <a:sym typeface="Domine"/>
            </a:endParaRPr>
          </a:p>
        </p:txBody>
      </p:sp>
      <p:grpSp>
        <p:nvGrpSpPr>
          <p:cNvPr id="697" name="Google Shape;697;p16"/>
          <p:cNvGrpSpPr/>
          <p:nvPr/>
        </p:nvGrpSpPr>
        <p:grpSpPr>
          <a:xfrm>
            <a:off x="720037" y="3634351"/>
            <a:ext cx="1914911" cy="826312"/>
            <a:chOff x="720037" y="3634351"/>
            <a:chExt cx="1914911" cy="826312"/>
          </a:xfrm>
        </p:grpSpPr>
        <p:sp>
          <p:nvSpPr>
            <p:cNvPr id="698" name="Google Shape;698;p16"/>
            <p:cNvSpPr txBox="1"/>
            <p:nvPr/>
          </p:nvSpPr>
          <p:spPr>
            <a:xfrm>
              <a:off x="720037" y="3634351"/>
              <a:ext cx="1914900" cy="4236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Mars</a:t>
              </a:r>
              <a:endParaRPr sz="2200" b="0" i="0" u="none" strike="noStrike" cap="none">
                <a:solidFill>
                  <a:schemeClr val="dk2"/>
                </a:solidFill>
                <a:latin typeface="Domine"/>
                <a:ea typeface="Domine"/>
                <a:cs typeface="Domine"/>
                <a:sym typeface="Domine"/>
              </a:endParaRPr>
            </a:p>
          </p:txBody>
        </p:sp>
        <p:sp>
          <p:nvSpPr>
            <p:cNvPr id="699" name="Google Shape;699;p16"/>
            <p:cNvSpPr txBox="1"/>
            <p:nvPr/>
          </p:nvSpPr>
          <p:spPr>
            <a:xfrm>
              <a:off x="720048" y="3920363"/>
              <a:ext cx="1914900" cy="540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Despite being red, Mars is a cold planet</a:t>
              </a:r>
              <a:endParaRPr sz="1400" b="0" i="0" u="none" strike="noStrike" cap="none">
                <a:solidFill>
                  <a:schemeClr val="dk1"/>
                </a:solidFill>
                <a:latin typeface="DM Sans"/>
                <a:ea typeface="DM Sans"/>
                <a:cs typeface="DM Sans"/>
                <a:sym typeface="DM Sans"/>
              </a:endParaRPr>
            </a:p>
          </p:txBody>
        </p:sp>
      </p:grpSp>
      <p:cxnSp>
        <p:nvCxnSpPr>
          <p:cNvPr id="700" name="Google Shape;700;p16"/>
          <p:cNvCxnSpPr>
            <a:stCxn id="691" idx="2"/>
            <a:endCxn id="698" idx="0"/>
          </p:cNvCxnSpPr>
          <p:nvPr/>
        </p:nvCxnSpPr>
        <p:spPr>
          <a:xfrm>
            <a:off x="1677417" y="3156896"/>
            <a:ext cx="0" cy="477600"/>
          </a:xfrm>
          <a:prstGeom prst="straightConnector1">
            <a:avLst/>
          </a:prstGeom>
          <a:noFill/>
          <a:ln w="19050" cap="flat" cmpd="sng">
            <a:solidFill>
              <a:schemeClr val="dk1"/>
            </a:solidFill>
            <a:prstDash val="solid"/>
            <a:round/>
            <a:headEnd type="none" w="sm" len="sm"/>
            <a:tailEnd type="none" w="sm" len="sm"/>
          </a:ln>
        </p:spPr>
      </p:cxnSp>
      <p:grpSp>
        <p:nvGrpSpPr>
          <p:cNvPr id="701" name="Google Shape;701;p16"/>
          <p:cNvGrpSpPr/>
          <p:nvPr/>
        </p:nvGrpSpPr>
        <p:grpSpPr>
          <a:xfrm>
            <a:off x="2647228" y="3634358"/>
            <a:ext cx="1914912" cy="826312"/>
            <a:chOff x="2647228" y="3634358"/>
            <a:chExt cx="1914912" cy="826312"/>
          </a:xfrm>
        </p:grpSpPr>
        <p:sp>
          <p:nvSpPr>
            <p:cNvPr id="702" name="Google Shape;702;p16"/>
            <p:cNvSpPr txBox="1"/>
            <p:nvPr/>
          </p:nvSpPr>
          <p:spPr>
            <a:xfrm>
              <a:off x="2647228" y="3634358"/>
              <a:ext cx="1914900" cy="4236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Venus</a:t>
              </a:r>
              <a:endParaRPr sz="2200" b="0" i="0" u="none" strike="noStrike" cap="none">
                <a:solidFill>
                  <a:schemeClr val="dk2"/>
                </a:solidFill>
                <a:latin typeface="Domine"/>
                <a:ea typeface="Domine"/>
                <a:cs typeface="Domine"/>
                <a:sym typeface="Domine"/>
              </a:endParaRPr>
            </a:p>
          </p:txBody>
        </p:sp>
        <p:sp>
          <p:nvSpPr>
            <p:cNvPr id="703" name="Google Shape;703;p16"/>
            <p:cNvSpPr txBox="1"/>
            <p:nvPr/>
          </p:nvSpPr>
          <p:spPr>
            <a:xfrm>
              <a:off x="2647240" y="3920370"/>
              <a:ext cx="1914900" cy="540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Venus is the second planet from the Sun</a:t>
              </a:r>
              <a:endParaRPr sz="1400" b="0" i="0" u="none" strike="noStrike" cap="none">
                <a:solidFill>
                  <a:schemeClr val="dk1"/>
                </a:solidFill>
                <a:latin typeface="DM Sans"/>
                <a:ea typeface="DM Sans"/>
                <a:cs typeface="DM Sans"/>
                <a:sym typeface="DM Sans"/>
              </a:endParaRPr>
            </a:p>
          </p:txBody>
        </p:sp>
      </p:grpSp>
      <p:sp>
        <p:nvSpPr>
          <p:cNvPr id="692" name="Google Shape;692;p16"/>
          <p:cNvSpPr/>
          <p:nvPr/>
        </p:nvSpPr>
        <p:spPr>
          <a:xfrm>
            <a:off x="3286009" y="2616596"/>
            <a:ext cx="637200" cy="5403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lt1"/>
                </a:solidFill>
                <a:latin typeface="Domine"/>
                <a:ea typeface="Domine"/>
                <a:cs typeface="Domine"/>
                <a:sym typeface="Domine"/>
              </a:rPr>
              <a:t>02</a:t>
            </a:r>
            <a:endParaRPr sz="2200" b="0" i="0" u="none" strike="noStrike" cap="none">
              <a:solidFill>
                <a:schemeClr val="lt1"/>
              </a:solidFill>
              <a:latin typeface="Domine"/>
              <a:ea typeface="Domine"/>
              <a:cs typeface="Domine"/>
              <a:sym typeface="Domine"/>
            </a:endParaRPr>
          </a:p>
        </p:txBody>
      </p:sp>
      <p:cxnSp>
        <p:nvCxnSpPr>
          <p:cNvPr id="704" name="Google Shape;704;p16"/>
          <p:cNvCxnSpPr>
            <a:stCxn id="692" idx="2"/>
            <a:endCxn id="702" idx="0"/>
          </p:cNvCxnSpPr>
          <p:nvPr/>
        </p:nvCxnSpPr>
        <p:spPr>
          <a:xfrm>
            <a:off x="3604609" y="3156896"/>
            <a:ext cx="0" cy="477600"/>
          </a:xfrm>
          <a:prstGeom prst="straightConnector1">
            <a:avLst/>
          </a:prstGeom>
          <a:noFill/>
          <a:ln w="19050" cap="flat" cmpd="sng">
            <a:solidFill>
              <a:schemeClr val="dk1"/>
            </a:solidFill>
            <a:prstDash val="solid"/>
            <a:round/>
            <a:headEnd type="none" w="sm" len="sm"/>
            <a:tailEnd type="none" w="sm" len="sm"/>
          </a:ln>
        </p:spPr>
      </p:cxnSp>
      <p:grpSp>
        <p:nvGrpSpPr>
          <p:cNvPr id="705" name="Google Shape;705;p16"/>
          <p:cNvGrpSpPr/>
          <p:nvPr/>
        </p:nvGrpSpPr>
        <p:grpSpPr>
          <a:xfrm>
            <a:off x="4574420" y="3634370"/>
            <a:ext cx="1914911" cy="826312"/>
            <a:chOff x="4574420" y="3634370"/>
            <a:chExt cx="1914911" cy="826312"/>
          </a:xfrm>
        </p:grpSpPr>
        <p:sp>
          <p:nvSpPr>
            <p:cNvPr id="706" name="Google Shape;706;p16"/>
            <p:cNvSpPr txBox="1"/>
            <p:nvPr/>
          </p:nvSpPr>
          <p:spPr>
            <a:xfrm>
              <a:off x="4574420" y="3634370"/>
              <a:ext cx="1914900" cy="4236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Mercury</a:t>
              </a:r>
              <a:endParaRPr sz="2200" b="0" i="0" u="none" strike="noStrike" cap="none">
                <a:solidFill>
                  <a:schemeClr val="dk2"/>
                </a:solidFill>
                <a:latin typeface="Domine"/>
                <a:ea typeface="Domine"/>
                <a:cs typeface="Domine"/>
                <a:sym typeface="Domine"/>
              </a:endParaRPr>
            </a:p>
          </p:txBody>
        </p:sp>
        <p:sp>
          <p:nvSpPr>
            <p:cNvPr id="707" name="Google Shape;707;p16"/>
            <p:cNvSpPr txBox="1"/>
            <p:nvPr/>
          </p:nvSpPr>
          <p:spPr>
            <a:xfrm>
              <a:off x="4574431" y="3920382"/>
              <a:ext cx="1914900" cy="540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It’s the closest planet to the Sun</a:t>
              </a:r>
              <a:endParaRPr sz="1400" b="0" i="0" u="none" strike="noStrike" cap="none">
                <a:solidFill>
                  <a:schemeClr val="dk1"/>
                </a:solidFill>
                <a:latin typeface="DM Sans"/>
                <a:ea typeface="DM Sans"/>
                <a:cs typeface="DM Sans"/>
                <a:sym typeface="DM Sans"/>
              </a:endParaRPr>
            </a:p>
          </p:txBody>
        </p:sp>
      </p:grpSp>
      <p:sp>
        <p:nvSpPr>
          <p:cNvPr id="694" name="Google Shape;694;p16"/>
          <p:cNvSpPr/>
          <p:nvPr/>
        </p:nvSpPr>
        <p:spPr>
          <a:xfrm>
            <a:off x="5213201" y="2616596"/>
            <a:ext cx="637200" cy="5403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lt1"/>
                </a:solidFill>
                <a:latin typeface="Domine"/>
                <a:ea typeface="Domine"/>
                <a:cs typeface="Domine"/>
                <a:sym typeface="Domine"/>
              </a:rPr>
              <a:t>03</a:t>
            </a:r>
            <a:endParaRPr sz="2200" b="0" i="0" u="none" strike="noStrike" cap="none">
              <a:solidFill>
                <a:schemeClr val="lt1"/>
              </a:solidFill>
              <a:latin typeface="Domine"/>
              <a:ea typeface="Domine"/>
              <a:cs typeface="Domine"/>
              <a:sym typeface="Domine"/>
            </a:endParaRPr>
          </a:p>
        </p:txBody>
      </p:sp>
      <p:cxnSp>
        <p:nvCxnSpPr>
          <p:cNvPr id="708" name="Google Shape;708;p16"/>
          <p:cNvCxnSpPr>
            <a:stCxn id="694" idx="2"/>
            <a:endCxn id="706" idx="0"/>
          </p:cNvCxnSpPr>
          <p:nvPr/>
        </p:nvCxnSpPr>
        <p:spPr>
          <a:xfrm>
            <a:off x="5531801" y="3156896"/>
            <a:ext cx="0" cy="477600"/>
          </a:xfrm>
          <a:prstGeom prst="straightConnector1">
            <a:avLst/>
          </a:prstGeom>
          <a:noFill/>
          <a:ln w="19050" cap="flat" cmpd="sng">
            <a:solidFill>
              <a:schemeClr val="dk1"/>
            </a:solidFill>
            <a:prstDash val="solid"/>
            <a:round/>
            <a:headEnd type="none" w="sm" len="sm"/>
            <a:tailEnd type="none" w="sm" len="sm"/>
          </a:ln>
        </p:spPr>
      </p:cxnSp>
      <p:grpSp>
        <p:nvGrpSpPr>
          <p:cNvPr id="709" name="Google Shape;709;p16"/>
          <p:cNvGrpSpPr/>
          <p:nvPr/>
        </p:nvGrpSpPr>
        <p:grpSpPr>
          <a:xfrm>
            <a:off x="6501612" y="3634351"/>
            <a:ext cx="1914911" cy="826312"/>
            <a:chOff x="6501612" y="3634351"/>
            <a:chExt cx="1914911" cy="826312"/>
          </a:xfrm>
        </p:grpSpPr>
        <p:sp>
          <p:nvSpPr>
            <p:cNvPr id="710" name="Google Shape;710;p16"/>
            <p:cNvSpPr txBox="1"/>
            <p:nvPr/>
          </p:nvSpPr>
          <p:spPr>
            <a:xfrm>
              <a:off x="6501612" y="3634351"/>
              <a:ext cx="1914900" cy="4236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Jupiter</a:t>
              </a:r>
              <a:endParaRPr sz="2200" b="0" i="0" u="none" strike="noStrike" cap="none">
                <a:solidFill>
                  <a:schemeClr val="dk2"/>
                </a:solidFill>
                <a:latin typeface="Domine"/>
                <a:ea typeface="Domine"/>
                <a:cs typeface="Domine"/>
                <a:sym typeface="Domine"/>
              </a:endParaRPr>
            </a:p>
          </p:txBody>
        </p:sp>
        <p:sp>
          <p:nvSpPr>
            <p:cNvPr id="711" name="Google Shape;711;p16"/>
            <p:cNvSpPr txBox="1"/>
            <p:nvPr/>
          </p:nvSpPr>
          <p:spPr>
            <a:xfrm>
              <a:off x="6501623" y="3920363"/>
              <a:ext cx="1914900" cy="540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Jupiter doesn’t have a solid surface</a:t>
              </a:r>
              <a:endParaRPr sz="1400" b="0" i="0" u="none" strike="noStrike" cap="none">
                <a:solidFill>
                  <a:schemeClr val="dk1"/>
                </a:solidFill>
                <a:latin typeface="DM Sans"/>
                <a:ea typeface="DM Sans"/>
                <a:cs typeface="DM Sans"/>
                <a:sym typeface="DM Sans"/>
              </a:endParaRPr>
            </a:p>
          </p:txBody>
        </p:sp>
      </p:grpSp>
      <p:sp>
        <p:nvSpPr>
          <p:cNvPr id="696" name="Google Shape;696;p16"/>
          <p:cNvSpPr/>
          <p:nvPr/>
        </p:nvSpPr>
        <p:spPr>
          <a:xfrm>
            <a:off x="7140393" y="2616596"/>
            <a:ext cx="637200" cy="5403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lt1"/>
                </a:solidFill>
                <a:latin typeface="Domine"/>
                <a:ea typeface="Domine"/>
                <a:cs typeface="Domine"/>
                <a:sym typeface="Domine"/>
              </a:rPr>
              <a:t>04</a:t>
            </a:r>
            <a:endParaRPr sz="2200" b="0" i="0" u="none" strike="noStrike" cap="none">
              <a:solidFill>
                <a:schemeClr val="lt1"/>
              </a:solidFill>
              <a:latin typeface="Domine"/>
              <a:ea typeface="Domine"/>
              <a:cs typeface="Domine"/>
              <a:sym typeface="Domine"/>
            </a:endParaRPr>
          </a:p>
        </p:txBody>
      </p:sp>
      <p:cxnSp>
        <p:nvCxnSpPr>
          <p:cNvPr id="712" name="Google Shape;712;p16"/>
          <p:cNvCxnSpPr>
            <a:stCxn id="696" idx="2"/>
            <a:endCxn id="710" idx="0"/>
          </p:cNvCxnSpPr>
          <p:nvPr/>
        </p:nvCxnSpPr>
        <p:spPr>
          <a:xfrm>
            <a:off x="7458993" y="3156896"/>
            <a:ext cx="0" cy="477600"/>
          </a:xfrm>
          <a:prstGeom prst="straightConnector1">
            <a:avLst/>
          </a:prstGeom>
          <a:noFill/>
          <a:ln w="19050" cap="flat" cmpd="sng">
            <a:solidFill>
              <a:schemeClr val="dk1"/>
            </a:solidFill>
            <a:prstDash val="solid"/>
            <a:round/>
            <a:headEnd type="none" w="sm" len="sm"/>
            <a:tailEnd type="none" w="sm" len="sm"/>
          </a:ln>
        </p:spPr>
      </p:cxnSp>
      <p:cxnSp>
        <p:nvCxnSpPr>
          <p:cNvPr id="713" name="Google Shape;713;p16"/>
          <p:cNvCxnSpPr>
            <a:stCxn id="688" idx="1"/>
            <a:endCxn id="691" idx="0"/>
          </p:cNvCxnSpPr>
          <p:nvPr/>
        </p:nvCxnSpPr>
        <p:spPr>
          <a:xfrm flipH="1">
            <a:off x="1677475" y="1737390"/>
            <a:ext cx="2436000" cy="879300"/>
          </a:xfrm>
          <a:prstGeom prst="bentConnector2">
            <a:avLst/>
          </a:prstGeom>
          <a:noFill/>
          <a:ln w="19050" cap="flat" cmpd="sng">
            <a:solidFill>
              <a:schemeClr val="dk1"/>
            </a:solidFill>
            <a:prstDash val="solid"/>
            <a:round/>
            <a:headEnd type="none" w="sm" len="sm"/>
            <a:tailEnd type="none" w="sm" len="sm"/>
          </a:ln>
        </p:spPr>
      </p:cxnSp>
      <p:cxnSp>
        <p:nvCxnSpPr>
          <p:cNvPr id="714" name="Google Shape;714;p16"/>
          <p:cNvCxnSpPr>
            <a:stCxn id="688" idx="1"/>
            <a:endCxn id="692" idx="0"/>
          </p:cNvCxnSpPr>
          <p:nvPr/>
        </p:nvCxnSpPr>
        <p:spPr>
          <a:xfrm flipH="1">
            <a:off x="3604675" y="1737390"/>
            <a:ext cx="508800" cy="879300"/>
          </a:xfrm>
          <a:prstGeom prst="bentConnector2">
            <a:avLst/>
          </a:prstGeom>
          <a:noFill/>
          <a:ln w="19050" cap="flat" cmpd="sng">
            <a:solidFill>
              <a:schemeClr val="dk1"/>
            </a:solidFill>
            <a:prstDash val="solid"/>
            <a:round/>
            <a:headEnd type="none" w="sm" len="sm"/>
            <a:tailEnd type="none" w="sm" len="sm"/>
          </a:ln>
        </p:spPr>
      </p:cxnSp>
      <p:cxnSp>
        <p:nvCxnSpPr>
          <p:cNvPr id="715" name="Google Shape;715;p16"/>
          <p:cNvCxnSpPr>
            <a:stCxn id="688" idx="3"/>
            <a:endCxn id="694" idx="0"/>
          </p:cNvCxnSpPr>
          <p:nvPr/>
        </p:nvCxnSpPr>
        <p:spPr>
          <a:xfrm>
            <a:off x="4954375" y="1737390"/>
            <a:ext cx="577500" cy="879300"/>
          </a:xfrm>
          <a:prstGeom prst="bentConnector2">
            <a:avLst/>
          </a:prstGeom>
          <a:noFill/>
          <a:ln w="19050" cap="flat" cmpd="sng">
            <a:solidFill>
              <a:schemeClr val="dk1"/>
            </a:solidFill>
            <a:prstDash val="solid"/>
            <a:round/>
            <a:headEnd type="none" w="sm" len="sm"/>
            <a:tailEnd type="none" w="sm" len="sm"/>
          </a:ln>
        </p:spPr>
      </p:cxnSp>
      <p:cxnSp>
        <p:nvCxnSpPr>
          <p:cNvPr id="716" name="Google Shape;716;p16"/>
          <p:cNvCxnSpPr>
            <a:stCxn id="688" idx="3"/>
            <a:endCxn id="696" idx="0"/>
          </p:cNvCxnSpPr>
          <p:nvPr/>
        </p:nvCxnSpPr>
        <p:spPr>
          <a:xfrm>
            <a:off x="4954375" y="1737390"/>
            <a:ext cx="2504700" cy="879300"/>
          </a:xfrm>
          <a:prstGeom prst="bentConnector2">
            <a:avLst/>
          </a:prstGeom>
          <a:noFill/>
          <a:ln w="19050" cap="flat" cmpd="sng">
            <a:solidFill>
              <a:schemeClr val="dk1"/>
            </a:solidFill>
            <a:prstDash val="solid"/>
            <a:round/>
            <a:headEnd type="none" w="sm" len="sm"/>
            <a:tailEnd type="none" w="sm" len="sm"/>
          </a:ln>
        </p:spPr>
      </p:cxnSp>
      <p:grpSp>
        <p:nvGrpSpPr>
          <p:cNvPr id="717" name="Google Shape;717;p16"/>
          <p:cNvGrpSpPr/>
          <p:nvPr/>
        </p:nvGrpSpPr>
        <p:grpSpPr>
          <a:xfrm>
            <a:off x="4282075" y="1520165"/>
            <a:ext cx="503700" cy="434450"/>
            <a:chOff x="203325" y="1951200"/>
            <a:chExt cx="503700" cy="434450"/>
          </a:xfrm>
        </p:grpSpPr>
        <p:sp>
          <p:nvSpPr>
            <p:cNvPr id="718" name="Google Shape;718;p16"/>
            <p:cNvSpPr/>
            <p:nvPr/>
          </p:nvSpPr>
          <p:spPr>
            <a:xfrm>
              <a:off x="203325" y="1951475"/>
              <a:ext cx="241050" cy="206125"/>
            </a:xfrm>
            <a:custGeom>
              <a:avLst/>
              <a:gdLst/>
              <a:ahLst/>
              <a:cxnLst/>
              <a:rect l="l" t="t" r="r" b="b"/>
              <a:pathLst>
                <a:path w="9642" h="8245" extrusionOk="0">
                  <a:moveTo>
                    <a:pt x="4434" y="2613"/>
                  </a:moveTo>
                  <a:cubicBezTo>
                    <a:pt x="4442" y="2613"/>
                    <a:pt x="4450" y="2613"/>
                    <a:pt x="4459" y="2613"/>
                  </a:cubicBezTo>
                  <a:cubicBezTo>
                    <a:pt x="4913" y="2613"/>
                    <a:pt x="5140" y="3153"/>
                    <a:pt x="4828" y="3479"/>
                  </a:cubicBezTo>
                  <a:cubicBezTo>
                    <a:pt x="4724" y="3579"/>
                    <a:pt x="4597" y="3624"/>
                    <a:pt x="4472" y="3624"/>
                  </a:cubicBezTo>
                  <a:cubicBezTo>
                    <a:pt x="4205" y="3624"/>
                    <a:pt x="3948" y="3420"/>
                    <a:pt x="3948" y="3110"/>
                  </a:cubicBezTo>
                  <a:cubicBezTo>
                    <a:pt x="3948" y="2835"/>
                    <a:pt x="4162" y="2613"/>
                    <a:pt x="4434" y="2613"/>
                  </a:cubicBezTo>
                  <a:close/>
                  <a:moveTo>
                    <a:pt x="6577" y="2613"/>
                  </a:moveTo>
                  <a:cubicBezTo>
                    <a:pt x="7020" y="2613"/>
                    <a:pt x="7238" y="3157"/>
                    <a:pt x="6929" y="3479"/>
                  </a:cubicBezTo>
                  <a:cubicBezTo>
                    <a:pt x="6825" y="3579"/>
                    <a:pt x="6698" y="3624"/>
                    <a:pt x="6573" y="3624"/>
                  </a:cubicBezTo>
                  <a:cubicBezTo>
                    <a:pt x="6306" y="3624"/>
                    <a:pt x="6049" y="3420"/>
                    <a:pt x="6049" y="3110"/>
                  </a:cubicBezTo>
                  <a:cubicBezTo>
                    <a:pt x="6063" y="2840"/>
                    <a:pt x="6290" y="2613"/>
                    <a:pt x="6560" y="2613"/>
                  </a:cubicBezTo>
                  <a:cubicBezTo>
                    <a:pt x="6566" y="2613"/>
                    <a:pt x="6572" y="2613"/>
                    <a:pt x="6577" y="2613"/>
                  </a:cubicBezTo>
                  <a:close/>
                  <a:moveTo>
                    <a:pt x="4386" y="4494"/>
                  </a:moveTo>
                  <a:cubicBezTo>
                    <a:pt x="4544" y="4494"/>
                    <a:pt x="4704" y="4571"/>
                    <a:pt x="4814" y="4757"/>
                  </a:cubicBezTo>
                  <a:cubicBezTo>
                    <a:pt x="4977" y="5006"/>
                    <a:pt x="5243" y="5130"/>
                    <a:pt x="5509" y="5130"/>
                  </a:cubicBezTo>
                  <a:cubicBezTo>
                    <a:pt x="5776" y="5130"/>
                    <a:pt x="6042" y="5006"/>
                    <a:pt x="6205" y="4757"/>
                  </a:cubicBezTo>
                  <a:cubicBezTo>
                    <a:pt x="6317" y="4579"/>
                    <a:pt x="6472" y="4506"/>
                    <a:pt x="6625" y="4506"/>
                  </a:cubicBezTo>
                  <a:cubicBezTo>
                    <a:pt x="6998" y="4506"/>
                    <a:pt x="7359" y="4937"/>
                    <a:pt x="7057" y="5339"/>
                  </a:cubicBezTo>
                  <a:cubicBezTo>
                    <a:pt x="6683" y="5882"/>
                    <a:pt x="6099" y="6152"/>
                    <a:pt x="5516" y="6152"/>
                  </a:cubicBezTo>
                  <a:cubicBezTo>
                    <a:pt x="4924" y="6152"/>
                    <a:pt x="4333" y="5875"/>
                    <a:pt x="3962" y="5325"/>
                  </a:cubicBezTo>
                  <a:cubicBezTo>
                    <a:pt x="3653" y="4917"/>
                    <a:pt x="4015" y="4494"/>
                    <a:pt x="4386" y="4494"/>
                  </a:cubicBezTo>
                  <a:close/>
                  <a:moveTo>
                    <a:pt x="5509" y="1"/>
                  </a:moveTo>
                  <a:cubicBezTo>
                    <a:pt x="1846" y="1"/>
                    <a:pt x="1" y="4430"/>
                    <a:pt x="2599" y="7029"/>
                  </a:cubicBezTo>
                  <a:cubicBezTo>
                    <a:pt x="3439" y="7868"/>
                    <a:pt x="4470" y="8244"/>
                    <a:pt x="5481" y="8244"/>
                  </a:cubicBezTo>
                  <a:cubicBezTo>
                    <a:pt x="7599" y="8244"/>
                    <a:pt x="9631" y="6597"/>
                    <a:pt x="9641" y="4118"/>
                  </a:cubicBezTo>
                  <a:cubicBezTo>
                    <a:pt x="9627" y="1846"/>
                    <a:pt x="7781" y="1"/>
                    <a:pt x="550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19" name="Google Shape;719;p16"/>
            <p:cNvSpPr/>
            <p:nvPr/>
          </p:nvSpPr>
          <p:spPr>
            <a:xfrm>
              <a:off x="203325" y="2179350"/>
              <a:ext cx="241050" cy="206300"/>
            </a:xfrm>
            <a:custGeom>
              <a:avLst/>
              <a:gdLst/>
              <a:ahLst/>
              <a:cxnLst/>
              <a:rect l="l" t="t" r="r" b="b"/>
              <a:pathLst>
                <a:path w="9642" h="8252" extrusionOk="0">
                  <a:moveTo>
                    <a:pt x="4459" y="2613"/>
                  </a:moveTo>
                  <a:cubicBezTo>
                    <a:pt x="4913" y="2613"/>
                    <a:pt x="5140" y="3167"/>
                    <a:pt x="4828" y="3479"/>
                  </a:cubicBezTo>
                  <a:cubicBezTo>
                    <a:pt x="4721" y="3586"/>
                    <a:pt x="4591" y="3633"/>
                    <a:pt x="4463" y="3633"/>
                  </a:cubicBezTo>
                  <a:cubicBezTo>
                    <a:pt x="4199" y="3633"/>
                    <a:pt x="3948" y="3430"/>
                    <a:pt x="3948" y="3124"/>
                  </a:cubicBezTo>
                  <a:cubicBezTo>
                    <a:pt x="3948" y="2840"/>
                    <a:pt x="4175" y="2613"/>
                    <a:pt x="4459" y="2613"/>
                  </a:cubicBezTo>
                  <a:close/>
                  <a:moveTo>
                    <a:pt x="6560" y="2613"/>
                  </a:moveTo>
                  <a:cubicBezTo>
                    <a:pt x="7014" y="2613"/>
                    <a:pt x="7242" y="3167"/>
                    <a:pt x="6929" y="3479"/>
                  </a:cubicBezTo>
                  <a:cubicBezTo>
                    <a:pt x="6823" y="3586"/>
                    <a:pt x="6693" y="3633"/>
                    <a:pt x="6567" y="3633"/>
                  </a:cubicBezTo>
                  <a:cubicBezTo>
                    <a:pt x="6307" y="3633"/>
                    <a:pt x="6059" y="3430"/>
                    <a:pt x="6049" y="3124"/>
                  </a:cubicBezTo>
                  <a:cubicBezTo>
                    <a:pt x="6063" y="2840"/>
                    <a:pt x="6290" y="2613"/>
                    <a:pt x="6560" y="2613"/>
                  </a:cubicBezTo>
                  <a:close/>
                  <a:moveTo>
                    <a:pt x="5514" y="4526"/>
                  </a:moveTo>
                  <a:cubicBezTo>
                    <a:pt x="6096" y="4526"/>
                    <a:pt x="6676" y="4796"/>
                    <a:pt x="7043" y="5339"/>
                  </a:cubicBezTo>
                  <a:cubicBezTo>
                    <a:pt x="7213" y="5581"/>
                    <a:pt x="7142" y="5893"/>
                    <a:pt x="6915" y="6049"/>
                  </a:cubicBezTo>
                  <a:lnTo>
                    <a:pt x="6915" y="6063"/>
                  </a:lnTo>
                  <a:cubicBezTo>
                    <a:pt x="6830" y="6122"/>
                    <a:pt x="6730" y="6151"/>
                    <a:pt x="6631" y="6151"/>
                  </a:cubicBezTo>
                  <a:cubicBezTo>
                    <a:pt x="6466" y="6151"/>
                    <a:pt x="6303" y="6072"/>
                    <a:pt x="6205" y="5921"/>
                  </a:cubicBezTo>
                  <a:cubicBezTo>
                    <a:pt x="6042" y="5673"/>
                    <a:pt x="5776" y="5549"/>
                    <a:pt x="5508" y="5549"/>
                  </a:cubicBezTo>
                  <a:cubicBezTo>
                    <a:pt x="5240" y="5549"/>
                    <a:pt x="4970" y="5673"/>
                    <a:pt x="4800" y="5921"/>
                  </a:cubicBezTo>
                  <a:cubicBezTo>
                    <a:pt x="4714" y="6063"/>
                    <a:pt x="4544" y="6149"/>
                    <a:pt x="4388" y="6149"/>
                  </a:cubicBezTo>
                  <a:cubicBezTo>
                    <a:pt x="4274" y="6149"/>
                    <a:pt x="4175" y="6120"/>
                    <a:pt x="4104" y="6063"/>
                  </a:cubicBezTo>
                  <a:cubicBezTo>
                    <a:pt x="3862" y="5907"/>
                    <a:pt x="3806" y="5595"/>
                    <a:pt x="3962" y="5353"/>
                  </a:cubicBezTo>
                  <a:cubicBezTo>
                    <a:pt x="4333" y="4803"/>
                    <a:pt x="4924" y="4526"/>
                    <a:pt x="5514" y="4526"/>
                  </a:cubicBezTo>
                  <a:close/>
                  <a:moveTo>
                    <a:pt x="5509" y="1"/>
                  </a:moveTo>
                  <a:cubicBezTo>
                    <a:pt x="1846" y="1"/>
                    <a:pt x="1" y="4445"/>
                    <a:pt x="2599" y="7043"/>
                  </a:cubicBezTo>
                  <a:cubicBezTo>
                    <a:pt x="3438" y="7878"/>
                    <a:pt x="4470" y="8252"/>
                    <a:pt x="5482" y="8252"/>
                  </a:cubicBezTo>
                  <a:cubicBezTo>
                    <a:pt x="7604" y="8252"/>
                    <a:pt x="9641" y="6608"/>
                    <a:pt x="9641" y="4118"/>
                  </a:cubicBezTo>
                  <a:cubicBezTo>
                    <a:pt x="9627" y="1847"/>
                    <a:pt x="7781" y="1"/>
                    <a:pt x="550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0" name="Google Shape;720;p16"/>
            <p:cNvSpPr/>
            <p:nvPr/>
          </p:nvSpPr>
          <p:spPr>
            <a:xfrm>
              <a:off x="466350" y="1951200"/>
              <a:ext cx="240675" cy="206175"/>
            </a:xfrm>
            <a:custGeom>
              <a:avLst/>
              <a:gdLst/>
              <a:ahLst/>
              <a:cxnLst/>
              <a:rect l="l" t="t" r="r" b="b"/>
              <a:pathLst>
                <a:path w="9627" h="8247" extrusionOk="0">
                  <a:moveTo>
                    <a:pt x="3084" y="2624"/>
                  </a:moveTo>
                  <a:cubicBezTo>
                    <a:pt x="3527" y="2624"/>
                    <a:pt x="3745" y="3168"/>
                    <a:pt x="3422" y="3490"/>
                  </a:cubicBezTo>
                  <a:cubicBezTo>
                    <a:pt x="3322" y="3590"/>
                    <a:pt x="3198" y="3635"/>
                    <a:pt x="3075" y="3635"/>
                  </a:cubicBezTo>
                  <a:cubicBezTo>
                    <a:pt x="2813" y="3635"/>
                    <a:pt x="2556" y="3431"/>
                    <a:pt x="2556" y="3121"/>
                  </a:cubicBezTo>
                  <a:cubicBezTo>
                    <a:pt x="2556" y="2851"/>
                    <a:pt x="2783" y="2624"/>
                    <a:pt x="3067" y="2624"/>
                  </a:cubicBezTo>
                  <a:cubicBezTo>
                    <a:pt x="3073" y="2624"/>
                    <a:pt x="3079" y="2624"/>
                    <a:pt x="3084" y="2624"/>
                  </a:cubicBezTo>
                  <a:close/>
                  <a:moveTo>
                    <a:pt x="5143" y="2624"/>
                  </a:moveTo>
                  <a:cubicBezTo>
                    <a:pt x="5152" y="2624"/>
                    <a:pt x="5160" y="2624"/>
                    <a:pt x="5168" y="2624"/>
                  </a:cubicBezTo>
                  <a:cubicBezTo>
                    <a:pt x="5623" y="2624"/>
                    <a:pt x="5850" y="3164"/>
                    <a:pt x="5523" y="3490"/>
                  </a:cubicBezTo>
                  <a:cubicBezTo>
                    <a:pt x="5424" y="3590"/>
                    <a:pt x="5300" y="3635"/>
                    <a:pt x="5177" y="3635"/>
                  </a:cubicBezTo>
                  <a:cubicBezTo>
                    <a:pt x="4914" y="3635"/>
                    <a:pt x="4657" y="3431"/>
                    <a:pt x="4657" y="3121"/>
                  </a:cubicBezTo>
                  <a:cubicBezTo>
                    <a:pt x="4657" y="2846"/>
                    <a:pt x="4871" y="2624"/>
                    <a:pt x="5143" y="2624"/>
                  </a:cubicBezTo>
                  <a:close/>
                  <a:moveTo>
                    <a:pt x="3013" y="4795"/>
                  </a:moveTo>
                  <a:cubicBezTo>
                    <a:pt x="3026" y="4795"/>
                    <a:pt x="3039" y="4796"/>
                    <a:pt x="3053" y="4796"/>
                  </a:cubicBezTo>
                  <a:lnTo>
                    <a:pt x="5183" y="4796"/>
                  </a:lnTo>
                  <a:cubicBezTo>
                    <a:pt x="5822" y="4839"/>
                    <a:pt x="5822" y="5776"/>
                    <a:pt x="5183" y="5819"/>
                  </a:cubicBezTo>
                  <a:lnTo>
                    <a:pt x="3053" y="5819"/>
                  </a:lnTo>
                  <a:cubicBezTo>
                    <a:pt x="3039" y="5820"/>
                    <a:pt x="3026" y="5820"/>
                    <a:pt x="3013" y="5820"/>
                  </a:cubicBezTo>
                  <a:cubicBezTo>
                    <a:pt x="2342" y="5820"/>
                    <a:pt x="2342" y="4795"/>
                    <a:pt x="3013" y="4795"/>
                  </a:cubicBezTo>
                  <a:close/>
                  <a:moveTo>
                    <a:pt x="4140" y="0"/>
                  </a:moveTo>
                  <a:cubicBezTo>
                    <a:pt x="2025" y="0"/>
                    <a:pt x="0" y="1643"/>
                    <a:pt x="0" y="4129"/>
                  </a:cubicBezTo>
                  <a:cubicBezTo>
                    <a:pt x="0" y="6401"/>
                    <a:pt x="1846" y="8247"/>
                    <a:pt x="4118" y="8247"/>
                  </a:cubicBezTo>
                  <a:cubicBezTo>
                    <a:pt x="7781" y="8247"/>
                    <a:pt x="9627" y="3803"/>
                    <a:pt x="7028" y="1219"/>
                  </a:cubicBezTo>
                  <a:cubicBezTo>
                    <a:pt x="6187" y="377"/>
                    <a:pt x="5153" y="0"/>
                    <a:pt x="414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21" name="Google Shape;721;p16"/>
            <p:cNvSpPr/>
            <p:nvPr/>
          </p:nvSpPr>
          <p:spPr>
            <a:xfrm>
              <a:off x="431550" y="2179350"/>
              <a:ext cx="240700" cy="206300"/>
            </a:xfrm>
            <a:custGeom>
              <a:avLst/>
              <a:gdLst/>
              <a:ahLst/>
              <a:cxnLst/>
              <a:rect l="l" t="t" r="r" b="b"/>
              <a:pathLst>
                <a:path w="9628" h="8252" extrusionOk="0">
                  <a:moveTo>
                    <a:pt x="4069" y="2370"/>
                  </a:moveTo>
                  <a:cubicBezTo>
                    <a:pt x="4168" y="2370"/>
                    <a:pt x="4269" y="2398"/>
                    <a:pt x="4360" y="2457"/>
                  </a:cubicBezTo>
                  <a:lnTo>
                    <a:pt x="4871" y="2812"/>
                  </a:lnTo>
                  <a:cubicBezTo>
                    <a:pt x="5317" y="3129"/>
                    <a:pt x="5015" y="3738"/>
                    <a:pt x="4576" y="3738"/>
                  </a:cubicBezTo>
                  <a:cubicBezTo>
                    <a:pt x="4485" y="3738"/>
                    <a:pt x="4387" y="3711"/>
                    <a:pt x="4289" y="3650"/>
                  </a:cubicBezTo>
                  <a:lnTo>
                    <a:pt x="3778" y="3309"/>
                  </a:lnTo>
                  <a:cubicBezTo>
                    <a:pt x="3550" y="3139"/>
                    <a:pt x="3494" y="2826"/>
                    <a:pt x="3650" y="2599"/>
                  </a:cubicBezTo>
                  <a:cubicBezTo>
                    <a:pt x="3747" y="2448"/>
                    <a:pt x="3906" y="2370"/>
                    <a:pt x="4069" y="2370"/>
                  </a:cubicBezTo>
                  <a:close/>
                  <a:moveTo>
                    <a:pt x="6929" y="2393"/>
                  </a:moveTo>
                  <a:cubicBezTo>
                    <a:pt x="7360" y="2393"/>
                    <a:pt x="7654" y="2989"/>
                    <a:pt x="7228" y="3309"/>
                  </a:cubicBezTo>
                  <a:lnTo>
                    <a:pt x="7228" y="3295"/>
                  </a:lnTo>
                  <a:lnTo>
                    <a:pt x="6731" y="3664"/>
                  </a:lnTo>
                  <a:cubicBezTo>
                    <a:pt x="6646" y="3706"/>
                    <a:pt x="6546" y="3749"/>
                    <a:pt x="6447" y="3749"/>
                  </a:cubicBezTo>
                  <a:cubicBezTo>
                    <a:pt x="5936" y="3749"/>
                    <a:pt x="5737" y="3096"/>
                    <a:pt x="6149" y="2812"/>
                  </a:cubicBezTo>
                  <a:lnTo>
                    <a:pt x="6660" y="2471"/>
                  </a:lnTo>
                  <a:cubicBezTo>
                    <a:pt x="6752" y="2417"/>
                    <a:pt x="6843" y="2393"/>
                    <a:pt x="6929" y="2393"/>
                  </a:cubicBezTo>
                  <a:close/>
                  <a:moveTo>
                    <a:pt x="6610" y="4531"/>
                  </a:moveTo>
                  <a:cubicBezTo>
                    <a:pt x="6970" y="4531"/>
                    <a:pt x="7316" y="4935"/>
                    <a:pt x="7043" y="5339"/>
                  </a:cubicBezTo>
                  <a:cubicBezTo>
                    <a:pt x="6676" y="5882"/>
                    <a:pt x="6092" y="6152"/>
                    <a:pt x="5509" y="6152"/>
                  </a:cubicBezTo>
                  <a:cubicBezTo>
                    <a:pt x="4918" y="6152"/>
                    <a:pt x="4327" y="5875"/>
                    <a:pt x="3962" y="5325"/>
                  </a:cubicBezTo>
                  <a:cubicBezTo>
                    <a:pt x="3709" y="4930"/>
                    <a:pt x="4047" y="4543"/>
                    <a:pt x="4402" y="4543"/>
                  </a:cubicBezTo>
                  <a:cubicBezTo>
                    <a:pt x="4544" y="4543"/>
                    <a:pt x="4690" y="4606"/>
                    <a:pt x="4800" y="4757"/>
                  </a:cubicBezTo>
                  <a:cubicBezTo>
                    <a:pt x="4970" y="5006"/>
                    <a:pt x="5236" y="5130"/>
                    <a:pt x="5503" y="5130"/>
                  </a:cubicBezTo>
                  <a:cubicBezTo>
                    <a:pt x="5769" y="5130"/>
                    <a:pt x="6035" y="5006"/>
                    <a:pt x="6205" y="4757"/>
                  </a:cubicBezTo>
                  <a:cubicBezTo>
                    <a:pt x="6316" y="4597"/>
                    <a:pt x="6464" y="4531"/>
                    <a:pt x="6610" y="4531"/>
                  </a:cubicBezTo>
                  <a:close/>
                  <a:moveTo>
                    <a:pt x="5510" y="1"/>
                  </a:moveTo>
                  <a:cubicBezTo>
                    <a:pt x="1832" y="1"/>
                    <a:pt x="1" y="4445"/>
                    <a:pt x="2599" y="7043"/>
                  </a:cubicBezTo>
                  <a:cubicBezTo>
                    <a:pt x="3434" y="7878"/>
                    <a:pt x="4462" y="8252"/>
                    <a:pt x="5472" y="8252"/>
                  </a:cubicBezTo>
                  <a:cubicBezTo>
                    <a:pt x="7590" y="8252"/>
                    <a:pt x="9627" y="6608"/>
                    <a:pt x="9627" y="4118"/>
                  </a:cubicBezTo>
                  <a:cubicBezTo>
                    <a:pt x="9627" y="1847"/>
                    <a:pt x="7781" y="1"/>
                    <a:pt x="551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725"/>
        <p:cNvGrpSpPr/>
        <p:nvPr/>
      </p:nvGrpSpPr>
      <p:grpSpPr>
        <a:xfrm>
          <a:off x="0" y="0"/>
          <a:ext cx="0" cy="0"/>
          <a:chOff x="0" y="0"/>
          <a:chExt cx="0" cy="0"/>
        </a:xfrm>
      </p:grpSpPr>
      <p:sp>
        <p:nvSpPr>
          <p:cNvPr id="726" name="Google Shape;726;p17"/>
          <p:cNvSpPr txBox="1">
            <a:spLocks noGrp="1"/>
          </p:cNvSpPr>
          <p:nvPr>
            <p:ph type="title"/>
          </p:nvPr>
        </p:nvSpPr>
        <p:spPr>
          <a:xfrm>
            <a:off x="720000" y="445025"/>
            <a:ext cx="7704000" cy="5760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400"/>
              <a:buNone/>
            </a:pPr>
            <a:r>
              <a:rPr lang="en" sz="3400"/>
              <a:t>Anxiety treatment center</a:t>
            </a:r>
            <a:endParaRPr/>
          </a:p>
        </p:txBody>
      </p:sp>
      <p:sp>
        <p:nvSpPr>
          <p:cNvPr id="727" name="Google Shape;727;p17"/>
          <p:cNvSpPr/>
          <p:nvPr/>
        </p:nvSpPr>
        <p:spPr>
          <a:xfrm>
            <a:off x="1107438" y="1572048"/>
            <a:ext cx="837900" cy="7104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lt1"/>
                </a:solidFill>
                <a:latin typeface="Domine"/>
                <a:ea typeface="Domine"/>
                <a:cs typeface="Domine"/>
                <a:sym typeface="Domine"/>
              </a:rPr>
              <a:t>50%</a:t>
            </a:r>
            <a:endParaRPr sz="2200" b="0" i="0" u="none" strike="noStrike" cap="none">
              <a:solidFill>
                <a:schemeClr val="lt1"/>
              </a:solidFill>
              <a:latin typeface="Domine"/>
              <a:ea typeface="Domine"/>
              <a:cs typeface="Domine"/>
              <a:sym typeface="Domine"/>
            </a:endParaRPr>
          </a:p>
        </p:txBody>
      </p:sp>
      <p:sp>
        <p:nvSpPr>
          <p:cNvPr id="728" name="Google Shape;728;p17"/>
          <p:cNvSpPr/>
          <p:nvPr/>
        </p:nvSpPr>
        <p:spPr>
          <a:xfrm>
            <a:off x="2110541" y="1715500"/>
            <a:ext cx="1875000" cy="4236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endParaRPr sz="2200" b="0" i="0" u="none" strike="noStrike" cap="none">
              <a:solidFill>
                <a:schemeClr val="lt1"/>
              </a:solidFill>
              <a:latin typeface="Domine"/>
              <a:ea typeface="Domine"/>
              <a:cs typeface="Domine"/>
              <a:sym typeface="Domine"/>
            </a:endParaRPr>
          </a:p>
        </p:txBody>
      </p:sp>
      <p:sp>
        <p:nvSpPr>
          <p:cNvPr id="729" name="Google Shape;729;p17"/>
          <p:cNvSpPr/>
          <p:nvPr/>
        </p:nvSpPr>
        <p:spPr>
          <a:xfrm>
            <a:off x="2211723" y="1812075"/>
            <a:ext cx="837900" cy="2304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endParaRPr sz="2200" b="0" i="0" u="none" strike="noStrike" cap="none">
              <a:solidFill>
                <a:schemeClr val="accent1"/>
              </a:solidFill>
              <a:latin typeface="Domine"/>
              <a:ea typeface="Domine"/>
              <a:cs typeface="Domine"/>
              <a:sym typeface="Domine"/>
            </a:endParaRPr>
          </a:p>
        </p:txBody>
      </p:sp>
      <p:grpSp>
        <p:nvGrpSpPr>
          <p:cNvPr id="730" name="Google Shape;730;p17"/>
          <p:cNvGrpSpPr/>
          <p:nvPr/>
        </p:nvGrpSpPr>
        <p:grpSpPr>
          <a:xfrm>
            <a:off x="2110562" y="1311403"/>
            <a:ext cx="1875000" cy="1364114"/>
            <a:chOff x="2110562" y="1311403"/>
            <a:chExt cx="1875000" cy="1364114"/>
          </a:xfrm>
        </p:grpSpPr>
        <p:sp>
          <p:nvSpPr>
            <p:cNvPr id="731" name="Google Shape;731;p17"/>
            <p:cNvSpPr txBox="1"/>
            <p:nvPr/>
          </p:nvSpPr>
          <p:spPr>
            <a:xfrm>
              <a:off x="2110562" y="1311403"/>
              <a:ext cx="1875000" cy="4041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Venus</a:t>
              </a:r>
              <a:endParaRPr sz="2200" b="0" i="0" u="none" strike="noStrike" cap="none">
                <a:solidFill>
                  <a:schemeClr val="dk2"/>
                </a:solidFill>
                <a:latin typeface="Domine"/>
                <a:ea typeface="Domine"/>
                <a:cs typeface="Domine"/>
                <a:sym typeface="Domine"/>
              </a:endParaRPr>
            </a:p>
          </p:txBody>
        </p:sp>
        <p:sp>
          <p:nvSpPr>
            <p:cNvPr id="732" name="Google Shape;732;p17"/>
            <p:cNvSpPr txBox="1"/>
            <p:nvPr/>
          </p:nvSpPr>
          <p:spPr>
            <a:xfrm>
              <a:off x="2110562" y="2135217"/>
              <a:ext cx="1875000" cy="540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Venus is the second planet from the Sun</a:t>
              </a:r>
              <a:endParaRPr sz="1400" b="0" i="0" u="none" strike="noStrike" cap="none">
                <a:solidFill>
                  <a:schemeClr val="dk1"/>
                </a:solidFill>
                <a:latin typeface="DM Sans"/>
                <a:ea typeface="DM Sans"/>
                <a:cs typeface="DM Sans"/>
                <a:sym typeface="DM Sans"/>
              </a:endParaRPr>
            </a:p>
          </p:txBody>
        </p:sp>
      </p:grpSp>
      <p:sp>
        <p:nvSpPr>
          <p:cNvPr id="733" name="Google Shape;733;p17"/>
          <p:cNvSpPr/>
          <p:nvPr/>
        </p:nvSpPr>
        <p:spPr>
          <a:xfrm>
            <a:off x="1107438" y="3245948"/>
            <a:ext cx="837900" cy="7104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lt1"/>
                </a:solidFill>
                <a:latin typeface="Domine"/>
                <a:ea typeface="Domine"/>
                <a:cs typeface="Domine"/>
                <a:sym typeface="Domine"/>
              </a:rPr>
              <a:t>20%</a:t>
            </a:r>
            <a:endParaRPr sz="2200" b="0" i="0" u="none" strike="noStrike" cap="none">
              <a:solidFill>
                <a:schemeClr val="lt1"/>
              </a:solidFill>
              <a:latin typeface="Domine"/>
              <a:ea typeface="Domine"/>
              <a:cs typeface="Domine"/>
              <a:sym typeface="Domine"/>
            </a:endParaRPr>
          </a:p>
        </p:txBody>
      </p:sp>
      <p:sp>
        <p:nvSpPr>
          <p:cNvPr id="734" name="Google Shape;734;p17"/>
          <p:cNvSpPr/>
          <p:nvPr/>
        </p:nvSpPr>
        <p:spPr>
          <a:xfrm>
            <a:off x="2110541" y="3389400"/>
            <a:ext cx="1875000" cy="4236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endParaRPr sz="2200" b="0" i="0" u="none" strike="noStrike" cap="none">
              <a:solidFill>
                <a:schemeClr val="lt1"/>
              </a:solidFill>
              <a:latin typeface="Domine"/>
              <a:ea typeface="Domine"/>
              <a:cs typeface="Domine"/>
              <a:sym typeface="Domine"/>
            </a:endParaRPr>
          </a:p>
        </p:txBody>
      </p:sp>
      <p:sp>
        <p:nvSpPr>
          <p:cNvPr id="735" name="Google Shape;735;p17"/>
          <p:cNvSpPr/>
          <p:nvPr/>
        </p:nvSpPr>
        <p:spPr>
          <a:xfrm>
            <a:off x="2211731" y="3485975"/>
            <a:ext cx="355500" cy="2304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endParaRPr sz="2200" b="0" i="0" u="none" strike="noStrike" cap="none">
              <a:solidFill>
                <a:schemeClr val="accent1"/>
              </a:solidFill>
              <a:latin typeface="Domine"/>
              <a:ea typeface="Domine"/>
              <a:cs typeface="Domine"/>
              <a:sym typeface="Domine"/>
            </a:endParaRPr>
          </a:p>
        </p:txBody>
      </p:sp>
      <p:grpSp>
        <p:nvGrpSpPr>
          <p:cNvPr id="736" name="Google Shape;736;p17"/>
          <p:cNvGrpSpPr/>
          <p:nvPr/>
        </p:nvGrpSpPr>
        <p:grpSpPr>
          <a:xfrm>
            <a:off x="2110562" y="2985303"/>
            <a:ext cx="1875000" cy="1364114"/>
            <a:chOff x="2110562" y="2985303"/>
            <a:chExt cx="1875000" cy="1364114"/>
          </a:xfrm>
        </p:grpSpPr>
        <p:sp>
          <p:nvSpPr>
            <p:cNvPr id="737" name="Google Shape;737;p17"/>
            <p:cNvSpPr txBox="1"/>
            <p:nvPr/>
          </p:nvSpPr>
          <p:spPr>
            <a:xfrm>
              <a:off x="2110562" y="2985303"/>
              <a:ext cx="1875000" cy="4041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Mars</a:t>
              </a:r>
              <a:endParaRPr sz="2200" b="0" i="0" u="none" strike="noStrike" cap="none">
                <a:solidFill>
                  <a:schemeClr val="dk2"/>
                </a:solidFill>
                <a:latin typeface="Domine"/>
                <a:ea typeface="Domine"/>
                <a:cs typeface="Domine"/>
                <a:sym typeface="Domine"/>
              </a:endParaRPr>
            </a:p>
          </p:txBody>
        </p:sp>
        <p:sp>
          <p:nvSpPr>
            <p:cNvPr id="738" name="Google Shape;738;p17"/>
            <p:cNvSpPr txBox="1"/>
            <p:nvPr/>
          </p:nvSpPr>
          <p:spPr>
            <a:xfrm>
              <a:off x="2110562" y="3809117"/>
              <a:ext cx="1875000" cy="540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Despite being red, Mars is a cold place</a:t>
              </a:r>
              <a:endParaRPr sz="1400" b="0" i="0" u="none" strike="noStrike" cap="none">
                <a:solidFill>
                  <a:schemeClr val="dk1"/>
                </a:solidFill>
                <a:latin typeface="DM Sans"/>
                <a:ea typeface="DM Sans"/>
                <a:cs typeface="DM Sans"/>
                <a:sym typeface="DM Sans"/>
              </a:endParaRPr>
            </a:p>
          </p:txBody>
        </p:sp>
      </p:grpSp>
      <p:sp>
        <p:nvSpPr>
          <p:cNvPr id="739" name="Google Shape;739;p17"/>
          <p:cNvSpPr/>
          <p:nvPr/>
        </p:nvSpPr>
        <p:spPr>
          <a:xfrm>
            <a:off x="5158438" y="1572048"/>
            <a:ext cx="837900" cy="7104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lt1"/>
                </a:solidFill>
                <a:latin typeface="Domine"/>
                <a:ea typeface="Domine"/>
                <a:cs typeface="Domine"/>
                <a:sym typeface="Domine"/>
              </a:rPr>
              <a:t>30%</a:t>
            </a:r>
            <a:endParaRPr sz="2200" b="0" i="0" u="none" strike="noStrike" cap="none">
              <a:solidFill>
                <a:schemeClr val="lt1"/>
              </a:solidFill>
              <a:latin typeface="Domine"/>
              <a:ea typeface="Domine"/>
              <a:cs typeface="Domine"/>
              <a:sym typeface="Domine"/>
            </a:endParaRPr>
          </a:p>
        </p:txBody>
      </p:sp>
      <p:sp>
        <p:nvSpPr>
          <p:cNvPr id="740" name="Google Shape;740;p17"/>
          <p:cNvSpPr/>
          <p:nvPr/>
        </p:nvSpPr>
        <p:spPr>
          <a:xfrm>
            <a:off x="6161541" y="1715500"/>
            <a:ext cx="1875000" cy="4236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endParaRPr sz="2200" b="0" i="0" u="none" strike="noStrike" cap="none">
              <a:solidFill>
                <a:schemeClr val="lt1"/>
              </a:solidFill>
              <a:latin typeface="Domine"/>
              <a:ea typeface="Domine"/>
              <a:cs typeface="Domine"/>
              <a:sym typeface="Domine"/>
            </a:endParaRPr>
          </a:p>
        </p:txBody>
      </p:sp>
      <p:sp>
        <p:nvSpPr>
          <p:cNvPr id="741" name="Google Shape;741;p17"/>
          <p:cNvSpPr/>
          <p:nvPr/>
        </p:nvSpPr>
        <p:spPr>
          <a:xfrm>
            <a:off x="6262725" y="1812075"/>
            <a:ext cx="516600" cy="2304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endParaRPr sz="2200" b="0" i="0" u="none" strike="noStrike" cap="none">
              <a:solidFill>
                <a:schemeClr val="accent1"/>
              </a:solidFill>
              <a:latin typeface="Domine"/>
              <a:ea typeface="Domine"/>
              <a:cs typeface="Domine"/>
              <a:sym typeface="Domine"/>
            </a:endParaRPr>
          </a:p>
        </p:txBody>
      </p:sp>
      <p:grpSp>
        <p:nvGrpSpPr>
          <p:cNvPr id="742" name="Google Shape;742;p17"/>
          <p:cNvGrpSpPr/>
          <p:nvPr/>
        </p:nvGrpSpPr>
        <p:grpSpPr>
          <a:xfrm>
            <a:off x="6161562" y="1311403"/>
            <a:ext cx="1875000" cy="1364114"/>
            <a:chOff x="6161562" y="1311403"/>
            <a:chExt cx="1875000" cy="1364114"/>
          </a:xfrm>
        </p:grpSpPr>
        <p:sp>
          <p:nvSpPr>
            <p:cNvPr id="743" name="Google Shape;743;p17"/>
            <p:cNvSpPr txBox="1"/>
            <p:nvPr/>
          </p:nvSpPr>
          <p:spPr>
            <a:xfrm>
              <a:off x="6161562" y="1311403"/>
              <a:ext cx="1875000" cy="4041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Jupiter</a:t>
              </a:r>
              <a:endParaRPr sz="2200" b="0" i="0" u="none" strike="noStrike" cap="none">
                <a:solidFill>
                  <a:schemeClr val="dk2"/>
                </a:solidFill>
                <a:latin typeface="Domine"/>
                <a:ea typeface="Domine"/>
                <a:cs typeface="Domine"/>
                <a:sym typeface="Domine"/>
              </a:endParaRPr>
            </a:p>
          </p:txBody>
        </p:sp>
        <p:sp>
          <p:nvSpPr>
            <p:cNvPr id="744" name="Google Shape;744;p17"/>
            <p:cNvSpPr txBox="1"/>
            <p:nvPr/>
          </p:nvSpPr>
          <p:spPr>
            <a:xfrm>
              <a:off x="6161562" y="2135217"/>
              <a:ext cx="1875000" cy="540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Jupiter doesn’t have a solid surface</a:t>
              </a:r>
              <a:endParaRPr sz="1400" b="0" i="0" u="none" strike="noStrike" cap="none">
                <a:solidFill>
                  <a:schemeClr val="dk1"/>
                </a:solidFill>
                <a:latin typeface="DM Sans"/>
                <a:ea typeface="DM Sans"/>
                <a:cs typeface="DM Sans"/>
                <a:sym typeface="DM Sans"/>
              </a:endParaRPr>
            </a:p>
          </p:txBody>
        </p:sp>
      </p:grpSp>
      <p:sp>
        <p:nvSpPr>
          <p:cNvPr id="745" name="Google Shape;745;p17"/>
          <p:cNvSpPr/>
          <p:nvPr/>
        </p:nvSpPr>
        <p:spPr>
          <a:xfrm>
            <a:off x="5158438" y="3245948"/>
            <a:ext cx="837900" cy="7104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lt1"/>
                </a:solidFill>
                <a:latin typeface="Domine"/>
                <a:ea typeface="Domine"/>
                <a:cs typeface="Domine"/>
                <a:sym typeface="Domine"/>
              </a:rPr>
              <a:t>75%</a:t>
            </a:r>
            <a:endParaRPr sz="2200" b="0" i="0" u="none" strike="noStrike" cap="none">
              <a:solidFill>
                <a:schemeClr val="lt1"/>
              </a:solidFill>
              <a:latin typeface="Domine"/>
              <a:ea typeface="Domine"/>
              <a:cs typeface="Domine"/>
              <a:sym typeface="Domine"/>
            </a:endParaRPr>
          </a:p>
        </p:txBody>
      </p:sp>
      <p:sp>
        <p:nvSpPr>
          <p:cNvPr id="746" name="Google Shape;746;p17"/>
          <p:cNvSpPr/>
          <p:nvPr/>
        </p:nvSpPr>
        <p:spPr>
          <a:xfrm>
            <a:off x="6161541" y="3389400"/>
            <a:ext cx="1875000" cy="4236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endParaRPr sz="2200" b="0" i="0" u="none" strike="noStrike" cap="none">
              <a:solidFill>
                <a:schemeClr val="lt1"/>
              </a:solidFill>
              <a:latin typeface="Domine"/>
              <a:ea typeface="Domine"/>
              <a:cs typeface="Domine"/>
              <a:sym typeface="Domine"/>
            </a:endParaRPr>
          </a:p>
        </p:txBody>
      </p:sp>
      <p:sp>
        <p:nvSpPr>
          <p:cNvPr id="747" name="Google Shape;747;p17"/>
          <p:cNvSpPr/>
          <p:nvPr/>
        </p:nvSpPr>
        <p:spPr>
          <a:xfrm>
            <a:off x="6262714" y="3485975"/>
            <a:ext cx="1394400" cy="230400"/>
          </a:xfrm>
          <a:prstGeom prst="rect">
            <a:avLst/>
          </a:prstGeom>
          <a:solidFill>
            <a:schemeClr val="l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endParaRPr sz="2200" b="0" i="0" u="none" strike="noStrike" cap="none">
              <a:solidFill>
                <a:schemeClr val="accent1"/>
              </a:solidFill>
              <a:latin typeface="Domine"/>
              <a:ea typeface="Domine"/>
              <a:cs typeface="Domine"/>
              <a:sym typeface="Domine"/>
            </a:endParaRPr>
          </a:p>
        </p:txBody>
      </p:sp>
      <p:grpSp>
        <p:nvGrpSpPr>
          <p:cNvPr id="748" name="Google Shape;748;p17"/>
          <p:cNvGrpSpPr/>
          <p:nvPr/>
        </p:nvGrpSpPr>
        <p:grpSpPr>
          <a:xfrm>
            <a:off x="6161562" y="2985303"/>
            <a:ext cx="1875000" cy="1364114"/>
            <a:chOff x="6161562" y="2985303"/>
            <a:chExt cx="1875000" cy="1364114"/>
          </a:xfrm>
        </p:grpSpPr>
        <p:sp>
          <p:nvSpPr>
            <p:cNvPr id="749" name="Google Shape;749;p17"/>
            <p:cNvSpPr txBox="1"/>
            <p:nvPr/>
          </p:nvSpPr>
          <p:spPr>
            <a:xfrm>
              <a:off x="6161562" y="2985303"/>
              <a:ext cx="1875000" cy="4041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Earth</a:t>
              </a:r>
              <a:endParaRPr sz="2200" b="0" i="0" u="none" strike="noStrike" cap="none">
                <a:solidFill>
                  <a:schemeClr val="dk2"/>
                </a:solidFill>
                <a:latin typeface="Domine"/>
                <a:ea typeface="Domine"/>
                <a:cs typeface="Domine"/>
                <a:sym typeface="Domine"/>
              </a:endParaRPr>
            </a:p>
          </p:txBody>
        </p:sp>
        <p:sp>
          <p:nvSpPr>
            <p:cNvPr id="750" name="Google Shape;750;p17"/>
            <p:cNvSpPr txBox="1"/>
            <p:nvPr/>
          </p:nvSpPr>
          <p:spPr>
            <a:xfrm>
              <a:off x="6161562" y="3809117"/>
              <a:ext cx="1875000" cy="540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Earth is also known as the Blue Planet</a:t>
              </a:r>
              <a:endParaRPr sz="1400" b="0" i="0" u="none" strike="noStrike" cap="none">
                <a:solidFill>
                  <a:schemeClr val="dk1"/>
                </a:solidFill>
                <a:latin typeface="DM Sans"/>
                <a:ea typeface="DM Sans"/>
                <a:cs typeface="DM Sans"/>
                <a:sym typeface="DM Sans"/>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54"/>
        <p:cNvGrpSpPr/>
        <p:nvPr/>
      </p:nvGrpSpPr>
      <p:grpSpPr>
        <a:xfrm>
          <a:off x="0" y="0"/>
          <a:ext cx="0" cy="0"/>
          <a:chOff x="0" y="0"/>
          <a:chExt cx="0" cy="0"/>
        </a:xfrm>
      </p:grpSpPr>
      <p:sp>
        <p:nvSpPr>
          <p:cNvPr id="755" name="Google Shape;755;p18"/>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400"/>
              <a:buNone/>
            </a:pPr>
            <a:r>
              <a:rPr lang="en" sz="3400"/>
              <a:t>Anxiety treatment center</a:t>
            </a:r>
            <a:endParaRPr/>
          </a:p>
        </p:txBody>
      </p:sp>
      <p:grpSp>
        <p:nvGrpSpPr>
          <p:cNvPr id="756" name="Google Shape;756;p18"/>
          <p:cNvGrpSpPr/>
          <p:nvPr/>
        </p:nvGrpSpPr>
        <p:grpSpPr>
          <a:xfrm>
            <a:off x="3544740" y="1206436"/>
            <a:ext cx="1952111" cy="826312"/>
            <a:chOff x="3544740" y="1206436"/>
            <a:chExt cx="1952111" cy="826312"/>
          </a:xfrm>
        </p:grpSpPr>
        <p:sp>
          <p:nvSpPr>
            <p:cNvPr id="757" name="Google Shape;757;p18"/>
            <p:cNvSpPr txBox="1"/>
            <p:nvPr/>
          </p:nvSpPr>
          <p:spPr>
            <a:xfrm>
              <a:off x="3544740" y="1206436"/>
              <a:ext cx="1952100" cy="4236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Venus</a:t>
              </a:r>
              <a:endParaRPr sz="2200" b="0" i="0" u="none" strike="noStrike" cap="none">
                <a:solidFill>
                  <a:schemeClr val="dk2"/>
                </a:solidFill>
                <a:latin typeface="Domine"/>
                <a:ea typeface="Domine"/>
                <a:cs typeface="Domine"/>
                <a:sym typeface="Domine"/>
              </a:endParaRPr>
            </a:p>
          </p:txBody>
        </p:sp>
        <p:sp>
          <p:nvSpPr>
            <p:cNvPr id="758" name="Google Shape;758;p18"/>
            <p:cNvSpPr txBox="1"/>
            <p:nvPr/>
          </p:nvSpPr>
          <p:spPr>
            <a:xfrm>
              <a:off x="3544751" y="1492448"/>
              <a:ext cx="1952100" cy="540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Venus is the second planet from the Sun</a:t>
              </a:r>
              <a:endParaRPr sz="1400" b="0" i="0" u="none" strike="noStrike" cap="none">
                <a:solidFill>
                  <a:schemeClr val="dk1"/>
                </a:solidFill>
                <a:latin typeface="DM Sans"/>
                <a:ea typeface="DM Sans"/>
                <a:cs typeface="DM Sans"/>
                <a:sym typeface="DM Sans"/>
              </a:endParaRPr>
            </a:p>
          </p:txBody>
        </p:sp>
      </p:grpSp>
      <p:grpSp>
        <p:nvGrpSpPr>
          <p:cNvPr id="759" name="Google Shape;759;p18"/>
          <p:cNvGrpSpPr/>
          <p:nvPr/>
        </p:nvGrpSpPr>
        <p:grpSpPr>
          <a:xfrm>
            <a:off x="721885" y="2455770"/>
            <a:ext cx="1855811" cy="826312"/>
            <a:chOff x="721885" y="2455770"/>
            <a:chExt cx="1855811" cy="826312"/>
          </a:xfrm>
        </p:grpSpPr>
        <p:sp>
          <p:nvSpPr>
            <p:cNvPr id="760" name="Google Shape;760;p18"/>
            <p:cNvSpPr txBox="1"/>
            <p:nvPr/>
          </p:nvSpPr>
          <p:spPr>
            <a:xfrm>
              <a:off x="721885" y="2455770"/>
              <a:ext cx="1855800" cy="4236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Mars</a:t>
              </a:r>
              <a:endParaRPr sz="2200" b="0" i="0" u="none" strike="noStrike" cap="none">
                <a:solidFill>
                  <a:schemeClr val="dk2"/>
                </a:solidFill>
                <a:latin typeface="Domine"/>
                <a:ea typeface="Domine"/>
                <a:cs typeface="Domine"/>
                <a:sym typeface="Domine"/>
              </a:endParaRPr>
            </a:p>
          </p:txBody>
        </p:sp>
        <p:sp>
          <p:nvSpPr>
            <p:cNvPr id="761" name="Google Shape;761;p18"/>
            <p:cNvSpPr txBox="1"/>
            <p:nvPr/>
          </p:nvSpPr>
          <p:spPr>
            <a:xfrm>
              <a:off x="721896" y="2741782"/>
              <a:ext cx="1855800" cy="540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Despite being red, Mars is a cold place</a:t>
              </a:r>
              <a:endParaRPr sz="1400" b="0" i="0" u="none" strike="noStrike" cap="none">
                <a:solidFill>
                  <a:schemeClr val="dk1"/>
                </a:solidFill>
                <a:latin typeface="DM Sans"/>
                <a:ea typeface="DM Sans"/>
                <a:cs typeface="DM Sans"/>
                <a:sym typeface="DM Sans"/>
              </a:endParaRPr>
            </a:p>
          </p:txBody>
        </p:sp>
      </p:grpSp>
      <p:grpSp>
        <p:nvGrpSpPr>
          <p:cNvPr id="762" name="Google Shape;762;p18"/>
          <p:cNvGrpSpPr/>
          <p:nvPr/>
        </p:nvGrpSpPr>
        <p:grpSpPr>
          <a:xfrm>
            <a:off x="2673313" y="2455770"/>
            <a:ext cx="1855811" cy="826312"/>
            <a:chOff x="2673313" y="2455770"/>
            <a:chExt cx="1855811" cy="826312"/>
          </a:xfrm>
        </p:grpSpPr>
        <p:sp>
          <p:nvSpPr>
            <p:cNvPr id="763" name="Google Shape;763;p18"/>
            <p:cNvSpPr txBox="1"/>
            <p:nvPr/>
          </p:nvSpPr>
          <p:spPr>
            <a:xfrm>
              <a:off x="2673313" y="2455770"/>
              <a:ext cx="1855800" cy="4236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Saturn</a:t>
              </a:r>
              <a:endParaRPr sz="2200" b="0" i="0" u="none" strike="noStrike" cap="none">
                <a:solidFill>
                  <a:schemeClr val="dk2"/>
                </a:solidFill>
                <a:latin typeface="Domine"/>
                <a:ea typeface="Domine"/>
                <a:cs typeface="Domine"/>
                <a:sym typeface="Domine"/>
              </a:endParaRPr>
            </a:p>
          </p:txBody>
        </p:sp>
        <p:sp>
          <p:nvSpPr>
            <p:cNvPr id="764" name="Google Shape;764;p18"/>
            <p:cNvSpPr txBox="1"/>
            <p:nvPr/>
          </p:nvSpPr>
          <p:spPr>
            <a:xfrm>
              <a:off x="2673324" y="2741782"/>
              <a:ext cx="1855800" cy="540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Saturn was named after a Roman god</a:t>
              </a:r>
              <a:endParaRPr sz="1400" b="0" i="0" u="none" strike="noStrike" cap="none">
                <a:solidFill>
                  <a:schemeClr val="dk1"/>
                </a:solidFill>
                <a:latin typeface="DM Sans"/>
                <a:ea typeface="DM Sans"/>
                <a:cs typeface="DM Sans"/>
                <a:sym typeface="DM Sans"/>
              </a:endParaRPr>
            </a:p>
          </p:txBody>
        </p:sp>
      </p:grpSp>
      <p:grpSp>
        <p:nvGrpSpPr>
          <p:cNvPr id="765" name="Google Shape;765;p18"/>
          <p:cNvGrpSpPr/>
          <p:nvPr/>
        </p:nvGrpSpPr>
        <p:grpSpPr>
          <a:xfrm>
            <a:off x="6576168" y="2455770"/>
            <a:ext cx="1855886" cy="826312"/>
            <a:chOff x="6576168" y="2455770"/>
            <a:chExt cx="1855886" cy="826312"/>
          </a:xfrm>
        </p:grpSpPr>
        <p:sp>
          <p:nvSpPr>
            <p:cNvPr id="766" name="Google Shape;766;p18"/>
            <p:cNvSpPr txBox="1"/>
            <p:nvPr/>
          </p:nvSpPr>
          <p:spPr>
            <a:xfrm>
              <a:off x="6576168" y="2455770"/>
              <a:ext cx="1855875" cy="4236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Jupiter</a:t>
              </a:r>
              <a:endParaRPr sz="2200" b="0" i="0" u="none" strike="noStrike" cap="none">
                <a:solidFill>
                  <a:schemeClr val="dk2"/>
                </a:solidFill>
                <a:latin typeface="Domine"/>
                <a:ea typeface="Domine"/>
                <a:cs typeface="Domine"/>
                <a:sym typeface="Domine"/>
              </a:endParaRPr>
            </a:p>
          </p:txBody>
        </p:sp>
        <p:sp>
          <p:nvSpPr>
            <p:cNvPr id="767" name="Google Shape;767;p18"/>
            <p:cNvSpPr txBox="1"/>
            <p:nvPr/>
          </p:nvSpPr>
          <p:spPr>
            <a:xfrm>
              <a:off x="6576179" y="2741782"/>
              <a:ext cx="1855875" cy="540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Jupiter doesn’t have a solid surface</a:t>
              </a:r>
              <a:endParaRPr sz="1400" b="0" i="0" u="none" strike="noStrike" cap="none">
                <a:solidFill>
                  <a:schemeClr val="dk1"/>
                </a:solidFill>
                <a:latin typeface="DM Sans"/>
                <a:ea typeface="DM Sans"/>
                <a:cs typeface="DM Sans"/>
                <a:sym typeface="DM Sans"/>
              </a:endParaRPr>
            </a:p>
          </p:txBody>
        </p:sp>
      </p:grpSp>
      <p:grpSp>
        <p:nvGrpSpPr>
          <p:cNvPr id="768" name="Google Shape;768;p18"/>
          <p:cNvGrpSpPr/>
          <p:nvPr/>
        </p:nvGrpSpPr>
        <p:grpSpPr>
          <a:xfrm>
            <a:off x="4624740" y="2455770"/>
            <a:ext cx="1855886" cy="826312"/>
            <a:chOff x="4624740" y="2455770"/>
            <a:chExt cx="1855886" cy="826312"/>
          </a:xfrm>
        </p:grpSpPr>
        <p:sp>
          <p:nvSpPr>
            <p:cNvPr id="769" name="Google Shape;769;p18"/>
            <p:cNvSpPr txBox="1"/>
            <p:nvPr/>
          </p:nvSpPr>
          <p:spPr>
            <a:xfrm>
              <a:off x="4624740" y="2455770"/>
              <a:ext cx="1855875" cy="4236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Mercury</a:t>
              </a:r>
              <a:endParaRPr sz="2200" b="0" i="0" u="none" strike="noStrike" cap="none">
                <a:solidFill>
                  <a:schemeClr val="dk2"/>
                </a:solidFill>
                <a:latin typeface="Domine"/>
                <a:ea typeface="Domine"/>
                <a:cs typeface="Domine"/>
                <a:sym typeface="Domine"/>
              </a:endParaRPr>
            </a:p>
          </p:txBody>
        </p:sp>
        <p:sp>
          <p:nvSpPr>
            <p:cNvPr id="770" name="Google Shape;770;p18"/>
            <p:cNvSpPr txBox="1"/>
            <p:nvPr/>
          </p:nvSpPr>
          <p:spPr>
            <a:xfrm>
              <a:off x="4624751" y="2741782"/>
              <a:ext cx="1855875" cy="540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It’s the closest planet to the Sun</a:t>
              </a:r>
              <a:endParaRPr sz="1400" b="0" i="0" u="none" strike="noStrike" cap="none">
                <a:solidFill>
                  <a:schemeClr val="dk1"/>
                </a:solidFill>
                <a:latin typeface="DM Sans"/>
                <a:ea typeface="DM Sans"/>
                <a:cs typeface="DM Sans"/>
                <a:sym typeface="DM Sans"/>
              </a:endParaRPr>
            </a:p>
          </p:txBody>
        </p:sp>
      </p:grpSp>
      <p:grpSp>
        <p:nvGrpSpPr>
          <p:cNvPr id="771" name="Google Shape;771;p18"/>
          <p:cNvGrpSpPr/>
          <p:nvPr/>
        </p:nvGrpSpPr>
        <p:grpSpPr>
          <a:xfrm>
            <a:off x="1697599" y="3705105"/>
            <a:ext cx="1855811" cy="826312"/>
            <a:chOff x="1697599" y="3705105"/>
            <a:chExt cx="1855811" cy="826312"/>
          </a:xfrm>
        </p:grpSpPr>
        <p:sp>
          <p:nvSpPr>
            <p:cNvPr id="772" name="Google Shape;772;p18"/>
            <p:cNvSpPr txBox="1"/>
            <p:nvPr/>
          </p:nvSpPr>
          <p:spPr>
            <a:xfrm>
              <a:off x="1697599" y="3705105"/>
              <a:ext cx="1855800" cy="4236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Neptune</a:t>
              </a:r>
              <a:endParaRPr sz="2200" b="0" i="0" u="none" strike="noStrike" cap="none">
                <a:solidFill>
                  <a:schemeClr val="dk2"/>
                </a:solidFill>
                <a:latin typeface="Domine"/>
                <a:ea typeface="Domine"/>
                <a:cs typeface="Domine"/>
                <a:sym typeface="Domine"/>
              </a:endParaRPr>
            </a:p>
          </p:txBody>
        </p:sp>
        <p:sp>
          <p:nvSpPr>
            <p:cNvPr id="773" name="Google Shape;773;p18"/>
            <p:cNvSpPr txBox="1"/>
            <p:nvPr/>
          </p:nvSpPr>
          <p:spPr>
            <a:xfrm>
              <a:off x="1697610" y="3991117"/>
              <a:ext cx="1855800" cy="540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It’s the farthest planet from the Sun</a:t>
              </a:r>
              <a:endParaRPr sz="1400" b="0" i="0" u="none" strike="noStrike" cap="none">
                <a:solidFill>
                  <a:schemeClr val="dk1"/>
                </a:solidFill>
                <a:latin typeface="DM Sans"/>
                <a:ea typeface="DM Sans"/>
                <a:cs typeface="DM Sans"/>
                <a:sym typeface="DM Sans"/>
              </a:endParaRPr>
            </a:p>
          </p:txBody>
        </p:sp>
      </p:grpSp>
      <p:cxnSp>
        <p:nvCxnSpPr>
          <p:cNvPr id="774" name="Google Shape;774;p18"/>
          <p:cNvCxnSpPr>
            <a:stCxn id="758" idx="2"/>
            <a:endCxn id="760" idx="0"/>
          </p:cNvCxnSpPr>
          <p:nvPr/>
        </p:nvCxnSpPr>
        <p:spPr>
          <a:xfrm rot="5400000">
            <a:off x="2873801" y="808748"/>
            <a:ext cx="423000" cy="2871000"/>
          </a:xfrm>
          <a:prstGeom prst="bentConnector3">
            <a:avLst>
              <a:gd name="adj1" fmla="val 50003"/>
            </a:avLst>
          </a:prstGeom>
          <a:noFill/>
          <a:ln w="19050" cap="flat" cmpd="sng">
            <a:solidFill>
              <a:schemeClr val="dk1"/>
            </a:solidFill>
            <a:prstDash val="solid"/>
            <a:round/>
            <a:headEnd type="none" w="sm" len="sm"/>
            <a:tailEnd type="none" w="sm" len="sm"/>
          </a:ln>
        </p:spPr>
      </p:cxnSp>
      <p:cxnSp>
        <p:nvCxnSpPr>
          <p:cNvPr id="775" name="Google Shape;775;p18"/>
          <p:cNvCxnSpPr>
            <a:stCxn id="758" idx="2"/>
            <a:endCxn id="763" idx="0"/>
          </p:cNvCxnSpPr>
          <p:nvPr/>
        </p:nvCxnSpPr>
        <p:spPr>
          <a:xfrm rot="5400000">
            <a:off x="3849551" y="1784498"/>
            <a:ext cx="423000" cy="919500"/>
          </a:xfrm>
          <a:prstGeom prst="bentConnector3">
            <a:avLst>
              <a:gd name="adj1" fmla="val 50003"/>
            </a:avLst>
          </a:prstGeom>
          <a:noFill/>
          <a:ln w="19050" cap="flat" cmpd="sng">
            <a:solidFill>
              <a:schemeClr val="dk1"/>
            </a:solidFill>
            <a:prstDash val="solid"/>
            <a:round/>
            <a:headEnd type="none" w="sm" len="sm"/>
            <a:tailEnd type="none" w="sm" len="sm"/>
          </a:ln>
        </p:spPr>
      </p:cxnSp>
      <p:cxnSp>
        <p:nvCxnSpPr>
          <p:cNvPr id="776" name="Google Shape;776;p18"/>
          <p:cNvCxnSpPr>
            <a:stCxn id="758" idx="2"/>
            <a:endCxn id="769" idx="0"/>
          </p:cNvCxnSpPr>
          <p:nvPr/>
        </p:nvCxnSpPr>
        <p:spPr>
          <a:xfrm rot="-5400000" flipH="1">
            <a:off x="4825301" y="1728248"/>
            <a:ext cx="423000" cy="1032000"/>
          </a:xfrm>
          <a:prstGeom prst="bentConnector3">
            <a:avLst>
              <a:gd name="adj1" fmla="val 50003"/>
            </a:avLst>
          </a:prstGeom>
          <a:noFill/>
          <a:ln w="19050" cap="flat" cmpd="sng">
            <a:solidFill>
              <a:schemeClr val="dk1"/>
            </a:solidFill>
            <a:prstDash val="solid"/>
            <a:round/>
            <a:headEnd type="none" w="sm" len="sm"/>
            <a:tailEnd type="none" w="sm" len="sm"/>
          </a:ln>
        </p:spPr>
      </p:cxnSp>
      <p:cxnSp>
        <p:nvCxnSpPr>
          <p:cNvPr id="777" name="Google Shape;777;p18"/>
          <p:cNvCxnSpPr>
            <a:stCxn id="758" idx="2"/>
            <a:endCxn id="766" idx="0"/>
          </p:cNvCxnSpPr>
          <p:nvPr/>
        </p:nvCxnSpPr>
        <p:spPr>
          <a:xfrm rot="-5400000" flipH="1">
            <a:off x="5800901" y="752648"/>
            <a:ext cx="423000" cy="2983200"/>
          </a:xfrm>
          <a:prstGeom prst="bentConnector3">
            <a:avLst>
              <a:gd name="adj1" fmla="val 50003"/>
            </a:avLst>
          </a:prstGeom>
          <a:noFill/>
          <a:ln w="19050" cap="flat" cmpd="sng">
            <a:solidFill>
              <a:schemeClr val="dk1"/>
            </a:solidFill>
            <a:prstDash val="solid"/>
            <a:round/>
            <a:headEnd type="none" w="sm" len="sm"/>
            <a:tailEnd type="none" w="sm" len="sm"/>
          </a:ln>
        </p:spPr>
      </p:cxnSp>
      <p:cxnSp>
        <p:nvCxnSpPr>
          <p:cNvPr id="778" name="Google Shape;778;p18"/>
          <p:cNvCxnSpPr>
            <a:stCxn id="767" idx="2"/>
            <a:endCxn id="779" idx="0"/>
          </p:cNvCxnSpPr>
          <p:nvPr/>
        </p:nvCxnSpPr>
        <p:spPr>
          <a:xfrm rot="5400000">
            <a:off x="6804666" y="3005632"/>
            <a:ext cx="423000" cy="975900"/>
          </a:xfrm>
          <a:prstGeom prst="bentConnector3">
            <a:avLst>
              <a:gd name="adj1" fmla="val 50003"/>
            </a:avLst>
          </a:prstGeom>
          <a:noFill/>
          <a:ln w="19050" cap="flat" cmpd="sng">
            <a:solidFill>
              <a:schemeClr val="dk1"/>
            </a:solidFill>
            <a:prstDash val="solid"/>
            <a:round/>
            <a:headEnd type="none" w="sm" len="sm"/>
            <a:tailEnd type="none" w="sm" len="sm"/>
          </a:ln>
        </p:spPr>
      </p:cxnSp>
      <p:grpSp>
        <p:nvGrpSpPr>
          <p:cNvPr id="780" name="Google Shape;780;p18"/>
          <p:cNvGrpSpPr/>
          <p:nvPr/>
        </p:nvGrpSpPr>
        <p:grpSpPr>
          <a:xfrm>
            <a:off x="5600454" y="3705105"/>
            <a:ext cx="1855811" cy="826312"/>
            <a:chOff x="5600454" y="3705105"/>
            <a:chExt cx="1855811" cy="826312"/>
          </a:xfrm>
        </p:grpSpPr>
        <p:sp>
          <p:nvSpPr>
            <p:cNvPr id="779" name="Google Shape;779;p18"/>
            <p:cNvSpPr txBox="1"/>
            <p:nvPr/>
          </p:nvSpPr>
          <p:spPr>
            <a:xfrm>
              <a:off x="5600454" y="3705105"/>
              <a:ext cx="1855800" cy="4236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Mars</a:t>
              </a:r>
              <a:endParaRPr sz="2200" b="0" i="0" u="none" strike="noStrike" cap="none">
                <a:solidFill>
                  <a:schemeClr val="dk2"/>
                </a:solidFill>
                <a:latin typeface="Domine"/>
                <a:ea typeface="Domine"/>
                <a:cs typeface="Domine"/>
                <a:sym typeface="Domine"/>
              </a:endParaRPr>
            </a:p>
          </p:txBody>
        </p:sp>
        <p:sp>
          <p:nvSpPr>
            <p:cNvPr id="781" name="Google Shape;781;p18"/>
            <p:cNvSpPr txBox="1"/>
            <p:nvPr/>
          </p:nvSpPr>
          <p:spPr>
            <a:xfrm>
              <a:off x="5600465" y="3991117"/>
              <a:ext cx="1855800" cy="540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Despite being red, Mars is a cold place</a:t>
              </a:r>
              <a:endParaRPr sz="1400" b="0" i="0" u="none" strike="noStrike" cap="none">
                <a:solidFill>
                  <a:schemeClr val="dk1"/>
                </a:solidFill>
                <a:latin typeface="DM Sans"/>
                <a:ea typeface="DM Sans"/>
                <a:cs typeface="DM Sans"/>
                <a:sym typeface="DM Sans"/>
              </a:endParaRPr>
            </a:p>
          </p:txBody>
        </p:sp>
      </p:grpSp>
      <p:cxnSp>
        <p:nvCxnSpPr>
          <p:cNvPr id="782" name="Google Shape;782;p18"/>
          <p:cNvCxnSpPr>
            <a:stCxn id="770" idx="2"/>
            <a:endCxn id="779" idx="0"/>
          </p:cNvCxnSpPr>
          <p:nvPr/>
        </p:nvCxnSpPr>
        <p:spPr>
          <a:xfrm rot="-5400000" flipH="1">
            <a:off x="5828989" y="3005782"/>
            <a:ext cx="423000" cy="975600"/>
          </a:xfrm>
          <a:prstGeom prst="bentConnector3">
            <a:avLst>
              <a:gd name="adj1" fmla="val 50003"/>
            </a:avLst>
          </a:prstGeom>
          <a:noFill/>
          <a:ln w="19050" cap="flat" cmpd="sng">
            <a:solidFill>
              <a:schemeClr val="dk1"/>
            </a:solidFill>
            <a:prstDash val="solid"/>
            <a:round/>
            <a:headEnd type="none" w="sm" len="sm"/>
            <a:tailEnd type="none" w="sm" len="sm"/>
          </a:ln>
        </p:spPr>
      </p:cxnSp>
      <p:cxnSp>
        <p:nvCxnSpPr>
          <p:cNvPr id="783" name="Google Shape;783;p18"/>
          <p:cNvCxnSpPr>
            <a:stCxn id="764" idx="2"/>
            <a:endCxn id="772" idx="0"/>
          </p:cNvCxnSpPr>
          <p:nvPr/>
        </p:nvCxnSpPr>
        <p:spPr>
          <a:xfrm rot="5400000">
            <a:off x="2901924" y="3005782"/>
            <a:ext cx="423000" cy="975600"/>
          </a:xfrm>
          <a:prstGeom prst="bentConnector3">
            <a:avLst>
              <a:gd name="adj1" fmla="val 50003"/>
            </a:avLst>
          </a:prstGeom>
          <a:noFill/>
          <a:ln w="19050" cap="flat" cmpd="sng">
            <a:solidFill>
              <a:schemeClr val="dk1"/>
            </a:solidFill>
            <a:prstDash val="solid"/>
            <a:round/>
            <a:headEnd type="none" w="sm" len="sm"/>
            <a:tailEnd type="none" w="sm" len="sm"/>
          </a:ln>
        </p:spPr>
      </p:cxnSp>
      <p:cxnSp>
        <p:nvCxnSpPr>
          <p:cNvPr id="784" name="Google Shape;784;p18"/>
          <p:cNvCxnSpPr>
            <a:stCxn id="761" idx="2"/>
            <a:endCxn id="772" idx="0"/>
          </p:cNvCxnSpPr>
          <p:nvPr/>
        </p:nvCxnSpPr>
        <p:spPr>
          <a:xfrm rot="-5400000" flipH="1">
            <a:off x="1926096" y="3005782"/>
            <a:ext cx="423000" cy="975600"/>
          </a:xfrm>
          <a:prstGeom prst="bentConnector3">
            <a:avLst>
              <a:gd name="adj1" fmla="val 50003"/>
            </a:avLst>
          </a:prstGeom>
          <a:noFill/>
          <a:ln w="19050" cap="flat" cmpd="sng">
            <a:solidFill>
              <a:schemeClr val="dk1"/>
            </a:solidFill>
            <a:prstDash val="solid"/>
            <a:round/>
            <a:headEnd type="none" w="sm" len="sm"/>
            <a:tailEnd type="none" w="sm" len="sm"/>
          </a:ln>
        </p:spPr>
      </p:cxn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88"/>
        <p:cNvGrpSpPr/>
        <p:nvPr/>
      </p:nvGrpSpPr>
      <p:grpSpPr>
        <a:xfrm>
          <a:off x="0" y="0"/>
          <a:ext cx="0" cy="0"/>
          <a:chOff x="0" y="0"/>
          <a:chExt cx="0" cy="0"/>
        </a:xfrm>
      </p:grpSpPr>
      <p:sp>
        <p:nvSpPr>
          <p:cNvPr id="789" name="Google Shape;789;p19"/>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400"/>
              <a:buNone/>
            </a:pPr>
            <a:r>
              <a:rPr lang="en" sz="3400"/>
              <a:t>Anxiety treatment center</a:t>
            </a:r>
            <a:endParaRPr/>
          </a:p>
        </p:txBody>
      </p:sp>
      <p:graphicFrame>
        <p:nvGraphicFramePr>
          <p:cNvPr id="790" name="Google Shape;790;p19"/>
          <p:cNvGraphicFramePr/>
          <p:nvPr/>
        </p:nvGraphicFramePr>
        <p:xfrm>
          <a:off x="720000" y="1177818"/>
          <a:ext cx="3000000" cy="3000000"/>
        </p:xfrm>
        <a:graphic>
          <a:graphicData uri="http://schemas.openxmlformats.org/drawingml/2006/table">
            <a:tbl>
              <a:tblPr>
                <a:noFill/>
                <a:tableStyleId>{93F6368E-CEE1-48FC-8965-5AA046C22017}</a:tableStyleId>
              </a:tblPr>
              <a:tblGrid>
                <a:gridCol w="819225">
                  <a:extLst>
                    <a:ext uri="{9D8B030D-6E8A-4147-A177-3AD203B41FA5}">
                      <a16:colId xmlns:a16="http://schemas.microsoft.com/office/drawing/2014/main" val="20000"/>
                    </a:ext>
                  </a:extLst>
                </a:gridCol>
                <a:gridCol w="598100">
                  <a:extLst>
                    <a:ext uri="{9D8B030D-6E8A-4147-A177-3AD203B41FA5}">
                      <a16:colId xmlns:a16="http://schemas.microsoft.com/office/drawing/2014/main" val="20001"/>
                    </a:ext>
                  </a:extLst>
                </a:gridCol>
                <a:gridCol w="6286675">
                  <a:extLst>
                    <a:ext uri="{9D8B030D-6E8A-4147-A177-3AD203B41FA5}">
                      <a16:colId xmlns:a16="http://schemas.microsoft.com/office/drawing/2014/main" val="20002"/>
                    </a:ext>
                  </a:extLst>
                </a:gridCol>
              </a:tblGrid>
              <a:tr h="682975">
                <a:tc>
                  <a:txBody>
                    <a:bodyPr/>
                    <a:lstStyle/>
                    <a:p>
                      <a:pPr marL="0" marR="0" lvl="0" indent="0" algn="ctr" rtl="0">
                        <a:lnSpc>
                          <a:spcPct val="100000"/>
                        </a:lnSpc>
                        <a:spcBef>
                          <a:spcPts val="0"/>
                        </a:spcBef>
                        <a:spcAft>
                          <a:spcPts val="0"/>
                        </a:spcAft>
                        <a:buClr>
                          <a:srgbClr val="000000"/>
                        </a:buClr>
                        <a:buSzPts val="2200"/>
                        <a:buFont typeface="Arial"/>
                        <a:buNone/>
                      </a:pPr>
                      <a:endParaRPr sz="2200" u="none" strike="noStrike" cap="none">
                        <a:solidFill>
                          <a:schemeClr val="dk2"/>
                        </a:solidFill>
                        <a:latin typeface="Domine"/>
                        <a:ea typeface="Domine"/>
                        <a:cs typeface="Domine"/>
                        <a:sym typeface="Domine"/>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Clr>
                          <a:srgbClr val="000000"/>
                        </a:buClr>
                        <a:buSzPts val="2200"/>
                        <a:buFont typeface="Arial"/>
                        <a:buNone/>
                      </a:pPr>
                      <a:r>
                        <a:rPr lang="en" sz="2200" u="none" strike="noStrike" cap="none">
                          <a:solidFill>
                            <a:schemeClr val="dk2"/>
                          </a:solidFill>
                          <a:latin typeface="Domine"/>
                          <a:ea typeface="Domine"/>
                          <a:cs typeface="Domine"/>
                          <a:sym typeface="Domine"/>
                        </a:rPr>
                        <a:t>✔</a:t>
                      </a:r>
                      <a:endParaRPr sz="2200" u="none" strike="noStrike" cap="none">
                        <a:solidFill>
                          <a:schemeClr val="dk2"/>
                        </a:solidFill>
                        <a:latin typeface="Domine"/>
                        <a:ea typeface="Domine"/>
                        <a:cs typeface="Domine"/>
                        <a:sym typeface="Domine"/>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 sz="1400" u="none" strike="noStrike" cap="none">
                          <a:solidFill>
                            <a:schemeClr val="dk1"/>
                          </a:solidFill>
                          <a:latin typeface="DM Sans"/>
                          <a:ea typeface="DM Sans"/>
                          <a:cs typeface="DM Sans"/>
                          <a:sym typeface="DM Sans"/>
                        </a:rPr>
                        <a:t>Earth is the third planet from the Sun and the only one that harbors life in the Solar System. All humans live on this planet</a:t>
                      </a:r>
                      <a:endParaRPr sz="1400" u="none" strike="noStrike" cap="none">
                        <a:solidFill>
                          <a:schemeClr val="dk1"/>
                        </a:solidFill>
                        <a:latin typeface="DM Sans"/>
                        <a:ea typeface="DM Sans"/>
                        <a:cs typeface="DM Sans"/>
                        <a:sym typeface="DM Sans"/>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682975">
                <a:tc>
                  <a:txBody>
                    <a:bodyPr/>
                    <a:lstStyle/>
                    <a:p>
                      <a:pPr marL="0" marR="0" lvl="0" indent="0" algn="ctr" rtl="0">
                        <a:lnSpc>
                          <a:spcPct val="100000"/>
                        </a:lnSpc>
                        <a:spcBef>
                          <a:spcPts val="0"/>
                        </a:spcBef>
                        <a:spcAft>
                          <a:spcPts val="0"/>
                        </a:spcAft>
                        <a:buClr>
                          <a:srgbClr val="000000"/>
                        </a:buClr>
                        <a:buSzPts val="2200"/>
                        <a:buFont typeface="Arial"/>
                        <a:buNone/>
                      </a:pPr>
                      <a:endParaRPr sz="2200" u="none" strike="noStrike" cap="none">
                        <a:solidFill>
                          <a:schemeClr val="lt2"/>
                        </a:solidFill>
                        <a:latin typeface="Domine"/>
                        <a:ea typeface="Domine"/>
                        <a:cs typeface="Domine"/>
                        <a:sym typeface="Domine"/>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Clr>
                          <a:srgbClr val="000000"/>
                        </a:buClr>
                        <a:buSzPts val="2200"/>
                        <a:buFont typeface="Arial"/>
                        <a:buNone/>
                      </a:pPr>
                      <a:r>
                        <a:rPr lang="en" sz="2200" u="none" strike="noStrike" cap="none">
                          <a:solidFill>
                            <a:schemeClr val="dk1"/>
                          </a:solidFill>
                          <a:latin typeface="Domine"/>
                          <a:ea typeface="Domine"/>
                          <a:cs typeface="Domine"/>
                          <a:sym typeface="Domine"/>
                        </a:rPr>
                        <a:t>✘</a:t>
                      </a:r>
                      <a:endParaRPr sz="2200" u="none" strike="noStrike" cap="none">
                        <a:solidFill>
                          <a:schemeClr val="dk1"/>
                        </a:solidFill>
                        <a:latin typeface="Domine"/>
                        <a:ea typeface="Domine"/>
                        <a:cs typeface="Domine"/>
                        <a:sym typeface="Domine"/>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 sz="1400" u="none" strike="noStrike" cap="none">
                          <a:solidFill>
                            <a:schemeClr val="dk1"/>
                          </a:solidFill>
                          <a:latin typeface="DM Sans"/>
                          <a:ea typeface="DM Sans"/>
                          <a:cs typeface="DM Sans"/>
                          <a:sym typeface="DM Sans"/>
                        </a:rPr>
                        <a:t>Venus has a beautiful name and is the second planet from the Sun. It was named after the Roman god of beauty and love</a:t>
                      </a:r>
                      <a:endParaRPr sz="1400" u="none" strike="noStrike" cap="none">
                        <a:solidFill>
                          <a:schemeClr val="dk1"/>
                        </a:solidFill>
                        <a:latin typeface="DM Sans"/>
                        <a:ea typeface="DM Sans"/>
                        <a:cs typeface="DM Sans"/>
                        <a:sym typeface="DM Sans"/>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682975">
                <a:tc>
                  <a:txBody>
                    <a:bodyPr/>
                    <a:lstStyle/>
                    <a:p>
                      <a:pPr marL="0" marR="0" lvl="0" indent="0" algn="ctr" rtl="0">
                        <a:lnSpc>
                          <a:spcPct val="100000"/>
                        </a:lnSpc>
                        <a:spcBef>
                          <a:spcPts val="0"/>
                        </a:spcBef>
                        <a:spcAft>
                          <a:spcPts val="0"/>
                        </a:spcAft>
                        <a:buClr>
                          <a:srgbClr val="000000"/>
                        </a:buClr>
                        <a:buSzPts val="2200"/>
                        <a:buFont typeface="Arial"/>
                        <a:buNone/>
                      </a:pPr>
                      <a:endParaRPr sz="2200" u="none" strike="noStrike" cap="none">
                        <a:solidFill>
                          <a:schemeClr val="dk2"/>
                        </a:solidFill>
                        <a:latin typeface="Domine"/>
                        <a:ea typeface="Domine"/>
                        <a:cs typeface="Domine"/>
                        <a:sym typeface="Domine"/>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Clr>
                          <a:srgbClr val="000000"/>
                        </a:buClr>
                        <a:buSzPts val="2200"/>
                        <a:buFont typeface="Arial"/>
                        <a:buNone/>
                      </a:pPr>
                      <a:r>
                        <a:rPr lang="en" sz="2200" u="none" strike="noStrike" cap="none">
                          <a:solidFill>
                            <a:schemeClr val="dk2"/>
                          </a:solidFill>
                          <a:latin typeface="Domine"/>
                          <a:ea typeface="Domine"/>
                          <a:cs typeface="Domine"/>
                          <a:sym typeface="Domine"/>
                        </a:rPr>
                        <a:t>✔</a:t>
                      </a:r>
                      <a:endParaRPr sz="2200" u="none" strike="noStrike" cap="none">
                        <a:solidFill>
                          <a:schemeClr val="dk2"/>
                        </a:solidFill>
                        <a:latin typeface="Domine"/>
                        <a:ea typeface="Domine"/>
                        <a:cs typeface="Domine"/>
                        <a:sym typeface="Domine"/>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 sz="1400" u="none" strike="noStrike" cap="none">
                          <a:solidFill>
                            <a:schemeClr val="dk1"/>
                          </a:solidFill>
                          <a:latin typeface="DM Sans"/>
                          <a:ea typeface="DM Sans"/>
                          <a:cs typeface="DM Sans"/>
                          <a:sym typeface="DM Sans"/>
                        </a:rPr>
                        <a:t>Despite being red, Mars is actually a cold planet. It’s full of iron oxide dust, which gives the planet its reddish cast</a:t>
                      </a:r>
                      <a:endParaRPr sz="1400" u="none" strike="noStrike" cap="none">
                        <a:solidFill>
                          <a:schemeClr val="dk1"/>
                        </a:solidFill>
                        <a:latin typeface="DM Sans"/>
                        <a:ea typeface="DM Sans"/>
                        <a:cs typeface="DM Sans"/>
                        <a:sym typeface="DM Sans"/>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682975">
                <a:tc>
                  <a:txBody>
                    <a:bodyPr/>
                    <a:lstStyle/>
                    <a:p>
                      <a:pPr marL="0" marR="0" lvl="0" indent="0" algn="ctr" rtl="0">
                        <a:lnSpc>
                          <a:spcPct val="100000"/>
                        </a:lnSpc>
                        <a:spcBef>
                          <a:spcPts val="0"/>
                        </a:spcBef>
                        <a:spcAft>
                          <a:spcPts val="0"/>
                        </a:spcAft>
                        <a:buClr>
                          <a:srgbClr val="000000"/>
                        </a:buClr>
                        <a:buSzPts val="2200"/>
                        <a:buFont typeface="Arial"/>
                        <a:buNone/>
                      </a:pPr>
                      <a:endParaRPr sz="2200" u="none" strike="noStrike" cap="none">
                        <a:solidFill>
                          <a:schemeClr val="lt2"/>
                        </a:solidFill>
                        <a:latin typeface="Domine"/>
                        <a:ea typeface="Domine"/>
                        <a:cs typeface="Domine"/>
                        <a:sym typeface="Domine"/>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Clr>
                          <a:srgbClr val="000000"/>
                        </a:buClr>
                        <a:buSzPts val="2200"/>
                        <a:buFont typeface="Arial"/>
                        <a:buNone/>
                      </a:pPr>
                      <a:r>
                        <a:rPr lang="en" sz="2200" u="none" strike="noStrike" cap="none">
                          <a:solidFill>
                            <a:schemeClr val="dk1"/>
                          </a:solidFill>
                          <a:latin typeface="Domine"/>
                          <a:ea typeface="Domine"/>
                          <a:cs typeface="Domine"/>
                          <a:sym typeface="Domine"/>
                        </a:rPr>
                        <a:t>✘</a:t>
                      </a:r>
                      <a:endParaRPr sz="2200" u="none" strike="noStrike" cap="none">
                        <a:solidFill>
                          <a:schemeClr val="dk1"/>
                        </a:solidFill>
                        <a:latin typeface="Domine"/>
                        <a:ea typeface="Domine"/>
                        <a:cs typeface="Domine"/>
                        <a:sym typeface="Domine"/>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 sz="1400" u="none" strike="noStrike" cap="none">
                          <a:solidFill>
                            <a:schemeClr val="dk1"/>
                          </a:solidFill>
                          <a:latin typeface="DM Sans"/>
                          <a:ea typeface="DM Sans"/>
                          <a:cs typeface="DM Sans"/>
                          <a:sym typeface="DM Sans"/>
                        </a:rPr>
                        <a:t>Mercury is the closest planet to the Sun and the smallest one in the Solar System. This planet’s name has nothing to do with the liquid metal</a:t>
                      </a:r>
                      <a:endParaRPr sz="1400" u="none" strike="noStrike" cap="none">
                        <a:solidFill>
                          <a:schemeClr val="dk1"/>
                        </a:solidFill>
                        <a:latin typeface="DM Sans"/>
                        <a:ea typeface="DM Sans"/>
                        <a:cs typeface="DM Sans"/>
                        <a:sym typeface="DM Sans"/>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682975">
                <a:tc>
                  <a:txBody>
                    <a:bodyPr/>
                    <a:lstStyle/>
                    <a:p>
                      <a:pPr marL="0" marR="0" lvl="0" indent="0" algn="ctr" rtl="0">
                        <a:lnSpc>
                          <a:spcPct val="100000"/>
                        </a:lnSpc>
                        <a:spcBef>
                          <a:spcPts val="0"/>
                        </a:spcBef>
                        <a:spcAft>
                          <a:spcPts val="0"/>
                        </a:spcAft>
                        <a:buClr>
                          <a:srgbClr val="000000"/>
                        </a:buClr>
                        <a:buSzPts val="2200"/>
                        <a:buFont typeface="Arial"/>
                        <a:buNone/>
                      </a:pPr>
                      <a:endParaRPr sz="2200" u="none" strike="noStrike" cap="none">
                        <a:solidFill>
                          <a:schemeClr val="dk2"/>
                        </a:solidFill>
                        <a:latin typeface="Domine"/>
                        <a:ea typeface="Domine"/>
                        <a:cs typeface="Domine"/>
                        <a:sym typeface="Domine"/>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Clr>
                          <a:srgbClr val="000000"/>
                        </a:buClr>
                        <a:buSzPts val="2200"/>
                        <a:buFont typeface="Arial"/>
                        <a:buNone/>
                      </a:pPr>
                      <a:r>
                        <a:rPr lang="en" sz="2200" u="none" strike="noStrike" cap="none">
                          <a:solidFill>
                            <a:schemeClr val="dk2"/>
                          </a:solidFill>
                          <a:latin typeface="Domine"/>
                          <a:ea typeface="Domine"/>
                          <a:cs typeface="Domine"/>
                          <a:sym typeface="Domine"/>
                        </a:rPr>
                        <a:t>✔</a:t>
                      </a:r>
                      <a:endParaRPr sz="2200" u="none" strike="noStrike" cap="none">
                        <a:solidFill>
                          <a:schemeClr val="dk2"/>
                        </a:solidFill>
                        <a:latin typeface="Domine"/>
                        <a:ea typeface="Domine"/>
                        <a:cs typeface="Domine"/>
                        <a:sym typeface="Domine"/>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 sz="1400" u="none" strike="noStrike" cap="none">
                          <a:solidFill>
                            <a:schemeClr val="dk1"/>
                          </a:solidFill>
                          <a:latin typeface="DM Sans"/>
                          <a:ea typeface="DM Sans"/>
                          <a:cs typeface="DM Sans"/>
                          <a:sym typeface="DM Sans"/>
                        </a:rPr>
                        <a:t>Earth is the third planet from the Sun and the only one that harbors life in the Solar System. All humans live on this planet</a:t>
                      </a:r>
                      <a:endParaRPr sz="1400" u="none" strike="noStrike" cap="none">
                        <a:solidFill>
                          <a:schemeClr val="dk1"/>
                        </a:solidFill>
                        <a:latin typeface="DM Sans"/>
                        <a:ea typeface="DM Sans"/>
                        <a:cs typeface="DM Sans"/>
                        <a:sym typeface="DM Sans"/>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grpSp>
        <p:nvGrpSpPr>
          <p:cNvPr id="791" name="Google Shape;791;p19"/>
          <p:cNvGrpSpPr/>
          <p:nvPr/>
        </p:nvGrpSpPr>
        <p:grpSpPr>
          <a:xfrm>
            <a:off x="922474" y="2687534"/>
            <a:ext cx="414353" cy="414329"/>
            <a:chOff x="6933550" y="2634750"/>
            <a:chExt cx="434150" cy="434125"/>
          </a:xfrm>
        </p:grpSpPr>
        <p:sp>
          <p:nvSpPr>
            <p:cNvPr id="792" name="Google Shape;792;p19"/>
            <p:cNvSpPr/>
            <p:nvPr/>
          </p:nvSpPr>
          <p:spPr>
            <a:xfrm>
              <a:off x="6933550" y="2915175"/>
              <a:ext cx="126400" cy="153700"/>
            </a:xfrm>
            <a:custGeom>
              <a:avLst/>
              <a:gdLst/>
              <a:ahLst/>
              <a:cxnLst/>
              <a:rect l="l" t="t" r="r" b="b"/>
              <a:pathLst>
                <a:path w="5056" h="6148" extrusionOk="0">
                  <a:moveTo>
                    <a:pt x="1" y="0"/>
                  </a:moveTo>
                  <a:lnTo>
                    <a:pt x="1" y="5637"/>
                  </a:lnTo>
                  <a:cubicBezTo>
                    <a:pt x="1" y="5921"/>
                    <a:pt x="228" y="6148"/>
                    <a:pt x="498" y="6148"/>
                  </a:cubicBezTo>
                  <a:lnTo>
                    <a:pt x="5055" y="6148"/>
                  </a:lnTo>
                  <a:lnTo>
                    <a:pt x="5055" y="3834"/>
                  </a:lnTo>
                  <a:lnTo>
                    <a:pt x="3068" y="3834"/>
                  </a:lnTo>
                  <a:cubicBezTo>
                    <a:pt x="2784" y="3834"/>
                    <a:pt x="2557" y="3606"/>
                    <a:pt x="2557" y="3337"/>
                  </a:cubicBezTo>
                  <a:lnTo>
                    <a:pt x="2557"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3" name="Google Shape;793;p19"/>
            <p:cNvSpPr/>
            <p:nvPr/>
          </p:nvSpPr>
          <p:spPr>
            <a:xfrm>
              <a:off x="7133400" y="2825000"/>
              <a:ext cx="29825" cy="25550"/>
            </a:xfrm>
            <a:custGeom>
              <a:avLst/>
              <a:gdLst/>
              <a:ahLst/>
              <a:cxnLst/>
              <a:rect l="l" t="t" r="r" b="b"/>
              <a:pathLst>
                <a:path w="1193" h="1022" extrusionOk="0">
                  <a:moveTo>
                    <a:pt x="682" y="1"/>
                  </a:moveTo>
                  <a:cubicBezTo>
                    <a:pt x="228" y="1"/>
                    <a:pt x="0" y="540"/>
                    <a:pt x="327" y="867"/>
                  </a:cubicBezTo>
                  <a:cubicBezTo>
                    <a:pt x="429" y="974"/>
                    <a:pt x="556" y="1021"/>
                    <a:pt x="682" y="1021"/>
                  </a:cubicBezTo>
                  <a:cubicBezTo>
                    <a:pt x="942" y="1021"/>
                    <a:pt x="1193" y="818"/>
                    <a:pt x="1193" y="512"/>
                  </a:cubicBezTo>
                  <a:cubicBezTo>
                    <a:pt x="1193" y="228"/>
                    <a:pt x="966" y="1"/>
                    <a:pt x="682"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4" name="Google Shape;794;p19"/>
            <p:cNvSpPr/>
            <p:nvPr/>
          </p:nvSpPr>
          <p:spPr>
            <a:xfrm>
              <a:off x="6933550" y="2634750"/>
              <a:ext cx="434150" cy="434125"/>
            </a:xfrm>
            <a:custGeom>
              <a:avLst/>
              <a:gdLst/>
              <a:ahLst/>
              <a:cxnLst/>
              <a:rect l="l" t="t" r="r" b="b"/>
              <a:pathLst>
                <a:path w="17366" h="17365" extrusionOk="0">
                  <a:moveTo>
                    <a:pt x="7895" y="2301"/>
                  </a:moveTo>
                  <a:cubicBezTo>
                    <a:pt x="8534" y="2343"/>
                    <a:pt x="8534" y="3281"/>
                    <a:pt x="7895" y="3323"/>
                  </a:cubicBezTo>
                  <a:lnTo>
                    <a:pt x="3579" y="3323"/>
                  </a:lnTo>
                  <a:lnTo>
                    <a:pt x="3579" y="5964"/>
                  </a:lnTo>
                  <a:cubicBezTo>
                    <a:pt x="3600" y="6326"/>
                    <a:pt x="3334" y="6507"/>
                    <a:pt x="3068" y="6507"/>
                  </a:cubicBezTo>
                  <a:cubicBezTo>
                    <a:pt x="2801" y="6507"/>
                    <a:pt x="2535" y="6326"/>
                    <a:pt x="2557" y="5964"/>
                  </a:cubicBezTo>
                  <a:lnTo>
                    <a:pt x="2557" y="2812"/>
                  </a:lnTo>
                  <a:cubicBezTo>
                    <a:pt x="2557" y="2528"/>
                    <a:pt x="2784" y="2301"/>
                    <a:pt x="3068" y="2301"/>
                  </a:cubicBezTo>
                  <a:close/>
                  <a:moveTo>
                    <a:pt x="8676" y="6589"/>
                  </a:moveTo>
                  <a:cubicBezTo>
                    <a:pt x="10394" y="6589"/>
                    <a:pt x="10806" y="8988"/>
                    <a:pt x="9187" y="9556"/>
                  </a:cubicBezTo>
                  <a:lnTo>
                    <a:pt x="9187" y="10252"/>
                  </a:lnTo>
                  <a:cubicBezTo>
                    <a:pt x="9208" y="10614"/>
                    <a:pt x="8946" y="10795"/>
                    <a:pt x="8683" y="10795"/>
                  </a:cubicBezTo>
                  <a:cubicBezTo>
                    <a:pt x="8420" y="10795"/>
                    <a:pt x="8158" y="10614"/>
                    <a:pt x="8179" y="10252"/>
                  </a:cubicBezTo>
                  <a:lnTo>
                    <a:pt x="8179" y="9556"/>
                  </a:lnTo>
                  <a:cubicBezTo>
                    <a:pt x="6546" y="8988"/>
                    <a:pt x="6972" y="6589"/>
                    <a:pt x="8676" y="6589"/>
                  </a:cubicBezTo>
                  <a:close/>
                  <a:moveTo>
                    <a:pt x="488" y="0"/>
                  </a:moveTo>
                  <a:cubicBezTo>
                    <a:pt x="215" y="0"/>
                    <a:pt x="1" y="236"/>
                    <a:pt x="1" y="498"/>
                  </a:cubicBezTo>
                  <a:lnTo>
                    <a:pt x="1" y="10195"/>
                  </a:lnTo>
                  <a:lnTo>
                    <a:pt x="2557" y="10195"/>
                  </a:lnTo>
                  <a:lnTo>
                    <a:pt x="2557" y="8576"/>
                  </a:lnTo>
                  <a:cubicBezTo>
                    <a:pt x="2535" y="8214"/>
                    <a:pt x="2801" y="8033"/>
                    <a:pt x="3068" y="8033"/>
                  </a:cubicBezTo>
                  <a:cubicBezTo>
                    <a:pt x="3334" y="8033"/>
                    <a:pt x="3600" y="8214"/>
                    <a:pt x="3579" y="8576"/>
                  </a:cubicBezTo>
                  <a:lnTo>
                    <a:pt x="3579" y="14043"/>
                  </a:lnTo>
                  <a:lnTo>
                    <a:pt x="7128" y="14043"/>
                  </a:lnTo>
                  <a:lnTo>
                    <a:pt x="7128" y="12751"/>
                  </a:lnTo>
                  <a:lnTo>
                    <a:pt x="5638" y="12751"/>
                  </a:lnTo>
                  <a:cubicBezTo>
                    <a:pt x="5354" y="12751"/>
                    <a:pt x="5126" y="12523"/>
                    <a:pt x="5126" y="12239"/>
                  </a:cubicBezTo>
                  <a:lnTo>
                    <a:pt x="5126" y="5112"/>
                  </a:lnTo>
                  <a:cubicBezTo>
                    <a:pt x="5126" y="4828"/>
                    <a:pt x="5354" y="4601"/>
                    <a:pt x="5638" y="4601"/>
                  </a:cubicBezTo>
                  <a:lnTo>
                    <a:pt x="9982" y="4601"/>
                  </a:lnTo>
                  <a:lnTo>
                    <a:pt x="9982" y="2812"/>
                  </a:lnTo>
                  <a:cubicBezTo>
                    <a:pt x="9982" y="2528"/>
                    <a:pt x="10209" y="2301"/>
                    <a:pt x="10479" y="2301"/>
                  </a:cubicBezTo>
                  <a:lnTo>
                    <a:pt x="14298" y="2301"/>
                  </a:lnTo>
                  <a:cubicBezTo>
                    <a:pt x="14582" y="2301"/>
                    <a:pt x="14809" y="2528"/>
                    <a:pt x="14809" y="2812"/>
                  </a:cubicBezTo>
                  <a:lnTo>
                    <a:pt x="14809" y="8094"/>
                  </a:lnTo>
                  <a:cubicBezTo>
                    <a:pt x="14809" y="8434"/>
                    <a:pt x="14554" y="8605"/>
                    <a:pt x="14298" y="8605"/>
                  </a:cubicBezTo>
                  <a:cubicBezTo>
                    <a:pt x="14043" y="8605"/>
                    <a:pt x="13787" y="8434"/>
                    <a:pt x="13787" y="8094"/>
                  </a:cubicBezTo>
                  <a:lnTo>
                    <a:pt x="13787" y="3323"/>
                  </a:lnTo>
                  <a:lnTo>
                    <a:pt x="10990" y="3323"/>
                  </a:lnTo>
                  <a:lnTo>
                    <a:pt x="10990" y="4615"/>
                  </a:lnTo>
                  <a:lnTo>
                    <a:pt x="11743" y="4615"/>
                  </a:lnTo>
                  <a:cubicBezTo>
                    <a:pt x="11750" y="4615"/>
                    <a:pt x="11758" y="4615"/>
                    <a:pt x="11765" y="4615"/>
                  </a:cubicBezTo>
                  <a:cubicBezTo>
                    <a:pt x="12026" y="4615"/>
                    <a:pt x="12254" y="4850"/>
                    <a:pt x="12254" y="5112"/>
                  </a:cubicBezTo>
                  <a:lnTo>
                    <a:pt x="12254" y="12239"/>
                  </a:lnTo>
                  <a:cubicBezTo>
                    <a:pt x="12254" y="12523"/>
                    <a:pt x="12012" y="12751"/>
                    <a:pt x="11743" y="12751"/>
                  </a:cubicBezTo>
                  <a:lnTo>
                    <a:pt x="9755" y="12751"/>
                  </a:lnTo>
                  <a:cubicBezTo>
                    <a:pt x="9073" y="12751"/>
                    <a:pt x="9073" y="11728"/>
                    <a:pt x="9755" y="11728"/>
                  </a:cubicBezTo>
                  <a:lnTo>
                    <a:pt x="11217" y="11728"/>
                  </a:lnTo>
                  <a:lnTo>
                    <a:pt x="11217" y="5623"/>
                  </a:lnTo>
                  <a:lnTo>
                    <a:pt x="6120" y="5623"/>
                  </a:lnTo>
                  <a:lnTo>
                    <a:pt x="6120" y="11728"/>
                  </a:lnTo>
                  <a:lnTo>
                    <a:pt x="7625" y="11728"/>
                  </a:lnTo>
                  <a:cubicBezTo>
                    <a:pt x="7909" y="11728"/>
                    <a:pt x="8136" y="11955"/>
                    <a:pt x="8136" y="12239"/>
                  </a:cubicBezTo>
                  <a:lnTo>
                    <a:pt x="8136" y="14043"/>
                  </a:lnTo>
                  <a:lnTo>
                    <a:pt x="13773" y="14043"/>
                  </a:lnTo>
                  <a:lnTo>
                    <a:pt x="13773" y="10706"/>
                  </a:lnTo>
                  <a:cubicBezTo>
                    <a:pt x="13780" y="10372"/>
                    <a:pt x="14036" y="10206"/>
                    <a:pt x="14289" y="10206"/>
                  </a:cubicBezTo>
                  <a:cubicBezTo>
                    <a:pt x="14543" y="10206"/>
                    <a:pt x="14795" y="10372"/>
                    <a:pt x="14795" y="10706"/>
                  </a:cubicBezTo>
                  <a:lnTo>
                    <a:pt x="14795" y="14554"/>
                  </a:lnTo>
                  <a:cubicBezTo>
                    <a:pt x="14795" y="14823"/>
                    <a:pt x="14568" y="15051"/>
                    <a:pt x="14284" y="15051"/>
                  </a:cubicBezTo>
                  <a:lnTo>
                    <a:pt x="6078" y="15051"/>
                  </a:lnTo>
                  <a:lnTo>
                    <a:pt x="6078" y="17365"/>
                  </a:lnTo>
                  <a:lnTo>
                    <a:pt x="16854" y="17365"/>
                  </a:lnTo>
                  <a:cubicBezTo>
                    <a:pt x="17138" y="17365"/>
                    <a:pt x="17365" y="17138"/>
                    <a:pt x="17365" y="16854"/>
                  </a:cubicBezTo>
                  <a:lnTo>
                    <a:pt x="17365" y="498"/>
                  </a:lnTo>
                  <a:cubicBezTo>
                    <a:pt x="17365" y="236"/>
                    <a:pt x="17151" y="0"/>
                    <a:pt x="16878" y="0"/>
                  </a:cubicBezTo>
                  <a:cubicBezTo>
                    <a:pt x="16870" y="0"/>
                    <a:pt x="16862" y="0"/>
                    <a:pt x="16854" y="1"/>
                  </a:cubicBezTo>
                  <a:lnTo>
                    <a:pt x="512" y="1"/>
                  </a:lnTo>
                  <a:cubicBezTo>
                    <a:pt x="504" y="0"/>
                    <a:pt x="496" y="0"/>
                    <a:pt x="48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795" name="Google Shape;795;p19"/>
          <p:cNvGrpSpPr/>
          <p:nvPr/>
        </p:nvGrpSpPr>
        <p:grpSpPr>
          <a:xfrm>
            <a:off x="965672" y="3364684"/>
            <a:ext cx="327956" cy="414329"/>
            <a:chOff x="6977925" y="3313425"/>
            <a:chExt cx="343625" cy="434125"/>
          </a:xfrm>
        </p:grpSpPr>
        <p:sp>
          <p:nvSpPr>
            <p:cNvPr id="796" name="Google Shape;796;p19"/>
            <p:cNvSpPr/>
            <p:nvPr/>
          </p:nvSpPr>
          <p:spPr>
            <a:xfrm>
              <a:off x="7077675" y="3313425"/>
              <a:ext cx="144125" cy="95150"/>
            </a:xfrm>
            <a:custGeom>
              <a:avLst/>
              <a:gdLst/>
              <a:ahLst/>
              <a:cxnLst/>
              <a:rect l="l" t="t" r="r" b="b"/>
              <a:pathLst>
                <a:path w="5765" h="3806" extrusionOk="0">
                  <a:moveTo>
                    <a:pt x="696" y="0"/>
                  </a:moveTo>
                  <a:cubicBezTo>
                    <a:pt x="440" y="327"/>
                    <a:pt x="412" y="384"/>
                    <a:pt x="142" y="739"/>
                  </a:cubicBezTo>
                  <a:cubicBezTo>
                    <a:pt x="0" y="1008"/>
                    <a:pt x="43" y="1335"/>
                    <a:pt x="242" y="1534"/>
                  </a:cubicBezTo>
                  <a:lnTo>
                    <a:pt x="2215" y="3805"/>
                  </a:lnTo>
                  <a:lnTo>
                    <a:pt x="3550" y="3805"/>
                  </a:lnTo>
                  <a:lnTo>
                    <a:pt x="5509" y="1534"/>
                  </a:lnTo>
                  <a:cubicBezTo>
                    <a:pt x="5722" y="1335"/>
                    <a:pt x="5765" y="1008"/>
                    <a:pt x="5623" y="739"/>
                  </a:cubicBezTo>
                  <a:cubicBezTo>
                    <a:pt x="5353" y="384"/>
                    <a:pt x="5310" y="327"/>
                    <a:pt x="5069"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7" name="Google Shape;797;p19"/>
            <p:cNvSpPr/>
            <p:nvPr/>
          </p:nvSpPr>
          <p:spPr>
            <a:xfrm>
              <a:off x="6977925" y="3313425"/>
              <a:ext cx="336525" cy="433775"/>
            </a:xfrm>
            <a:custGeom>
              <a:avLst/>
              <a:gdLst/>
              <a:ahLst/>
              <a:cxnLst/>
              <a:rect l="l" t="t" r="r" b="b"/>
              <a:pathLst>
                <a:path w="13461" h="17351" extrusionOk="0">
                  <a:moveTo>
                    <a:pt x="10095" y="0"/>
                  </a:moveTo>
                  <a:cubicBezTo>
                    <a:pt x="10905" y="100"/>
                    <a:pt x="11274" y="1065"/>
                    <a:pt x="10734" y="1676"/>
                  </a:cubicBezTo>
                  <a:lnTo>
                    <a:pt x="157" y="13801"/>
                  </a:lnTo>
                  <a:cubicBezTo>
                    <a:pt x="15" y="13957"/>
                    <a:pt x="1" y="14198"/>
                    <a:pt x="100" y="14383"/>
                  </a:cubicBezTo>
                  <a:lnTo>
                    <a:pt x="1577" y="17095"/>
                  </a:lnTo>
                  <a:cubicBezTo>
                    <a:pt x="1648" y="17237"/>
                    <a:pt x="1804" y="17336"/>
                    <a:pt x="1960" y="17350"/>
                  </a:cubicBezTo>
                  <a:lnTo>
                    <a:pt x="2017" y="17350"/>
                  </a:lnTo>
                  <a:cubicBezTo>
                    <a:pt x="2173" y="17350"/>
                    <a:pt x="2301" y="17293"/>
                    <a:pt x="2400" y="17180"/>
                  </a:cubicBezTo>
                  <a:lnTo>
                    <a:pt x="12140" y="5963"/>
                  </a:lnTo>
                  <a:cubicBezTo>
                    <a:pt x="13034" y="4955"/>
                    <a:pt x="13460" y="3607"/>
                    <a:pt x="13304" y="2272"/>
                  </a:cubicBezTo>
                  <a:lnTo>
                    <a:pt x="13304" y="2272"/>
                  </a:lnTo>
                  <a:lnTo>
                    <a:pt x="13304" y="2286"/>
                  </a:lnTo>
                  <a:cubicBezTo>
                    <a:pt x="13219" y="1377"/>
                    <a:pt x="12651" y="582"/>
                    <a:pt x="11828" y="213"/>
                  </a:cubicBezTo>
                  <a:cubicBezTo>
                    <a:pt x="11416" y="29"/>
                    <a:pt x="10564" y="0"/>
                    <a:pt x="10195"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8" name="Google Shape;798;p19"/>
            <p:cNvSpPr/>
            <p:nvPr/>
          </p:nvSpPr>
          <p:spPr>
            <a:xfrm>
              <a:off x="6985025" y="3313775"/>
              <a:ext cx="147675" cy="206950"/>
            </a:xfrm>
            <a:custGeom>
              <a:avLst/>
              <a:gdLst/>
              <a:ahLst/>
              <a:cxnLst/>
              <a:rect l="l" t="t" r="r" b="b"/>
              <a:pathLst>
                <a:path w="5907" h="8278" extrusionOk="0">
                  <a:moveTo>
                    <a:pt x="3266" y="0"/>
                  </a:moveTo>
                  <a:cubicBezTo>
                    <a:pt x="2883" y="0"/>
                    <a:pt x="2045" y="29"/>
                    <a:pt x="1633" y="199"/>
                  </a:cubicBezTo>
                  <a:cubicBezTo>
                    <a:pt x="810" y="583"/>
                    <a:pt x="242" y="1363"/>
                    <a:pt x="157" y="2272"/>
                  </a:cubicBezTo>
                  <a:cubicBezTo>
                    <a:pt x="1" y="3621"/>
                    <a:pt x="427" y="4956"/>
                    <a:pt x="1321" y="5978"/>
                  </a:cubicBezTo>
                  <a:lnTo>
                    <a:pt x="3323" y="8278"/>
                  </a:lnTo>
                  <a:lnTo>
                    <a:pt x="5907" y="5325"/>
                  </a:lnTo>
                  <a:lnTo>
                    <a:pt x="2727" y="1676"/>
                  </a:lnTo>
                  <a:cubicBezTo>
                    <a:pt x="2187" y="1065"/>
                    <a:pt x="2556" y="86"/>
                    <a:pt x="336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799" name="Google Shape;799;p19"/>
            <p:cNvSpPr/>
            <p:nvPr/>
          </p:nvSpPr>
          <p:spPr>
            <a:xfrm>
              <a:off x="7166400" y="3559400"/>
              <a:ext cx="155150" cy="188150"/>
            </a:xfrm>
            <a:custGeom>
              <a:avLst/>
              <a:gdLst/>
              <a:ahLst/>
              <a:cxnLst/>
              <a:rect l="l" t="t" r="r" b="b"/>
              <a:pathLst>
                <a:path w="6206" h="7526" extrusionOk="0">
                  <a:moveTo>
                    <a:pt x="2585" y="0"/>
                  </a:moveTo>
                  <a:lnTo>
                    <a:pt x="1" y="2968"/>
                  </a:lnTo>
                  <a:lnTo>
                    <a:pt x="3806" y="7355"/>
                  </a:lnTo>
                  <a:cubicBezTo>
                    <a:pt x="3905" y="7469"/>
                    <a:pt x="4033" y="7525"/>
                    <a:pt x="4189" y="7525"/>
                  </a:cubicBezTo>
                  <a:lnTo>
                    <a:pt x="4246" y="7525"/>
                  </a:lnTo>
                  <a:cubicBezTo>
                    <a:pt x="4402" y="7511"/>
                    <a:pt x="4558" y="7412"/>
                    <a:pt x="4629" y="7270"/>
                  </a:cubicBezTo>
                  <a:lnTo>
                    <a:pt x="6106" y="4558"/>
                  </a:lnTo>
                  <a:cubicBezTo>
                    <a:pt x="6205" y="4373"/>
                    <a:pt x="6177" y="4132"/>
                    <a:pt x="6049" y="3976"/>
                  </a:cubicBezTo>
                  <a:lnTo>
                    <a:pt x="2585"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00" name="Google Shape;800;p19"/>
          <p:cNvGrpSpPr/>
          <p:nvPr/>
        </p:nvGrpSpPr>
        <p:grpSpPr>
          <a:xfrm>
            <a:off x="938579" y="4049189"/>
            <a:ext cx="382142" cy="414520"/>
            <a:chOff x="3227525" y="3996700"/>
            <a:chExt cx="400400" cy="434325"/>
          </a:xfrm>
        </p:grpSpPr>
        <p:sp>
          <p:nvSpPr>
            <p:cNvPr id="801" name="Google Shape;801;p19"/>
            <p:cNvSpPr/>
            <p:nvPr/>
          </p:nvSpPr>
          <p:spPr>
            <a:xfrm>
              <a:off x="3227525" y="3996700"/>
              <a:ext cx="150150" cy="129225"/>
            </a:xfrm>
            <a:custGeom>
              <a:avLst/>
              <a:gdLst/>
              <a:ahLst/>
              <a:cxnLst/>
              <a:rect l="l" t="t" r="r" b="b"/>
              <a:pathLst>
                <a:path w="6006" h="5169" extrusionOk="0">
                  <a:moveTo>
                    <a:pt x="2996" y="0"/>
                  </a:moveTo>
                  <a:cubicBezTo>
                    <a:pt x="1349" y="0"/>
                    <a:pt x="0" y="1349"/>
                    <a:pt x="0" y="2996"/>
                  </a:cubicBezTo>
                  <a:lnTo>
                    <a:pt x="0" y="5168"/>
                  </a:lnTo>
                  <a:lnTo>
                    <a:pt x="6006" y="5168"/>
                  </a:lnTo>
                  <a:lnTo>
                    <a:pt x="6006" y="2996"/>
                  </a:lnTo>
                  <a:cubicBezTo>
                    <a:pt x="6006" y="1349"/>
                    <a:pt x="4657" y="0"/>
                    <a:pt x="299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2" name="Google Shape;802;p19"/>
            <p:cNvSpPr/>
            <p:nvPr/>
          </p:nvSpPr>
          <p:spPr>
            <a:xfrm>
              <a:off x="3227525" y="4151100"/>
              <a:ext cx="150150" cy="129225"/>
            </a:xfrm>
            <a:custGeom>
              <a:avLst/>
              <a:gdLst/>
              <a:ahLst/>
              <a:cxnLst/>
              <a:rect l="l" t="t" r="r" b="b"/>
              <a:pathLst>
                <a:path w="6006" h="5169" extrusionOk="0">
                  <a:moveTo>
                    <a:pt x="0" y="0"/>
                  </a:moveTo>
                  <a:lnTo>
                    <a:pt x="0" y="2173"/>
                  </a:lnTo>
                  <a:cubicBezTo>
                    <a:pt x="0" y="3820"/>
                    <a:pt x="1349" y="5168"/>
                    <a:pt x="2996" y="5168"/>
                  </a:cubicBezTo>
                  <a:cubicBezTo>
                    <a:pt x="4657" y="5168"/>
                    <a:pt x="6006" y="3820"/>
                    <a:pt x="6006" y="2173"/>
                  </a:cubicBezTo>
                  <a:lnTo>
                    <a:pt x="6006"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3" name="Google Shape;803;p19"/>
            <p:cNvSpPr/>
            <p:nvPr/>
          </p:nvSpPr>
          <p:spPr>
            <a:xfrm>
              <a:off x="3387250" y="4224925"/>
              <a:ext cx="240675" cy="206100"/>
            </a:xfrm>
            <a:custGeom>
              <a:avLst/>
              <a:gdLst/>
              <a:ahLst/>
              <a:cxnLst/>
              <a:rect l="l" t="t" r="r" b="b"/>
              <a:pathLst>
                <a:path w="9627" h="8244" extrusionOk="0">
                  <a:moveTo>
                    <a:pt x="4461" y="2613"/>
                  </a:moveTo>
                  <a:cubicBezTo>
                    <a:pt x="4904" y="2613"/>
                    <a:pt x="5122" y="3157"/>
                    <a:pt x="4799" y="3479"/>
                  </a:cubicBezTo>
                  <a:cubicBezTo>
                    <a:pt x="4699" y="3579"/>
                    <a:pt x="4575" y="3623"/>
                    <a:pt x="4452" y="3623"/>
                  </a:cubicBezTo>
                  <a:cubicBezTo>
                    <a:pt x="4190" y="3623"/>
                    <a:pt x="3933" y="3419"/>
                    <a:pt x="3933" y="3110"/>
                  </a:cubicBezTo>
                  <a:cubicBezTo>
                    <a:pt x="3933" y="2840"/>
                    <a:pt x="4160" y="2613"/>
                    <a:pt x="4444" y="2613"/>
                  </a:cubicBezTo>
                  <a:cubicBezTo>
                    <a:pt x="4450" y="2613"/>
                    <a:pt x="4456" y="2613"/>
                    <a:pt x="4461" y="2613"/>
                  </a:cubicBezTo>
                  <a:close/>
                  <a:moveTo>
                    <a:pt x="6545" y="2613"/>
                  </a:moveTo>
                  <a:cubicBezTo>
                    <a:pt x="7000" y="2613"/>
                    <a:pt x="7227" y="3153"/>
                    <a:pt x="6915" y="3479"/>
                  </a:cubicBezTo>
                  <a:cubicBezTo>
                    <a:pt x="6810" y="3579"/>
                    <a:pt x="6683" y="3623"/>
                    <a:pt x="6558" y="3623"/>
                  </a:cubicBezTo>
                  <a:cubicBezTo>
                    <a:pt x="6291" y="3623"/>
                    <a:pt x="6034" y="3419"/>
                    <a:pt x="6034" y="3110"/>
                  </a:cubicBezTo>
                  <a:cubicBezTo>
                    <a:pt x="6034" y="2840"/>
                    <a:pt x="6261" y="2613"/>
                    <a:pt x="6545" y="2613"/>
                  </a:cubicBezTo>
                  <a:close/>
                  <a:moveTo>
                    <a:pt x="4377" y="4509"/>
                  </a:moveTo>
                  <a:cubicBezTo>
                    <a:pt x="4530" y="4509"/>
                    <a:pt x="4686" y="4581"/>
                    <a:pt x="4799" y="4757"/>
                  </a:cubicBezTo>
                  <a:cubicBezTo>
                    <a:pt x="4962" y="5005"/>
                    <a:pt x="5229" y="5130"/>
                    <a:pt x="5495" y="5130"/>
                  </a:cubicBezTo>
                  <a:cubicBezTo>
                    <a:pt x="5761" y="5130"/>
                    <a:pt x="6027" y="5005"/>
                    <a:pt x="6190" y="4757"/>
                  </a:cubicBezTo>
                  <a:cubicBezTo>
                    <a:pt x="6305" y="4606"/>
                    <a:pt x="6452" y="4543"/>
                    <a:pt x="6595" y="4543"/>
                  </a:cubicBezTo>
                  <a:cubicBezTo>
                    <a:pt x="6951" y="4543"/>
                    <a:pt x="7285" y="4930"/>
                    <a:pt x="7042" y="5325"/>
                  </a:cubicBezTo>
                  <a:lnTo>
                    <a:pt x="7042" y="5339"/>
                  </a:lnTo>
                  <a:cubicBezTo>
                    <a:pt x="6669" y="5882"/>
                    <a:pt x="6085" y="6152"/>
                    <a:pt x="5501" y="6152"/>
                  </a:cubicBezTo>
                  <a:cubicBezTo>
                    <a:pt x="4910" y="6152"/>
                    <a:pt x="4319" y="5875"/>
                    <a:pt x="3947" y="5325"/>
                  </a:cubicBezTo>
                  <a:cubicBezTo>
                    <a:pt x="3657" y="4924"/>
                    <a:pt x="4009" y="4509"/>
                    <a:pt x="4377" y="4509"/>
                  </a:cubicBezTo>
                  <a:close/>
                  <a:moveTo>
                    <a:pt x="5495" y="1"/>
                  </a:moveTo>
                  <a:cubicBezTo>
                    <a:pt x="1832" y="1"/>
                    <a:pt x="0" y="4445"/>
                    <a:pt x="2598" y="7029"/>
                  </a:cubicBezTo>
                  <a:cubicBezTo>
                    <a:pt x="3438" y="7868"/>
                    <a:pt x="4469" y="8244"/>
                    <a:pt x="5480" y="8244"/>
                  </a:cubicBezTo>
                  <a:cubicBezTo>
                    <a:pt x="7597" y="8244"/>
                    <a:pt x="9626" y="6597"/>
                    <a:pt x="9626" y="4118"/>
                  </a:cubicBezTo>
                  <a:cubicBezTo>
                    <a:pt x="9626" y="1846"/>
                    <a:pt x="7781" y="1"/>
                    <a:pt x="550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4" name="Google Shape;804;p19"/>
            <p:cNvSpPr/>
            <p:nvPr/>
          </p:nvSpPr>
          <p:spPr>
            <a:xfrm>
              <a:off x="3425350" y="4027650"/>
              <a:ext cx="180200" cy="149500"/>
            </a:xfrm>
            <a:custGeom>
              <a:avLst/>
              <a:gdLst/>
              <a:ahLst/>
              <a:cxnLst/>
              <a:rect l="l" t="t" r="r" b="b"/>
              <a:pathLst>
                <a:path w="7208" h="5980" extrusionOk="0">
                  <a:moveTo>
                    <a:pt x="3626" y="0"/>
                  </a:moveTo>
                  <a:cubicBezTo>
                    <a:pt x="2448" y="0"/>
                    <a:pt x="1334" y="694"/>
                    <a:pt x="861" y="1843"/>
                  </a:cubicBezTo>
                  <a:cubicBezTo>
                    <a:pt x="1" y="3912"/>
                    <a:pt x="1606" y="5980"/>
                    <a:pt x="3601" y="5980"/>
                  </a:cubicBezTo>
                  <a:cubicBezTo>
                    <a:pt x="3976" y="5980"/>
                    <a:pt x="4364" y="5907"/>
                    <a:pt x="4752" y="5748"/>
                  </a:cubicBezTo>
                  <a:cubicBezTo>
                    <a:pt x="7208" y="4725"/>
                    <a:pt x="7208" y="1247"/>
                    <a:pt x="4766" y="225"/>
                  </a:cubicBezTo>
                  <a:cubicBezTo>
                    <a:pt x="4392" y="72"/>
                    <a:pt x="4006" y="0"/>
                    <a:pt x="362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05" name="Google Shape;805;p19"/>
          <p:cNvGrpSpPr/>
          <p:nvPr/>
        </p:nvGrpSpPr>
        <p:grpSpPr>
          <a:xfrm>
            <a:off x="954327" y="1995066"/>
            <a:ext cx="350647" cy="415164"/>
            <a:chOff x="1014575" y="3995900"/>
            <a:chExt cx="367400" cy="435000"/>
          </a:xfrm>
        </p:grpSpPr>
        <p:sp>
          <p:nvSpPr>
            <p:cNvPr id="806" name="Google Shape;806;p19"/>
            <p:cNvSpPr/>
            <p:nvPr/>
          </p:nvSpPr>
          <p:spPr>
            <a:xfrm>
              <a:off x="1337050" y="4013725"/>
              <a:ext cx="44375" cy="171825"/>
            </a:xfrm>
            <a:custGeom>
              <a:avLst/>
              <a:gdLst/>
              <a:ahLst/>
              <a:cxnLst/>
              <a:rect l="l" t="t" r="r" b="b"/>
              <a:pathLst>
                <a:path w="1775" h="6873" extrusionOk="0">
                  <a:moveTo>
                    <a:pt x="1264" y="1"/>
                  </a:moveTo>
                  <a:cubicBezTo>
                    <a:pt x="980" y="1"/>
                    <a:pt x="753" y="228"/>
                    <a:pt x="753" y="512"/>
                  </a:cubicBezTo>
                  <a:lnTo>
                    <a:pt x="753" y="4274"/>
                  </a:lnTo>
                  <a:cubicBezTo>
                    <a:pt x="753" y="4885"/>
                    <a:pt x="483" y="5467"/>
                    <a:pt x="0" y="5836"/>
                  </a:cubicBezTo>
                  <a:cubicBezTo>
                    <a:pt x="128" y="6177"/>
                    <a:pt x="227" y="6518"/>
                    <a:pt x="284" y="6873"/>
                  </a:cubicBezTo>
                  <a:cubicBezTo>
                    <a:pt x="1207" y="6333"/>
                    <a:pt x="1775" y="5339"/>
                    <a:pt x="1775" y="4274"/>
                  </a:cubicBezTo>
                  <a:lnTo>
                    <a:pt x="1775" y="512"/>
                  </a:lnTo>
                  <a:cubicBezTo>
                    <a:pt x="1775" y="228"/>
                    <a:pt x="1548" y="1"/>
                    <a:pt x="1264"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7" name="Google Shape;807;p19"/>
            <p:cNvSpPr/>
            <p:nvPr/>
          </p:nvSpPr>
          <p:spPr>
            <a:xfrm>
              <a:off x="1033925" y="4089325"/>
              <a:ext cx="287525" cy="246050"/>
            </a:xfrm>
            <a:custGeom>
              <a:avLst/>
              <a:gdLst/>
              <a:ahLst/>
              <a:cxnLst/>
              <a:rect l="l" t="t" r="r" b="b"/>
              <a:pathLst>
                <a:path w="11501" h="9842" extrusionOk="0">
                  <a:moveTo>
                    <a:pt x="6574" y="2019"/>
                  </a:moveTo>
                  <a:cubicBezTo>
                    <a:pt x="6834" y="2019"/>
                    <a:pt x="7085" y="2222"/>
                    <a:pt x="7085" y="2528"/>
                  </a:cubicBezTo>
                  <a:cubicBezTo>
                    <a:pt x="7085" y="2812"/>
                    <a:pt x="6858" y="3039"/>
                    <a:pt x="6574" y="3039"/>
                  </a:cubicBezTo>
                  <a:cubicBezTo>
                    <a:pt x="6119" y="3039"/>
                    <a:pt x="5892" y="2486"/>
                    <a:pt x="6219" y="2173"/>
                  </a:cubicBezTo>
                  <a:cubicBezTo>
                    <a:pt x="6321" y="2067"/>
                    <a:pt x="6448" y="2019"/>
                    <a:pt x="6574" y="2019"/>
                  </a:cubicBezTo>
                  <a:close/>
                  <a:moveTo>
                    <a:pt x="5260" y="3027"/>
                  </a:moveTo>
                  <a:cubicBezTo>
                    <a:pt x="5520" y="3027"/>
                    <a:pt x="5764" y="3230"/>
                    <a:pt x="5764" y="3536"/>
                  </a:cubicBezTo>
                  <a:cubicBezTo>
                    <a:pt x="5764" y="3820"/>
                    <a:pt x="5537" y="4047"/>
                    <a:pt x="5268" y="4047"/>
                  </a:cubicBezTo>
                  <a:cubicBezTo>
                    <a:pt x="4813" y="4047"/>
                    <a:pt x="4586" y="3494"/>
                    <a:pt x="4898" y="3181"/>
                  </a:cubicBezTo>
                  <a:cubicBezTo>
                    <a:pt x="5005" y="3075"/>
                    <a:pt x="5134" y="3027"/>
                    <a:pt x="5260" y="3027"/>
                  </a:cubicBezTo>
                  <a:close/>
                  <a:moveTo>
                    <a:pt x="7906" y="3023"/>
                  </a:moveTo>
                  <a:cubicBezTo>
                    <a:pt x="8169" y="3023"/>
                    <a:pt x="8419" y="3227"/>
                    <a:pt x="8419" y="3536"/>
                  </a:cubicBezTo>
                  <a:cubicBezTo>
                    <a:pt x="8419" y="3806"/>
                    <a:pt x="8192" y="4047"/>
                    <a:pt x="7908" y="4047"/>
                  </a:cubicBezTo>
                  <a:cubicBezTo>
                    <a:pt x="7454" y="4047"/>
                    <a:pt x="7227" y="3494"/>
                    <a:pt x="7553" y="3167"/>
                  </a:cubicBezTo>
                  <a:cubicBezTo>
                    <a:pt x="7658" y="3068"/>
                    <a:pt x="7783" y="3023"/>
                    <a:pt x="7906" y="3023"/>
                  </a:cubicBezTo>
                  <a:close/>
                  <a:moveTo>
                    <a:pt x="6574" y="1"/>
                  </a:moveTo>
                  <a:cubicBezTo>
                    <a:pt x="2187" y="1"/>
                    <a:pt x="0" y="5297"/>
                    <a:pt x="3095" y="8406"/>
                  </a:cubicBezTo>
                  <a:cubicBezTo>
                    <a:pt x="4035" y="9346"/>
                    <a:pt x="5293" y="9842"/>
                    <a:pt x="6575" y="9842"/>
                  </a:cubicBezTo>
                  <a:cubicBezTo>
                    <a:pt x="7210" y="9842"/>
                    <a:pt x="7851" y="9720"/>
                    <a:pt x="8462" y="9471"/>
                  </a:cubicBezTo>
                  <a:cubicBezTo>
                    <a:pt x="10294" y="8704"/>
                    <a:pt x="11486" y="6915"/>
                    <a:pt x="11500" y="4928"/>
                  </a:cubicBezTo>
                  <a:cubicBezTo>
                    <a:pt x="11486" y="2202"/>
                    <a:pt x="9286" y="1"/>
                    <a:pt x="6574"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8" name="Google Shape;808;p19"/>
            <p:cNvSpPr/>
            <p:nvPr/>
          </p:nvSpPr>
          <p:spPr>
            <a:xfrm>
              <a:off x="1333500" y="4249425"/>
              <a:ext cx="48475" cy="173675"/>
            </a:xfrm>
            <a:custGeom>
              <a:avLst/>
              <a:gdLst/>
              <a:ahLst/>
              <a:cxnLst/>
              <a:rect l="l" t="t" r="r" b="b"/>
              <a:pathLst>
                <a:path w="1939" h="6947" extrusionOk="0">
                  <a:moveTo>
                    <a:pt x="341" y="0"/>
                  </a:moveTo>
                  <a:cubicBezTo>
                    <a:pt x="256" y="327"/>
                    <a:pt x="142" y="653"/>
                    <a:pt x="0" y="966"/>
                  </a:cubicBezTo>
                  <a:cubicBezTo>
                    <a:pt x="554" y="1335"/>
                    <a:pt x="895" y="1974"/>
                    <a:pt x="895" y="2641"/>
                  </a:cubicBezTo>
                  <a:lnTo>
                    <a:pt x="895" y="6404"/>
                  </a:lnTo>
                  <a:cubicBezTo>
                    <a:pt x="873" y="6766"/>
                    <a:pt x="1140" y="6947"/>
                    <a:pt x="1406" y="6947"/>
                  </a:cubicBezTo>
                  <a:cubicBezTo>
                    <a:pt x="1672" y="6947"/>
                    <a:pt x="1938" y="6766"/>
                    <a:pt x="1917" y="6404"/>
                  </a:cubicBezTo>
                  <a:lnTo>
                    <a:pt x="1917" y="2641"/>
                  </a:lnTo>
                  <a:cubicBezTo>
                    <a:pt x="1917" y="1534"/>
                    <a:pt x="1306" y="526"/>
                    <a:pt x="34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09" name="Google Shape;809;p19"/>
            <p:cNvSpPr/>
            <p:nvPr/>
          </p:nvSpPr>
          <p:spPr>
            <a:xfrm>
              <a:off x="1184950" y="3995900"/>
              <a:ext cx="26650" cy="68625"/>
            </a:xfrm>
            <a:custGeom>
              <a:avLst/>
              <a:gdLst/>
              <a:ahLst/>
              <a:cxnLst/>
              <a:rect l="l" t="t" r="r" b="b"/>
              <a:pathLst>
                <a:path w="1066" h="2745" extrusionOk="0">
                  <a:moveTo>
                    <a:pt x="533" y="0"/>
                  </a:moveTo>
                  <a:cubicBezTo>
                    <a:pt x="267" y="0"/>
                    <a:pt x="0" y="181"/>
                    <a:pt x="22" y="543"/>
                  </a:cubicBezTo>
                  <a:lnTo>
                    <a:pt x="22" y="2744"/>
                  </a:lnTo>
                  <a:cubicBezTo>
                    <a:pt x="192" y="2730"/>
                    <a:pt x="362" y="2730"/>
                    <a:pt x="533" y="2730"/>
                  </a:cubicBezTo>
                  <a:cubicBezTo>
                    <a:pt x="703" y="2730"/>
                    <a:pt x="873" y="2730"/>
                    <a:pt x="1044" y="2744"/>
                  </a:cubicBezTo>
                  <a:lnTo>
                    <a:pt x="1044" y="543"/>
                  </a:lnTo>
                  <a:cubicBezTo>
                    <a:pt x="1065" y="181"/>
                    <a:pt x="799" y="0"/>
                    <a:pt x="53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0" name="Google Shape;810;p19"/>
            <p:cNvSpPr/>
            <p:nvPr/>
          </p:nvSpPr>
          <p:spPr>
            <a:xfrm>
              <a:off x="1014575" y="4012925"/>
              <a:ext cx="44925" cy="172625"/>
            </a:xfrm>
            <a:custGeom>
              <a:avLst/>
              <a:gdLst/>
              <a:ahLst/>
              <a:cxnLst/>
              <a:rect l="l" t="t" r="r" b="b"/>
              <a:pathLst>
                <a:path w="1797" h="6905" extrusionOk="0">
                  <a:moveTo>
                    <a:pt x="533" y="1"/>
                  </a:moveTo>
                  <a:cubicBezTo>
                    <a:pt x="266" y="1"/>
                    <a:pt x="0" y="182"/>
                    <a:pt x="22" y="544"/>
                  </a:cubicBezTo>
                  <a:lnTo>
                    <a:pt x="22" y="4306"/>
                  </a:lnTo>
                  <a:cubicBezTo>
                    <a:pt x="22" y="5371"/>
                    <a:pt x="589" y="6365"/>
                    <a:pt x="1512" y="6905"/>
                  </a:cubicBezTo>
                  <a:cubicBezTo>
                    <a:pt x="1569" y="6550"/>
                    <a:pt x="1669" y="6209"/>
                    <a:pt x="1796" y="5868"/>
                  </a:cubicBezTo>
                  <a:cubicBezTo>
                    <a:pt x="1314" y="5499"/>
                    <a:pt x="1044" y="4917"/>
                    <a:pt x="1044" y="4306"/>
                  </a:cubicBezTo>
                  <a:lnTo>
                    <a:pt x="1044" y="544"/>
                  </a:lnTo>
                  <a:cubicBezTo>
                    <a:pt x="1065" y="182"/>
                    <a:pt x="799" y="1"/>
                    <a:pt x="53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1" name="Google Shape;811;p19"/>
            <p:cNvSpPr/>
            <p:nvPr/>
          </p:nvSpPr>
          <p:spPr>
            <a:xfrm>
              <a:off x="1014575" y="4249425"/>
              <a:ext cx="48475" cy="173675"/>
            </a:xfrm>
            <a:custGeom>
              <a:avLst/>
              <a:gdLst/>
              <a:ahLst/>
              <a:cxnLst/>
              <a:rect l="l" t="t" r="r" b="b"/>
              <a:pathLst>
                <a:path w="1939" h="6947" extrusionOk="0">
                  <a:moveTo>
                    <a:pt x="1598" y="0"/>
                  </a:moveTo>
                  <a:cubicBezTo>
                    <a:pt x="632" y="526"/>
                    <a:pt x="22" y="1534"/>
                    <a:pt x="22" y="2641"/>
                  </a:cubicBezTo>
                  <a:lnTo>
                    <a:pt x="22" y="6404"/>
                  </a:lnTo>
                  <a:cubicBezTo>
                    <a:pt x="0" y="6766"/>
                    <a:pt x="266" y="6947"/>
                    <a:pt x="533" y="6947"/>
                  </a:cubicBezTo>
                  <a:cubicBezTo>
                    <a:pt x="799" y="6947"/>
                    <a:pt x="1065" y="6766"/>
                    <a:pt x="1044" y="6404"/>
                  </a:cubicBezTo>
                  <a:lnTo>
                    <a:pt x="1044" y="2641"/>
                  </a:lnTo>
                  <a:cubicBezTo>
                    <a:pt x="1044" y="1974"/>
                    <a:pt x="1385" y="1335"/>
                    <a:pt x="1938" y="966"/>
                  </a:cubicBezTo>
                  <a:cubicBezTo>
                    <a:pt x="1796" y="653"/>
                    <a:pt x="1683" y="327"/>
                    <a:pt x="159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2" name="Google Shape;812;p19"/>
            <p:cNvSpPr/>
            <p:nvPr/>
          </p:nvSpPr>
          <p:spPr>
            <a:xfrm>
              <a:off x="1121950" y="4339575"/>
              <a:ext cx="152650" cy="91325"/>
            </a:xfrm>
            <a:custGeom>
              <a:avLst/>
              <a:gdLst/>
              <a:ahLst/>
              <a:cxnLst/>
              <a:rect l="l" t="t" r="r" b="b"/>
              <a:pathLst>
                <a:path w="6106" h="3653" extrusionOk="0">
                  <a:moveTo>
                    <a:pt x="0" y="1"/>
                  </a:moveTo>
                  <a:lnTo>
                    <a:pt x="0" y="15"/>
                  </a:lnTo>
                  <a:cubicBezTo>
                    <a:pt x="1" y="15"/>
                    <a:pt x="1" y="15"/>
                    <a:pt x="2" y="16"/>
                  </a:cubicBezTo>
                  <a:lnTo>
                    <a:pt x="2" y="16"/>
                  </a:lnTo>
                  <a:cubicBezTo>
                    <a:pt x="1" y="11"/>
                    <a:pt x="1" y="6"/>
                    <a:pt x="0" y="1"/>
                  </a:cubicBezTo>
                  <a:close/>
                  <a:moveTo>
                    <a:pt x="6105" y="15"/>
                  </a:moveTo>
                  <a:lnTo>
                    <a:pt x="6105" y="15"/>
                  </a:lnTo>
                  <a:cubicBezTo>
                    <a:pt x="5168" y="576"/>
                    <a:pt x="4114" y="856"/>
                    <a:pt x="3058" y="856"/>
                  </a:cubicBezTo>
                  <a:cubicBezTo>
                    <a:pt x="2003" y="856"/>
                    <a:pt x="946" y="576"/>
                    <a:pt x="2" y="16"/>
                  </a:cubicBezTo>
                  <a:lnTo>
                    <a:pt x="2" y="16"/>
                  </a:lnTo>
                  <a:cubicBezTo>
                    <a:pt x="105" y="947"/>
                    <a:pt x="629" y="1792"/>
                    <a:pt x="1420" y="2286"/>
                  </a:cubicBezTo>
                  <a:lnTo>
                    <a:pt x="1420" y="3152"/>
                  </a:lnTo>
                  <a:cubicBezTo>
                    <a:pt x="1420" y="3486"/>
                    <a:pt x="1676" y="3653"/>
                    <a:pt x="1931" y="3653"/>
                  </a:cubicBezTo>
                  <a:cubicBezTo>
                    <a:pt x="2187" y="3653"/>
                    <a:pt x="2442" y="3486"/>
                    <a:pt x="2442" y="3152"/>
                  </a:cubicBezTo>
                  <a:lnTo>
                    <a:pt x="2442" y="2698"/>
                  </a:lnTo>
                  <a:cubicBezTo>
                    <a:pt x="2641" y="2741"/>
                    <a:pt x="2847" y="2762"/>
                    <a:pt x="3053" y="2762"/>
                  </a:cubicBezTo>
                  <a:cubicBezTo>
                    <a:pt x="3259" y="2762"/>
                    <a:pt x="3464" y="2741"/>
                    <a:pt x="3663" y="2698"/>
                  </a:cubicBezTo>
                  <a:lnTo>
                    <a:pt x="3663" y="3152"/>
                  </a:lnTo>
                  <a:cubicBezTo>
                    <a:pt x="3663" y="3486"/>
                    <a:pt x="3919" y="3653"/>
                    <a:pt x="4174" y="3653"/>
                  </a:cubicBezTo>
                  <a:cubicBezTo>
                    <a:pt x="4430" y="3653"/>
                    <a:pt x="4686" y="3486"/>
                    <a:pt x="4686" y="3152"/>
                  </a:cubicBezTo>
                  <a:lnTo>
                    <a:pt x="4686" y="2286"/>
                  </a:lnTo>
                  <a:cubicBezTo>
                    <a:pt x="5481" y="1789"/>
                    <a:pt x="6006" y="952"/>
                    <a:pt x="6105" y="15"/>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13" name="Google Shape;813;p19"/>
          <p:cNvGrpSpPr/>
          <p:nvPr/>
        </p:nvGrpSpPr>
        <p:grpSpPr>
          <a:xfrm>
            <a:off x="921126" y="1323875"/>
            <a:ext cx="417049" cy="388298"/>
            <a:chOff x="235275" y="4010125"/>
            <a:chExt cx="436975" cy="406850"/>
          </a:xfrm>
        </p:grpSpPr>
        <p:sp>
          <p:nvSpPr>
            <p:cNvPr id="814" name="Google Shape;814;p19"/>
            <p:cNvSpPr/>
            <p:nvPr/>
          </p:nvSpPr>
          <p:spPr>
            <a:xfrm>
              <a:off x="235275" y="4010125"/>
              <a:ext cx="329075" cy="406850"/>
            </a:xfrm>
            <a:custGeom>
              <a:avLst/>
              <a:gdLst/>
              <a:ahLst/>
              <a:cxnLst/>
              <a:rect l="l" t="t" r="r" b="b"/>
              <a:pathLst>
                <a:path w="13163" h="16274" extrusionOk="0">
                  <a:moveTo>
                    <a:pt x="7374" y="1"/>
                  </a:moveTo>
                  <a:cubicBezTo>
                    <a:pt x="7321" y="1"/>
                    <a:pt x="7267" y="1"/>
                    <a:pt x="7213" y="3"/>
                  </a:cubicBezTo>
                  <a:cubicBezTo>
                    <a:pt x="4089" y="88"/>
                    <a:pt x="1591" y="2658"/>
                    <a:pt x="1605" y="5781"/>
                  </a:cubicBezTo>
                  <a:lnTo>
                    <a:pt x="1605" y="6960"/>
                  </a:lnTo>
                  <a:lnTo>
                    <a:pt x="185" y="9629"/>
                  </a:lnTo>
                  <a:cubicBezTo>
                    <a:pt x="0" y="9970"/>
                    <a:pt x="242" y="10382"/>
                    <a:pt x="639" y="10396"/>
                  </a:cubicBezTo>
                  <a:lnTo>
                    <a:pt x="1605" y="10396"/>
                  </a:lnTo>
                  <a:lnTo>
                    <a:pt x="1605" y="11517"/>
                  </a:lnTo>
                  <a:cubicBezTo>
                    <a:pt x="1605" y="13179"/>
                    <a:pt x="2954" y="14542"/>
                    <a:pt x="4629" y="14542"/>
                  </a:cubicBezTo>
                  <a:lnTo>
                    <a:pt x="6347" y="14542"/>
                  </a:lnTo>
                  <a:lnTo>
                    <a:pt x="6347" y="15763"/>
                  </a:lnTo>
                  <a:cubicBezTo>
                    <a:pt x="6347" y="16047"/>
                    <a:pt x="6588" y="16274"/>
                    <a:pt x="6872" y="16274"/>
                  </a:cubicBezTo>
                  <a:lnTo>
                    <a:pt x="12651" y="16274"/>
                  </a:lnTo>
                  <a:cubicBezTo>
                    <a:pt x="12935" y="16274"/>
                    <a:pt x="13162" y="16047"/>
                    <a:pt x="13162" y="15763"/>
                  </a:cubicBezTo>
                  <a:lnTo>
                    <a:pt x="13162" y="6491"/>
                  </a:lnTo>
                  <a:lnTo>
                    <a:pt x="10734" y="6491"/>
                  </a:lnTo>
                  <a:cubicBezTo>
                    <a:pt x="10663" y="6775"/>
                    <a:pt x="10521" y="7045"/>
                    <a:pt x="10337" y="7272"/>
                  </a:cubicBezTo>
                  <a:lnTo>
                    <a:pt x="10592" y="9416"/>
                  </a:lnTo>
                  <a:cubicBezTo>
                    <a:pt x="10621" y="9714"/>
                    <a:pt x="10379" y="9984"/>
                    <a:pt x="10081" y="9984"/>
                  </a:cubicBezTo>
                  <a:lnTo>
                    <a:pt x="7327" y="9984"/>
                  </a:lnTo>
                  <a:cubicBezTo>
                    <a:pt x="7014" y="9984"/>
                    <a:pt x="6773" y="9714"/>
                    <a:pt x="6815" y="9416"/>
                  </a:cubicBezTo>
                  <a:lnTo>
                    <a:pt x="7057" y="7272"/>
                  </a:lnTo>
                  <a:cubicBezTo>
                    <a:pt x="5964" y="5895"/>
                    <a:pt x="6943" y="3879"/>
                    <a:pt x="8704" y="3879"/>
                  </a:cubicBezTo>
                  <a:cubicBezTo>
                    <a:pt x="9655" y="3879"/>
                    <a:pt x="10493" y="4532"/>
                    <a:pt x="10720" y="5455"/>
                  </a:cubicBezTo>
                  <a:lnTo>
                    <a:pt x="13148" y="5455"/>
                  </a:lnTo>
                  <a:cubicBezTo>
                    <a:pt x="12980" y="2385"/>
                    <a:pt x="10440" y="1"/>
                    <a:pt x="7374"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5" name="Google Shape;815;p19"/>
            <p:cNvSpPr/>
            <p:nvPr/>
          </p:nvSpPr>
          <p:spPr>
            <a:xfrm>
              <a:off x="429425" y="4132650"/>
              <a:ext cx="46525" cy="13850"/>
            </a:xfrm>
            <a:custGeom>
              <a:avLst/>
              <a:gdLst/>
              <a:ahLst/>
              <a:cxnLst/>
              <a:rect l="l" t="t" r="r" b="b"/>
              <a:pathLst>
                <a:path w="1861" h="554" extrusionOk="0">
                  <a:moveTo>
                    <a:pt x="938" y="0"/>
                  </a:moveTo>
                  <a:cubicBezTo>
                    <a:pt x="540" y="14"/>
                    <a:pt x="185" y="213"/>
                    <a:pt x="1" y="554"/>
                  </a:cubicBezTo>
                  <a:lnTo>
                    <a:pt x="1861" y="554"/>
                  </a:lnTo>
                  <a:cubicBezTo>
                    <a:pt x="1676" y="213"/>
                    <a:pt x="1321" y="14"/>
                    <a:pt x="93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6" name="Google Shape;816;p19"/>
            <p:cNvSpPr/>
            <p:nvPr/>
          </p:nvSpPr>
          <p:spPr>
            <a:xfrm>
              <a:off x="429425" y="4172400"/>
              <a:ext cx="46525" cy="61775"/>
            </a:xfrm>
            <a:custGeom>
              <a:avLst/>
              <a:gdLst/>
              <a:ahLst/>
              <a:cxnLst/>
              <a:rect l="l" t="t" r="r" b="b"/>
              <a:pathLst>
                <a:path w="1861" h="2471" extrusionOk="0">
                  <a:moveTo>
                    <a:pt x="1" y="0"/>
                  </a:moveTo>
                  <a:cubicBezTo>
                    <a:pt x="43" y="86"/>
                    <a:pt x="114" y="171"/>
                    <a:pt x="185" y="242"/>
                  </a:cubicBezTo>
                  <a:cubicBezTo>
                    <a:pt x="299" y="355"/>
                    <a:pt x="356" y="511"/>
                    <a:pt x="342" y="668"/>
                  </a:cubicBezTo>
                  <a:lnTo>
                    <a:pt x="129" y="2471"/>
                  </a:lnTo>
                  <a:lnTo>
                    <a:pt x="1733" y="2471"/>
                  </a:lnTo>
                  <a:lnTo>
                    <a:pt x="1534" y="668"/>
                  </a:lnTo>
                  <a:cubicBezTo>
                    <a:pt x="1506" y="511"/>
                    <a:pt x="1563" y="355"/>
                    <a:pt x="1676" y="242"/>
                  </a:cubicBezTo>
                  <a:cubicBezTo>
                    <a:pt x="1747" y="171"/>
                    <a:pt x="1818" y="86"/>
                    <a:pt x="186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17" name="Google Shape;817;p19"/>
            <p:cNvSpPr/>
            <p:nvPr/>
          </p:nvSpPr>
          <p:spPr>
            <a:xfrm>
              <a:off x="563950" y="4078700"/>
              <a:ext cx="108300" cy="161525"/>
            </a:xfrm>
            <a:custGeom>
              <a:avLst/>
              <a:gdLst/>
              <a:ahLst/>
              <a:cxnLst/>
              <a:rect l="l" t="t" r="r" b="b"/>
              <a:pathLst>
                <a:path w="4332" h="6461" extrusionOk="0">
                  <a:moveTo>
                    <a:pt x="2670" y="1037"/>
                  </a:moveTo>
                  <a:cubicBezTo>
                    <a:pt x="2990" y="1037"/>
                    <a:pt x="3309" y="1249"/>
                    <a:pt x="3309" y="1675"/>
                  </a:cubicBezTo>
                  <a:lnTo>
                    <a:pt x="3309" y="4799"/>
                  </a:lnTo>
                  <a:cubicBezTo>
                    <a:pt x="3309" y="5218"/>
                    <a:pt x="2990" y="5427"/>
                    <a:pt x="2670" y="5427"/>
                  </a:cubicBezTo>
                  <a:cubicBezTo>
                    <a:pt x="2351" y="5427"/>
                    <a:pt x="2031" y="5218"/>
                    <a:pt x="2031" y="4799"/>
                  </a:cubicBezTo>
                  <a:lnTo>
                    <a:pt x="2031" y="1675"/>
                  </a:lnTo>
                  <a:cubicBezTo>
                    <a:pt x="2031" y="1249"/>
                    <a:pt x="2351" y="1037"/>
                    <a:pt x="2670" y="1037"/>
                  </a:cubicBezTo>
                  <a:close/>
                  <a:moveTo>
                    <a:pt x="2670" y="0"/>
                  </a:moveTo>
                  <a:cubicBezTo>
                    <a:pt x="1747" y="0"/>
                    <a:pt x="1009" y="753"/>
                    <a:pt x="1009" y="1675"/>
                  </a:cubicBezTo>
                  <a:lnTo>
                    <a:pt x="1009" y="2712"/>
                  </a:lnTo>
                  <a:lnTo>
                    <a:pt x="1" y="2712"/>
                  </a:lnTo>
                  <a:cubicBezTo>
                    <a:pt x="1" y="2825"/>
                    <a:pt x="15" y="2925"/>
                    <a:pt x="15" y="3038"/>
                  </a:cubicBezTo>
                  <a:lnTo>
                    <a:pt x="15" y="3748"/>
                  </a:lnTo>
                  <a:lnTo>
                    <a:pt x="1009" y="3748"/>
                  </a:lnTo>
                  <a:lnTo>
                    <a:pt x="1009" y="4799"/>
                  </a:lnTo>
                  <a:cubicBezTo>
                    <a:pt x="1009" y="5722"/>
                    <a:pt x="1747" y="6460"/>
                    <a:pt x="2670" y="6460"/>
                  </a:cubicBezTo>
                  <a:cubicBezTo>
                    <a:pt x="3593" y="6460"/>
                    <a:pt x="4331" y="5722"/>
                    <a:pt x="4331" y="4799"/>
                  </a:cubicBezTo>
                  <a:lnTo>
                    <a:pt x="4331" y="1675"/>
                  </a:lnTo>
                  <a:cubicBezTo>
                    <a:pt x="4331" y="753"/>
                    <a:pt x="3593" y="0"/>
                    <a:pt x="267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2"/>
          <p:cNvSpPr txBox="1">
            <a:spLocks noGrp="1"/>
          </p:cNvSpPr>
          <p:nvPr>
            <p:ph type="title"/>
          </p:nvPr>
        </p:nvSpPr>
        <p:spPr>
          <a:xfrm>
            <a:off x="1375275" y="445025"/>
            <a:ext cx="6393600" cy="10572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400"/>
              <a:buNone/>
            </a:pPr>
            <a:r>
              <a:rPr lang="en"/>
              <a:t>About anxiety treatment center infographics</a:t>
            </a:r>
            <a:endParaRPr/>
          </a:p>
        </p:txBody>
      </p:sp>
      <p:sp>
        <p:nvSpPr>
          <p:cNvPr id="215" name="Google Shape;215;p2"/>
          <p:cNvSpPr txBox="1">
            <a:spLocks noGrp="1"/>
          </p:cNvSpPr>
          <p:nvPr>
            <p:ph type="subTitle" idx="1"/>
          </p:nvPr>
        </p:nvSpPr>
        <p:spPr>
          <a:xfrm>
            <a:off x="719950" y="1751775"/>
            <a:ext cx="7704000" cy="2717100"/>
          </a:xfrm>
          <a:prstGeom prst="rect">
            <a:avLst/>
          </a:prstGeom>
          <a:noFill/>
          <a:ln>
            <a:noFill/>
          </a:ln>
        </p:spPr>
        <p:txBody>
          <a:bodyPr spcFirstLastPara="1" wrap="square" lIns="91425" tIns="91425" rIns="91425" bIns="91425" anchor="ctr" anchorCtr="0">
            <a:noAutofit/>
          </a:bodyPr>
          <a:lstStyle/>
          <a:p>
            <a:pPr marL="457200" lvl="0" indent="-317500" algn="l" rtl="0">
              <a:lnSpc>
                <a:spcPct val="100000"/>
              </a:lnSpc>
              <a:spcBef>
                <a:spcPts val="0"/>
              </a:spcBef>
              <a:spcAft>
                <a:spcPts val="0"/>
              </a:spcAft>
              <a:buSzPts val="1400"/>
              <a:buFont typeface="Anaheim"/>
              <a:buChar char="●"/>
            </a:pPr>
            <a:r>
              <a:rPr lang="en"/>
              <a:t>This template contains an assortment of complementary infographic resources for the </a:t>
            </a:r>
            <a:r>
              <a:rPr lang="en" u="sng">
                <a:solidFill>
                  <a:schemeClr val="hlink"/>
                </a:solidFill>
                <a:hlinkClick r:id="rId3"/>
              </a:rPr>
              <a:t>Anxiety Treatment Center presentation.</a:t>
            </a:r>
            <a:endParaRPr/>
          </a:p>
          <a:p>
            <a:pPr marL="0" lvl="0" indent="0" algn="l" rtl="0">
              <a:lnSpc>
                <a:spcPct val="100000"/>
              </a:lnSpc>
              <a:spcBef>
                <a:spcPts val="1000"/>
              </a:spcBef>
              <a:spcAft>
                <a:spcPts val="0"/>
              </a:spcAft>
              <a:buSzPts val="1400"/>
              <a:buNone/>
            </a:pPr>
            <a:endParaRPr/>
          </a:p>
          <a:p>
            <a:pPr marL="457200" lvl="0" indent="-317500" algn="l" rtl="0">
              <a:lnSpc>
                <a:spcPct val="100000"/>
              </a:lnSpc>
              <a:spcBef>
                <a:spcPts val="1000"/>
              </a:spcBef>
              <a:spcAft>
                <a:spcPts val="0"/>
              </a:spcAft>
              <a:buSzPts val="1400"/>
              <a:buFont typeface="Anaheim"/>
              <a:buChar char="●"/>
            </a:pPr>
            <a:r>
              <a:rPr lang="en"/>
              <a:t>These infographics are adapted to the style of the aforementioned presentation, so you can insert them easily and have them completely integrated at once. You just need to do the following:</a:t>
            </a:r>
            <a:endParaRPr/>
          </a:p>
          <a:p>
            <a:pPr marL="914400" lvl="1" indent="-317500" algn="l" rtl="0">
              <a:lnSpc>
                <a:spcPct val="100000"/>
              </a:lnSpc>
              <a:spcBef>
                <a:spcPts val="0"/>
              </a:spcBef>
              <a:spcAft>
                <a:spcPts val="0"/>
              </a:spcAft>
              <a:buSzPts val="1400"/>
              <a:buFont typeface="Anaheim"/>
              <a:buChar char="○"/>
            </a:pPr>
            <a:r>
              <a:rPr lang="en"/>
              <a:t>Select the element that you want to copy</a:t>
            </a:r>
            <a:endParaRPr/>
          </a:p>
          <a:p>
            <a:pPr marL="914400" lvl="1" indent="-317500" algn="l" rtl="0">
              <a:lnSpc>
                <a:spcPct val="100000"/>
              </a:lnSpc>
              <a:spcBef>
                <a:spcPts val="0"/>
              </a:spcBef>
              <a:spcAft>
                <a:spcPts val="0"/>
              </a:spcAft>
              <a:buSzPts val="1400"/>
              <a:buFont typeface="Anaheim"/>
              <a:buChar char="○"/>
            </a:pPr>
            <a:r>
              <a:rPr lang="en"/>
              <a:t>Right-click and choose “Copy”</a:t>
            </a:r>
            <a:endParaRPr/>
          </a:p>
          <a:p>
            <a:pPr marL="914400" lvl="1" indent="-317500" algn="l" rtl="0">
              <a:lnSpc>
                <a:spcPct val="100000"/>
              </a:lnSpc>
              <a:spcBef>
                <a:spcPts val="0"/>
              </a:spcBef>
              <a:spcAft>
                <a:spcPts val="0"/>
              </a:spcAft>
              <a:buSzPts val="1400"/>
              <a:buFont typeface="Anaheim"/>
              <a:buChar char="○"/>
            </a:pPr>
            <a:r>
              <a:rPr lang="en"/>
              <a:t>Go to the slide where you want the element to appear</a:t>
            </a:r>
            <a:endParaRPr/>
          </a:p>
          <a:p>
            <a:pPr marL="914400" lvl="1" indent="-317500" algn="l" rtl="0">
              <a:lnSpc>
                <a:spcPct val="100000"/>
              </a:lnSpc>
              <a:spcBef>
                <a:spcPts val="0"/>
              </a:spcBef>
              <a:spcAft>
                <a:spcPts val="0"/>
              </a:spcAft>
              <a:buSzPts val="1400"/>
              <a:buFont typeface="Anaheim"/>
              <a:buChar char="○"/>
            </a:pPr>
            <a:r>
              <a:rPr lang="en"/>
              <a:t>Right-click and choose “Paste”</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21"/>
        <p:cNvGrpSpPr/>
        <p:nvPr/>
      </p:nvGrpSpPr>
      <p:grpSpPr>
        <a:xfrm>
          <a:off x="0" y="0"/>
          <a:ext cx="0" cy="0"/>
          <a:chOff x="0" y="0"/>
          <a:chExt cx="0" cy="0"/>
        </a:xfrm>
      </p:grpSpPr>
      <p:sp>
        <p:nvSpPr>
          <p:cNvPr id="822" name="Google Shape;822;p20"/>
          <p:cNvSpPr txBox="1">
            <a:spLocks noGrp="1"/>
          </p:cNvSpPr>
          <p:nvPr>
            <p:ph type="title"/>
          </p:nvPr>
        </p:nvSpPr>
        <p:spPr>
          <a:xfrm>
            <a:off x="720000" y="445025"/>
            <a:ext cx="7704000" cy="5760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400"/>
              <a:buNone/>
            </a:pPr>
            <a:r>
              <a:rPr lang="en" sz="3400"/>
              <a:t>Anxiety treatment center</a:t>
            </a:r>
            <a:endParaRPr/>
          </a:p>
        </p:txBody>
      </p:sp>
      <p:sp>
        <p:nvSpPr>
          <p:cNvPr id="823" name="Google Shape;823;p20"/>
          <p:cNvSpPr/>
          <p:nvPr/>
        </p:nvSpPr>
        <p:spPr>
          <a:xfrm>
            <a:off x="3255028" y="1744275"/>
            <a:ext cx="572700" cy="5727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4" name="Google Shape;824;p20"/>
          <p:cNvSpPr/>
          <p:nvPr/>
        </p:nvSpPr>
        <p:spPr>
          <a:xfrm>
            <a:off x="3255028" y="3384349"/>
            <a:ext cx="572700" cy="5727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5" name="Google Shape;825;p20"/>
          <p:cNvSpPr/>
          <p:nvPr/>
        </p:nvSpPr>
        <p:spPr>
          <a:xfrm>
            <a:off x="5322671" y="3384349"/>
            <a:ext cx="572700" cy="5727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26" name="Google Shape;826;p20"/>
          <p:cNvSpPr/>
          <p:nvPr/>
        </p:nvSpPr>
        <p:spPr>
          <a:xfrm>
            <a:off x="5322671" y="1744275"/>
            <a:ext cx="572700" cy="5727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27" name="Google Shape;827;p20"/>
          <p:cNvGrpSpPr/>
          <p:nvPr/>
        </p:nvGrpSpPr>
        <p:grpSpPr>
          <a:xfrm>
            <a:off x="720062" y="1501526"/>
            <a:ext cx="2299825" cy="1058197"/>
            <a:chOff x="720000" y="1501525"/>
            <a:chExt cx="2299825" cy="1058197"/>
          </a:xfrm>
        </p:grpSpPr>
        <p:sp>
          <p:nvSpPr>
            <p:cNvPr id="828" name="Google Shape;828;p20"/>
            <p:cNvSpPr txBox="1"/>
            <p:nvPr/>
          </p:nvSpPr>
          <p:spPr>
            <a:xfrm>
              <a:off x="720000" y="1501525"/>
              <a:ext cx="2299800" cy="423600"/>
            </a:xfrm>
            <a:prstGeom prst="rect">
              <a:avLst/>
            </a:prstGeom>
            <a:noFill/>
            <a:ln>
              <a:noFill/>
            </a:ln>
          </p:spPr>
          <p:txBody>
            <a:bodyPr spcFirstLastPara="1" wrap="square" lIns="91425" tIns="91425" rIns="91425" bIns="91425" anchor="b" anchorCtr="0">
              <a:noAutofit/>
            </a:bodyPr>
            <a:lstStyle/>
            <a:p>
              <a:pPr marL="0" marR="0" lvl="0" indent="0" algn="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Mars</a:t>
              </a:r>
              <a:endParaRPr sz="2200" b="0" i="0" u="none" strike="noStrike" cap="none">
                <a:solidFill>
                  <a:schemeClr val="dk2"/>
                </a:solidFill>
                <a:latin typeface="Domine"/>
                <a:ea typeface="Domine"/>
                <a:cs typeface="Domine"/>
                <a:sym typeface="Domine"/>
              </a:endParaRPr>
            </a:p>
          </p:txBody>
        </p:sp>
        <p:sp>
          <p:nvSpPr>
            <p:cNvPr id="829" name="Google Shape;829;p20"/>
            <p:cNvSpPr txBox="1"/>
            <p:nvPr/>
          </p:nvSpPr>
          <p:spPr>
            <a:xfrm>
              <a:off x="720025" y="1787522"/>
              <a:ext cx="2299800" cy="7722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Despite being red, Mars is actually a cold place. It’s full of iron oxide dust</a:t>
              </a:r>
              <a:endParaRPr sz="1400" b="0" i="0" u="none" strike="noStrike" cap="none">
                <a:solidFill>
                  <a:schemeClr val="dk1"/>
                </a:solidFill>
                <a:latin typeface="DM Sans"/>
                <a:ea typeface="DM Sans"/>
                <a:cs typeface="DM Sans"/>
                <a:sym typeface="DM Sans"/>
              </a:endParaRPr>
            </a:p>
          </p:txBody>
        </p:sp>
      </p:grpSp>
      <p:grpSp>
        <p:nvGrpSpPr>
          <p:cNvPr id="830" name="Google Shape;830;p20"/>
          <p:cNvGrpSpPr/>
          <p:nvPr/>
        </p:nvGrpSpPr>
        <p:grpSpPr>
          <a:xfrm>
            <a:off x="6124238" y="1501525"/>
            <a:ext cx="2299825" cy="1058199"/>
            <a:chOff x="6124175" y="1501525"/>
            <a:chExt cx="2299825" cy="1058199"/>
          </a:xfrm>
        </p:grpSpPr>
        <p:sp>
          <p:nvSpPr>
            <p:cNvPr id="831" name="Google Shape;831;p20"/>
            <p:cNvSpPr txBox="1"/>
            <p:nvPr/>
          </p:nvSpPr>
          <p:spPr>
            <a:xfrm>
              <a:off x="6124175" y="1501525"/>
              <a:ext cx="2299800" cy="4236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Jupiter</a:t>
              </a:r>
              <a:endParaRPr sz="2200" b="0" i="0" u="none" strike="noStrike" cap="none">
                <a:solidFill>
                  <a:schemeClr val="dk2"/>
                </a:solidFill>
                <a:latin typeface="Domine"/>
                <a:ea typeface="Domine"/>
                <a:cs typeface="Domine"/>
                <a:sym typeface="Domine"/>
              </a:endParaRPr>
            </a:p>
          </p:txBody>
        </p:sp>
        <p:sp>
          <p:nvSpPr>
            <p:cNvPr id="832" name="Google Shape;832;p20"/>
            <p:cNvSpPr txBox="1"/>
            <p:nvPr/>
          </p:nvSpPr>
          <p:spPr>
            <a:xfrm>
              <a:off x="6124200" y="1787524"/>
              <a:ext cx="2299800" cy="772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Jupiter is a gas giant and the biggest planet in the entire Solar System</a:t>
              </a:r>
              <a:endParaRPr sz="1400" b="0" i="0" u="none" strike="noStrike" cap="none">
                <a:solidFill>
                  <a:schemeClr val="dk1"/>
                </a:solidFill>
                <a:latin typeface="DM Sans"/>
                <a:ea typeface="DM Sans"/>
                <a:cs typeface="DM Sans"/>
                <a:sym typeface="DM Sans"/>
              </a:endParaRPr>
            </a:p>
          </p:txBody>
        </p:sp>
      </p:grpSp>
      <p:grpSp>
        <p:nvGrpSpPr>
          <p:cNvPr id="833" name="Google Shape;833;p20"/>
          <p:cNvGrpSpPr/>
          <p:nvPr/>
        </p:nvGrpSpPr>
        <p:grpSpPr>
          <a:xfrm>
            <a:off x="719937" y="3141597"/>
            <a:ext cx="2299825" cy="1058203"/>
            <a:chOff x="719875" y="3446400"/>
            <a:chExt cx="2299825" cy="1058203"/>
          </a:xfrm>
        </p:grpSpPr>
        <p:sp>
          <p:nvSpPr>
            <p:cNvPr id="834" name="Google Shape;834;p20"/>
            <p:cNvSpPr txBox="1"/>
            <p:nvPr/>
          </p:nvSpPr>
          <p:spPr>
            <a:xfrm>
              <a:off x="719875" y="3446400"/>
              <a:ext cx="2299800" cy="423600"/>
            </a:xfrm>
            <a:prstGeom prst="rect">
              <a:avLst/>
            </a:prstGeom>
            <a:noFill/>
            <a:ln>
              <a:noFill/>
            </a:ln>
          </p:spPr>
          <p:txBody>
            <a:bodyPr spcFirstLastPara="1" wrap="square" lIns="91425" tIns="91425" rIns="91425" bIns="91425" anchor="b" anchorCtr="0">
              <a:noAutofit/>
            </a:bodyPr>
            <a:lstStyle/>
            <a:p>
              <a:pPr marL="0" marR="0" lvl="0" indent="0" algn="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Venus</a:t>
              </a:r>
              <a:endParaRPr sz="2200" b="0" i="0" u="none" strike="noStrike" cap="none">
                <a:solidFill>
                  <a:schemeClr val="dk2"/>
                </a:solidFill>
                <a:latin typeface="Domine"/>
                <a:ea typeface="Domine"/>
                <a:cs typeface="Domine"/>
                <a:sym typeface="Domine"/>
              </a:endParaRPr>
            </a:p>
          </p:txBody>
        </p:sp>
        <p:sp>
          <p:nvSpPr>
            <p:cNvPr id="835" name="Google Shape;835;p20"/>
            <p:cNvSpPr txBox="1"/>
            <p:nvPr/>
          </p:nvSpPr>
          <p:spPr>
            <a:xfrm>
              <a:off x="719900" y="3732403"/>
              <a:ext cx="2299800" cy="7722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Venus has a beautiful name and is the second planet from the Sun</a:t>
              </a:r>
              <a:endParaRPr sz="1400" b="0" i="0" u="none" strike="noStrike" cap="none">
                <a:solidFill>
                  <a:schemeClr val="dk1"/>
                </a:solidFill>
                <a:latin typeface="DM Sans"/>
                <a:ea typeface="DM Sans"/>
                <a:cs typeface="DM Sans"/>
                <a:sym typeface="DM Sans"/>
              </a:endParaRPr>
            </a:p>
          </p:txBody>
        </p:sp>
      </p:grpSp>
      <p:grpSp>
        <p:nvGrpSpPr>
          <p:cNvPr id="836" name="Google Shape;836;p20"/>
          <p:cNvGrpSpPr/>
          <p:nvPr/>
        </p:nvGrpSpPr>
        <p:grpSpPr>
          <a:xfrm>
            <a:off x="6124238" y="3141597"/>
            <a:ext cx="2299825" cy="1058204"/>
            <a:chOff x="6124175" y="3446394"/>
            <a:chExt cx="2299825" cy="1058204"/>
          </a:xfrm>
        </p:grpSpPr>
        <p:sp>
          <p:nvSpPr>
            <p:cNvPr id="837" name="Google Shape;837;p20"/>
            <p:cNvSpPr txBox="1"/>
            <p:nvPr/>
          </p:nvSpPr>
          <p:spPr>
            <a:xfrm>
              <a:off x="6124175" y="3446394"/>
              <a:ext cx="2299800" cy="4236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Mercury</a:t>
              </a:r>
              <a:endParaRPr sz="2200" b="0" i="0" u="none" strike="noStrike" cap="none">
                <a:solidFill>
                  <a:schemeClr val="dk2"/>
                </a:solidFill>
                <a:latin typeface="Domine"/>
                <a:ea typeface="Domine"/>
                <a:cs typeface="Domine"/>
                <a:sym typeface="Domine"/>
              </a:endParaRPr>
            </a:p>
          </p:txBody>
        </p:sp>
        <p:sp>
          <p:nvSpPr>
            <p:cNvPr id="838" name="Google Shape;838;p20"/>
            <p:cNvSpPr txBox="1"/>
            <p:nvPr/>
          </p:nvSpPr>
          <p:spPr>
            <a:xfrm>
              <a:off x="6124200" y="3732398"/>
              <a:ext cx="2299800" cy="7722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Mercury is the closest planet to the Sun and the smallest one of them all</a:t>
              </a:r>
              <a:endParaRPr sz="1400" b="0" i="0" u="none" strike="noStrike" cap="none">
                <a:solidFill>
                  <a:schemeClr val="dk1"/>
                </a:solidFill>
                <a:latin typeface="DM Sans"/>
                <a:ea typeface="DM Sans"/>
                <a:cs typeface="DM Sans"/>
                <a:sym typeface="DM Sans"/>
              </a:endParaRPr>
            </a:p>
          </p:txBody>
        </p:sp>
      </p:grpSp>
      <p:cxnSp>
        <p:nvCxnSpPr>
          <p:cNvPr id="839" name="Google Shape;839;p20"/>
          <p:cNvCxnSpPr>
            <a:stCxn id="823" idx="3"/>
            <a:endCxn id="826" idx="1"/>
          </p:cNvCxnSpPr>
          <p:nvPr/>
        </p:nvCxnSpPr>
        <p:spPr>
          <a:xfrm>
            <a:off x="3827728" y="2030625"/>
            <a:ext cx="1494900" cy="0"/>
          </a:xfrm>
          <a:prstGeom prst="straightConnector1">
            <a:avLst/>
          </a:prstGeom>
          <a:noFill/>
          <a:ln w="19050" cap="flat" cmpd="sng">
            <a:solidFill>
              <a:schemeClr val="dk1"/>
            </a:solidFill>
            <a:prstDash val="solid"/>
            <a:round/>
            <a:headEnd type="none" w="sm" len="sm"/>
            <a:tailEnd type="none" w="sm" len="sm"/>
          </a:ln>
        </p:spPr>
      </p:cxnSp>
      <p:cxnSp>
        <p:nvCxnSpPr>
          <p:cNvPr id="840" name="Google Shape;840;p20"/>
          <p:cNvCxnSpPr>
            <a:stCxn id="826" idx="2"/>
            <a:endCxn id="824" idx="0"/>
          </p:cNvCxnSpPr>
          <p:nvPr/>
        </p:nvCxnSpPr>
        <p:spPr>
          <a:xfrm rot="5400000">
            <a:off x="4041521" y="1816875"/>
            <a:ext cx="1067400" cy="2067600"/>
          </a:xfrm>
          <a:prstGeom prst="bentConnector3">
            <a:avLst>
              <a:gd name="adj1" fmla="val 49999"/>
            </a:avLst>
          </a:prstGeom>
          <a:noFill/>
          <a:ln w="19050" cap="flat" cmpd="sng">
            <a:solidFill>
              <a:schemeClr val="dk1"/>
            </a:solidFill>
            <a:prstDash val="solid"/>
            <a:round/>
            <a:headEnd type="none" w="sm" len="sm"/>
            <a:tailEnd type="none" w="sm" len="sm"/>
          </a:ln>
        </p:spPr>
      </p:cxnSp>
      <p:cxnSp>
        <p:nvCxnSpPr>
          <p:cNvPr id="841" name="Google Shape;841;p20"/>
          <p:cNvCxnSpPr>
            <a:endCxn id="825" idx="1"/>
          </p:cNvCxnSpPr>
          <p:nvPr/>
        </p:nvCxnSpPr>
        <p:spPr>
          <a:xfrm>
            <a:off x="3827771" y="3670699"/>
            <a:ext cx="1494900" cy="0"/>
          </a:xfrm>
          <a:prstGeom prst="straightConnector1">
            <a:avLst/>
          </a:prstGeom>
          <a:noFill/>
          <a:ln w="19050" cap="flat" cmpd="sng">
            <a:solidFill>
              <a:schemeClr val="dk1"/>
            </a:solidFill>
            <a:prstDash val="solid"/>
            <a:round/>
            <a:headEnd type="none" w="sm" len="sm"/>
            <a:tailEnd type="none" w="sm" len="sm"/>
          </a:ln>
        </p:spPr>
      </p:cxnSp>
      <p:grpSp>
        <p:nvGrpSpPr>
          <p:cNvPr id="842" name="Google Shape;842;p20"/>
          <p:cNvGrpSpPr/>
          <p:nvPr/>
        </p:nvGrpSpPr>
        <p:grpSpPr>
          <a:xfrm>
            <a:off x="5427882" y="1837960"/>
            <a:ext cx="362278" cy="385330"/>
            <a:chOff x="3969725" y="1281300"/>
            <a:chExt cx="408200" cy="434175"/>
          </a:xfrm>
        </p:grpSpPr>
        <p:sp>
          <p:nvSpPr>
            <p:cNvPr id="843" name="Google Shape;843;p20"/>
            <p:cNvSpPr/>
            <p:nvPr/>
          </p:nvSpPr>
          <p:spPr>
            <a:xfrm>
              <a:off x="4015500" y="1281350"/>
              <a:ext cx="96225" cy="50775"/>
            </a:xfrm>
            <a:custGeom>
              <a:avLst/>
              <a:gdLst/>
              <a:ahLst/>
              <a:cxnLst/>
              <a:rect l="l" t="t" r="r" b="b"/>
              <a:pathLst>
                <a:path w="3849" h="2031" extrusionOk="0">
                  <a:moveTo>
                    <a:pt x="512" y="0"/>
                  </a:moveTo>
                  <a:cubicBezTo>
                    <a:pt x="242" y="0"/>
                    <a:pt x="1" y="227"/>
                    <a:pt x="15" y="511"/>
                  </a:cubicBezTo>
                  <a:lnTo>
                    <a:pt x="15" y="2030"/>
                  </a:lnTo>
                  <a:lnTo>
                    <a:pt x="3848" y="2030"/>
                  </a:lnTo>
                  <a:lnTo>
                    <a:pt x="3848" y="511"/>
                  </a:lnTo>
                  <a:cubicBezTo>
                    <a:pt x="3848" y="227"/>
                    <a:pt x="3607" y="0"/>
                    <a:pt x="333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4" name="Google Shape;844;p20"/>
            <p:cNvSpPr/>
            <p:nvPr/>
          </p:nvSpPr>
          <p:spPr>
            <a:xfrm>
              <a:off x="3970075" y="1504250"/>
              <a:ext cx="187425" cy="102950"/>
            </a:xfrm>
            <a:custGeom>
              <a:avLst/>
              <a:gdLst/>
              <a:ahLst/>
              <a:cxnLst/>
              <a:rect l="l" t="t" r="r" b="b"/>
              <a:pathLst>
                <a:path w="7497" h="4118" extrusionOk="0">
                  <a:moveTo>
                    <a:pt x="0" y="0"/>
                  </a:moveTo>
                  <a:lnTo>
                    <a:pt x="0" y="4118"/>
                  </a:lnTo>
                  <a:lnTo>
                    <a:pt x="7497" y="4118"/>
                  </a:lnTo>
                  <a:lnTo>
                    <a:pt x="7497"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5" name="Google Shape;845;p20"/>
            <p:cNvSpPr/>
            <p:nvPr/>
          </p:nvSpPr>
          <p:spPr>
            <a:xfrm>
              <a:off x="3970075" y="1357650"/>
              <a:ext cx="187075" cy="121425"/>
            </a:xfrm>
            <a:custGeom>
              <a:avLst/>
              <a:gdLst/>
              <a:ahLst/>
              <a:cxnLst/>
              <a:rect l="l" t="t" r="r" b="b"/>
              <a:pathLst>
                <a:path w="7483" h="4857" extrusionOk="0">
                  <a:moveTo>
                    <a:pt x="1832" y="1"/>
                  </a:moveTo>
                  <a:lnTo>
                    <a:pt x="1832" y="1747"/>
                  </a:lnTo>
                  <a:lnTo>
                    <a:pt x="1520" y="1747"/>
                  </a:lnTo>
                  <a:cubicBezTo>
                    <a:pt x="682" y="1747"/>
                    <a:pt x="0" y="2428"/>
                    <a:pt x="0" y="3266"/>
                  </a:cubicBezTo>
                  <a:lnTo>
                    <a:pt x="0" y="4856"/>
                  </a:lnTo>
                  <a:lnTo>
                    <a:pt x="7483" y="4856"/>
                  </a:lnTo>
                  <a:lnTo>
                    <a:pt x="7483" y="3266"/>
                  </a:lnTo>
                  <a:cubicBezTo>
                    <a:pt x="7483" y="2428"/>
                    <a:pt x="6801" y="1747"/>
                    <a:pt x="5964" y="1747"/>
                  </a:cubicBezTo>
                  <a:lnTo>
                    <a:pt x="5665" y="1747"/>
                  </a:lnTo>
                  <a:lnTo>
                    <a:pt x="5665"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6" name="Google Shape;846;p20"/>
            <p:cNvSpPr/>
            <p:nvPr/>
          </p:nvSpPr>
          <p:spPr>
            <a:xfrm>
              <a:off x="3969725" y="1632725"/>
              <a:ext cx="187425" cy="82750"/>
            </a:xfrm>
            <a:custGeom>
              <a:avLst/>
              <a:gdLst/>
              <a:ahLst/>
              <a:cxnLst/>
              <a:rect l="l" t="t" r="r" b="b"/>
              <a:pathLst>
                <a:path w="7497" h="3310" extrusionOk="0">
                  <a:moveTo>
                    <a:pt x="0" y="1"/>
                  </a:moveTo>
                  <a:lnTo>
                    <a:pt x="14" y="1790"/>
                  </a:lnTo>
                  <a:cubicBezTo>
                    <a:pt x="14" y="2628"/>
                    <a:pt x="696" y="3309"/>
                    <a:pt x="1534" y="3309"/>
                  </a:cubicBezTo>
                  <a:lnTo>
                    <a:pt x="5978" y="3309"/>
                  </a:lnTo>
                  <a:cubicBezTo>
                    <a:pt x="6815" y="3309"/>
                    <a:pt x="7497" y="2628"/>
                    <a:pt x="7497" y="1790"/>
                  </a:cubicBezTo>
                  <a:lnTo>
                    <a:pt x="7497"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7" name="Google Shape;847;p20"/>
            <p:cNvSpPr/>
            <p:nvPr/>
          </p:nvSpPr>
          <p:spPr>
            <a:xfrm>
              <a:off x="4221000" y="1281300"/>
              <a:ext cx="137075" cy="70350"/>
            </a:xfrm>
            <a:custGeom>
              <a:avLst/>
              <a:gdLst/>
              <a:ahLst/>
              <a:cxnLst/>
              <a:rect l="l" t="t" r="r" b="b"/>
              <a:pathLst>
                <a:path w="5483" h="2814" extrusionOk="0">
                  <a:moveTo>
                    <a:pt x="671" y="1"/>
                  </a:moveTo>
                  <a:cubicBezTo>
                    <a:pt x="1" y="1"/>
                    <a:pt x="1" y="1025"/>
                    <a:pt x="671" y="1025"/>
                  </a:cubicBezTo>
                  <a:cubicBezTo>
                    <a:pt x="684" y="1025"/>
                    <a:pt x="698" y="1025"/>
                    <a:pt x="711" y="1024"/>
                  </a:cubicBezTo>
                  <a:lnTo>
                    <a:pt x="1222" y="1024"/>
                  </a:lnTo>
                  <a:lnTo>
                    <a:pt x="1222" y="2813"/>
                  </a:lnTo>
                  <a:lnTo>
                    <a:pt x="4275" y="2813"/>
                  </a:lnTo>
                  <a:lnTo>
                    <a:pt x="4275" y="1024"/>
                  </a:lnTo>
                  <a:lnTo>
                    <a:pt x="4772" y="1024"/>
                  </a:lnTo>
                  <a:cubicBezTo>
                    <a:pt x="4786" y="1025"/>
                    <a:pt x="4799" y="1025"/>
                    <a:pt x="4812" y="1025"/>
                  </a:cubicBezTo>
                  <a:cubicBezTo>
                    <a:pt x="5483" y="1025"/>
                    <a:pt x="5483" y="1"/>
                    <a:pt x="4812" y="1"/>
                  </a:cubicBezTo>
                  <a:cubicBezTo>
                    <a:pt x="4799" y="1"/>
                    <a:pt x="4786" y="1"/>
                    <a:pt x="4772" y="2"/>
                  </a:cubicBezTo>
                  <a:lnTo>
                    <a:pt x="711" y="2"/>
                  </a:lnTo>
                  <a:cubicBezTo>
                    <a:pt x="698" y="1"/>
                    <a:pt x="684" y="1"/>
                    <a:pt x="67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8" name="Google Shape;848;p20"/>
            <p:cNvSpPr/>
            <p:nvPr/>
          </p:nvSpPr>
          <p:spPr>
            <a:xfrm>
              <a:off x="4251550" y="1615700"/>
              <a:ext cx="76325" cy="25575"/>
            </a:xfrm>
            <a:custGeom>
              <a:avLst/>
              <a:gdLst/>
              <a:ahLst/>
              <a:cxnLst/>
              <a:rect l="l" t="t" r="r" b="b"/>
              <a:pathLst>
                <a:path w="3053" h="1023" extrusionOk="0">
                  <a:moveTo>
                    <a:pt x="0" y="0"/>
                  </a:moveTo>
                  <a:lnTo>
                    <a:pt x="0" y="1023"/>
                  </a:lnTo>
                  <a:lnTo>
                    <a:pt x="3053" y="1023"/>
                  </a:lnTo>
                  <a:lnTo>
                    <a:pt x="3053"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49" name="Google Shape;849;p20"/>
            <p:cNvSpPr/>
            <p:nvPr/>
          </p:nvSpPr>
          <p:spPr>
            <a:xfrm>
              <a:off x="4226000" y="1504250"/>
              <a:ext cx="127100" cy="85925"/>
            </a:xfrm>
            <a:custGeom>
              <a:avLst/>
              <a:gdLst/>
              <a:ahLst/>
              <a:cxnLst/>
              <a:rect l="l" t="t" r="r" b="b"/>
              <a:pathLst>
                <a:path w="5084" h="3437" extrusionOk="0">
                  <a:moveTo>
                    <a:pt x="0" y="0"/>
                  </a:moveTo>
                  <a:lnTo>
                    <a:pt x="0" y="3436"/>
                  </a:lnTo>
                  <a:lnTo>
                    <a:pt x="5083" y="3436"/>
                  </a:lnTo>
                  <a:lnTo>
                    <a:pt x="5083" y="2045"/>
                  </a:lnTo>
                  <a:lnTo>
                    <a:pt x="3195" y="2045"/>
                  </a:lnTo>
                  <a:cubicBezTo>
                    <a:pt x="2513" y="2045"/>
                    <a:pt x="2513" y="1023"/>
                    <a:pt x="3195" y="1023"/>
                  </a:cubicBezTo>
                  <a:lnTo>
                    <a:pt x="5083" y="1023"/>
                  </a:lnTo>
                  <a:lnTo>
                    <a:pt x="5083"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0" name="Google Shape;850;p20"/>
            <p:cNvSpPr/>
            <p:nvPr/>
          </p:nvSpPr>
          <p:spPr>
            <a:xfrm>
              <a:off x="4201500" y="1377175"/>
              <a:ext cx="176425" cy="101900"/>
            </a:xfrm>
            <a:custGeom>
              <a:avLst/>
              <a:gdLst/>
              <a:ahLst/>
              <a:cxnLst/>
              <a:rect l="l" t="t" r="r" b="b"/>
              <a:pathLst>
                <a:path w="7057" h="4076" extrusionOk="0">
                  <a:moveTo>
                    <a:pt x="682" y="0"/>
                  </a:moveTo>
                  <a:cubicBezTo>
                    <a:pt x="0" y="0"/>
                    <a:pt x="0" y="1023"/>
                    <a:pt x="682" y="1023"/>
                  </a:cubicBezTo>
                  <a:lnTo>
                    <a:pt x="980" y="1023"/>
                  </a:lnTo>
                  <a:lnTo>
                    <a:pt x="980" y="4075"/>
                  </a:lnTo>
                  <a:lnTo>
                    <a:pt x="6063" y="4075"/>
                  </a:lnTo>
                  <a:lnTo>
                    <a:pt x="6063" y="3053"/>
                  </a:lnTo>
                  <a:lnTo>
                    <a:pt x="4175" y="3053"/>
                  </a:lnTo>
                  <a:cubicBezTo>
                    <a:pt x="4161" y="3054"/>
                    <a:pt x="4148" y="3054"/>
                    <a:pt x="4134" y="3054"/>
                  </a:cubicBezTo>
                  <a:cubicBezTo>
                    <a:pt x="3464" y="3054"/>
                    <a:pt x="3464" y="2030"/>
                    <a:pt x="4134" y="2030"/>
                  </a:cubicBezTo>
                  <a:cubicBezTo>
                    <a:pt x="4148" y="2030"/>
                    <a:pt x="4161" y="2030"/>
                    <a:pt x="4175" y="2031"/>
                  </a:cubicBezTo>
                  <a:lnTo>
                    <a:pt x="6063" y="2031"/>
                  </a:lnTo>
                  <a:lnTo>
                    <a:pt x="6063" y="1023"/>
                  </a:lnTo>
                  <a:lnTo>
                    <a:pt x="6375" y="1023"/>
                  </a:lnTo>
                  <a:cubicBezTo>
                    <a:pt x="7057" y="1023"/>
                    <a:pt x="7057" y="0"/>
                    <a:pt x="6375"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1" name="Google Shape;851;p20"/>
            <p:cNvSpPr/>
            <p:nvPr/>
          </p:nvSpPr>
          <p:spPr>
            <a:xfrm>
              <a:off x="4276750" y="1666450"/>
              <a:ext cx="25575" cy="48575"/>
            </a:xfrm>
            <a:custGeom>
              <a:avLst/>
              <a:gdLst/>
              <a:ahLst/>
              <a:cxnLst/>
              <a:rect l="l" t="t" r="r" b="b"/>
              <a:pathLst>
                <a:path w="1023" h="1943" extrusionOk="0">
                  <a:moveTo>
                    <a:pt x="0" y="1"/>
                  </a:moveTo>
                  <a:lnTo>
                    <a:pt x="0" y="1463"/>
                  </a:lnTo>
                  <a:cubicBezTo>
                    <a:pt x="22" y="1783"/>
                    <a:pt x="267" y="1942"/>
                    <a:pt x="512" y="1942"/>
                  </a:cubicBezTo>
                  <a:cubicBezTo>
                    <a:pt x="756" y="1942"/>
                    <a:pt x="1001" y="1783"/>
                    <a:pt x="1023" y="1463"/>
                  </a:cubicBezTo>
                  <a:lnTo>
                    <a:pt x="1023"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52" name="Google Shape;852;p20"/>
          <p:cNvGrpSpPr/>
          <p:nvPr/>
        </p:nvGrpSpPr>
        <p:grpSpPr>
          <a:xfrm>
            <a:off x="3357555" y="1837937"/>
            <a:ext cx="367647" cy="385375"/>
            <a:chOff x="2478575" y="2634825"/>
            <a:chExt cx="414250" cy="434225"/>
          </a:xfrm>
        </p:grpSpPr>
        <p:sp>
          <p:nvSpPr>
            <p:cNvPr id="853" name="Google Shape;853;p20"/>
            <p:cNvSpPr/>
            <p:nvPr/>
          </p:nvSpPr>
          <p:spPr>
            <a:xfrm>
              <a:off x="2478575" y="2634825"/>
              <a:ext cx="414250" cy="434225"/>
            </a:xfrm>
            <a:custGeom>
              <a:avLst/>
              <a:gdLst/>
              <a:ahLst/>
              <a:cxnLst/>
              <a:rect l="l" t="t" r="r" b="b"/>
              <a:pathLst>
                <a:path w="16570" h="17369" extrusionOk="0">
                  <a:moveTo>
                    <a:pt x="8338" y="2072"/>
                  </a:moveTo>
                  <a:cubicBezTo>
                    <a:pt x="9034" y="2072"/>
                    <a:pt x="9737" y="2206"/>
                    <a:pt x="10407" y="2482"/>
                  </a:cubicBezTo>
                  <a:cubicBezTo>
                    <a:pt x="12423" y="3320"/>
                    <a:pt x="13744" y="5294"/>
                    <a:pt x="13744" y="7480"/>
                  </a:cubicBezTo>
                  <a:cubicBezTo>
                    <a:pt x="13744" y="10476"/>
                    <a:pt x="11316" y="12890"/>
                    <a:pt x="8334" y="12904"/>
                  </a:cubicBezTo>
                  <a:cubicBezTo>
                    <a:pt x="6148" y="12904"/>
                    <a:pt x="4174" y="11583"/>
                    <a:pt x="3337" y="9553"/>
                  </a:cubicBezTo>
                  <a:cubicBezTo>
                    <a:pt x="2499" y="7537"/>
                    <a:pt x="2953" y="5208"/>
                    <a:pt x="4501" y="3661"/>
                  </a:cubicBezTo>
                  <a:cubicBezTo>
                    <a:pt x="5538" y="2624"/>
                    <a:pt x="6925" y="2072"/>
                    <a:pt x="8338" y="2072"/>
                  </a:cubicBezTo>
                  <a:close/>
                  <a:moveTo>
                    <a:pt x="8339" y="0"/>
                  </a:moveTo>
                  <a:cubicBezTo>
                    <a:pt x="6561" y="0"/>
                    <a:pt x="4778" y="630"/>
                    <a:pt x="3351" y="1900"/>
                  </a:cubicBezTo>
                  <a:cubicBezTo>
                    <a:pt x="398" y="4541"/>
                    <a:pt x="0" y="9042"/>
                    <a:pt x="2471" y="12151"/>
                  </a:cubicBezTo>
                  <a:cubicBezTo>
                    <a:pt x="3450" y="13401"/>
                    <a:pt x="4813" y="14295"/>
                    <a:pt x="6347" y="14721"/>
                  </a:cubicBezTo>
                  <a:lnTo>
                    <a:pt x="7908" y="17135"/>
                  </a:lnTo>
                  <a:cubicBezTo>
                    <a:pt x="8008" y="17291"/>
                    <a:pt x="8171" y="17369"/>
                    <a:pt x="8334" y="17369"/>
                  </a:cubicBezTo>
                  <a:cubicBezTo>
                    <a:pt x="8498" y="17369"/>
                    <a:pt x="8661" y="17291"/>
                    <a:pt x="8760" y="17135"/>
                  </a:cubicBezTo>
                  <a:lnTo>
                    <a:pt x="10322" y="14721"/>
                  </a:lnTo>
                  <a:cubicBezTo>
                    <a:pt x="11855" y="14295"/>
                    <a:pt x="13218" y="13401"/>
                    <a:pt x="14212" y="12151"/>
                  </a:cubicBezTo>
                  <a:cubicBezTo>
                    <a:pt x="16569" y="9170"/>
                    <a:pt x="16328" y="4882"/>
                    <a:pt x="13630" y="2184"/>
                  </a:cubicBezTo>
                  <a:cubicBezTo>
                    <a:pt x="12171" y="733"/>
                    <a:pt x="10258" y="0"/>
                    <a:pt x="8339"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4" name="Google Shape;854;p20"/>
            <p:cNvSpPr/>
            <p:nvPr/>
          </p:nvSpPr>
          <p:spPr>
            <a:xfrm>
              <a:off x="2539975" y="2712125"/>
              <a:ext cx="256900" cy="219850"/>
            </a:xfrm>
            <a:custGeom>
              <a:avLst/>
              <a:gdLst/>
              <a:ahLst/>
              <a:cxnLst/>
              <a:rect l="l" t="t" r="r" b="b"/>
              <a:pathLst>
                <a:path w="10276" h="8794" extrusionOk="0">
                  <a:moveTo>
                    <a:pt x="3731" y="2102"/>
                  </a:moveTo>
                  <a:cubicBezTo>
                    <a:pt x="4231" y="2102"/>
                    <a:pt x="4643" y="2523"/>
                    <a:pt x="4643" y="3039"/>
                  </a:cubicBezTo>
                  <a:lnTo>
                    <a:pt x="4643" y="3621"/>
                  </a:lnTo>
                  <a:cubicBezTo>
                    <a:pt x="4643" y="3991"/>
                    <a:pt x="4955" y="4303"/>
                    <a:pt x="5325" y="4303"/>
                  </a:cubicBezTo>
                  <a:lnTo>
                    <a:pt x="5367" y="4303"/>
                  </a:lnTo>
                  <a:lnTo>
                    <a:pt x="5367" y="2628"/>
                  </a:lnTo>
                  <a:cubicBezTo>
                    <a:pt x="5389" y="2308"/>
                    <a:pt x="5633" y="2148"/>
                    <a:pt x="5878" y="2148"/>
                  </a:cubicBezTo>
                  <a:cubicBezTo>
                    <a:pt x="6123" y="2148"/>
                    <a:pt x="6368" y="2308"/>
                    <a:pt x="6389" y="2628"/>
                  </a:cubicBezTo>
                  <a:lnTo>
                    <a:pt x="6389" y="4303"/>
                  </a:lnTo>
                  <a:lnTo>
                    <a:pt x="6432" y="4303"/>
                  </a:lnTo>
                  <a:cubicBezTo>
                    <a:pt x="6801" y="4303"/>
                    <a:pt x="7099" y="3991"/>
                    <a:pt x="7114" y="3621"/>
                  </a:cubicBezTo>
                  <a:lnTo>
                    <a:pt x="7114" y="3039"/>
                  </a:lnTo>
                  <a:cubicBezTo>
                    <a:pt x="7114" y="2514"/>
                    <a:pt x="7525" y="2102"/>
                    <a:pt x="8051" y="2102"/>
                  </a:cubicBezTo>
                  <a:lnTo>
                    <a:pt x="8079" y="2102"/>
                  </a:lnTo>
                  <a:cubicBezTo>
                    <a:pt x="8718" y="2116"/>
                    <a:pt x="8746" y="3039"/>
                    <a:pt x="8122" y="3110"/>
                  </a:cubicBezTo>
                  <a:lnTo>
                    <a:pt x="8136" y="3110"/>
                  </a:lnTo>
                  <a:lnTo>
                    <a:pt x="8136" y="3621"/>
                  </a:lnTo>
                  <a:cubicBezTo>
                    <a:pt x="8122" y="4558"/>
                    <a:pt x="7369" y="5311"/>
                    <a:pt x="6432" y="5311"/>
                  </a:cubicBezTo>
                  <a:lnTo>
                    <a:pt x="6389" y="5311"/>
                  </a:lnTo>
                  <a:lnTo>
                    <a:pt x="6389" y="6859"/>
                  </a:lnTo>
                  <a:cubicBezTo>
                    <a:pt x="6368" y="7178"/>
                    <a:pt x="6123" y="7338"/>
                    <a:pt x="5878" y="7338"/>
                  </a:cubicBezTo>
                  <a:cubicBezTo>
                    <a:pt x="5633" y="7338"/>
                    <a:pt x="5389" y="7178"/>
                    <a:pt x="5367" y="6859"/>
                  </a:cubicBezTo>
                  <a:lnTo>
                    <a:pt x="5367" y="5311"/>
                  </a:lnTo>
                  <a:lnTo>
                    <a:pt x="5325" y="5311"/>
                  </a:lnTo>
                  <a:cubicBezTo>
                    <a:pt x="4388" y="5311"/>
                    <a:pt x="3635" y="4558"/>
                    <a:pt x="3635" y="3621"/>
                  </a:cubicBezTo>
                  <a:lnTo>
                    <a:pt x="3635" y="3110"/>
                  </a:lnTo>
                  <a:cubicBezTo>
                    <a:pt x="2996" y="3039"/>
                    <a:pt x="3039" y="2116"/>
                    <a:pt x="3678" y="2102"/>
                  </a:cubicBezTo>
                  <a:lnTo>
                    <a:pt x="3706" y="2102"/>
                  </a:lnTo>
                  <a:cubicBezTo>
                    <a:pt x="3714" y="2102"/>
                    <a:pt x="3723" y="2102"/>
                    <a:pt x="3731" y="2102"/>
                  </a:cubicBezTo>
                  <a:close/>
                  <a:moveTo>
                    <a:pt x="5878" y="1"/>
                  </a:moveTo>
                  <a:cubicBezTo>
                    <a:pt x="1960" y="1"/>
                    <a:pt x="0" y="4729"/>
                    <a:pt x="2769" y="7497"/>
                  </a:cubicBezTo>
                  <a:cubicBezTo>
                    <a:pt x="3664" y="8393"/>
                    <a:pt x="4766" y="8794"/>
                    <a:pt x="5847" y="8794"/>
                  </a:cubicBezTo>
                  <a:cubicBezTo>
                    <a:pt x="8108" y="8794"/>
                    <a:pt x="10275" y="7039"/>
                    <a:pt x="10266" y="4388"/>
                  </a:cubicBezTo>
                  <a:cubicBezTo>
                    <a:pt x="10266" y="1974"/>
                    <a:pt x="8306" y="1"/>
                    <a:pt x="5878"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55" name="Google Shape;855;p20"/>
          <p:cNvGrpSpPr/>
          <p:nvPr/>
        </p:nvGrpSpPr>
        <p:grpSpPr>
          <a:xfrm>
            <a:off x="5412917" y="3473962"/>
            <a:ext cx="392208" cy="393473"/>
            <a:chOff x="3209775" y="3308100"/>
            <a:chExt cx="441925" cy="443350"/>
          </a:xfrm>
        </p:grpSpPr>
        <p:sp>
          <p:nvSpPr>
            <p:cNvPr id="856" name="Google Shape;856;p20"/>
            <p:cNvSpPr/>
            <p:nvPr/>
          </p:nvSpPr>
          <p:spPr>
            <a:xfrm>
              <a:off x="3209775" y="3308100"/>
              <a:ext cx="337575" cy="354250"/>
            </a:xfrm>
            <a:custGeom>
              <a:avLst/>
              <a:gdLst/>
              <a:ahLst/>
              <a:cxnLst/>
              <a:rect l="l" t="t" r="r" b="b"/>
              <a:pathLst>
                <a:path w="13503" h="14170" extrusionOk="0">
                  <a:moveTo>
                    <a:pt x="10052" y="5183"/>
                  </a:moveTo>
                  <a:cubicBezTo>
                    <a:pt x="11344" y="5183"/>
                    <a:pt x="12580" y="5679"/>
                    <a:pt x="13502" y="6588"/>
                  </a:cubicBezTo>
                  <a:cubicBezTo>
                    <a:pt x="13403" y="5750"/>
                    <a:pt x="12935" y="4998"/>
                    <a:pt x="12225" y="4544"/>
                  </a:cubicBezTo>
                  <a:cubicBezTo>
                    <a:pt x="12367" y="3820"/>
                    <a:pt x="12068" y="3067"/>
                    <a:pt x="11458" y="2641"/>
                  </a:cubicBezTo>
                  <a:cubicBezTo>
                    <a:pt x="11387" y="2613"/>
                    <a:pt x="11302" y="2613"/>
                    <a:pt x="11217" y="2599"/>
                  </a:cubicBezTo>
                  <a:cubicBezTo>
                    <a:pt x="11060" y="2599"/>
                    <a:pt x="10904" y="2655"/>
                    <a:pt x="10776" y="2755"/>
                  </a:cubicBezTo>
                  <a:cubicBezTo>
                    <a:pt x="10691" y="2812"/>
                    <a:pt x="10578" y="2840"/>
                    <a:pt x="10478" y="2840"/>
                  </a:cubicBezTo>
                  <a:cubicBezTo>
                    <a:pt x="9981" y="2840"/>
                    <a:pt x="9783" y="2201"/>
                    <a:pt x="10180" y="1917"/>
                  </a:cubicBezTo>
                  <a:cubicBezTo>
                    <a:pt x="10421" y="1761"/>
                    <a:pt x="10677" y="1647"/>
                    <a:pt x="10961" y="1605"/>
                  </a:cubicBezTo>
                  <a:cubicBezTo>
                    <a:pt x="10847" y="1392"/>
                    <a:pt x="10705" y="1179"/>
                    <a:pt x="10535" y="1008"/>
                  </a:cubicBezTo>
                  <a:cubicBezTo>
                    <a:pt x="10052" y="497"/>
                    <a:pt x="9385" y="213"/>
                    <a:pt x="8689" y="213"/>
                  </a:cubicBezTo>
                  <a:cubicBezTo>
                    <a:pt x="8107" y="213"/>
                    <a:pt x="7553" y="412"/>
                    <a:pt x="7099" y="781"/>
                  </a:cubicBezTo>
                  <a:cubicBezTo>
                    <a:pt x="7071" y="824"/>
                    <a:pt x="7042" y="866"/>
                    <a:pt x="7014" y="909"/>
                  </a:cubicBezTo>
                  <a:cubicBezTo>
                    <a:pt x="6844" y="1108"/>
                    <a:pt x="6716" y="1363"/>
                    <a:pt x="6673" y="1619"/>
                  </a:cubicBezTo>
                  <a:cubicBezTo>
                    <a:pt x="6758" y="1619"/>
                    <a:pt x="6844" y="1633"/>
                    <a:pt x="6915" y="1647"/>
                  </a:cubicBezTo>
                  <a:cubicBezTo>
                    <a:pt x="7128" y="1704"/>
                    <a:pt x="7326" y="1789"/>
                    <a:pt x="7497" y="1917"/>
                  </a:cubicBezTo>
                  <a:cubicBezTo>
                    <a:pt x="8093" y="2300"/>
                    <a:pt x="7454" y="3181"/>
                    <a:pt x="6900" y="2741"/>
                  </a:cubicBezTo>
                  <a:cubicBezTo>
                    <a:pt x="6844" y="2698"/>
                    <a:pt x="6773" y="2655"/>
                    <a:pt x="6702" y="2641"/>
                  </a:cubicBezTo>
                  <a:cubicBezTo>
                    <a:pt x="6446" y="2599"/>
                    <a:pt x="6190" y="2741"/>
                    <a:pt x="6105" y="2996"/>
                  </a:cubicBezTo>
                  <a:cubicBezTo>
                    <a:pt x="6034" y="3209"/>
                    <a:pt x="5836" y="3351"/>
                    <a:pt x="5623" y="3351"/>
                  </a:cubicBezTo>
                  <a:cubicBezTo>
                    <a:pt x="5566" y="3351"/>
                    <a:pt x="5509" y="3337"/>
                    <a:pt x="5466" y="3323"/>
                  </a:cubicBezTo>
                  <a:cubicBezTo>
                    <a:pt x="5197" y="3237"/>
                    <a:pt x="5055" y="2953"/>
                    <a:pt x="5140" y="2684"/>
                  </a:cubicBezTo>
                  <a:cubicBezTo>
                    <a:pt x="5225" y="2400"/>
                    <a:pt x="5410" y="2144"/>
                    <a:pt x="5651" y="1945"/>
                  </a:cubicBezTo>
                  <a:cubicBezTo>
                    <a:pt x="5637" y="1903"/>
                    <a:pt x="5623" y="1846"/>
                    <a:pt x="5623" y="1803"/>
                  </a:cubicBezTo>
                  <a:cubicBezTo>
                    <a:pt x="5651" y="1335"/>
                    <a:pt x="5807" y="866"/>
                    <a:pt x="6077" y="469"/>
                  </a:cubicBezTo>
                  <a:cubicBezTo>
                    <a:pt x="5083" y="0"/>
                    <a:pt x="3890" y="213"/>
                    <a:pt x="3124" y="1008"/>
                  </a:cubicBezTo>
                  <a:cubicBezTo>
                    <a:pt x="3010" y="1136"/>
                    <a:pt x="2897" y="1278"/>
                    <a:pt x="2811" y="1420"/>
                  </a:cubicBezTo>
                  <a:cubicBezTo>
                    <a:pt x="3166" y="1420"/>
                    <a:pt x="3521" y="1548"/>
                    <a:pt x="3819" y="1747"/>
                  </a:cubicBezTo>
                  <a:cubicBezTo>
                    <a:pt x="4231" y="2045"/>
                    <a:pt x="4018" y="2684"/>
                    <a:pt x="3535" y="2684"/>
                  </a:cubicBezTo>
                  <a:cubicBezTo>
                    <a:pt x="3422" y="2684"/>
                    <a:pt x="3322" y="2641"/>
                    <a:pt x="3237" y="2584"/>
                  </a:cubicBezTo>
                  <a:cubicBezTo>
                    <a:pt x="3024" y="2442"/>
                    <a:pt x="2769" y="2400"/>
                    <a:pt x="2527" y="2485"/>
                  </a:cubicBezTo>
                  <a:cubicBezTo>
                    <a:pt x="2499" y="2499"/>
                    <a:pt x="2471" y="2499"/>
                    <a:pt x="2442" y="2513"/>
                  </a:cubicBezTo>
                  <a:lnTo>
                    <a:pt x="2442" y="2513"/>
                  </a:lnTo>
                  <a:cubicBezTo>
                    <a:pt x="1718" y="2868"/>
                    <a:pt x="1306" y="3649"/>
                    <a:pt x="1420" y="4444"/>
                  </a:cubicBezTo>
                  <a:cubicBezTo>
                    <a:pt x="1448" y="4501"/>
                    <a:pt x="1817" y="4813"/>
                    <a:pt x="1860" y="4870"/>
                  </a:cubicBezTo>
                  <a:cubicBezTo>
                    <a:pt x="2158" y="4657"/>
                    <a:pt x="2542" y="4572"/>
                    <a:pt x="2911" y="4629"/>
                  </a:cubicBezTo>
                  <a:cubicBezTo>
                    <a:pt x="3621" y="4686"/>
                    <a:pt x="3479" y="5765"/>
                    <a:pt x="2769" y="5637"/>
                  </a:cubicBezTo>
                  <a:cubicBezTo>
                    <a:pt x="2698" y="5623"/>
                    <a:pt x="2627" y="5637"/>
                    <a:pt x="2556" y="5651"/>
                  </a:cubicBezTo>
                  <a:cubicBezTo>
                    <a:pt x="2300" y="5722"/>
                    <a:pt x="2144" y="5978"/>
                    <a:pt x="2201" y="6247"/>
                  </a:cubicBezTo>
                  <a:cubicBezTo>
                    <a:pt x="2243" y="6517"/>
                    <a:pt x="2073" y="6787"/>
                    <a:pt x="1789" y="6830"/>
                  </a:cubicBezTo>
                  <a:cubicBezTo>
                    <a:pt x="1761" y="6844"/>
                    <a:pt x="1732" y="6844"/>
                    <a:pt x="1704" y="6844"/>
                  </a:cubicBezTo>
                  <a:cubicBezTo>
                    <a:pt x="1448" y="6844"/>
                    <a:pt x="1250" y="6673"/>
                    <a:pt x="1193" y="6432"/>
                  </a:cubicBezTo>
                  <a:cubicBezTo>
                    <a:pt x="1150" y="6162"/>
                    <a:pt x="1164" y="5892"/>
                    <a:pt x="1264" y="5637"/>
                  </a:cubicBezTo>
                  <a:lnTo>
                    <a:pt x="1193" y="5608"/>
                  </a:lnTo>
                  <a:cubicBezTo>
                    <a:pt x="1065" y="5538"/>
                    <a:pt x="937" y="5438"/>
                    <a:pt x="838" y="5325"/>
                  </a:cubicBezTo>
                  <a:cubicBezTo>
                    <a:pt x="795" y="5296"/>
                    <a:pt x="753" y="5254"/>
                    <a:pt x="724" y="5211"/>
                  </a:cubicBezTo>
                  <a:cubicBezTo>
                    <a:pt x="170" y="5935"/>
                    <a:pt x="0" y="6901"/>
                    <a:pt x="284" y="7767"/>
                  </a:cubicBezTo>
                  <a:cubicBezTo>
                    <a:pt x="596" y="8278"/>
                    <a:pt x="1150" y="8604"/>
                    <a:pt x="1746" y="8604"/>
                  </a:cubicBezTo>
                  <a:lnTo>
                    <a:pt x="1746" y="8604"/>
                  </a:lnTo>
                  <a:lnTo>
                    <a:pt x="1746" y="8576"/>
                  </a:lnTo>
                  <a:cubicBezTo>
                    <a:pt x="1746" y="8349"/>
                    <a:pt x="1789" y="8136"/>
                    <a:pt x="1874" y="7951"/>
                  </a:cubicBezTo>
                  <a:cubicBezTo>
                    <a:pt x="2172" y="7369"/>
                    <a:pt x="3053" y="7752"/>
                    <a:pt x="2811" y="8363"/>
                  </a:cubicBezTo>
                  <a:cubicBezTo>
                    <a:pt x="2669" y="8675"/>
                    <a:pt x="2882" y="9044"/>
                    <a:pt x="3223" y="9087"/>
                  </a:cubicBezTo>
                  <a:cubicBezTo>
                    <a:pt x="3862" y="9158"/>
                    <a:pt x="3819" y="10095"/>
                    <a:pt x="3180" y="10095"/>
                  </a:cubicBezTo>
                  <a:lnTo>
                    <a:pt x="3124" y="10095"/>
                  </a:lnTo>
                  <a:cubicBezTo>
                    <a:pt x="2740" y="10067"/>
                    <a:pt x="2385" y="9882"/>
                    <a:pt x="2130" y="9598"/>
                  </a:cubicBezTo>
                  <a:lnTo>
                    <a:pt x="2073" y="9598"/>
                  </a:lnTo>
                  <a:cubicBezTo>
                    <a:pt x="1959" y="9612"/>
                    <a:pt x="1860" y="9627"/>
                    <a:pt x="1746" y="9627"/>
                  </a:cubicBezTo>
                  <a:cubicBezTo>
                    <a:pt x="1633" y="9627"/>
                    <a:pt x="1519" y="9612"/>
                    <a:pt x="1406" y="9598"/>
                  </a:cubicBezTo>
                  <a:cubicBezTo>
                    <a:pt x="1406" y="10322"/>
                    <a:pt x="1803" y="10975"/>
                    <a:pt x="2442" y="11302"/>
                  </a:cubicBezTo>
                  <a:cubicBezTo>
                    <a:pt x="2641" y="13133"/>
                    <a:pt x="4643" y="14170"/>
                    <a:pt x="6247" y="13261"/>
                  </a:cubicBezTo>
                  <a:cubicBezTo>
                    <a:pt x="3592" y="10038"/>
                    <a:pt x="5892" y="5183"/>
                    <a:pt x="10052" y="5183"/>
                  </a:cubicBezTo>
                  <a:close/>
                  <a:moveTo>
                    <a:pt x="10052" y="5183"/>
                  </a:move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7" name="Google Shape;857;p20"/>
            <p:cNvSpPr/>
            <p:nvPr/>
          </p:nvSpPr>
          <p:spPr>
            <a:xfrm>
              <a:off x="3539150" y="3638900"/>
              <a:ext cx="112550" cy="112550"/>
            </a:xfrm>
            <a:custGeom>
              <a:avLst/>
              <a:gdLst/>
              <a:ahLst/>
              <a:cxnLst/>
              <a:rect l="l" t="t" r="r" b="b"/>
              <a:pathLst>
                <a:path w="4502" h="4502" extrusionOk="0">
                  <a:moveTo>
                    <a:pt x="3891" y="1747"/>
                  </a:moveTo>
                  <a:lnTo>
                    <a:pt x="3011" y="853"/>
                  </a:lnTo>
                  <a:cubicBezTo>
                    <a:pt x="2713" y="569"/>
                    <a:pt x="2329" y="413"/>
                    <a:pt x="1918" y="413"/>
                  </a:cubicBezTo>
                  <a:lnTo>
                    <a:pt x="1918" y="413"/>
                  </a:lnTo>
                  <a:cubicBezTo>
                    <a:pt x="1690" y="413"/>
                    <a:pt x="1477" y="455"/>
                    <a:pt x="1265" y="555"/>
                  </a:cubicBezTo>
                  <a:lnTo>
                    <a:pt x="711" y="1"/>
                  </a:lnTo>
                  <a:cubicBezTo>
                    <a:pt x="498" y="271"/>
                    <a:pt x="271" y="512"/>
                    <a:pt x="1" y="725"/>
                  </a:cubicBezTo>
                  <a:lnTo>
                    <a:pt x="555" y="1279"/>
                  </a:lnTo>
                  <a:cubicBezTo>
                    <a:pt x="455" y="1477"/>
                    <a:pt x="413" y="1705"/>
                    <a:pt x="413" y="1932"/>
                  </a:cubicBezTo>
                  <a:cubicBezTo>
                    <a:pt x="398" y="2343"/>
                    <a:pt x="569" y="2727"/>
                    <a:pt x="853" y="3011"/>
                  </a:cubicBezTo>
                  <a:lnTo>
                    <a:pt x="1733" y="3905"/>
                  </a:lnTo>
                  <a:cubicBezTo>
                    <a:pt x="2329" y="4502"/>
                    <a:pt x="3309" y="4502"/>
                    <a:pt x="3905" y="3905"/>
                  </a:cubicBezTo>
                  <a:cubicBezTo>
                    <a:pt x="4502" y="3309"/>
                    <a:pt x="4502" y="2343"/>
                    <a:pt x="3905" y="1747"/>
                  </a:cubicBezTo>
                  <a:close/>
                  <a:moveTo>
                    <a:pt x="3891" y="1747"/>
                  </a:move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8" name="Google Shape;858;p20"/>
            <p:cNvSpPr/>
            <p:nvPr/>
          </p:nvSpPr>
          <p:spPr>
            <a:xfrm>
              <a:off x="3329750" y="3453275"/>
              <a:ext cx="262325" cy="205900"/>
            </a:xfrm>
            <a:custGeom>
              <a:avLst/>
              <a:gdLst/>
              <a:ahLst/>
              <a:cxnLst/>
              <a:rect l="l" t="t" r="r" b="b"/>
              <a:pathLst>
                <a:path w="10493" h="8236" extrusionOk="0">
                  <a:moveTo>
                    <a:pt x="8022" y="1548"/>
                  </a:moveTo>
                  <a:cubicBezTo>
                    <a:pt x="10492" y="4018"/>
                    <a:pt x="8746" y="8235"/>
                    <a:pt x="5253" y="8235"/>
                  </a:cubicBezTo>
                  <a:cubicBezTo>
                    <a:pt x="1746" y="8235"/>
                    <a:pt x="0" y="4018"/>
                    <a:pt x="2471" y="1548"/>
                  </a:cubicBezTo>
                  <a:cubicBezTo>
                    <a:pt x="4004" y="0"/>
                    <a:pt x="6489" y="0"/>
                    <a:pt x="8022" y="1548"/>
                  </a:cubicBezTo>
                  <a:close/>
                  <a:moveTo>
                    <a:pt x="8022" y="1548"/>
                  </a:move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59" name="Google Shape;859;p20"/>
          <p:cNvGrpSpPr/>
          <p:nvPr/>
        </p:nvGrpSpPr>
        <p:grpSpPr>
          <a:xfrm>
            <a:off x="3385433" y="3478211"/>
            <a:ext cx="311890" cy="384975"/>
            <a:chOff x="3997400" y="3313775"/>
            <a:chExt cx="351425" cy="433775"/>
          </a:xfrm>
        </p:grpSpPr>
        <p:sp>
          <p:nvSpPr>
            <p:cNvPr id="860" name="Google Shape;860;p20"/>
            <p:cNvSpPr/>
            <p:nvPr/>
          </p:nvSpPr>
          <p:spPr>
            <a:xfrm>
              <a:off x="4149675" y="3397900"/>
              <a:ext cx="89125" cy="139150"/>
            </a:xfrm>
            <a:custGeom>
              <a:avLst/>
              <a:gdLst/>
              <a:ahLst/>
              <a:cxnLst/>
              <a:rect l="l" t="t" r="r" b="b"/>
              <a:pathLst>
                <a:path w="3565" h="5566" extrusionOk="0">
                  <a:moveTo>
                    <a:pt x="1789" y="0"/>
                  </a:moveTo>
                  <a:cubicBezTo>
                    <a:pt x="1" y="1420"/>
                    <a:pt x="1" y="4146"/>
                    <a:pt x="1789" y="5566"/>
                  </a:cubicBezTo>
                  <a:cubicBezTo>
                    <a:pt x="3564" y="4146"/>
                    <a:pt x="3564" y="1420"/>
                    <a:pt x="1789"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1" name="Google Shape;861;p20"/>
            <p:cNvSpPr/>
            <p:nvPr/>
          </p:nvSpPr>
          <p:spPr>
            <a:xfrm>
              <a:off x="4108500" y="3444400"/>
              <a:ext cx="45825" cy="86275"/>
            </a:xfrm>
            <a:custGeom>
              <a:avLst/>
              <a:gdLst/>
              <a:ahLst/>
              <a:cxnLst/>
              <a:rect l="l" t="t" r="r" b="b"/>
              <a:pathLst>
                <a:path w="1833" h="3451" extrusionOk="0">
                  <a:moveTo>
                    <a:pt x="356" y="0"/>
                  </a:moveTo>
                  <a:cubicBezTo>
                    <a:pt x="1" y="1349"/>
                    <a:pt x="611" y="2769"/>
                    <a:pt x="1832" y="3450"/>
                  </a:cubicBezTo>
                  <a:cubicBezTo>
                    <a:pt x="1335" y="2698"/>
                    <a:pt x="1065" y="1818"/>
                    <a:pt x="1065" y="923"/>
                  </a:cubicBezTo>
                  <a:cubicBezTo>
                    <a:pt x="1065" y="668"/>
                    <a:pt x="1094" y="412"/>
                    <a:pt x="1136" y="156"/>
                  </a:cubicBezTo>
                  <a:cubicBezTo>
                    <a:pt x="881" y="71"/>
                    <a:pt x="625" y="15"/>
                    <a:pt x="3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2" name="Google Shape;862;p20"/>
            <p:cNvSpPr/>
            <p:nvPr/>
          </p:nvSpPr>
          <p:spPr>
            <a:xfrm>
              <a:off x="3997400" y="3313775"/>
              <a:ext cx="351425" cy="433775"/>
            </a:xfrm>
            <a:custGeom>
              <a:avLst/>
              <a:gdLst/>
              <a:ahLst/>
              <a:cxnLst/>
              <a:rect l="l" t="t" r="r" b="b"/>
              <a:pathLst>
                <a:path w="14057" h="17351" extrusionOk="0">
                  <a:moveTo>
                    <a:pt x="7880" y="2215"/>
                  </a:moveTo>
                  <a:cubicBezTo>
                    <a:pt x="7980" y="2215"/>
                    <a:pt x="8079" y="2244"/>
                    <a:pt x="8164" y="2301"/>
                  </a:cubicBezTo>
                  <a:cubicBezTo>
                    <a:pt x="9002" y="2854"/>
                    <a:pt x="9655" y="3678"/>
                    <a:pt x="9982" y="4643"/>
                  </a:cubicBezTo>
                  <a:cubicBezTo>
                    <a:pt x="10406" y="4495"/>
                    <a:pt x="10854" y="4418"/>
                    <a:pt x="11302" y="4418"/>
                  </a:cubicBezTo>
                  <a:cubicBezTo>
                    <a:pt x="11454" y="4418"/>
                    <a:pt x="11606" y="4426"/>
                    <a:pt x="11757" y="4444"/>
                  </a:cubicBezTo>
                  <a:cubicBezTo>
                    <a:pt x="11955" y="4459"/>
                    <a:pt x="12126" y="4601"/>
                    <a:pt x="12197" y="4799"/>
                  </a:cubicBezTo>
                  <a:cubicBezTo>
                    <a:pt x="12608" y="6106"/>
                    <a:pt x="12324" y="7540"/>
                    <a:pt x="11458" y="8604"/>
                  </a:cubicBezTo>
                  <a:lnTo>
                    <a:pt x="11444" y="8604"/>
                  </a:lnTo>
                  <a:cubicBezTo>
                    <a:pt x="10663" y="9541"/>
                    <a:pt x="9513" y="10095"/>
                    <a:pt x="8292" y="10095"/>
                  </a:cubicBezTo>
                  <a:cubicBezTo>
                    <a:pt x="8122" y="10095"/>
                    <a:pt x="7937" y="10067"/>
                    <a:pt x="7767" y="10067"/>
                  </a:cubicBezTo>
                  <a:cubicBezTo>
                    <a:pt x="4899" y="10067"/>
                    <a:pt x="2925" y="7199"/>
                    <a:pt x="3962" y="4530"/>
                  </a:cubicBezTo>
                  <a:cubicBezTo>
                    <a:pt x="4033" y="4331"/>
                    <a:pt x="4217" y="4203"/>
                    <a:pt x="4416" y="4203"/>
                  </a:cubicBezTo>
                  <a:cubicBezTo>
                    <a:pt x="4465" y="4202"/>
                    <a:pt x="4514" y="4201"/>
                    <a:pt x="4562" y="4201"/>
                  </a:cubicBezTo>
                  <a:cubicBezTo>
                    <a:pt x="5008" y="4201"/>
                    <a:pt x="5442" y="4261"/>
                    <a:pt x="5864" y="4402"/>
                  </a:cubicBezTo>
                  <a:cubicBezTo>
                    <a:pt x="6219" y="3536"/>
                    <a:pt x="6816" y="2812"/>
                    <a:pt x="7597" y="2301"/>
                  </a:cubicBezTo>
                  <a:cubicBezTo>
                    <a:pt x="7682" y="2244"/>
                    <a:pt x="7781" y="2215"/>
                    <a:pt x="7880" y="2215"/>
                  </a:cubicBezTo>
                  <a:close/>
                  <a:moveTo>
                    <a:pt x="7874" y="0"/>
                  </a:moveTo>
                  <a:cubicBezTo>
                    <a:pt x="7080" y="0"/>
                    <a:pt x="6282" y="154"/>
                    <a:pt x="5524" y="469"/>
                  </a:cubicBezTo>
                  <a:cubicBezTo>
                    <a:pt x="3224" y="1420"/>
                    <a:pt x="1719" y="3649"/>
                    <a:pt x="1719" y="6148"/>
                  </a:cubicBezTo>
                  <a:lnTo>
                    <a:pt x="1719" y="7412"/>
                  </a:lnTo>
                  <a:lnTo>
                    <a:pt x="185" y="10294"/>
                  </a:lnTo>
                  <a:cubicBezTo>
                    <a:pt x="1" y="10635"/>
                    <a:pt x="242" y="11046"/>
                    <a:pt x="639" y="11046"/>
                  </a:cubicBezTo>
                  <a:lnTo>
                    <a:pt x="1733" y="11046"/>
                  </a:lnTo>
                  <a:lnTo>
                    <a:pt x="1733" y="12296"/>
                  </a:lnTo>
                  <a:cubicBezTo>
                    <a:pt x="1733" y="14056"/>
                    <a:pt x="3153" y="15490"/>
                    <a:pt x="4927" y="15490"/>
                  </a:cubicBezTo>
                  <a:lnTo>
                    <a:pt x="6816" y="15490"/>
                  </a:lnTo>
                  <a:lnTo>
                    <a:pt x="6816" y="16853"/>
                  </a:lnTo>
                  <a:cubicBezTo>
                    <a:pt x="6816" y="17123"/>
                    <a:pt x="7043" y="17350"/>
                    <a:pt x="7327" y="17350"/>
                  </a:cubicBezTo>
                  <a:lnTo>
                    <a:pt x="13546" y="17350"/>
                  </a:lnTo>
                  <a:cubicBezTo>
                    <a:pt x="13815" y="17350"/>
                    <a:pt x="14042" y="17123"/>
                    <a:pt x="14042" y="16853"/>
                  </a:cubicBezTo>
                  <a:lnTo>
                    <a:pt x="14042" y="6148"/>
                  </a:lnTo>
                  <a:cubicBezTo>
                    <a:pt x="14057" y="4515"/>
                    <a:pt x="13404" y="2939"/>
                    <a:pt x="12239" y="1789"/>
                  </a:cubicBezTo>
                  <a:lnTo>
                    <a:pt x="12225" y="1789"/>
                  </a:lnTo>
                  <a:cubicBezTo>
                    <a:pt x="11048" y="622"/>
                    <a:pt x="9472" y="0"/>
                    <a:pt x="787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3" name="Google Shape;863;p20"/>
            <p:cNvSpPr/>
            <p:nvPr/>
          </p:nvSpPr>
          <p:spPr>
            <a:xfrm>
              <a:off x="4230250" y="3449725"/>
              <a:ext cx="56825" cy="86625"/>
            </a:xfrm>
            <a:custGeom>
              <a:avLst/>
              <a:gdLst/>
              <a:ahLst/>
              <a:cxnLst/>
              <a:rect l="l" t="t" r="r" b="b"/>
              <a:pathLst>
                <a:path w="2273" h="3465" extrusionOk="0">
                  <a:moveTo>
                    <a:pt x="1974" y="0"/>
                  </a:moveTo>
                  <a:cubicBezTo>
                    <a:pt x="1605" y="0"/>
                    <a:pt x="1236" y="71"/>
                    <a:pt x="895" y="199"/>
                  </a:cubicBezTo>
                  <a:cubicBezTo>
                    <a:pt x="909" y="369"/>
                    <a:pt x="923" y="540"/>
                    <a:pt x="923" y="710"/>
                  </a:cubicBezTo>
                  <a:cubicBezTo>
                    <a:pt x="923" y="1704"/>
                    <a:pt x="597" y="2670"/>
                    <a:pt x="1" y="3465"/>
                  </a:cubicBezTo>
                  <a:cubicBezTo>
                    <a:pt x="1420" y="2953"/>
                    <a:pt x="2272" y="1477"/>
                    <a:pt x="197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67"/>
        <p:cNvGrpSpPr/>
        <p:nvPr/>
      </p:nvGrpSpPr>
      <p:grpSpPr>
        <a:xfrm>
          <a:off x="0" y="0"/>
          <a:ext cx="0" cy="0"/>
          <a:chOff x="0" y="0"/>
          <a:chExt cx="0" cy="0"/>
        </a:xfrm>
      </p:grpSpPr>
      <p:sp>
        <p:nvSpPr>
          <p:cNvPr id="868" name="Google Shape;868;p21"/>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400"/>
              <a:buNone/>
            </a:pPr>
            <a:r>
              <a:rPr lang="en" sz="3400"/>
              <a:t>Anxiety treatment center</a:t>
            </a:r>
            <a:endParaRPr/>
          </a:p>
        </p:txBody>
      </p:sp>
      <p:graphicFrame>
        <p:nvGraphicFramePr>
          <p:cNvPr id="869" name="Google Shape;869;p21"/>
          <p:cNvGraphicFramePr/>
          <p:nvPr/>
        </p:nvGraphicFramePr>
        <p:xfrm>
          <a:off x="720000" y="1293085"/>
          <a:ext cx="3000000" cy="3000000"/>
        </p:xfrm>
        <a:graphic>
          <a:graphicData uri="http://schemas.openxmlformats.org/drawingml/2006/table">
            <a:tbl>
              <a:tblPr>
                <a:noFill/>
                <a:tableStyleId>{93F6368E-CEE1-48FC-8965-5AA046C22017}</a:tableStyleId>
              </a:tblPr>
              <a:tblGrid>
                <a:gridCol w="1926000">
                  <a:extLst>
                    <a:ext uri="{9D8B030D-6E8A-4147-A177-3AD203B41FA5}">
                      <a16:colId xmlns:a16="http://schemas.microsoft.com/office/drawing/2014/main" val="20000"/>
                    </a:ext>
                  </a:extLst>
                </a:gridCol>
                <a:gridCol w="1926000">
                  <a:extLst>
                    <a:ext uri="{9D8B030D-6E8A-4147-A177-3AD203B41FA5}">
                      <a16:colId xmlns:a16="http://schemas.microsoft.com/office/drawing/2014/main" val="20001"/>
                    </a:ext>
                  </a:extLst>
                </a:gridCol>
                <a:gridCol w="1926000">
                  <a:extLst>
                    <a:ext uri="{9D8B030D-6E8A-4147-A177-3AD203B41FA5}">
                      <a16:colId xmlns:a16="http://schemas.microsoft.com/office/drawing/2014/main" val="20002"/>
                    </a:ext>
                  </a:extLst>
                </a:gridCol>
                <a:gridCol w="1926000">
                  <a:extLst>
                    <a:ext uri="{9D8B030D-6E8A-4147-A177-3AD203B41FA5}">
                      <a16:colId xmlns:a16="http://schemas.microsoft.com/office/drawing/2014/main" val="20003"/>
                    </a:ext>
                  </a:extLst>
                </a:gridCol>
              </a:tblGrid>
              <a:tr h="838000">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solidFill>
                          <a:schemeClr val="dk1"/>
                        </a:solidFill>
                        <a:latin typeface="DM Sans"/>
                        <a:ea typeface="DM Sans"/>
                        <a:cs typeface="DM Sans"/>
                        <a:sym typeface="DM Sans"/>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solidFill>
                          <a:schemeClr val="dk1"/>
                        </a:solidFill>
                        <a:latin typeface="DM Sans"/>
                        <a:ea typeface="DM Sans"/>
                        <a:cs typeface="DM Sans"/>
                        <a:sym typeface="DM Sans"/>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solidFill>
                          <a:schemeClr val="dk1"/>
                        </a:solidFill>
                        <a:latin typeface="DM Sans"/>
                        <a:ea typeface="DM Sans"/>
                        <a:cs typeface="DM Sans"/>
                        <a:sym typeface="DM Sans"/>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chemeClr val="dk2"/>
                    </a:solidFill>
                  </a:tcPr>
                </a:tc>
                <a:tc>
                  <a:txBody>
                    <a:bodyPr/>
                    <a:lstStyle/>
                    <a:p>
                      <a:pPr marL="0" marR="0" lvl="0" indent="0" algn="ctr" rtl="0">
                        <a:lnSpc>
                          <a:spcPct val="100000"/>
                        </a:lnSpc>
                        <a:spcBef>
                          <a:spcPts val="0"/>
                        </a:spcBef>
                        <a:spcAft>
                          <a:spcPts val="0"/>
                        </a:spcAft>
                        <a:buClr>
                          <a:srgbClr val="000000"/>
                        </a:buClr>
                        <a:buSzPts val="1400"/>
                        <a:buFont typeface="Arial"/>
                        <a:buNone/>
                      </a:pPr>
                      <a:endParaRPr sz="1400" u="none" strike="noStrike" cap="none">
                        <a:solidFill>
                          <a:schemeClr val="dk1"/>
                        </a:solidFill>
                        <a:latin typeface="DM Sans"/>
                        <a:ea typeface="DM Sans"/>
                        <a:cs typeface="DM Sans"/>
                        <a:sym typeface="DM Sans"/>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chemeClr val="dk2"/>
                    </a:solidFill>
                  </a:tcPr>
                </a:tc>
                <a:extLst>
                  <a:ext uri="{0D108BD9-81ED-4DB2-BD59-A6C34878D82A}">
                    <a16:rowId xmlns:a16="http://schemas.microsoft.com/office/drawing/2014/main" val="10000"/>
                  </a:ext>
                </a:extLst>
              </a:tr>
              <a:tr h="806000">
                <a:tc>
                  <a:txBody>
                    <a:bodyPr/>
                    <a:lstStyle/>
                    <a:p>
                      <a:pPr marL="0" marR="0" lvl="0" indent="0" algn="ctr" rtl="0">
                        <a:lnSpc>
                          <a:spcPct val="100000"/>
                        </a:lnSpc>
                        <a:spcBef>
                          <a:spcPts val="0"/>
                        </a:spcBef>
                        <a:spcAft>
                          <a:spcPts val="0"/>
                        </a:spcAft>
                        <a:buClr>
                          <a:srgbClr val="000000"/>
                        </a:buClr>
                        <a:buSzPts val="3800"/>
                        <a:buFont typeface="Arial"/>
                        <a:buNone/>
                      </a:pPr>
                      <a:r>
                        <a:rPr lang="en" sz="3800" u="none" strike="noStrike" cap="none">
                          <a:solidFill>
                            <a:schemeClr val="dk2"/>
                          </a:solidFill>
                          <a:latin typeface="Domine"/>
                          <a:ea typeface="Domine"/>
                          <a:cs typeface="Domine"/>
                          <a:sym typeface="Domine"/>
                        </a:rPr>
                        <a:t>01</a:t>
                      </a:r>
                      <a:endParaRPr sz="3800" u="none" strike="noStrike" cap="none">
                        <a:solidFill>
                          <a:schemeClr val="dk2"/>
                        </a:solidFill>
                        <a:latin typeface="Domine"/>
                        <a:ea typeface="Domine"/>
                        <a:cs typeface="Domine"/>
                        <a:sym typeface="Domine"/>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800"/>
                        <a:buFont typeface="Arial"/>
                        <a:buNone/>
                      </a:pPr>
                      <a:r>
                        <a:rPr lang="en" sz="3800" u="none" strike="noStrike" cap="none">
                          <a:solidFill>
                            <a:schemeClr val="dk2"/>
                          </a:solidFill>
                          <a:latin typeface="Domine"/>
                          <a:ea typeface="Domine"/>
                          <a:cs typeface="Domine"/>
                          <a:sym typeface="Domine"/>
                        </a:rPr>
                        <a:t>02</a:t>
                      </a:r>
                      <a:endParaRPr sz="3800" u="none" strike="noStrike" cap="none">
                        <a:solidFill>
                          <a:schemeClr val="dk2"/>
                        </a:solidFill>
                        <a:latin typeface="Domine"/>
                        <a:ea typeface="Domine"/>
                        <a:cs typeface="Domine"/>
                        <a:sym typeface="Domine"/>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800"/>
                        <a:buFont typeface="Arial"/>
                        <a:buNone/>
                      </a:pPr>
                      <a:r>
                        <a:rPr lang="en" sz="3800" u="none" strike="noStrike" cap="none">
                          <a:solidFill>
                            <a:schemeClr val="dk2"/>
                          </a:solidFill>
                          <a:latin typeface="Domine"/>
                          <a:ea typeface="Domine"/>
                          <a:cs typeface="Domine"/>
                          <a:sym typeface="Domine"/>
                        </a:rPr>
                        <a:t>03</a:t>
                      </a:r>
                      <a:endParaRPr sz="3800" u="none" strike="noStrike" cap="none">
                        <a:solidFill>
                          <a:schemeClr val="dk2"/>
                        </a:solidFill>
                        <a:latin typeface="Domine"/>
                        <a:ea typeface="Domine"/>
                        <a:cs typeface="Domine"/>
                        <a:sym typeface="Domine"/>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3800"/>
                        <a:buFont typeface="Arial"/>
                        <a:buNone/>
                      </a:pPr>
                      <a:r>
                        <a:rPr lang="en" sz="3800" u="none" strike="noStrike" cap="none">
                          <a:solidFill>
                            <a:schemeClr val="dk2"/>
                          </a:solidFill>
                          <a:latin typeface="Domine"/>
                          <a:ea typeface="Domine"/>
                          <a:cs typeface="Domine"/>
                          <a:sym typeface="Domine"/>
                        </a:rPr>
                        <a:t>04</a:t>
                      </a:r>
                      <a:endParaRPr sz="3800" u="none" strike="noStrike" cap="none">
                        <a:solidFill>
                          <a:schemeClr val="dk2"/>
                        </a:solidFill>
                        <a:latin typeface="Domine"/>
                        <a:ea typeface="Domine"/>
                        <a:cs typeface="Domine"/>
                        <a:sym typeface="Domine"/>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586925">
                <a:tc>
                  <a:txBody>
                    <a:bodyPr/>
                    <a:lstStyle/>
                    <a:p>
                      <a:pPr marL="0" marR="0" lvl="0" indent="0" algn="ctr" rtl="0">
                        <a:lnSpc>
                          <a:spcPct val="100000"/>
                        </a:lnSpc>
                        <a:spcBef>
                          <a:spcPts val="0"/>
                        </a:spcBef>
                        <a:spcAft>
                          <a:spcPts val="0"/>
                        </a:spcAft>
                        <a:buClr>
                          <a:srgbClr val="000000"/>
                        </a:buClr>
                        <a:buSzPts val="2200"/>
                        <a:buFont typeface="Arial"/>
                        <a:buNone/>
                      </a:pPr>
                      <a:r>
                        <a:rPr lang="en" sz="2200" u="none" strike="noStrike" cap="none">
                          <a:solidFill>
                            <a:schemeClr val="dk2"/>
                          </a:solidFill>
                          <a:latin typeface="Domine"/>
                          <a:ea typeface="Domine"/>
                          <a:cs typeface="Domine"/>
                          <a:sym typeface="Domine"/>
                        </a:rPr>
                        <a:t>Mercury</a:t>
                      </a:r>
                      <a:endParaRPr sz="2200" u="none" strike="noStrike" cap="none">
                        <a:solidFill>
                          <a:schemeClr val="dk2"/>
                        </a:solidFill>
                        <a:latin typeface="Domine"/>
                        <a:ea typeface="Domine"/>
                        <a:cs typeface="Domine"/>
                        <a:sym typeface="Domine"/>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200"/>
                        <a:buFont typeface="Arial"/>
                        <a:buNone/>
                      </a:pPr>
                      <a:r>
                        <a:rPr lang="en" sz="2200" u="none" strike="noStrike" cap="none">
                          <a:solidFill>
                            <a:schemeClr val="dk2"/>
                          </a:solidFill>
                          <a:latin typeface="Domine"/>
                          <a:ea typeface="Domine"/>
                          <a:cs typeface="Domine"/>
                          <a:sym typeface="Domine"/>
                        </a:rPr>
                        <a:t>Venus</a:t>
                      </a:r>
                      <a:endParaRPr sz="2200" u="none" strike="noStrike" cap="none">
                        <a:solidFill>
                          <a:schemeClr val="dk2"/>
                        </a:solidFill>
                        <a:latin typeface="Domine"/>
                        <a:ea typeface="Domine"/>
                        <a:cs typeface="Domine"/>
                        <a:sym typeface="Domine"/>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200"/>
                        <a:buFont typeface="Arial"/>
                        <a:buNone/>
                      </a:pPr>
                      <a:r>
                        <a:rPr lang="en" sz="2200" u="none" strike="noStrike" cap="none">
                          <a:solidFill>
                            <a:schemeClr val="dk2"/>
                          </a:solidFill>
                          <a:latin typeface="Domine"/>
                          <a:ea typeface="Domine"/>
                          <a:cs typeface="Domine"/>
                          <a:sym typeface="Domine"/>
                        </a:rPr>
                        <a:t>Mars</a:t>
                      </a:r>
                      <a:endParaRPr sz="2200" u="none" strike="noStrike" cap="none">
                        <a:solidFill>
                          <a:schemeClr val="dk2"/>
                        </a:solidFill>
                        <a:latin typeface="Domine"/>
                        <a:ea typeface="Domine"/>
                        <a:cs typeface="Domine"/>
                        <a:sym typeface="Domine"/>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200"/>
                        <a:buFont typeface="Arial"/>
                        <a:buNone/>
                      </a:pPr>
                      <a:r>
                        <a:rPr lang="en" sz="2200" u="none" strike="noStrike" cap="none">
                          <a:solidFill>
                            <a:schemeClr val="dk2"/>
                          </a:solidFill>
                          <a:latin typeface="Domine"/>
                          <a:ea typeface="Domine"/>
                          <a:cs typeface="Domine"/>
                          <a:sym typeface="Domine"/>
                        </a:rPr>
                        <a:t>Earth</a:t>
                      </a:r>
                      <a:endParaRPr sz="2200" u="none" strike="noStrike" cap="none">
                        <a:solidFill>
                          <a:schemeClr val="dk2"/>
                        </a:solidFill>
                        <a:latin typeface="Domine"/>
                        <a:ea typeface="Domine"/>
                        <a:cs typeface="Domine"/>
                        <a:sym typeface="Domine"/>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1084575">
                <a:tc>
                  <a:txBody>
                    <a:bodyPr/>
                    <a:lstStyle/>
                    <a:p>
                      <a:pPr marL="0" marR="0" lvl="0" indent="0" algn="ctr" rtl="0">
                        <a:lnSpc>
                          <a:spcPct val="100000"/>
                        </a:lnSpc>
                        <a:spcBef>
                          <a:spcPts val="0"/>
                        </a:spcBef>
                        <a:spcAft>
                          <a:spcPts val="0"/>
                        </a:spcAft>
                        <a:buClr>
                          <a:srgbClr val="000000"/>
                        </a:buClr>
                        <a:buSzPts val="1400"/>
                        <a:buFont typeface="Arial"/>
                        <a:buNone/>
                      </a:pPr>
                      <a:r>
                        <a:rPr lang="en" sz="1400" u="none" strike="noStrike" cap="none">
                          <a:solidFill>
                            <a:schemeClr val="dk1"/>
                          </a:solidFill>
                          <a:latin typeface="DM Sans"/>
                          <a:ea typeface="DM Sans"/>
                          <a:cs typeface="DM Sans"/>
                          <a:sym typeface="DM Sans"/>
                        </a:rPr>
                        <a:t>Mercury is the closest planet to the Sun and the smallest one of them all</a:t>
                      </a:r>
                      <a:endParaRPr sz="1400" u="none" strike="noStrike" cap="none">
                        <a:solidFill>
                          <a:schemeClr val="dk1"/>
                        </a:solidFill>
                        <a:latin typeface="DM Sans"/>
                        <a:ea typeface="DM Sans"/>
                        <a:cs typeface="DM Sans"/>
                        <a:sym typeface="DM Sans"/>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 sz="1400" u="none" strike="noStrike" cap="none">
                          <a:solidFill>
                            <a:schemeClr val="dk1"/>
                          </a:solidFill>
                          <a:latin typeface="DM Sans"/>
                          <a:ea typeface="DM Sans"/>
                          <a:cs typeface="DM Sans"/>
                          <a:sym typeface="DM Sans"/>
                        </a:rPr>
                        <a:t>Venus has a beautiful name and is the second planet from the Sun</a:t>
                      </a:r>
                      <a:endParaRPr sz="1400" u="none" strike="noStrike" cap="none">
                        <a:solidFill>
                          <a:schemeClr val="dk1"/>
                        </a:solidFill>
                        <a:latin typeface="DM Sans"/>
                        <a:ea typeface="DM Sans"/>
                        <a:cs typeface="DM Sans"/>
                        <a:sym typeface="DM Sans"/>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 sz="1400" u="none" strike="noStrike" cap="none">
                          <a:solidFill>
                            <a:schemeClr val="dk1"/>
                          </a:solidFill>
                          <a:latin typeface="DM Sans"/>
                          <a:ea typeface="DM Sans"/>
                          <a:cs typeface="DM Sans"/>
                          <a:sym typeface="DM Sans"/>
                        </a:rPr>
                        <a:t>Despite being red, Mars is actually a cold place. It’s full of iron oxide dust</a:t>
                      </a:r>
                      <a:endParaRPr sz="1400" u="none" strike="noStrike" cap="none">
                        <a:solidFill>
                          <a:schemeClr val="dk1"/>
                        </a:solidFill>
                        <a:latin typeface="DM Sans"/>
                        <a:ea typeface="DM Sans"/>
                        <a:cs typeface="DM Sans"/>
                        <a:sym typeface="DM Sans"/>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1400"/>
                        <a:buFont typeface="Arial"/>
                        <a:buNone/>
                      </a:pPr>
                      <a:r>
                        <a:rPr lang="en" sz="1400" u="none" strike="noStrike" cap="none">
                          <a:solidFill>
                            <a:schemeClr val="dk1"/>
                          </a:solidFill>
                          <a:latin typeface="DM Sans"/>
                          <a:ea typeface="DM Sans"/>
                          <a:cs typeface="DM Sans"/>
                          <a:sym typeface="DM Sans"/>
                        </a:rPr>
                        <a:t>Earth is the third planet from the Sun and the only one that harbors life</a:t>
                      </a:r>
                      <a:endParaRPr sz="1400" u="none" strike="noStrike" cap="none">
                        <a:solidFill>
                          <a:schemeClr val="dk1"/>
                        </a:solidFill>
                        <a:latin typeface="DM Sans"/>
                        <a:ea typeface="DM Sans"/>
                        <a:cs typeface="DM Sans"/>
                        <a:sym typeface="DM Sans"/>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grpSp>
        <p:nvGrpSpPr>
          <p:cNvPr id="870" name="Google Shape;870;p21"/>
          <p:cNvGrpSpPr/>
          <p:nvPr/>
        </p:nvGrpSpPr>
        <p:grpSpPr>
          <a:xfrm>
            <a:off x="1464413" y="1494963"/>
            <a:ext cx="437325" cy="434125"/>
            <a:chOff x="4693825" y="3996700"/>
            <a:chExt cx="437325" cy="434125"/>
          </a:xfrm>
        </p:grpSpPr>
        <p:sp>
          <p:nvSpPr>
            <p:cNvPr id="871" name="Google Shape;871;p21"/>
            <p:cNvSpPr/>
            <p:nvPr/>
          </p:nvSpPr>
          <p:spPr>
            <a:xfrm>
              <a:off x="4693825" y="4022425"/>
              <a:ext cx="331900" cy="408400"/>
            </a:xfrm>
            <a:custGeom>
              <a:avLst/>
              <a:gdLst/>
              <a:ahLst/>
              <a:cxnLst/>
              <a:rect l="l" t="t" r="r" b="b"/>
              <a:pathLst>
                <a:path w="13276" h="16336" extrusionOk="0">
                  <a:moveTo>
                    <a:pt x="7455" y="1"/>
                  </a:moveTo>
                  <a:cubicBezTo>
                    <a:pt x="4288" y="1"/>
                    <a:pt x="1632" y="2568"/>
                    <a:pt x="1619" y="5829"/>
                  </a:cubicBezTo>
                  <a:lnTo>
                    <a:pt x="1619" y="7022"/>
                  </a:lnTo>
                  <a:lnTo>
                    <a:pt x="185" y="9719"/>
                  </a:lnTo>
                  <a:cubicBezTo>
                    <a:pt x="0" y="10060"/>
                    <a:pt x="242" y="10472"/>
                    <a:pt x="625" y="10472"/>
                  </a:cubicBezTo>
                  <a:lnTo>
                    <a:pt x="1619" y="10472"/>
                  </a:lnTo>
                  <a:lnTo>
                    <a:pt x="1619" y="11622"/>
                  </a:lnTo>
                  <a:cubicBezTo>
                    <a:pt x="1619" y="13297"/>
                    <a:pt x="2982" y="14646"/>
                    <a:pt x="4657" y="14660"/>
                  </a:cubicBezTo>
                  <a:lnTo>
                    <a:pt x="6418" y="14660"/>
                  </a:lnTo>
                  <a:lnTo>
                    <a:pt x="6418" y="15838"/>
                  </a:lnTo>
                  <a:cubicBezTo>
                    <a:pt x="6418" y="16108"/>
                    <a:pt x="6645" y="16335"/>
                    <a:pt x="6929" y="16335"/>
                  </a:cubicBezTo>
                  <a:lnTo>
                    <a:pt x="12764" y="16335"/>
                  </a:lnTo>
                  <a:cubicBezTo>
                    <a:pt x="13048" y="16335"/>
                    <a:pt x="13275" y="16108"/>
                    <a:pt x="13275" y="15838"/>
                  </a:cubicBezTo>
                  <a:lnTo>
                    <a:pt x="13275" y="9549"/>
                  </a:lnTo>
                  <a:lnTo>
                    <a:pt x="12168" y="9549"/>
                  </a:lnTo>
                  <a:cubicBezTo>
                    <a:pt x="11529" y="9549"/>
                    <a:pt x="10975" y="9165"/>
                    <a:pt x="10748" y="8583"/>
                  </a:cubicBezTo>
                  <a:lnTo>
                    <a:pt x="10720" y="8527"/>
                  </a:lnTo>
                  <a:lnTo>
                    <a:pt x="10677" y="8555"/>
                  </a:lnTo>
                  <a:cubicBezTo>
                    <a:pt x="10478" y="8638"/>
                    <a:pt x="10269" y="8679"/>
                    <a:pt x="10061" y="8679"/>
                  </a:cubicBezTo>
                  <a:cubicBezTo>
                    <a:pt x="9663" y="8679"/>
                    <a:pt x="9272" y="8527"/>
                    <a:pt x="8973" y="8228"/>
                  </a:cubicBezTo>
                  <a:lnTo>
                    <a:pt x="8221" y="7476"/>
                  </a:lnTo>
                  <a:cubicBezTo>
                    <a:pt x="7781" y="7036"/>
                    <a:pt x="7653" y="6354"/>
                    <a:pt x="7908" y="5786"/>
                  </a:cubicBezTo>
                  <a:lnTo>
                    <a:pt x="7923" y="5730"/>
                  </a:lnTo>
                  <a:lnTo>
                    <a:pt x="7880" y="5715"/>
                  </a:lnTo>
                  <a:cubicBezTo>
                    <a:pt x="7284" y="5488"/>
                    <a:pt x="6900" y="4920"/>
                    <a:pt x="6900" y="4296"/>
                  </a:cubicBezTo>
                  <a:lnTo>
                    <a:pt x="6900" y="3231"/>
                  </a:lnTo>
                  <a:cubicBezTo>
                    <a:pt x="6900" y="2592"/>
                    <a:pt x="7284" y="2024"/>
                    <a:pt x="7880" y="1811"/>
                  </a:cubicBezTo>
                  <a:lnTo>
                    <a:pt x="7923" y="1783"/>
                  </a:lnTo>
                  <a:lnTo>
                    <a:pt x="7908" y="1726"/>
                  </a:lnTo>
                  <a:cubicBezTo>
                    <a:pt x="7653" y="1158"/>
                    <a:pt x="7766" y="491"/>
                    <a:pt x="8221" y="50"/>
                  </a:cubicBezTo>
                  <a:cubicBezTo>
                    <a:pt x="7963" y="17"/>
                    <a:pt x="7708" y="1"/>
                    <a:pt x="745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2" name="Google Shape;872;p21"/>
            <p:cNvSpPr/>
            <p:nvPr/>
          </p:nvSpPr>
          <p:spPr>
            <a:xfrm>
              <a:off x="4994100" y="4103900"/>
              <a:ext cx="29850" cy="25625"/>
            </a:xfrm>
            <a:custGeom>
              <a:avLst/>
              <a:gdLst/>
              <a:ahLst/>
              <a:cxnLst/>
              <a:rect l="l" t="t" r="r" b="b"/>
              <a:pathLst>
                <a:path w="1194" h="1025" extrusionOk="0">
                  <a:moveTo>
                    <a:pt x="682" y="0"/>
                  </a:moveTo>
                  <a:cubicBezTo>
                    <a:pt x="228" y="0"/>
                    <a:pt x="1" y="554"/>
                    <a:pt x="327" y="880"/>
                  </a:cubicBezTo>
                  <a:cubicBezTo>
                    <a:pt x="431" y="980"/>
                    <a:pt x="557" y="1025"/>
                    <a:pt x="680" y="1025"/>
                  </a:cubicBezTo>
                  <a:cubicBezTo>
                    <a:pt x="943" y="1025"/>
                    <a:pt x="1193" y="821"/>
                    <a:pt x="1193" y="511"/>
                  </a:cubicBezTo>
                  <a:cubicBezTo>
                    <a:pt x="1193" y="227"/>
                    <a:pt x="966" y="0"/>
                    <a:pt x="68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3" name="Google Shape;873;p21"/>
            <p:cNvSpPr/>
            <p:nvPr/>
          </p:nvSpPr>
          <p:spPr>
            <a:xfrm>
              <a:off x="4891875" y="3996700"/>
              <a:ext cx="239275" cy="238900"/>
            </a:xfrm>
            <a:custGeom>
              <a:avLst/>
              <a:gdLst/>
              <a:ahLst/>
              <a:cxnLst/>
              <a:rect l="l" t="t" r="r" b="b"/>
              <a:pathLst>
                <a:path w="9571" h="9556" extrusionOk="0">
                  <a:moveTo>
                    <a:pt x="4765" y="3268"/>
                  </a:moveTo>
                  <a:cubicBezTo>
                    <a:pt x="5552" y="3268"/>
                    <a:pt x="6305" y="3878"/>
                    <a:pt x="6305" y="4799"/>
                  </a:cubicBezTo>
                  <a:cubicBezTo>
                    <a:pt x="6305" y="5637"/>
                    <a:pt x="5623" y="6333"/>
                    <a:pt x="4771" y="6333"/>
                  </a:cubicBezTo>
                  <a:cubicBezTo>
                    <a:pt x="3422" y="6333"/>
                    <a:pt x="2741" y="4686"/>
                    <a:pt x="3692" y="3720"/>
                  </a:cubicBezTo>
                  <a:cubicBezTo>
                    <a:pt x="4005" y="3408"/>
                    <a:pt x="4389" y="3268"/>
                    <a:pt x="4765" y="3268"/>
                  </a:cubicBezTo>
                  <a:close/>
                  <a:moveTo>
                    <a:pt x="4246" y="0"/>
                  </a:moveTo>
                  <a:cubicBezTo>
                    <a:pt x="4047" y="0"/>
                    <a:pt x="3848" y="128"/>
                    <a:pt x="3777" y="327"/>
                  </a:cubicBezTo>
                  <a:lnTo>
                    <a:pt x="3366" y="1363"/>
                  </a:lnTo>
                  <a:lnTo>
                    <a:pt x="2343" y="909"/>
                  </a:lnTo>
                  <a:cubicBezTo>
                    <a:pt x="2281" y="880"/>
                    <a:pt x="2213" y="866"/>
                    <a:pt x="2145" y="866"/>
                  </a:cubicBezTo>
                  <a:cubicBezTo>
                    <a:pt x="2013" y="866"/>
                    <a:pt x="1879" y="919"/>
                    <a:pt x="1775" y="1023"/>
                  </a:cubicBezTo>
                  <a:lnTo>
                    <a:pt x="1023" y="1775"/>
                  </a:lnTo>
                  <a:cubicBezTo>
                    <a:pt x="881" y="1917"/>
                    <a:pt x="838" y="2144"/>
                    <a:pt x="924" y="2343"/>
                  </a:cubicBezTo>
                  <a:lnTo>
                    <a:pt x="1364" y="3365"/>
                  </a:lnTo>
                  <a:lnTo>
                    <a:pt x="327" y="3763"/>
                  </a:lnTo>
                  <a:cubicBezTo>
                    <a:pt x="128" y="3848"/>
                    <a:pt x="1" y="4033"/>
                    <a:pt x="1" y="4246"/>
                  </a:cubicBezTo>
                  <a:lnTo>
                    <a:pt x="1" y="5310"/>
                  </a:lnTo>
                  <a:cubicBezTo>
                    <a:pt x="1" y="5523"/>
                    <a:pt x="128" y="5708"/>
                    <a:pt x="327" y="5779"/>
                  </a:cubicBezTo>
                  <a:lnTo>
                    <a:pt x="1378" y="6191"/>
                  </a:lnTo>
                  <a:lnTo>
                    <a:pt x="924" y="7213"/>
                  </a:lnTo>
                  <a:cubicBezTo>
                    <a:pt x="838" y="7412"/>
                    <a:pt x="881" y="7625"/>
                    <a:pt x="1023" y="7781"/>
                  </a:cubicBezTo>
                  <a:lnTo>
                    <a:pt x="1790" y="8533"/>
                  </a:lnTo>
                  <a:cubicBezTo>
                    <a:pt x="1882" y="8626"/>
                    <a:pt x="2012" y="8676"/>
                    <a:pt x="2141" y="8676"/>
                  </a:cubicBezTo>
                  <a:cubicBezTo>
                    <a:pt x="2210" y="8676"/>
                    <a:pt x="2279" y="8662"/>
                    <a:pt x="2343" y="8633"/>
                  </a:cubicBezTo>
                  <a:lnTo>
                    <a:pt x="3366" y="8193"/>
                  </a:lnTo>
                  <a:lnTo>
                    <a:pt x="3777" y="9229"/>
                  </a:lnTo>
                  <a:cubicBezTo>
                    <a:pt x="3848" y="9428"/>
                    <a:pt x="4047" y="9556"/>
                    <a:pt x="4246" y="9556"/>
                  </a:cubicBezTo>
                  <a:lnTo>
                    <a:pt x="5311" y="9556"/>
                  </a:lnTo>
                  <a:cubicBezTo>
                    <a:pt x="5524" y="9556"/>
                    <a:pt x="5708" y="9428"/>
                    <a:pt x="5793" y="9229"/>
                  </a:cubicBezTo>
                  <a:lnTo>
                    <a:pt x="6191" y="8193"/>
                  </a:lnTo>
                  <a:lnTo>
                    <a:pt x="7227" y="8633"/>
                  </a:lnTo>
                  <a:cubicBezTo>
                    <a:pt x="7291" y="8662"/>
                    <a:pt x="7361" y="8676"/>
                    <a:pt x="7429" y="8676"/>
                  </a:cubicBezTo>
                  <a:cubicBezTo>
                    <a:pt x="7559" y="8676"/>
                    <a:pt x="7688" y="8626"/>
                    <a:pt x="7781" y="8533"/>
                  </a:cubicBezTo>
                  <a:lnTo>
                    <a:pt x="8548" y="7781"/>
                  </a:lnTo>
                  <a:cubicBezTo>
                    <a:pt x="8690" y="7625"/>
                    <a:pt x="8732" y="7412"/>
                    <a:pt x="8647" y="7213"/>
                  </a:cubicBezTo>
                  <a:lnTo>
                    <a:pt x="8193" y="6191"/>
                  </a:lnTo>
                  <a:lnTo>
                    <a:pt x="9244" y="5779"/>
                  </a:lnTo>
                  <a:cubicBezTo>
                    <a:pt x="9428" y="5708"/>
                    <a:pt x="9556" y="5523"/>
                    <a:pt x="9570" y="5310"/>
                  </a:cubicBezTo>
                  <a:lnTo>
                    <a:pt x="9570" y="4246"/>
                  </a:lnTo>
                  <a:cubicBezTo>
                    <a:pt x="9570" y="4033"/>
                    <a:pt x="9428" y="3848"/>
                    <a:pt x="9244" y="3763"/>
                  </a:cubicBezTo>
                  <a:lnTo>
                    <a:pt x="9229" y="3777"/>
                  </a:lnTo>
                  <a:lnTo>
                    <a:pt x="8193" y="3379"/>
                  </a:lnTo>
                  <a:lnTo>
                    <a:pt x="8633" y="2343"/>
                  </a:lnTo>
                  <a:cubicBezTo>
                    <a:pt x="8732" y="2158"/>
                    <a:pt x="8690" y="1931"/>
                    <a:pt x="8548" y="1775"/>
                  </a:cubicBezTo>
                  <a:lnTo>
                    <a:pt x="7781" y="1023"/>
                  </a:lnTo>
                  <a:cubicBezTo>
                    <a:pt x="7687" y="919"/>
                    <a:pt x="7557" y="866"/>
                    <a:pt x="7425" y="866"/>
                  </a:cubicBezTo>
                  <a:cubicBezTo>
                    <a:pt x="7358" y="866"/>
                    <a:pt x="7290" y="880"/>
                    <a:pt x="7227" y="909"/>
                  </a:cubicBezTo>
                  <a:lnTo>
                    <a:pt x="6191" y="1363"/>
                  </a:lnTo>
                  <a:lnTo>
                    <a:pt x="5793" y="327"/>
                  </a:lnTo>
                  <a:cubicBezTo>
                    <a:pt x="5708" y="128"/>
                    <a:pt x="5524" y="0"/>
                    <a:pt x="531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74" name="Google Shape;874;p21"/>
          <p:cNvGrpSpPr/>
          <p:nvPr/>
        </p:nvGrpSpPr>
        <p:grpSpPr>
          <a:xfrm>
            <a:off x="3385888" y="1524713"/>
            <a:ext cx="434125" cy="374625"/>
            <a:chOff x="5439925" y="4028150"/>
            <a:chExt cx="434125" cy="374625"/>
          </a:xfrm>
        </p:grpSpPr>
        <p:sp>
          <p:nvSpPr>
            <p:cNvPr id="875" name="Google Shape;875;p21"/>
            <p:cNvSpPr/>
            <p:nvPr/>
          </p:nvSpPr>
          <p:spPr>
            <a:xfrm>
              <a:off x="5439925" y="4028150"/>
              <a:ext cx="233225" cy="374625"/>
            </a:xfrm>
            <a:custGeom>
              <a:avLst/>
              <a:gdLst/>
              <a:ahLst/>
              <a:cxnLst/>
              <a:rect l="l" t="t" r="r" b="b"/>
              <a:pathLst>
                <a:path w="9329" h="14985" extrusionOk="0">
                  <a:moveTo>
                    <a:pt x="5350" y="0"/>
                  </a:moveTo>
                  <a:cubicBezTo>
                    <a:pt x="2576" y="0"/>
                    <a:pt x="0" y="2198"/>
                    <a:pt x="0" y="5344"/>
                  </a:cubicBezTo>
                  <a:cubicBezTo>
                    <a:pt x="0" y="7304"/>
                    <a:pt x="1236" y="9419"/>
                    <a:pt x="3664" y="11606"/>
                  </a:cubicBezTo>
                  <a:cubicBezTo>
                    <a:pt x="5069" y="12855"/>
                    <a:pt x="6603" y="13963"/>
                    <a:pt x="8207" y="14928"/>
                  </a:cubicBezTo>
                  <a:lnTo>
                    <a:pt x="8292" y="14985"/>
                  </a:lnTo>
                  <a:lnTo>
                    <a:pt x="9329" y="11052"/>
                  </a:lnTo>
                  <a:lnTo>
                    <a:pt x="7383" y="7786"/>
                  </a:lnTo>
                  <a:cubicBezTo>
                    <a:pt x="7270" y="7616"/>
                    <a:pt x="7270" y="7417"/>
                    <a:pt x="7383" y="7247"/>
                  </a:cubicBezTo>
                  <a:lnTo>
                    <a:pt x="7383" y="7247"/>
                  </a:lnTo>
                  <a:lnTo>
                    <a:pt x="7369" y="7261"/>
                  </a:lnTo>
                  <a:lnTo>
                    <a:pt x="9314" y="4010"/>
                  </a:lnTo>
                  <a:lnTo>
                    <a:pt x="8335" y="929"/>
                  </a:lnTo>
                  <a:cubicBezTo>
                    <a:pt x="7389" y="290"/>
                    <a:pt x="6357" y="0"/>
                    <a:pt x="535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6" name="Google Shape;876;p21"/>
            <p:cNvSpPr/>
            <p:nvPr/>
          </p:nvSpPr>
          <p:spPr>
            <a:xfrm>
              <a:off x="5649700" y="4028275"/>
              <a:ext cx="224350" cy="369175"/>
            </a:xfrm>
            <a:custGeom>
              <a:avLst/>
              <a:gdLst/>
              <a:ahLst/>
              <a:cxnLst/>
              <a:rect l="l" t="t" r="r" b="b"/>
              <a:pathLst>
                <a:path w="8974" h="14767" extrusionOk="0">
                  <a:moveTo>
                    <a:pt x="3621" y="1"/>
                  </a:moveTo>
                  <a:cubicBezTo>
                    <a:pt x="2684" y="1"/>
                    <a:pt x="1761" y="242"/>
                    <a:pt x="952" y="711"/>
                  </a:cubicBezTo>
                  <a:lnTo>
                    <a:pt x="1974" y="3905"/>
                  </a:lnTo>
                  <a:cubicBezTo>
                    <a:pt x="2017" y="4047"/>
                    <a:pt x="1988" y="4189"/>
                    <a:pt x="1917" y="4317"/>
                  </a:cubicBezTo>
                  <a:lnTo>
                    <a:pt x="1" y="7512"/>
                  </a:lnTo>
                  <a:lnTo>
                    <a:pt x="1917" y="10706"/>
                  </a:lnTo>
                  <a:cubicBezTo>
                    <a:pt x="1988" y="10820"/>
                    <a:pt x="2017" y="10962"/>
                    <a:pt x="1974" y="11104"/>
                  </a:cubicBezTo>
                  <a:lnTo>
                    <a:pt x="1009" y="14767"/>
                  </a:lnTo>
                  <a:cubicBezTo>
                    <a:pt x="2528" y="13858"/>
                    <a:pt x="3962" y="12807"/>
                    <a:pt x="5296" y="11629"/>
                  </a:cubicBezTo>
                  <a:cubicBezTo>
                    <a:pt x="7738" y="9443"/>
                    <a:pt x="8974" y="7327"/>
                    <a:pt x="8974" y="5339"/>
                  </a:cubicBezTo>
                  <a:cubicBezTo>
                    <a:pt x="8974" y="2386"/>
                    <a:pt x="6574" y="1"/>
                    <a:pt x="363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77" name="Google Shape;877;p21"/>
          <p:cNvGrpSpPr/>
          <p:nvPr/>
        </p:nvGrpSpPr>
        <p:grpSpPr>
          <a:xfrm>
            <a:off x="5317925" y="1494250"/>
            <a:ext cx="434150" cy="435550"/>
            <a:chOff x="6182825" y="3996700"/>
            <a:chExt cx="434150" cy="435550"/>
          </a:xfrm>
        </p:grpSpPr>
        <p:sp>
          <p:nvSpPr>
            <p:cNvPr id="878" name="Google Shape;878;p21"/>
            <p:cNvSpPr/>
            <p:nvPr/>
          </p:nvSpPr>
          <p:spPr>
            <a:xfrm>
              <a:off x="6246375" y="4200075"/>
              <a:ext cx="140950" cy="232175"/>
            </a:xfrm>
            <a:custGeom>
              <a:avLst/>
              <a:gdLst/>
              <a:ahLst/>
              <a:cxnLst/>
              <a:rect l="l" t="t" r="r" b="b"/>
              <a:pathLst>
                <a:path w="5638" h="9287" extrusionOk="0">
                  <a:moveTo>
                    <a:pt x="29" y="1"/>
                  </a:moveTo>
                  <a:lnTo>
                    <a:pt x="29" y="7710"/>
                  </a:lnTo>
                  <a:cubicBezTo>
                    <a:pt x="0" y="8562"/>
                    <a:pt x="682" y="9286"/>
                    <a:pt x="1548" y="9286"/>
                  </a:cubicBezTo>
                  <a:cubicBezTo>
                    <a:pt x="2414" y="9286"/>
                    <a:pt x="3110" y="8562"/>
                    <a:pt x="3081" y="7710"/>
                  </a:cubicBezTo>
                  <a:lnTo>
                    <a:pt x="3081" y="7199"/>
                  </a:lnTo>
                  <a:lnTo>
                    <a:pt x="4118" y="7199"/>
                  </a:lnTo>
                  <a:cubicBezTo>
                    <a:pt x="4956" y="7199"/>
                    <a:pt x="5637" y="6518"/>
                    <a:pt x="5637" y="5666"/>
                  </a:cubicBezTo>
                  <a:cubicBezTo>
                    <a:pt x="5637" y="4828"/>
                    <a:pt x="4956" y="4147"/>
                    <a:pt x="4118" y="4147"/>
                  </a:cubicBezTo>
                  <a:lnTo>
                    <a:pt x="3081" y="4147"/>
                  </a:lnTo>
                  <a:lnTo>
                    <a:pt x="308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79" name="Google Shape;879;p21"/>
            <p:cNvSpPr/>
            <p:nvPr/>
          </p:nvSpPr>
          <p:spPr>
            <a:xfrm>
              <a:off x="6182825" y="3996700"/>
              <a:ext cx="204500" cy="178200"/>
            </a:xfrm>
            <a:custGeom>
              <a:avLst/>
              <a:gdLst/>
              <a:ahLst/>
              <a:cxnLst/>
              <a:rect l="l" t="t" r="r" b="b"/>
              <a:pathLst>
                <a:path w="8180" h="7128" extrusionOk="0">
                  <a:moveTo>
                    <a:pt x="4445" y="2031"/>
                  </a:moveTo>
                  <a:cubicBezTo>
                    <a:pt x="5098" y="2031"/>
                    <a:pt x="5623" y="2556"/>
                    <a:pt x="5623" y="3209"/>
                  </a:cubicBezTo>
                  <a:lnTo>
                    <a:pt x="5623" y="3905"/>
                  </a:lnTo>
                  <a:cubicBezTo>
                    <a:pt x="5623" y="4558"/>
                    <a:pt x="5098" y="5083"/>
                    <a:pt x="4445" y="5083"/>
                  </a:cubicBezTo>
                  <a:lnTo>
                    <a:pt x="3763" y="5083"/>
                  </a:lnTo>
                  <a:cubicBezTo>
                    <a:pt x="3110" y="5083"/>
                    <a:pt x="2571" y="4558"/>
                    <a:pt x="2571" y="3905"/>
                  </a:cubicBezTo>
                  <a:lnTo>
                    <a:pt x="2571" y="3209"/>
                  </a:lnTo>
                  <a:cubicBezTo>
                    <a:pt x="2571" y="2556"/>
                    <a:pt x="3110" y="2031"/>
                    <a:pt x="3763" y="2031"/>
                  </a:cubicBezTo>
                  <a:close/>
                  <a:moveTo>
                    <a:pt x="2216" y="0"/>
                  </a:moveTo>
                  <a:cubicBezTo>
                    <a:pt x="995" y="0"/>
                    <a:pt x="1" y="994"/>
                    <a:pt x="1" y="2201"/>
                  </a:cubicBezTo>
                  <a:lnTo>
                    <a:pt x="1" y="4913"/>
                  </a:lnTo>
                  <a:cubicBezTo>
                    <a:pt x="1" y="6134"/>
                    <a:pt x="995" y="7128"/>
                    <a:pt x="2216" y="7128"/>
                  </a:cubicBezTo>
                  <a:lnTo>
                    <a:pt x="5978" y="7128"/>
                  </a:lnTo>
                  <a:cubicBezTo>
                    <a:pt x="7185" y="7128"/>
                    <a:pt x="8179" y="6134"/>
                    <a:pt x="8179" y="4913"/>
                  </a:cubicBezTo>
                  <a:lnTo>
                    <a:pt x="8179" y="2201"/>
                  </a:lnTo>
                  <a:cubicBezTo>
                    <a:pt x="8179" y="994"/>
                    <a:pt x="7185" y="0"/>
                    <a:pt x="597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0" name="Google Shape;880;p21"/>
            <p:cNvSpPr/>
            <p:nvPr/>
          </p:nvSpPr>
          <p:spPr>
            <a:xfrm>
              <a:off x="6272650" y="4073000"/>
              <a:ext cx="25575" cy="25225"/>
            </a:xfrm>
            <a:custGeom>
              <a:avLst/>
              <a:gdLst/>
              <a:ahLst/>
              <a:cxnLst/>
              <a:rect l="l" t="t" r="r" b="b"/>
              <a:pathLst>
                <a:path w="1023" h="1009" extrusionOk="0">
                  <a:moveTo>
                    <a:pt x="170" y="1"/>
                  </a:moveTo>
                  <a:cubicBezTo>
                    <a:pt x="71" y="1"/>
                    <a:pt x="0" y="72"/>
                    <a:pt x="0" y="171"/>
                  </a:cubicBezTo>
                  <a:lnTo>
                    <a:pt x="0" y="853"/>
                  </a:lnTo>
                  <a:cubicBezTo>
                    <a:pt x="0" y="938"/>
                    <a:pt x="71" y="1009"/>
                    <a:pt x="170" y="1009"/>
                  </a:cubicBezTo>
                  <a:lnTo>
                    <a:pt x="852" y="1009"/>
                  </a:lnTo>
                  <a:cubicBezTo>
                    <a:pt x="937" y="1009"/>
                    <a:pt x="1022" y="938"/>
                    <a:pt x="1022" y="853"/>
                  </a:cubicBezTo>
                  <a:lnTo>
                    <a:pt x="1022" y="157"/>
                  </a:lnTo>
                  <a:cubicBezTo>
                    <a:pt x="1022" y="72"/>
                    <a:pt x="937" y="1"/>
                    <a:pt x="852"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1" name="Google Shape;881;p21"/>
            <p:cNvSpPr/>
            <p:nvPr/>
          </p:nvSpPr>
          <p:spPr>
            <a:xfrm>
              <a:off x="6578600" y="4273900"/>
              <a:ext cx="35875" cy="113625"/>
            </a:xfrm>
            <a:custGeom>
              <a:avLst/>
              <a:gdLst/>
              <a:ahLst/>
              <a:cxnLst/>
              <a:rect l="l" t="t" r="r" b="b"/>
              <a:pathLst>
                <a:path w="1435" h="4545" extrusionOk="0">
                  <a:moveTo>
                    <a:pt x="1" y="1"/>
                  </a:moveTo>
                  <a:lnTo>
                    <a:pt x="1" y="4544"/>
                  </a:lnTo>
                  <a:lnTo>
                    <a:pt x="924" y="4544"/>
                  </a:lnTo>
                  <a:cubicBezTo>
                    <a:pt x="1208" y="4544"/>
                    <a:pt x="1435" y="4317"/>
                    <a:pt x="1435" y="4033"/>
                  </a:cubicBezTo>
                  <a:lnTo>
                    <a:pt x="1435" y="512"/>
                  </a:lnTo>
                  <a:cubicBezTo>
                    <a:pt x="1435" y="228"/>
                    <a:pt x="1208" y="1"/>
                    <a:pt x="924"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2" name="Google Shape;882;p21"/>
            <p:cNvSpPr/>
            <p:nvPr/>
          </p:nvSpPr>
          <p:spPr>
            <a:xfrm>
              <a:off x="6476725" y="4220675"/>
              <a:ext cx="76350" cy="210150"/>
            </a:xfrm>
            <a:custGeom>
              <a:avLst/>
              <a:gdLst/>
              <a:ahLst/>
              <a:cxnLst/>
              <a:rect l="l" t="t" r="r" b="b"/>
              <a:pathLst>
                <a:path w="3054" h="8406" extrusionOk="0">
                  <a:moveTo>
                    <a:pt x="1" y="0"/>
                  </a:moveTo>
                  <a:lnTo>
                    <a:pt x="1" y="6886"/>
                  </a:lnTo>
                  <a:cubicBezTo>
                    <a:pt x="1" y="7724"/>
                    <a:pt x="682" y="8405"/>
                    <a:pt x="1520" y="8405"/>
                  </a:cubicBezTo>
                  <a:cubicBezTo>
                    <a:pt x="2372" y="8405"/>
                    <a:pt x="3054" y="7724"/>
                    <a:pt x="3054" y="6886"/>
                  </a:cubicBezTo>
                  <a:lnTo>
                    <a:pt x="3054" y="0"/>
                  </a:lnTo>
                  <a:cubicBezTo>
                    <a:pt x="2557" y="156"/>
                    <a:pt x="2042" y="235"/>
                    <a:pt x="1527" y="235"/>
                  </a:cubicBezTo>
                  <a:cubicBezTo>
                    <a:pt x="1013" y="235"/>
                    <a:pt x="498" y="156"/>
                    <a:pt x="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3" name="Google Shape;883;p21"/>
            <p:cNvSpPr/>
            <p:nvPr/>
          </p:nvSpPr>
          <p:spPr>
            <a:xfrm>
              <a:off x="6414975" y="3996700"/>
              <a:ext cx="199850" cy="81300"/>
            </a:xfrm>
            <a:custGeom>
              <a:avLst/>
              <a:gdLst/>
              <a:ahLst/>
              <a:cxnLst/>
              <a:rect l="l" t="t" r="r" b="b"/>
              <a:pathLst>
                <a:path w="7994" h="3252" extrusionOk="0">
                  <a:moveTo>
                    <a:pt x="4004" y="0"/>
                  </a:moveTo>
                  <a:cubicBezTo>
                    <a:pt x="2059" y="0"/>
                    <a:pt x="398" y="1363"/>
                    <a:pt x="1" y="3252"/>
                  </a:cubicBezTo>
                  <a:lnTo>
                    <a:pt x="7994" y="3252"/>
                  </a:lnTo>
                  <a:cubicBezTo>
                    <a:pt x="7611" y="1363"/>
                    <a:pt x="5935" y="0"/>
                    <a:pt x="400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4" name="Google Shape;884;p21"/>
            <p:cNvSpPr/>
            <p:nvPr/>
          </p:nvSpPr>
          <p:spPr>
            <a:xfrm>
              <a:off x="6412850" y="4103525"/>
              <a:ext cx="204125" cy="101900"/>
            </a:xfrm>
            <a:custGeom>
              <a:avLst/>
              <a:gdLst/>
              <a:ahLst/>
              <a:cxnLst/>
              <a:rect l="l" t="t" r="r" b="b"/>
              <a:pathLst>
                <a:path w="8165" h="4076" extrusionOk="0">
                  <a:moveTo>
                    <a:pt x="0" y="1"/>
                  </a:moveTo>
                  <a:cubicBezTo>
                    <a:pt x="0" y="2258"/>
                    <a:pt x="1832" y="4076"/>
                    <a:pt x="4089" y="4076"/>
                  </a:cubicBezTo>
                  <a:cubicBezTo>
                    <a:pt x="6333" y="4076"/>
                    <a:pt x="8164" y="2258"/>
                    <a:pt x="8164"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885" name="Google Shape;885;p21"/>
          <p:cNvGrpSpPr/>
          <p:nvPr/>
        </p:nvGrpSpPr>
        <p:grpSpPr>
          <a:xfrm>
            <a:off x="7281200" y="1494913"/>
            <a:ext cx="359600" cy="434225"/>
            <a:chOff x="6961950" y="3996600"/>
            <a:chExt cx="359600" cy="434225"/>
          </a:xfrm>
        </p:grpSpPr>
        <p:sp>
          <p:nvSpPr>
            <p:cNvPr id="886" name="Google Shape;886;p21"/>
            <p:cNvSpPr/>
            <p:nvPr/>
          </p:nvSpPr>
          <p:spPr>
            <a:xfrm>
              <a:off x="7013425" y="3996600"/>
              <a:ext cx="307775" cy="309825"/>
            </a:xfrm>
            <a:custGeom>
              <a:avLst/>
              <a:gdLst/>
              <a:ahLst/>
              <a:cxnLst/>
              <a:rect l="l" t="t" r="r" b="b"/>
              <a:pathLst>
                <a:path w="12311" h="12393" extrusionOk="0">
                  <a:moveTo>
                    <a:pt x="6156" y="1"/>
                  </a:moveTo>
                  <a:cubicBezTo>
                    <a:pt x="4591" y="1"/>
                    <a:pt x="3028" y="597"/>
                    <a:pt x="1832" y="1793"/>
                  </a:cubicBezTo>
                  <a:lnTo>
                    <a:pt x="2769" y="2745"/>
                  </a:lnTo>
                  <a:cubicBezTo>
                    <a:pt x="3664" y="1850"/>
                    <a:pt x="4885" y="1353"/>
                    <a:pt x="6148" y="1353"/>
                  </a:cubicBezTo>
                  <a:cubicBezTo>
                    <a:pt x="6432" y="1353"/>
                    <a:pt x="6659" y="1580"/>
                    <a:pt x="6659" y="1864"/>
                  </a:cubicBezTo>
                  <a:lnTo>
                    <a:pt x="6659" y="3909"/>
                  </a:lnTo>
                  <a:cubicBezTo>
                    <a:pt x="8477" y="4321"/>
                    <a:pt x="9073" y="6621"/>
                    <a:pt x="7682" y="7870"/>
                  </a:cubicBezTo>
                  <a:cubicBezTo>
                    <a:pt x="7225" y="8280"/>
                    <a:pt x="6679" y="8467"/>
                    <a:pt x="6144" y="8467"/>
                  </a:cubicBezTo>
                  <a:cubicBezTo>
                    <a:pt x="5050" y="8467"/>
                    <a:pt x="4001" y="7685"/>
                    <a:pt x="3848" y="6436"/>
                  </a:cubicBezTo>
                  <a:cubicBezTo>
                    <a:pt x="3809" y="6073"/>
                    <a:pt x="4091" y="5869"/>
                    <a:pt x="4366" y="5869"/>
                  </a:cubicBezTo>
                  <a:cubicBezTo>
                    <a:pt x="4597" y="5869"/>
                    <a:pt x="4824" y="6012"/>
                    <a:pt x="4856" y="6322"/>
                  </a:cubicBezTo>
                  <a:cubicBezTo>
                    <a:pt x="4938" y="7033"/>
                    <a:pt x="5540" y="7462"/>
                    <a:pt x="6155" y="7462"/>
                  </a:cubicBezTo>
                  <a:cubicBezTo>
                    <a:pt x="6500" y="7462"/>
                    <a:pt x="6849" y="7328"/>
                    <a:pt x="7114" y="7032"/>
                  </a:cubicBezTo>
                  <a:cubicBezTo>
                    <a:pt x="7852" y="6195"/>
                    <a:pt x="7270" y="4874"/>
                    <a:pt x="6148" y="4874"/>
                  </a:cubicBezTo>
                  <a:cubicBezTo>
                    <a:pt x="5864" y="4874"/>
                    <a:pt x="5637" y="4647"/>
                    <a:pt x="5637" y="4363"/>
                  </a:cubicBezTo>
                  <a:lnTo>
                    <a:pt x="5637" y="2404"/>
                  </a:lnTo>
                  <a:cubicBezTo>
                    <a:pt x="3053" y="2759"/>
                    <a:pt x="1591" y="5542"/>
                    <a:pt x="2755" y="7870"/>
                  </a:cubicBezTo>
                  <a:cubicBezTo>
                    <a:pt x="2883" y="8126"/>
                    <a:pt x="2783" y="8424"/>
                    <a:pt x="2528" y="8551"/>
                  </a:cubicBezTo>
                  <a:cubicBezTo>
                    <a:pt x="2457" y="8594"/>
                    <a:pt x="2372" y="8608"/>
                    <a:pt x="2301" y="8608"/>
                  </a:cubicBezTo>
                  <a:cubicBezTo>
                    <a:pt x="2102" y="8608"/>
                    <a:pt x="1931" y="8495"/>
                    <a:pt x="1846" y="8324"/>
                  </a:cubicBezTo>
                  <a:cubicBezTo>
                    <a:pt x="1505" y="7657"/>
                    <a:pt x="1335" y="6919"/>
                    <a:pt x="1335" y="6166"/>
                  </a:cubicBezTo>
                  <a:cubicBezTo>
                    <a:pt x="1335" y="5229"/>
                    <a:pt x="1605" y="4321"/>
                    <a:pt x="2130" y="3540"/>
                  </a:cubicBezTo>
                  <a:lnTo>
                    <a:pt x="1165" y="2574"/>
                  </a:lnTo>
                  <a:cubicBezTo>
                    <a:pt x="398" y="3611"/>
                    <a:pt x="0" y="4874"/>
                    <a:pt x="0" y="6166"/>
                  </a:cubicBezTo>
                  <a:lnTo>
                    <a:pt x="0" y="7061"/>
                  </a:lnTo>
                  <a:cubicBezTo>
                    <a:pt x="213" y="8551"/>
                    <a:pt x="980" y="9929"/>
                    <a:pt x="2130" y="10894"/>
                  </a:cubicBezTo>
                  <a:lnTo>
                    <a:pt x="3550" y="9474"/>
                  </a:lnTo>
                  <a:cubicBezTo>
                    <a:pt x="3621" y="9418"/>
                    <a:pt x="3706" y="9361"/>
                    <a:pt x="3791" y="9347"/>
                  </a:cubicBezTo>
                  <a:cubicBezTo>
                    <a:pt x="3832" y="9338"/>
                    <a:pt x="3874" y="9333"/>
                    <a:pt x="3916" y="9333"/>
                  </a:cubicBezTo>
                  <a:cubicBezTo>
                    <a:pt x="4006" y="9333"/>
                    <a:pt x="4097" y="9355"/>
                    <a:pt x="4175" y="9403"/>
                  </a:cubicBezTo>
                  <a:cubicBezTo>
                    <a:pt x="4800" y="9791"/>
                    <a:pt x="5491" y="9975"/>
                    <a:pt x="6173" y="9975"/>
                  </a:cubicBezTo>
                  <a:cubicBezTo>
                    <a:pt x="7489" y="9975"/>
                    <a:pt x="8769" y="9289"/>
                    <a:pt x="9471" y="8055"/>
                  </a:cubicBezTo>
                  <a:cubicBezTo>
                    <a:pt x="10535" y="6195"/>
                    <a:pt x="9825" y="3809"/>
                    <a:pt x="7923" y="2816"/>
                  </a:cubicBezTo>
                  <a:cubicBezTo>
                    <a:pt x="7426" y="2537"/>
                    <a:pt x="7695" y="1855"/>
                    <a:pt x="8154" y="1855"/>
                  </a:cubicBezTo>
                  <a:cubicBezTo>
                    <a:pt x="8233" y="1855"/>
                    <a:pt x="8318" y="1875"/>
                    <a:pt x="8406" y="1921"/>
                  </a:cubicBezTo>
                  <a:cubicBezTo>
                    <a:pt x="10763" y="3128"/>
                    <a:pt x="11700" y="6038"/>
                    <a:pt x="10479" y="8395"/>
                  </a:cubicBezTo>
                  <a:cubicBezTo>
                    <a:pt x="9621" y="10061"/>
                    <a:pt x="7936" y="11012"/>
                    <a:pt x="6188" y="11012"/>
                  </a:cubicBezTo>
                  <a:cubicBezTo>
                    <a:pt x="5447" y="11012"/>
                    <a:pt x="4695" y="10841"/>
                    <a:pt x="3990" y="10482"/>
                  </a:cubicBezTo>
                  <a:lnTo>
                    <a:pt x="2968" y="11505"/>
                  </a:lnTo>
                  <a:cubicBezTo>
                    <a:pt x="3982" y="12113"/>
                    <a:pt x="5073" y="12393"/>
                    <a:pt x="6140" y="12393"/>
                  </a:cubicBezTo>
                  <a:cubicBezTo>
                    <a:pt x="9109" y="12393"/>
                    <a:pt x="11892" y="10230"/>
                    <a:pt x="12310" y="6961"/>
                  </a:cubicBezTo>
                  <a:lnTo>
                    <a:pt x="12310" y="6166"/>
                  </a:lnTo>
                  <a:cubicBezTo>
                    <a:pt x="12310" y="4533"/>
                    <a:pt x="11657" y="2972"/>
                    <a:pt x="10507" y="1822"/>
                  </a:cubicBezTo>
                  <a:lnTo>
                    <a:pt x="10507" y="1807"/>
                  </a:lnTo>
                  <a:cubicBezTo>
                    <a:pt x="9304" y="604"/>
                    <a:pt x="7729" y="1"/>
                    <a:pt x="61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87" name="Google Shape;887;p21"/>
            <p:cNvSpPr/>
            <p:nvPr/>
          </p:nvSpPr>
          <p:spPr>
            <a:xfrm>
              <a:off x="6961950" y="4211075"/>
              <a:ext cx="359600" cy="219750"/>
            </a:xfrm>
            <a:custGeom>
              <a:avLst/>
              <a:gdLst/>
              <a:ahLst/>
              <a:cxnLst/>
              <a:rect l="l" t="t" r="r" b="b"/>
              <a:pathLst>
                <a:path w="14384" h="8790" extrusionOk="0">
                  <a:moveTo>
                    <a:pt x="1392" y="1"/>
                  </a:moveTo>
                  <a:lnTo>
                    <a:pt x="185" y="2060"/>
                  </a:lnTo>
                  <a:cubicBezTo>
                    <a:pt x="1" y="2400"/>
                    <a:pt x="242" y="2826"/>
                    <a:pt x="625" y="2826"/>
                  </a:cubicBezTo>
                  <a:lnTo>
                    <a:pt x="1719" y="2826"/>
                  </a:lnTo>
                  <a:lnTo>
                    <a:pt x="1719" y="3735"/>
                  </a:lnTo>
                  <a:cubicBezTo>
                    <a:pt x="1719" y="5495"/>
                    <a:pt x="3153" y="6929"/>
                    <a:pt x="4913" y="6929"/>
                  </a:cubicBezTo>
                  <a:lnTo>
                    <a:pt x="7157" y="6929"/>
                  </a:lnTo>
                  <a:lnTo>
                    <a:pt x="7157" y="8292"/>
                  </a:lnTo>
                  <a:cubicBezTo>
                    <a:pt x="7157" y="8562"/>
                    <a:pt x="7384" y="8789"/>
                    <a:pt x="7653" y="8789"/>
                  </a:cubicBezTo>
                  <a:lnTo>
                    <a:pt x="13872" y="8789"/>
                  </a:lnTo>
                  <a:cubicBezTo>
                    <a:pt x="14156" y="8789"/>
                    <a:pt x="14383" y="8562"/>
                    <a:pt x="14383" y="8292"/>
                  </a:cubicBezTo>
                  <a:lnTo>
                    <a:pt x="14383" y="1364"/>
                  </a:lnTo>
                  <a:cubicBezTo>
                    <a:pt x="13063" y="3508"/>
                    <a:pt x="10734" y="4814"/>
                    <a:pt x="8207" y="4814"/>
                  </a:cubicBezTo>
                  <a:cubicBezTo>
                    <a:pt x="5140" y="4814"/>
                    <a:pt x="2414" y="2883"/>
                    <a:pt x="1392"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91"/>
        <p:cNvGrpSpPr/>
        <p:nvPr/>
      </p:nvGrpSpPr>
      <p:grpSpPr>
        <a:xfrm>
          <a:off x="0" y="0"/>
          <a:ext cx="0" cy="0"/>
          <a:chOff x="0" y="0"/>
          <a:chExt cx="0" cy="0"/>
        </a:xfrm>
      </p:grpSpPr>
      <p:sp>
        <p:nvSpPr>
          <p:cNvPr id="892" name="Google Shape;892;p22"/>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400"/>
              <a:buNone/>
            </a:pPr>
            <a:r>
              <a:rPr lang="en" sz="3400"/>
              <a:t>Anxiety treatment center</a:t>
            </a:r>
            <a:endParaRPr/>
          </a:p>
        </p:txBody>
      </p:sp>
      <p:grpSp>
        <p:nvGrpSpPr>
          <p:cNvPr id="893" name="Google Shape;893;p22"/>
          <p:cNvGrpSpPr/>
          <p:nvPr/>
        </p:nvGrpSpPr>
        <p:grpSpPr>
          <a:xfrm>
            <a:off x="2091937" y="1265074"/>
            <a:ext cx="6338937" cy="572700"/>
            <a:chOff x="2091937" y="1265074"/>
            <a:chExt cx="6338937" cy="572700"/>
          </a:xfrm>
        </p:grpSpPr>
        <p:sp>
          <p:nvSpPr>
            <p:cNvPr id="894" name="Google Shape;894;p22"/>
            <p:cNvSpPr/>
            <p:nvPr/>
          </p:nvSpPr>
          <p:spPr>
            <a:xfrm>
              <a:off x="2091937" y="1265074"/>
              <a:ext cx="637200" cy="5727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accent1"/>
                  </a:solidFill>
                  <a:latin typeface="Domine"/>
                  <a:ea typeface="Domine"/>
                  <a:cs typeface="Domine"/>
                  <a:sym typeface="Domine"/>
                </a:rPr>
                <a:t>01</a:t>
              </a:r>
              <a:endParaRPr sz="2200" b="0" i="0" u="none" strike="noStrike" cap="none">
                <a:solidFill>
                  <a:schemeClr val="accent1"/>
                </a:solidFill>
                <a:latin typeface="Domine"/>
                <a:ea typeface="Domine"/>
                <a:cs typeface="Domine"/>
                <a:sym typeface="Domine"/>
              </a:endParaRPr>
            </a:p>
          </p:txBody>
        </p:sp>
        <p:sp>
          <p:nvSpPr>
            <p:cNvPr id="895" name="Google Shape;895;p22"/>
            <p:cNvSpPr txBox="1"/>
            <p:nvPr/>
          </p:nvSpPr>
          <p:spPr>
            <a:xfrm>
              <a:off x="3318874" y="1265074"/>
              <a:ext cx="5112000" cy="57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Earth is the third planet from the Sun and the only one that harbors life in the entire Solar System</a:t>
              </a:r>
              <a:endParaRPr sz="1400" b="0" i="0" u="none" strike="noStrike" cap="none">
                <a:solidFill>
                  <a:schemeClr val="dk1"/>
                </a:solidFill>
                <a:latin typeface="DM Sans"/>
                <a:ea typeface="DM Sans"/>
                <a:cs typeface="DM Sans"/>
                <a:sym typeface="DM Sans"/>
              </a:endParaRPr>
            </a:p>
          </p:txBody>
        </p:sp>
      </p:grpSp>
      <p:grpSp>
        <p:nvGrpSpPr>
          <p:cNvPr id="896" name="Google Shape;896;p22"/>
          <p:cNvGrpSpPr/>
          <p:nvPr/>
        </p:nvGrpSpPr>
        <p:grpSpPr>
          <a:xfrm>
            <a:off x="2091937" y="2153874"/>
            <a:ext cx="6338937" cy="572700"/>
            <a:chOff x="2091937" y="2153874"/>
            <a:chExt cx="6338937" cy="572700"/>
          </a:xfrm>
        </p:grpSpPr>
        <p:sp>
          <p:nvSpPr>
            <p:cNvPr id="897" name="Google Shape;897;p22"/>
            <p:cNvSpPr/>
            <p:nvPr/>
          </p:nvSpPr>
          <p:spPr>
            <a:xfrm>
              <a:off x="2091937" y="2153874"/>
              <a:ext cx="637200" cy="5727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accent1"/>
                  </a:solidFill>
                  <a:latin typeface="Domine"/>
                  <a:ea typeface="Domine"/>
                  <a:cs typeface="Domine"/>
                  <a:sym typeface="Domine"/>
                </a:rPr>
                <a:t>02</a:t>
              </a:r>
              <a:endParaRPr sz="1400" b="0" i="0" u="none" strike="noStrike" cap="none">
                <a:solidFill>
                  <a:schemeClr val="accent1"/>
                </a:solidFill>
                <a:latin typeface="Arial"/>
                <a:ea typeface="Arial"/>
                <a:cs typeface="Arial"/>
                <a:sym typeface="Arial"/>
              </a:endParaRPr>
            </a:p>
          </p:txBody>
        </p:sp>
        <p:sp>
          <p:nvSpPr>
            <p:cNvPr id="898" name="Google Shape;898;p22"/>
            <p:cNvSpPr txBox="1"/>
            <p:nvPr/>
          </p:nvSpPr>
          <p:spPr>
            <a:xfrm>
              <a:off x="3318874" y="2153874"/>
              <a:ext cx="5112000" cy="57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Jupiter is a gas giant and the biggest planet in the Solar System. It’s the fourth-brightest object</a:t>
              </a:r>
              <a:endParaRPr sz="1400" b="0" i="0" u="none" strike="noStrike" cap="none">
                <a:solidFill>
                  <a:schemeClr val="dk1"/>
                </a:solidFill>
                <a:latin typeface="DM Sans"/>
                <a:ea typeface="DM Sans"/>
                <a:cs typeface="DM Sans"/>
                <a:sym typeface="DM Sans"/>
              </a:endParaRPr>
            </a:p>
          </p:txBody>
        </p:sp>
      </p:grpSp>
      <p:grpSp>
        <p:nvGrpSpPr>
          <p:cNvPr id="899" name="Google Shape;899;p22"/>
          <p:cNvGrpSpPr/>
          <p:nvPr/>
        </p:nvGrpSpPr>
        <p:grpSpPr>
          <a:xfrm>
            <a:off x="2091937" y="3042675"/>
            <a:ext cx="6338937" cy="572700"/>
            <a:chOff x="2091937" y="3042675"/>
            <a:chExt cx="6338937" cy="572700"/>
          </a:xfrm>
        </p:grpSpPr>
        <p:sp>
          <p:nvSpPr>
            <p:cNvPr id="900" name="Google Shape;900;p22"/>
            <p:cNvSpPr/>
            <p:nvPr/>
          </p:nvSpPr>
          <p:spPr>
            <a:xfrm>
              <a:off x="2091937" y="3042675"/>
              <a:ext cx="637200" cy="5727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accent1"/>
                  </a:solidFill>
                  <a:latin typeface="Domine"/>
                  <a:ea typeface="Domine"/>
                  <a:cs typeface="Domine"/>
                  <a:sym typeface="Domine"/>
                </a:rPr>
                <a:t>03</a:t>
              </a:r>
              <a:endParaRPr sz="1400" b="0" i="0" u="none" strike="noStrike" cap="none">
                <a:solidFill>
                  <a:schemeClr val="accent1"/>
                </a:solidFill>
                <a:latin typeface="Arial"/>
                <a:ea typeface="Arial"/>
                <a:cs typeface="Arial"/>
                <a:sym typeface="Arial"/>
              </a:endParaRPr>
            </a:p>
          </p:txBody>
        </p:sp>
        <p:sp>
          <p:nvSpPr>
            <p:cNvPr id="901" name="Google Shape;901;p22"/>
            <p:cNvSpPr txBox="1"/>
            <p:nvPr/>
          </p:nvSpPr>
          <p:spPr>
            <a:xfrm>
              <a:off x="3318874" y="3042675"/>
              <a:ext cx="5112000" cy="57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Despite being red, Mars is actually a cold place. It’s full of iron oxide dust, which gives the planet its reddish</a:t>
              </a:r>
              <a:endParaRPr sz="1400" b="0" i="0" u="none" strike="noStrike" cap="none">
                <a:solidFill>
                  <a:schemeClr val="dk1"/>
                </a:solidFill>
                <a:latin typeface="DM Sans"/>
                <a:ea typeface="DM Sans"/>
                <a:cs typeface="DM Sans"/>
                <a:sym typeface="DM Sans"/>
              </a:endParaRPr>
            </a:p>
          </p:txBody>
        </p:sp>
      </p:grpSp>
      <p:grpSp>
        <p:nvGrpSpPr>
          <p:cNvPr id="902" name="Google Shape;902;p22"/>
          <p:cNvGrpSpPr/>
          <p:nvPr/>
        </p:nvGrpSpPr>
        <p:grpSpPr>
          <a:xfrm>
            <a:off x="2091942" y="3931475"/>
            <a:ext cx="6338942" cy="572700"/>
            <a:chOff x="2091942" y="3931475"/>
            <a:chExt cx="6338942" cy="572700"/>
          </a:xfrm>
        </p:grpSpPr>
        <p:sp>
          <p:nvSpPr>
            <p:cNvPr id="903" name="Google Shape;903;p22"/>
            <p:cNvSpPr txBox="1"/>
            <p:nvPr/>
          </p:nvSpPr>
          <p:spPr>
            <a:xfrm>
              <a:off x="3318884" y="3931475"/>
              <a:ext cx="5112000" cy="57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Venus has a beautiful name and is the second planet from the Sun. It’s terribly hot, even hotter than Mercury</a:t>
              </a:r>
              <a:endParaRPr sz="1400" b="0" i="0" u="none" strike="noStrike" cap="none">
                <a:solidFill>
                  <a:schemeClr val="dk1"/>
                </a:solidFill>
                <a:latin typeface="DM Sans"/>
                <a:ea typeface="DM Sans"/>
                <a:cs typeface="DM Sans"/>
                <a:sym typeface="DM Sans"/>
              </a:endParaRPr>
            </a:p>
          </p:txBody>
        </p:sp>
        <p:sp>
          <p:nvSpPr>
            <p:cNvPr id="904" name="Google Shape;904;p22"/>
            <p:cNvSpPr/>
            <p:nvPr/>
          </p:nvSpPr>
          <p:spPr>
            <a:xfrm>
              <a:off x="2091942" y="3931475"/>
              <a:ext cx="637200" cy="5727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accent1"/>
                  </a:solidFill>
                  <a:latin typeface="Domine"/>
                  <a:ea typeface="Domine"/>
                  <a:cs typeface="Domine"/>
                  <a:sym typeface="Domine"/>
                </a:rPr>
                <a:t>04</a:t>
              </a:r>
              <a:endParaRPr sz="1400" b="0" i="0" u="none" strike="noStrike" cap="none">
                <a:solidFill>
                  <a:schemeClr val="accent1"/>
                </a:solidFill>
                <a:latin typeface="Arial"/>
                <a:ea typeface="Arial"/>
                <a:cs typeface="Arial"/>
                <a:sym typeface="Arial"/>
              </a:endParaRPr>
            </a:p>
          </p:txBody>
        </p:sp>
      </p:grpSp>
      <p:cxnSp>
        <p:nvCxnSpPr>
          <p:cNvPr id="905" name="Google Shape;905;p22"/>
          <p:cNvCxnSpPr>
            <a:stCxn id="906" idx="3"/>
            <a:endCxn id="894" idx="1"/>
          </p:cNvCxnSpPr>
          <p:nvPr/>
        </p:nvCxnSpPr>
        <p:spPr>
          <a:xfrm>
            <a:off x="1502200" y="1551424"/>
            <a:ext cx="589800" cy="0"/>
          </a:xfrm>
          <a:prstGeom prst="straightConnector1">
            <a:avLst/>
          </a:prstGeom>
          <a:noFill/>
          <a:ln w="19050" cap="flat" cmpd="sng">
            <a:solidFill>
              <a:schemeClr val="dk1"/>
            </a:solidFill>
            <a:prstDash val="solid"/>
            <a:round/>
            <a:headEnd type="none" w="sm" len="sm"/>
            <a:tailEnd type="none" w="sm" len="sm"/>
          </a:ln>
        </p:spPr>
      </p:cxnSp>
      <p:cxnSp>
        <p:nvCxnSpPr>
          <p:cNvPr id="907" name="Google Shape;907;p22"/>
          <p:cNvCxnSpPr>
            <a:stCxn id="908" idx="3"/>
            <a:endCxn id="897" idx="1"/>
          </p:cNvCxnSpPr>
          <p:nvPr/>
        </p:nvCxnSpPr>
        <p:spPr>
          <a:xfrm>
            <a:off x="1502200" y="2440224"/>
            <a:ext cx="589800" cy="0"/>
          </a:xfrm>
          <a:prstGeom prst="straightConnector1">
            <a:avLst/>
          </a:prstGeom>
          <a:noFill/>
          <a:ln w="19050" cap="flat" cmpd="sng">
            <a:solidFill>
              <a:schemeClr val="dk1"/>
            </a:solidFill>
            <a:prstDash val="solid"/>
            <a:round/>
            <a:headEnd type="none" w="sm" len="sm"/>
            <a:tailEnd type="none" w="sm" len="sm"/>
          </a:ln>
        </p:spPr>
      </p:cxnSp>
      <p:cxnSp>
        <p:nvCxnSpPr>
          <p:cNvPr id="909" name="Google Shape;909;p22"/>
          <p:cNvCxnSpPr>
            <a:stCxn id="910" idx="3"/>
            <a:endCxn id="900" idx="1"/>
          </p:cNvCxnSpPr>
          <p:nvPr/>
        </p:nvCxnSpPr>
        <p:spPr>
          <a:xfrm>
            <a:off x="1502200" y="3329025"/>
            <a:ext cx="589800" cy="0"/>
          </a:xfrm>
          <a:prstGeom prst="straightConnector1">
            <a:avLst/>
          </a:prstGeom>
          <a:noFill/>
          <a:ln w="19050" cap="flat" cmpd="sng">
            <a:solidFill>
              <a:schemeClr val="dk1"/>
            </a:solidFill>
            <a:prstDash val="solid"/>
            <a:round/>
            <a:headEnd type="none" w="sm" len="sm"/>
            <a:tailEnd type="none" w="sm" len="sm"/>
          </a:ln>
        </p:spPr>
      </p:cxnSp>
      <p:cxnSp>
        <p:nvCxnSpPr>
          <p:cNvPr id="911" name="Google Shape;911;p22"/>
          <p:cNvCxnSpPr>
            <a:stCxn id="912" idx="3"/>
            <a:endCxn id="904" idx="1"/>
          </p:cNvCxnSpPr>
          <p:nvPr/>
        </p:nvCxnSpPr>
        <p:spPr>
          <a:xfrm>
            <a:off x="1502200" y="4217825"/>
            <a:ext cx="589800" cy="0"/>
          </a:xfrm>
          <a:prstGeom prst="straightConnector1">
            <a:avLst/>
          </a:prstGeom>
          <a:noFill/>
          <a:ln w="19050" cap="flat" cmpd="sng">
            <a:solidFill>
              <a:schemeClr val="dk1"/>
            </a:solidFill>
            <a:prstDash val="solid"/>
            <a:round/>
            <a:headEnd type="none" w="sm" len="sm"/>
            <a:tailEnd type="none" w="sm" len="sm"/>
          </a:ln>
        </p:spPr>
      </p:cxnSp>
      <p:cxnSp>
        <p:nvCxnSpPr>
          <p:cNvPr id="913" name="Google Shape;913;p22"/>
          <p:cNvCxnSpPr>
            <a:stCxn id="895" idx="1"/>
            <a:endCxn id="894" idx="3"/>
          </p:cNvCxnSpPr>
          <p:nvPr/>
        </p:nvCxnSpPr>
        <p:spPr>
          <a:xfrm rot="10800000">
            <a:off x="2729074" y="1551424"/>
            <a:ext cx="589800" cy="0"/>
          </a:xfrm>
          <a:prstGeom prst="straightConnector1">
            <a:avLst/>
          </a:prstGeom>
          <a:noFill/>
          <a:ln w="19050" cap="flat" cmpd="sng">
            <a:solidFill>
              <a:schemeClr val="dk1"/>
            </a:solidFill>
            <a:prstDash val="solid"/>
            <a:round/>
            <a:headEnd type="none" w="sm" len="sm"/>
            <a:tailEnd type="none" w="sm" len="sm"/>
          </a:ln>
        </p:spPr>
      </p:cxnSp>
      <p:cxnSp>
        <p:nvCxnSpPr>
          <p:cNvPr id="914" name="Google Shape;914;p22"/>
          <p:cNvCxnSpPr>
            <a:stCxn id="898" idx="1"/>
            <a:endCxn id="897" idx="3"/>
          </p:cNvCxnSpPr>
          <p:nvPr/>
        </p:nvCxnSpPr>
        <p:spPr>
          <a:xfrm rot="10800000">
            <a:off x="2729074" y="2440224"/>
            <a:ext cx="589800" cy="0"/>
          </a:xfrm>
          <a:prstGeom prst="straightConnector1">
            <a:avLst/>
          </a:prstGeom>
          <a:noFill/>
          <a:ln w="19050" cap="flat" cmpd="sng">
            <a:solidFill>
              <a:schemeClr val="dk1"/>
            </a:solidFill>
            <a:prstDash val="solid"/>
            <a:round/>
            <a:headEnd type="none" w="sm" len="sm"/>
            <a:tailEnd type="none" w="sm" len="sm"/>
          </a:ln>
        </p:spPr>
      </p:cxnSp>
      <p:cxnSp>
        <p:nvCxnSpPr>
          <p:cNvPr id="915" name="Google Shape;915;p22"/>
          <p:cNvCxnSpPr>
            <a:stCxn id="901" idx="1"/>
            <a:endCxn id="900" idx="3"/>
          </p:cNvCxnSpPr>
          <p:nvPr/>
        </p:nvCxnSpPr>
        <p:spPr>
          <a:xfrm rot="10800000">
            <a:off x="2729074" y="3329025"/>
            <a:ext cx="589800" cy="0"/>
          </a:xfrm>
          <a:prstGeom prst="straightConnector1">
            <a:avLst/>
          </a:prstGeom>
          <a:noFill/>
          <a:ln w="19050" cap="flat" cmpd="sng">
            <a:solidFill>
              <a:schemeClr val="dk1"/>
            </a:solidFill>
            <a:prstDash val="solid"/>
            <a:round/>
            <a:headEnd type="none" w="sm" len="sm"/>
            <a:tailEnd type="none" w="sm" len="sm"/>
          </a:ln>
        </p:spPr>
      </p:cxnSp>
      <p:cxnSp>
        <p:nvCxnSpPr>
          <p:cNvPr id="916" name="Google Shape;916;p22"/>
          <p:cNvCxnSpPr>
            <a:stCxn id="903" idx="1"/>
            <a:endCxn id="904" idx="3"/>
          </p:cNvCxnSpPr>
          <p:nvPr/>
        </p:nvCxnSpPr>
        <p:spPr>
          <a:xfrm rot="10800000">
            <a:off x="2729084" y="4217825"/>
            <a:ext cx="589800" cy="0"/>
          </a:xfrm>
          <a:prstGeom prst="straightConnector1">
            <a:avLst/>
          </a:prstGeom>
          <a:noFill/>
          <a:ln w="19050" cap="flat" cmpd="sng">
            <a:solidFill>
              <a:schemeClr val="dk1"/>
            </a:solidFill>
            <a:prstDash val="solid"/>
            <a:round/>
            <a:headEnd type="none" w="sm" len="sm"/>
            <a:tailEnd type="none" w="sm" len="sm"/>
          </a:ln>
        </p:spPr>
      </p:cxnSp>
      <p:sp>
        <p:nvSpPr>
          <p:cNvPr id="912" name="Google Shape;912;p22"/>
          <p:cNvSpPr/>
          <p:nvPr/>
        </p:nvSpPr>
        <p:spPr>
          <a:xfrm>
            <a:off x="720700" y="3827075"/>
            <a:ext cx="781500" cy="7815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917" name="Google Shape;917;p22"/>
          <p:cNvGrpSpPr/>
          <p:nvPr/>
        </p:nvGrpSpPr>
        <p:grpSpPr>
          <a:xfrm>
            <a:off x="891188" y="4000725"/>
            <a:ext cx="440525" cy="434200"/>
            <a:chOff x="2463650" y="1281350"/>
            <a:chExt cx="440525" cy="434200"/>
          </a:xfrm>
        </p:grpSpPr>
        <p:sp>
          <p:nvSpPr>
            <p:cNvPr id="918" name="Google Shape;918;p22"/>
            <p:cNvSpPr/>
            <p:nvPr/>
          </p:nvSpPr>
          <p:spPr>
            <a:xfrm>
              <a:off x="2463650" y="1365100"/>
              <a:ext cx="440525" cy="350450"/>
            </a:xfrm>
            <a:custGeom>
              <a:avLst/>
              <a:gdLst/>
              <a:ahLst/>
              <a:cxnLst/>
              <a:rect l="l" t="t" r="r" b="b"/>
              <a:pathLst>
                <a:path w="17621" h="14018" extrusionOk="0">
                  <a:moveTo>
                    <a:pt x="3423" y="1080"/>
                  </a:moveTo>
                  <a:lnTo>
                    <a:pt x="3423" y="1094"/>
                  </a:lnTo>
                  <a:lnTo>
                    <a:pt x="4331" y="1094"/>
                  </a:lnTo>
                  <a:cubicBezTo>
                    <a:pt x="4459" y="1094"/>
                    <a:pt x="4587" y="1137"/>
                    <a:pt x="4686" y="1236"/>
                  </a:cubicBezTo>
                  <a:lnTo>
                    <a:pt x="4999" y="1548"/>
                  </a:lnTo>
                  <a:cubicBezTo>
                    <a:pt x="5183" y="1747"/>
                    <a:pt x="5183" y="2059"/>
                    <a:pt x="4999" y="2258"/>
                  </a:cubicBezTo>
                  <a:cubicBezTo>
                    <a:pt x="4899" y="2350"/>
                    <a:pt x="4771" y="2397"/>
                    <a:pt x="4644" y="2397"/>
                  </a:cubicBezTo>
                  <a:cubicBezTo>
                    <a:pt x="4516" y="2397"/>
                    <a:pt x="4388" y="2350"/>
                    <a:pt x="4289" y="2258"/>
                  </a:cubicBezTo>
                  <a:lnTo>
                    <a:pt x="4132" y="2102"/>
                  </a:lnTo>
                  <a:lnTo>
                    <a:pt x="3423" y="2102"/>
                  </a:lnTo>
                  <a:cubicBezTo>
                    <a:pt x="2741" y="2102"/>
                    <a:pt x="2741" y="1080"/>
                    <a:pt x="3423" y="1080"/>
                  </a:cubicBezTo>
                  <a:close/>
                  <a:moveTo>
                    <a:pt x="14540" y="2130"/>
                  </a:moveTo>
                  <a:cubicBezTo>
                    <a:pt x="15179" y="2173"/>
                    <a:pt x="15179" y="3110"/>
                    <a:pt x="14540" y="3153"/>
                  </a:cubicBezTo>
                  <a:lnTo>
                    <a:pt x="13830" y="3153"/>
                  </a:lnTo>
                  <a:lnTo>
                    <a:pt x="13631" y="3351"/>
                  </a:lnTo>
                  <a:cubicBezTo>
                    <a:pt x="13523" y="3452"/>
                    <a:pt x="13405" y="3495"/>
                    <a:pt x="13291" y="3495"/>
                  </a:cubicBezTo>
                  <a:cubicBezTo>
                    <a:pt x="12909" y="3495"/>
                    <a:pt x="12582" y="3014"/>
                    <a:pt x="12921" y="2642"/>
                  </a:cubicBezTo>
                  <a:lnTo>
                    <a:pt x="13276" y="2287"/>
                  </a:lnTo>
                  <a:cubicBezTo>
                    <a:pt x="13361" y="2187"/>
                    <a:pt x="13489" y="2130"/>
                    <a:pt x="13631" y="2130"/>
                  </a:cubicBezTo>
                  <a:close/>
                  <a:moveTo>
                    <a:pt x="9797" y="1648"/>
                  </a:moveTo>
                  <a:cubicBezTo>
                    <a:pt x="10820" y="1648"/>
                    <a:pt x="11657" y="2514"/>
                    <a:pt x="11657" y="3593"/>
                  </a:cubicBezTo>
                  <a:lnTo>
                    <a:pt x="11657" y="3650"/>
                  </a:lnTo>
                  <a:cubicBezTo>
                    <a:pt x="12680" y="4246"/>
                    <a:pt x="12878" y="5637"/>
                    <a:pt x="12055" y="6503"/>
                  </a:cubicBezTo>
                  <a:cubicBezTo>
                    <a:pt x="12126" y="6716"/>
                    <a:pt x="12154" y="6944"/>
                    <a:pt x="12154" y="7171"/>
                  </a:cubicBezTo>
                  <a:cubicBezTo>
                    <a:pt x="12154" y="8349"/>
                    <a:pt x="11274" y="9300"/>
                    <a:pt x="10181" y="9300"/>
                  </a:cubicBezTo>
                  <a:cubicBezTo>
                    <a:pt x="9670" y="9300"/>
                    <a:pt x="9201" y="9102"/>
                    <a:pt x="8846" y="8761"/>
                  </a:cubicBezTo>
                  <a:cubicBezTo>
                    <a:pt x="8491" y="9102"/>
                    <a:pt x="8008" y="9300"/>
                    <a:pt x="7512" y="9300"/>
                  </a:cubicBezTo>
                  <a:cubicBezTo>
                    <a:pt x="6418" y="9300"/>
                    <a:pt x="5538" y="8349"/>
                    <a:pt x="5538" y="7171"/>
                  </a:cubicBezTo>
                  <a:cubicBezTo>
                    <a:pt x="5524" y="6944"/>
                    <a:pt x="5566" y="6716"/>
                    <a:pt x="5637" y="6503"/>
                  </a:cubicBezTo>
                  <a:cubicBezTo>
                    <a:pt x="5311" y="6163"/>
                    <a:pt x="5126" y="5708"/>
                    <a:pt x="5126" y="5240"/>
                  </a:cubicBezTo>
                  <a:cubicBezTo>
                    <a:pt x="5126" y="4587"/>
                    <a:pt x="5481" y="3976"/>
                    <a:pt x="6035" y="3650"/>
                  </a:cubicBezTo>
                  <a:lnTo>
                    <a:pt x="6035" y="3593"/>
                  </a:lnTo>
                  <a:cubicBezTo>
                    <a:pt x="6035" y="2528"/>
                    <a:pt x="6873" y="1648"/>
                    <a:pt x="7895" y="1648"/>
                  </a:cubicBezTo>
                  <a:cubicBezTo>
                    <a:pt x="8221" y="1648"/>
                    <a:pt x="8562" y="1747"/>
                    <a:pt x="8846" y="1917"/>
                  </a:cubicBezTo>
                  <a:cubicBezTo>
                    <a:pt x="9130" y="1747"/>
                    <a:pt x="9457" y="1648"/>
                    <a:pt x="9797" y="1648"/>
                  </a:cubicBezTo>
                  <a:close/>
                  <a:moveTo>
                    <a:pt x="6929" y="9775"/>
                  </a:moveTo>
                  <a:cubicBezTo>
                    <a:pt x="7277" y="9775"/>
                    <a:pt x="7612" y="10152"/>
                    <a:pt x="7384" y="10550"/>
                  </a:cubicBezTo>
                  <a:lnTo>
                    <a:pt x="7100" y="10990"/>
                  </a:lnTo>
                  <a:cubicBezTo>
                    <a:pt x="7000" y="11146"/>
                    <a:pt x="6844" y="11231"/>
                    <a:pt x="6674" y="11231"/>
                  </a:cubicBezTo>
                  <a:lnTo>
                    <a:pt x="3423" y="11231"/>
                  </a:lnTo>
                  <a:cubicBezTo>
                    <a:pt x="2741" y="11231"/>
                    <a:pt x="2741" y="10209"/>
                    <a:pt x="3423" y="10209"/>
                  </a:cubicBezTo>
                  <a:lnTo>
                    <a:pt x="6390" y="10209"/>
                  </a:lnTo>
                  <a:lnTo>
                    <a:pt x="6518" y="10010"/>
                  </a:lnTo>
                  <a:cubicBezTo>
                    <a:pt x="6628" y="9844"/>
                    <a:pt x="6780" y="9775"/>
                    <a:pt x="6929" y="9775"/>
                  </a:cubicBezTo>
                  <a:close/>
                  <a:moveTo>
                    <a:pt x="881" y="1"/>
                  </a:moveTo>
                  <a:lnTo>
                    <a:pt x="881" y="11884"/>
                  </a:lnTo>
                  <a:lnTo>
                    <a:pt x="640" y="11884"/>
                  </a:lnTo>
                  <a:cubicBezTo>
                    <a:pt x="1" y="11913"/>
                    <a:pt x="1" y="12864"/>
                    <a:pt x="640" y="12892"/>
                  </a:cubicBezTo>
                  <a:lnTo>
                    <a:pt x="8307" y="12892"/>
                  </a:lnTo>
                  <a:lnTo>
                    <a:pt x="8307" y="13517"/>
                  </a:lnTo>
                  <a:cubicBezTo>
                    <a:pt x="8307" y="13851"/>
                    <a:pt x="8559" y="14018"/>
                    <a:pt x="8811" y="14018"/>
                  </a:cubicBezTo>
                  <a:cubicBezTo>
                    <a:pt x="9063" y="14018"/>
                    <a:pt x="9315" y="13851"/>
                    <a:pt x="9315" y="13517"/>
                  </a:cubicBezTo>
                  <a:lnTo>
                    <a:pt x="9315" y="12907"/>
                  </a:lnTo>
                  <a:lnTo>
                    <a:pt x="16982" y="12907"/>
                  </a:lnTo>
                  <a:cubicBezTo>
                    <a:pt x="17621" y="12864"/>
                    <a:pt x="17621" y="11927"/>
                    <a:pt x="16982" y="11884"/>
                  </a:cubicBezTo>
                  <a:lnTo>
                    <a:pt x="16754" y="11884"/>
                  </a:lnTo>
                  <a:lnTo>
                    <a:pt x="16754"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19" name="Google Shape;919;p22"/>
            <p:cNvSpPr/>
            <p:nvPr/>
          </p:nvSpPr>
          <p:spPr>
            <a:xfrm>
              <a:off x="2617350" y="1431825"/>
              <a:ext cx="54700" cy="140600"/>
            </a:xfrm>
            <a:custGeom>
              <a:avLst/>
              <a:gdLst/>
              <a:ahLst/>
              <a:cxnLst/>
              <a:rect l="l" t="t" r="r" b="b"/>
              <a:pathLst>
                <a:path w="2188" h="5624" extrusionOk="0">
                  <a:moveTo>
                    <a:pt x="1747" y="1"/>
                  </a:moveTo>
                  <a:cubicBezTo>
                    <a:pt x="1250" y="29"/>
                    <a:pt x="881" y="441"/>
                    <a:pt x="909" y="938"/>
                  </a:cubicBezTo>
                  <a:cubicBezTo>
                    <a:pt x="909" y="1009"/>
                    <a:pt x="923" y="1094"/>
                    <a:pt x="938" y="1165"/>
                  </a:cubicBezTo>
                  <a:cubicBezTo>
                    <a:pt x="994" y="1421"/>
                    <a:pt x="852" y="1676"/>
                    <a:pt x="611" y="1761"/>
                  </a:cubicBezTo>
                  <a:cubicBezTo>
                    <a:pt x="256" y="1875"/>
                    <a:pt x="1" y="2202"/>
                    <a:pt x="1" y="2585"/>
                  </a:cubicBezTo>
                  <a:cubicBezTo>
                    <a:pt x="1" y="2855"/>
                    <a:pt x="143" y="3124"/>
                    <a:pt x="384" y="3281"/>
                  </a:cubicBezTo>
                  <a:cubicBezTo>
                    <a:pt x="597" y="3423"/>
                    <a:pt x="668" y="3707"/>
                    <a:pt x="540" y="3934"/>
                  </a:cubicBezTo>
                  <a:cubicBezTo>
                    <a:pt x="455" y="4104"/>
                    <a:pt x="398" y="4303"/>
                    <a:pt x="398" y="4516"/>
                  </a:cubicBezTo>
                  <a:cubicBezTo>
                    <a:pt x="398" y="5126"/>
                    <a:pt x="838" y="5623"/>
                    <a:pt x="1364" y="5623"/>
                  </a:cubicBezTo>
                  <a:cubicBezTo>
                    <a:pt x="1719" y="5623"/>
                    <a:pt x="2031" y="5410"/>
                    <a:pt x="2187" y="5098"/>
                  </a:cubicBezTo>
                  <a:lnTo>
                    <a:pt x="2187" y="143"/>
                  </a:lnTo>
                  <a:cubicBezTo>
                    <a:pt x="2059" y="58"/>
                    <a:pt x="1903" y="1"/>
                    <a:pt x="174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0" name="Google Shape;920;p22"/>
            <p:cNvSpPr/>
            <p:nvPr/>
          </p:nvSpPr>
          <p:spPr>
            <a:xfrm>
              <a:off x="2697575" y="1431825"/>
              <a:ext cx="54675" cy="140950"/>
            </a:xfrm>
            <a:custGeom>
              <a:avLst/>
              <a:gdLst/>
              <a:ahLst/>
              <a:cxnLst/>
              <a:rect l="l" t="t" r="r" b="b"/>
              <a:pathLst>
                <a:path w="2187" h="5638" extrusionOk="0">
                  <a:moveTo>
                    <a:pt x="440" y="1"/>
                  </a:moveTo>
                  <a:cubicBezTo>
                    <a:pt x="284" y="1"/>
                    <a:pt x="128" y="58"/>
                    <a:pt x="0" y="143"/>
                  </a:cubicBezTo>
                  <a:lnTo>
                    <a:pt x="0" y="5098"/>
                  </a:lnTo>
                  <a:cubicBezTo>
                    <a:pt x="142" y="5425"/>
                    <a:pt x="469" y="5623"/>
                    <a:pt x="824" y="5638"/>
                  </a:cubicBezTo>
                  <a:cubicBezTo>
                    <a:pt x="1349" y="5638"/>
                    <a:pt x="1789" y="5141"/>
                    <a:pt x="1789" y="4516"/>
                  </a:cubicBezTo>
                  <a:cubicBezTo>
                    <a:pt x="1789" y="4317"/>
                    <a:pt x="1732" y="4118"/>
                    <a:pt x="1647" y="3934"/>
                  </a:cubicBezTo>
                  <a:cubicBezTo>
                    <a:pt x="1519" y="3707"/>
                    <a:pt x="1590" y="3423"/>
                    <a:pt x="1803" y="3281"/>
                  </a:cubicBezTo>
                  <a:cubicBezTo>
                    <a:pt x="2045" y="3124"/>
                    <a:pt x="2187" y="2869"/>
                    <a:pt x="2187" y="2585"/>
                  </a:cubicBezTo>
                  <a:cubicBezTo>
                    <a:pt x="2173" y="2202"/>
                    <a:pt x="1931" y="1875"/>
                    <a:pt x="1576" y="1761"/>
                  </a:cubicBezTo>
                  <a:cubicBezTo>
                    <a:pt x="1321" y="1676"/>
                    <a:pt x="1193" y="1421"/>
                    <a:pt x="1250" y="1165"/>
                  </a:cubicBezTo>
                  <a:cubicBezTo>
                    <a:pt x="1264" y="1094"/>
                    <a:pt x="1278" y="1009"/>
                    <a:pt x="1278" y="938"/>
                  </a:cubicBezTo>
                  <a:cubicBezTo>
                    <a:pt x="1307" y="441"/>
                    <a:pt x="923" y="29"/>
                    <a:pt x="44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1" name="Google Shape;921;p22"/>
            <p:cNvSpPr/>
            <p:nvPr/>
          </p:nvSpPr>
          <p:spPr>
            <a:xfrm>
              <a:off x="2466850" y="1281350"/>
              <a:ext cx="434125" cy="58575"/>
            </a:xfrm>
            <a:custGeom>
              <a:avLst/>
              <a:gdLst/>
              <a:ahLst/>
              <a:cxnLst/>
              <a:rect l="l" t="t" r="r" b="b"/>
              <a:pathLst>
                <a:path w="17365" h="2343" extrusionOk="0">
                  <a:moveTo>
                    <a:pt x="512" y="0"/>
                  </a:moveTo>
                  <a:cubicBezTo>
                    <a:pt x="228" y="0"/>
                    <a:pt x="1" y="227"/>
                    <a:pt x="1" y="511"/>
                  </a:cubicBezTo>
                  <a:lnTo>
                    <a:pt x="1" y="1832"/>
                  </a:lnTo>
                  <a:cubicBezTo>
                    <a:pt x="1" y="2115"/>
                    <a:pt x="228" y="2343"/>
                    <a:pt x="512" y="2343"/>
                  </a:cubicBezTo>
                  <a:lnTo>
                    <a:pt x="16854" y="2343"/>
                  </a:lnTo>
                  <a:cubicBezTo>
                    <a:pt x="17138" y="2343"/>
                    <a:pt x="17365" y="2115"/>
                    <a:pt x="17365" y="1832"/>
                  </a:cubicBezTo>
                  <a:lnTo>
                    <a:pt x="17365" y="511"/>
                  </a:lnTo>
                  <a:cubicBezTo>
                    <a:pt x="17365" y="227"/>
                    <a:pt x="17138" y="0"/>
                    <a:pt x="1685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10" name="Google Shape;910;p22"/>
          <p:cNvSpPr/>
          <p:nvPr/>
        </p:nvSpPr>
        <p:spPr>
          <a:xfrm>
            <a:off x="720700" y="2938275"/>
            <a:ext cx="781500" cy="7815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922" name="Google Shape;922;p22"/>
          <p:cNvGrpSpPr/>
          <p:nvPr/>
        </p:nvGrpSpPr>
        <p:grpSpPr>
          <a:xfrm>
            <a:off x="891363" y="3168812"/>
            <a:ext cx="440175" cy="320425"/>
            <a:chOff x="976050" y="1338250"/>
            <a:chExt cx="440175" cy="320425"/>
          </a:xfrm>
        </p:grpSpPr>
        <p:sp>
          <p:nvSpPr>
            <p:cNvPr id="923" name="Google Shape;923;p22"/>
            <p:cNvSpPr/>
            <p:nvPr/>
          </p:nvSpPr>
          <p:spPr>
            <a:xfrm>
              <a:off x="976050" y="1338250"/>
              <a:ext cx="207325" cy="320425"/>
            </a:xfrm>
            <a:custGeom>
              <a:avLst/>
              <a:gdLst/>
              <a:ahLst/>
              <a:cxnLst/>
              <a:rect l="l" t="t" r="r" b="b"/>
              <a:pathLst>
                <a:path w="8293" h="12817" extrusionOk="0">
                  <a:moveTo>
                    <a:pt x="5488" y="1"/>
                  </a:moveTo>
                  <a:cubicBezTo>
                    <a:pt x="4412" y="1"/>
                    <a:pt x="3362" y="446"/>
                    <a:pt x="2613" y="1273"/>
                  </a:cubicBezTo>
                  <a:cubicBezTo>
                    <a:pt x="1790" y="2154"/>
                    <a:pt x="1321" y="3332"/>
                    <a:pt x="1321" y="4539"/>
                  </a:cubicBezTo>
                  <a:lnTo>
                    <a:pt x="1321" y="4795"/>
                  </a:lnTo>
                  <a:lnTo>
                    <a:pt x="185" y="6953"/>
                  </a:lnTo>
                  <a:cubicBezTo>
                    <a:pt x="1" y="7293"/>
                    <a:pt x="242" y="7705"/>
                    <a:pt x="625" y="7705"/>
                  </a:cubicBezTo>
                  <a:lnTo>
                    <a:pt x="1321" y="7705"/>
                  </a:lnTo>
                  <a:lnTo>
                    <a:pt x="1321" y="8316"/>
                  </a:lnTo>
                  <a:lnTo>
                    <a:pt x="2500" y="8316"/>
                  </a:lnTo>
                  <a:cubicBezTo>
                    <a:pt x="2514" y="8316"/>
                    <a:pt x="2528" y="8301"/>
                    <a:pt x="2528" y="8273"/>
                  </a:cubicBezTo>
                  <a:cubicBezTo>
                    <a:pt x="2528" y="7932"/>
                    <a:pt x="2784" y="7762"/>
                    <a:pt x="3039" y="7762"/>
                  </a:cubicBezTo>
                  <a:cubicBezTo>
                    <a:pt x="3295" y="7762"/>
                    <a:pt x="3550" y="7932"/>
                    <a:pt x="3550" y="8273"/>
                  </a:cubicBezTo>
                  <a:cubicBezTo>
                    <a:pt x="3550" y="8855"/>
                    <a:pt x="3068" y="9324"/>
                    <a:pt x="2500" y="9324"/>
                  </a:cubicBezTo>
                  <a:lnTo>
                    <a:pt x="1449" y="9324"/>
                  </a:lnTo>
                  <a:cubicBezTo>
                    <a:pt x="1790" y="10360"/>
                    <a:pt x="2755" y="11056"/>
                    <a:pt x="3848" y="11070"/>
                  </a:cubicBezTo>
                  <a:lnTo>
                    <a:pt x="5155" y="11070"/>
                  </a:lnTo>
                  <a:lnTo>
                    <a:pt x="5155" y="12305"/>
                  </a:lnTo>
                  <a:cubicBezTo>
                    <a:pt x="5155" y="12433"/>
                    <a:pt x="5211" y="12561"/>
                    <a:pt x="5311" y="12660"/>
                  </a:cubicBezTo>
                  <a:cubicBezTo>
                    <a:pt x="5396" y="12760"/>
                    <a:pt x="5524" y="12802"/>
                    <a:pt x="5666" y="12816"/>
                  </a:cubicBezTo>
                  <a:lnTo>
                    <a:pt x="8292" y="12816"/>
                  </a:lnTo>
                  <a:lnTo>
                    <a:pt x="8292" y="1245"/>
                  </a:lnTo>
                  <a:cubicBezTo>
                    <a:pt x="7895" y="805"/>
                    <a:pt x="7426" y="478"/>
                    <a:pt x="6887" y="265"/>
                  </a:cubicBezTo>
                  <a:lnTo>
                    <a:pt x="6901" y="265"/>
                  </a:lnTo>
                  <a:cubicBezTo>
                    <a:pt x="6441" y="87"/>
                    <a:pt x="5962" y="1"/>
                    <a:pt x="5488"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4" name="Google Shape;924;p22"/>
            <p:cNvSpPr/>
            <p:nvPr/>
          </p:nvSpPr>
          <p:spPr>
            <a:xfrm>
              <a:off x="1208900" y="1338250"/>
              <a:ext cx="207325" cy="320425"/>
            </a:xfrm>
            <a:custGeom>
              <a:avLst/>
              <a:gdLst/>
              <a:ahLst/>
              <a:cxnLst/>
              <a:rect l="l" t="t" r="r" b="b"/>
              <a:pathLst>
                <a:path w="8293" h="12817" extrusionOk="0">
                  <a:moveTo>
                    <a:pt x="2796" y="1"/>
                  </a:moveTo>
                  <a:cubicBezTo>
                    <a:pt x="2324" y="1"/>
                    <a:pt x="1848" y="87"/>
                    <a:pt x="1392" y="265"/>
                  </a:cubicBezTo>
                  <a:cubicBezTo>
                    <a:pt x="853" y="478"/>
                    <a:pt x="384" y="819"/>
                    <a:pt x="1" y="1245"/>
                  </a:cubicBezTo>
                  <a:lnTo>
                    <a:pt x="1" y="12816"/>
                  </a:lnTo>
                  <a:lnTo>
                    <a:pt x="2627" y="12816"/>
                  </a:lnTo>
                  <a:cubicBezTo>
                    <a:pt x="2897" y="12802"/>
                    <a:pt x="3124" y="12575"/>
                    <a:pt x="3124" y="12305"/>
                  </a:cubicBezTo>
                  <a:lnTo>
                    <a:pt x="3124" y="11056"/>
                  </a:lnTo>
                  <a:lnTo>
                    <a:pt x="4445" y="11056"/>
                  </a:lnTo>
                  <a:cubicBezTo>
                    <a:pt x="5765" y="11056"/>
                    <a:pt x="6858" y="10034"/>
                    <a:pt x="6958" y="8713"/>
                  </a:cubicBezTo>
                  <a:lnTo>
                    <a:pt x="6106" y="8713"/>
                  </a:lnTo>
                  <a:cubicBezTo>
                    <a:pt x="6077" y="8713"/>
                    <a:pt x="6063" y="8727"/>
                    <a:pt x="6063" y="8756"/>
                  </a:cubicBezTo>
                  <a:cubicBezTo>
                    <a:pt x="6042" y="9075"/>
                    <a:pt x="5797" y="9235"/>
                    <a:pt x="5554" y="9235"/>
                  </a:cubicBezTo>
                  <a:cubicBezTo>
                    <a:pt x="5311" y="9235"/>
                    <a:pt x="5069" y="9075"/>
                    <a:pt x="5055" y="8756"/>
                  </a:cubicBezTo>
                  <a:cubicBezTo>
                    <a:pt x="5041" y="8174"/>
                    <a:pt x="5524" y="7705"/>
                    <a:pt x="6106" y="7691"/>
                  </a:cubicBezTo>
                  <a:lnTo>
                    <a:pt x="7668" y="7691"/>
                  </a:lnTo>
                  <a:cubicBezTo>
                    <a:pt x="8051" y="7691"/>
                    <a:pt x="8292" y="7293"/>
                    <a:pt x="8122" y="6953"/>
                  </a:cubicBezTo>
                  <a:lnTo>
                    <a:pt x="8108" y="6953"/>
                  </a:lnTo>
                  <a:lnTo>
                    <a:pt x="6972" y="4795"/>
                  </a:lnTo>
                  <a:lnTo>
                    <a:pt x="6972" y="4539"/>
                  </a:lnTo>
                  <a:cubicBezTo>
                    <a:pt x="6972" y="3332"/>
                    <a:pt x="6503" y="2154"/>
                    <a:pt x="5680" y="1273"/>
                  </a:cubicBezTo>
                  <a:cubicBezTo>
                    <a:pt x="4921" y="446"/>
                    <a:pt x="3868" y="1"/>
                    <a:pt x="279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08" name="Google Shape;908;p22"/>
          <p:cNvSpPr/>
          <p:nvPr/>
        </p:nvSpPr>
        <p:spPr>
          <a:xfrm>
            <a:off x="720700" y="2049474"/>
            <a:ext cx="781500" cy="7815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925" name="Google Shape;925;p22"/>
          <p:cNvGrpSpPr/>
          <p:nvPr/>
        </p:nvGrpSpPr>
        <p:grpSpPr>
          <a:xfrm>
            <a:off x="894388" y="2223162"/>
            <a:ext cx="434125" cy="434125"/>
            <a:chOff x="1722875" y="1281350"/>
            <a:chExt cx="434125" cy="434125"/>
          </a:xfrm>
        </p:grpSpPr>
        <p:sp>
          <p:nvSpPr>
            <p:cNvPr id="926" name="Google Shape;926;p22"/>
            <p:cNvSpPr/>
            <p:nvPr/>
          </p:nvSpPr>
          <p:spPr>
            <a:xfrm>
              <a:off x="1773975" y="1332100"/>
              <a:ext cx="383025" cy="383375"/>
            </a:xfrm>
            <a:custGeom>
              <a:avLst/>
              <a:gdLst/>
              <a:ahLst/>
              <a:cxnLst/>
              <a:rect l="l" t="t" r="r" b="b"/>
              <a:pathLst>
                <a:path w="15321" h="15335" extrusionOk="0">
                  <a:moveTo>
                    <a:pt x="14313" y="0"/>
                  </a:moveTo>
                  <a:lnTo>
                    <a:pt x="14313" y="12778"/>
                  </a:lnTo>
                  <a:cubicBezTo>
                    <a:pt x="14298" y="13630"/>
                    <a:pt x="13617" y="14312"/>
                    <a:pt x="12779" y="14312"/>
                  </a:cubicBezTo>
                  <a:lnTo>
                    <a:pt x="1" y="14312"/>
                  </a:lnTo>
                  <a:lnTo>
                    <a:pt x="1" y="14837"/>
                  </a:lnTo>
                  <a:cubicBezTo>
                    <a:pt x="1" y="15107"/>
                    <a:pt x="228" y="15334"/>
                    <a:pt x="512" y="15334"/>
                  </a:cubicBezTo>
                  <a:lnTo>
                    <a:pt x="14824" y="15334"/>
                  </a:lnTo>
                  <a:cubicBezTo>
                    <a:pt x="15094" y="15334"/>
                    <a:pt x="15321" y="15107"/>
                    <a:pt x="15321" y="14837"/>
                  </a:cubicBezTo>
                  <a:lnTo>
                    <a:pt x="15321" y="511"/>
                  </a:lnTo>
                  <a:cubicBezTo>
                    <a:pt x="15321" y="227"/>
                    <a:pt x="15094" y="0"/>
                    <a:pt x="1481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7" name="Google Shape;927;p22"/>
            <p:cNvSpPr/>
            <p:nvPr/>
          </p:nvSpPr>
          <p:spPr>
            <a:xfrm>
              <a:off x="1809825" y="1398475"/>
              <a:ext cx="209825" cy="161175"/>
            </a:xfrm>
            <a:custGeom>
              <a:avLst/>
              <a:gdLst/>
              <a:ahLst/>
              <a:cxnLst/>
              <a:rect l="l" t="t" r="r" b="b"/>
              <a:pathLst>
                <a:path w="8393" h="6447" extrusionOk="0">
                  <a:moveTo>
                    <a:pt x="1733" y="0"/>
                  </a:moveTo>
                  <a:cubicBezTo>
                    <a:pt x="1733" y="86"/>
                    <a:pt x="1719" y="157"/>
                    <a:pt x="1705" y="242"/>
                  </a:cubicBezTo>
                  <a:cubicBezTo>
                    <a:pt x="1634" y="597"/>
                    <a:pt x="1407" y="909"/>
                    <a:pt x="1094" y="1079"/>
                  </a:cubicBezTo>
                  <a:cubicBezTo>
                    <a:pt x="739" y="1278"/>
                    <a:pt x="356" y="1534"/>
                    <a:pt x="1" y="1789"/>
                  </a:cubicBezTo>
                  <a:lnTo>
                    <a:pt x="1037" y="2158"/>
                  </a:lnTo>
                  <a:cubicBezTo>
                    <a:pt x="1165" y="2215"/>
                    <a:pt x="1279" y="2315"/>
                    <a:pt x="1336" y="2457"/>
                  </a:cubicBezTo>
                  <a:cubicBezTo>
                    <a:pt x="1392" y="2599"/>
                    <a:pt x="1378" y="2755"/>
                    <a:pt x="1307" y="2883"/>
                  </a:cubicBezTo>
                  <a:lnTo>
                    <a:pt x="86" y="5126"/>
                  </a:lnTo>
                  <a:cubicBezTo>
                    <a:pt x="1463" y="5254"/>
                    <a:pt x="3281" y="5467"/>
                    <a:pt x="4189" y="6446"/>
                  </a:cubicBezTo>
                  <a:cubicBezTo>
                    <a:pt x="5098" y="5467"/>
                    <a:pt x="6915" y="5254"/>
                    <a:pt x="8293" y="5126"/>
                  </a:cubicBezTo>
                  <a:lnTo>
                    <a:pt x="7072" y="2883"/>
                  </a:lnTo>
                  <a:cubicBezTo>
                    <a:pt x="7001" y="2755"/>
                    <a:pt x="6986" y="2599"/>
                    <a:pt x="7043" y="2457"/>
                  </a:cubicBezTo>
                  <a:cubicBezTo>
                    <a:pt x="7100" y="2315"/>
                    <a:pt x="7214" y="2215"/>
                    <a:pt x="7356" y="2158"/>
                  </a:cubicBezTo>
                  <a:lnTo>
                    <a:pt x="8392" y="1789"/>
                  </a:lnTo>
                  <a:cubicBezTo>
                    <a:pt x="8023" y="1534"/>
                    <a:pt x="7640" y="1292"/>
                    <a:pt x="7285" y="1079"/>
                  </a:cubicBezTo>
                  <a:cubicBezTo>
                    <a:pt x="6972" y="909"/>
                    <a:pt x="6745" y="597"/>
                    <a:pt x="6674" y="242"/>
                  </a:cubicBezTo>
                  <a:cubicBezTo>
                    <a:pt x="6660" y="157"/>
                    <a:pt x="6646" y="86"/>
                    <a:pt x="6646" y="0"/>
                  </a:cubicBezTo>
                  <a:cubicBezTo>
                    <a:pt x="5836" y="540"/>
                    <a:pt x="4956" y="937"/>
                    <a:pt x="4189" y="937"/>
                  </a:cubicBezTo>
                  <a:cubicBezTo>
                    <a:pt x="3423" y="937"/>
                    <a:pt x="2542" y="540"/>
                    <a:pt x="173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8" name="Google Shape;928;p22"/>
            <p:cNvSpPr/>
            <p:nvPr/>
          </p:nvSpPr>
          <p:spPr>
            <a:xfrm>
              <a:off x="1722875" y="1281350"/>
              <a:ext cx="383375" cy="383350"/>
            </a:xfrm>
            <a:custGeom>
              <a:avLst/>
              <a:gdLst/>
              <a:ahLst/>
              <a:cxnLst/>
              <a:rect l="l" t="t" r="r" b="b"/>
              <a:pathLst>
                <a:path w="15335" h="15334" extrusionOk="0">
                  <a:moveTo>
                    <a:pt x="3657" y="2040"/>
                  </a:moveTo>
                  <a:cubicBezTo>
                    <a:pt x="3794" y="2040"/>
                    <a:pt x="3934" y="2100"/>
                    <a:pt x="4047" y="2243"/>
                  </a:cubicBezTo>
                  <a:cubicBezTo>
                    <a:pt x="4061" y="2272"/>
                    <a:pt x="4089" y="2300"/>
                    <a:pt x="4104" y="2314"/>
                  </a:cubicBezTo>
                  <a:cubicBezTo>
                    <a:pt x="4672" y="3024"/>
                    <a:pt x="5367" y="3620"/>
                    <a:pt x="6148" y="4075"/>
                  </a:cubicBezTo>
                  <a:lnTo>
                    <a:pt x="6148" y="3975"/>
                  </a:lnTo>
                  <a:cubicBezTo>
                    <a:pt x="6127" y="3613"/>
                    <a:pt x="6393" y="3432"/>
                    <a:pt x="6659" y="3432"/>
                  </a:cubicBezTo>
                  <a:cubicBezTo>
                    <a:pt x="6926" y="3432"/>
                    <a:pt x="7192" y="3613"/>
                    <a:pt x="7170" y="3975"/>
                  </a:cubicBezTo>
                  <a:lnTo>
                    <a:pt x="7170" y="4444"/>
                  </a:lnTo>
                  <a:cubicBezTo>
                    <a:pt x="7170" y="4472"/>
                    <a:pt x="7170" y="4501"/>
                    <a:pt x="7170" y="4529"/>
                  </a:cubicBezTo>
                  <a:cubicBezTo>
                    <a:pt x="7334" y="4579"/>
                    <a:pt x="7508" y="4604"/>
                    <a:pt x="7682" y="4604"/>
                  </a:cubicBezTo>
                  <a:cubicBezTo>
                    <a:pt x="7856" y="4604"/>
                    <a:pt x="8029" y="4579"/>
                    <a:pt x="8193" y="4529"/>
                  </a:cubicBezTo>
                  <a:cubicBezTo>
                    <a:pt x="8193" y="4501"/>
                    <a:pt x="8193" y="4472"/>
                    <a:pt x="8193" y="4444"/>
                  </a:cubicBezTo>
                  <a:lnTo>
                    <a:pt x="8193" y="3961"/>
                  </a:lnTo>
                  <a:cubicBezTo>
                    <a:pt x="8171" y="3599"/>
                    <a:pt x="8438" y="3418"/>
                    <a:pt x="8704" y="3418"/>
                  </a:cubicBezTo>
                  <a:cubicBezTo>
                    <a:pt x="8970" y="3418"/>
                    <a:pt x="9236" y="3599"/>
                    <a:pt x="9215" y="3961"/>
                  </a:cubicBezTo>
                  <a:lnTo>
                    <a:pt x="9215" y="4061"/>
                  </a:lnTo>
                  <a:cubicBezTo>
                    <a:pt x="9996" y="3606"/>
                    <a:pt x="10677" y="3010"/>
                    <a:pt x="11245" y="2314"/>
                  </a:cubicBezTo>
                  <a:lnTo>
                    <a:pt x="11302" y="2229"/>
                  </a:lnTo>
                  <a:cubicBezTo>
                    <a:pt x="11413" y="2099"/>
                    <a:pt x="11549" y="2044"/>
                    <a:pt x="11681" y="2044"/>
                  </a:cubicBezTo>
                  <a:cubicBezTo>
                    <a:pt x="12039" y="2044"/>
                    <a:pt x="12371" y="2446"/>
                    <a:pt x="12111" y="2840"/>
                  </a:cubicBezTo>
                  <a:lnTo>
                    <a:pt x="12069" y="2911"/>
                  </a:lnTo>
                  <a:cubicBezTo>
                    <a:pt x="11189" y="4075"/>
                    <a:pt x="11118" y="4543"/>
                    <a:pt x="11146" y="4728"/>
                  </a:cubicBezTo>
                  <a:cubicBezTo>
                    <a:pt x="11146" y="4756"/>
                    <a:pt x="11174" y="4813"/>
                    <a:pt x="11288" y="4884"/>
                  </a:cubicBezTo>
                  <a:cubicBezTo>
                    <a:pt x="11941" y="5267"/>
                    <a:pt x="12651" y="5764"/>
                    <a:pt x="13261" y="6190"/>
                  </a:cubicBezTo>
                  <a:cubicBezTo>
                    <a:pt x="13418" y="6304"/>
                    <a:pt x="13489" y="6488"/>
                    <a:pt x="13460" y="6673"/>
                  </a:cubicBezTo>
                  <a:lnTo>
                    <a:pt x="13460" y="6687"/>
                  </a:lnTo>
                  <a:cubicBezTo>
                    <a:pt x="13432" y="6872"/>
                    <a:pt x="13304" y="7028"/>
                    <a:pt x="13119" y="7099"/>
                  </a:cubicBezTo>
                  <a:lnTo>
                    <a:pt x="11728" y="7596"/>
                  </a:lnTo>
                  <a:lnTo>
                    <a:pt x="13034" y="9995"/>
                  </a:lnTo>
                  <a:cubicBezTo>
                    <a:pt x="13205" y="10322"/>
                    <a:pt x="12992" y="10705"/>
                    <a:pt x="12637" y="10748"/>
                  </a:cubicBezTo>
                  <a:cubicBezTo>
                    <a:pt x="12452" y="10762"/>
                    <a:pt x="12282" y="10776"/>
                    <a:pt x="12083" y="10805"/>
                  </a:cubicBezTo>
                  <a:cubicBezTo>
                    <a:pt x="10663" y="10932"/>
                    <a:pt x="8533" y="11117"/>
                    <a:pt x="8179" y="12224"/>
                  </a:cubicBezTo>
                  <a:lnTo>
                    <a:pt x="8179" y="12792"/>
                  </a:lnTo>
                  <a:cubicBezTo>
                    <a:pt x="8179" y="13133"/>
                    <a:pt x="7923" y="13303"/>
                    <a:pt x="7667" y="13303"/>
                  </a:cubicBezTo>
                  <a:cubicBezTo>
                    <a:pt x="7412" y="13303"/>
                    <a:pt x="7156" y="13133"/>
                    <a:pt x="7156" y="12792"/>
                  </a:cubicBezTo>
                  <a:lnTo>
                    <a:pt x="7156" y="12224"/>
                  </a:lnTo>
                  <a:cubicBezTo>
                    <a:pt x="6787" y="11117"/>
                    <a:pt x="4657" y="10932"/>
                    <a:pt x="3238" y="10805"/>
                  </a:cubicBezTo>
                  <a:cubicBezTo>
                    <a:pt x="3039" y="10790"/>
                    <a:pt x="2868" y="10762"/>
                    <a:pt x="2698" y="10748"/>
                  </a:cubicBezTo>
                  <a:cubicBezTo>
                    <a:pt x="2329" y="10705"/>
                    <a:pt x="2130" y="10322"/>
                    <a:pt x="2301" y="9995"/>
                  </a:cubicBezTo>
                  <a:lnTo>
                    <a:pt x="3621" y="7596"/>
                  </a:lnTo>
                  <a:lnTo>
                    <a:pt x="2215" y="7099"/>
                  </a:lnTo>
                  <a:cubicBezTo>
                    <a:pt x="1832" y="6957"/>
                    <a:pt x="1761" y="6446"/>
                    <a:pt x="2088" y="6205"/>
                  </a:cubicBezTo>
                  <a:cubicBezTo>
                    <a:pt x="2698" y="5764"/>
                    <a:pt x="3408" y="5267"/>
                    <a:pt x="4061" y="4898"/>
                  </a:cubicBezTo>
                  <a:cubicBezTo>
                    <a:pt x="4175" y="4827"/>
                    <a:pt x="4189" y="4771"/>
                    <a:pt x="4189" y="4728"/>
                  </a:cubicBezTo>
                  <a:cubicBezTo>
                    <a:pt x="4231" y="4558"/>
                    <a:pt x="4160" y="4089"/>
                    <a:pt x="3280" y="2925"/>
                  </a:cubicBezTo>
                  <a:lnTo>
                    <a:pt x="3223" y="2854"/>
                  </a:lnTo>
                  <a:cubicBezTo>
                    <a:pt x="2955" y="2462"/>
                    <a:pt x="3294" y="2040"/>
                    <a:pt x="3657" y="2040"/>
                  </a:cubicBezTo>
                  <a:close/>
                  <a:moveTo>
                    <a:pt x="512" y="0"/>
                  </a:moveTo>
                  <a:cubicBezTo>
                    <a:pt x="228" y="0"/>
                    <a:pt x="0" y="227"/>
                    <a:pt x="0" y="511"/>
                  </a:cubicBezTo>
                  <a:lnTo>
                    <a:pt x="0" y="14823"/>
                  </a:lnTo>
                  <a:cubicBezTo>
                    <a:pt x="0" y="15107"/>
                    <a:pt x="228" y="15334"/>
                    <a:pt x="512" y="15334"/>
                  </a:cubicBezTo>
                  <a:lnTo>
                    <a:pt x="14823" y="15334"/>
                  </a:lnTo>
                  <a:cubicBezTo>
                    <a:pt x="15107" y="15334"/>
                    <a:pt x="15334" y="15107"/>
                    <a:pt x="15334" y="14823"/>
                  </a:cubicBezTo>
                  <a:lnTo>
                    <a:pt x="15334" y="511"/>
                  </a:lnTo>
                  <a:cubicBezTo>
                    <a:pt x="15334" y="227"/>
                    <a:pt x="15093" y="0"/>
                    <a:pt x="1482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906" name="Google Shape;906;p22"/>
          <p:cNvSpPr/>
          <p:nvPr/>
        </p:nvSpPr>
        <p:spPr>
          <a:xfrm>
            <a:off x="720700" y="1160674"/>
            <a:ext cx="781500" cy="7815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929" name="Google Shape;929;p22"/>
          <p:cNvGrpSpPr/>
          <p:nvPr/>
        </p:nvGrpSpPr>
        <p:grpSpPr>
          <a:xfrm>
            <a:off x="935913" y="1334536"/>
            <a:ext cx="351075" cy="433775"/>
            <a:chOff x="275375" y="1281700"/>
            <a:chExt cx="351075" cy="433775"/>
          </a:xfrm>
        </p:grpSpPr>
        <p:sp>
          <p:nvSpPr>
            <p:cNvPr id="930" name="Google Shape;930;p22"/>
            <p:cNvSpPr/>
            <p:nvPr/>
          </p:nvSpPr>
          <p:spPr>
            <a:xfrm>
              <a:off x="390750" y="1355175"/>
              <a:ext cx="162225" cy="85550"/>
            </a:xfrm>
            <a:custGeom>
              <a:avLst/>
              <a:gdLst/>
              <a:ahLst/>
              <a:cxnLst/>
              <a:rect l="l" t="t" r="r" b="b"/>
              <a:pathLst>
                <a:path w="6489" h="3422" extrusionOk="0">
                  <a:moveTo>
                    <a:pt x="3237" y="0"/>
                  </a:moveTo>
                  <a:cubicBezTo>
                    <a:pt x="2584" y="0"/>
                    <a:pt x="2045" y="540"/>
                    <a:pt x="2045" y="1193"/>
                  </a:cubicBezTo>
                  <a:cubicBezTo>
                    <a:pt x="2045" y="1477"/>
                    <a:pt x="1818" y="1690"/>
                    <a:pt x="1548" y="1690"/>
                  </a:cubicBezTo>
                  <a:lnTo>
                    <a:pt x="1093" y="1690"/>
                  </a:lnTo>
                  <a:cubicBezTo>
                    <a:pt x="0" y="1747"/>
                    <a:pt x="0" y="3365"/>
                    <a:pt x="1093" y="3422"/>
                  </a:cubicBezTo>
                  <a:lnTo>
                    <a:pt x="5395" y="3422"/>
                  </a:lnTo>
                  <a:cubicBezTo>
                    <a:pt x="6489" y="3365"/>
                    <a:pt x="6489" y="1747"/>
                    <a:pt x="5395" y="1690"/>
                  </a:cubicBezTo>
                  <a:lnTo>
                    <a:pt x="4955" y="1690"/>
                  </a:lnTo>
                  <a:cubicBezTo>
                    <a:pt x="4671" y="1690"/>
                    <a:pt x="4444" y="1477"/>
                    <a:pt x="4444" y="1193"/>
                  </a:cubicBezTo>
                  <a:cubicBezTo>
                    <a:pt x="4444" y="540"/>
                    <a:pt x="3905" y="0"/>
                    <a:pt x="323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1" name="Google Shape;931;p22"/>
            <p:cNvSpPr/>
            <p:nvPr/>
          </p:nvSpPr>
          <p:spPr>
            <a:xfrm>
              <a:off x="275375" y="1281700"/>
              <a:ext cx="351075" cy="433775"/>
            </a:xfrm>
            <a:custGeom>
              <a:avLst/>
              <a:gdLst/>
              <a:ahLst/>
              <a:cxnLst/>
              <a:rect l="l" t="t" r="r" b="b"/>
              <a:pathLst>
                <a:path w="14043" h="17351" extrusionOk="0">
                  <a:moveTo>
                    <a:pt x="7858" y="1945"/>
                  </a:moveTo>
                  <a:cubicBezTo>
                    <a:pt x="8786" y="1945"/>
                    <a:pt x="9712" y="2499"/>
                    <a:pt x="9996" y="3606"/>
                  </a:cubicBezTo>
                  <a:cubicBezTo>
                    <a:pt x="11018" y="3635"/>
                    <a:pt x="11828" y="4473"/>
                    <a:pt x="11828" y="5481"/>
                  </a:cubicBezTo>
                  <a:cubicBezTo>
                    <a:pt x="11828" y="6503"/>
                    <a:pt x="11018" y="7341"/>
                    <a:pt x="9996" y="7369"/>
                  </a:cubicBezTo>
                  <a:lnTo>
                    <a:pt x="7952" y="7369"/>
                  </a:lnTo>
                  <a:lnTo>
                    <a:pt x="7568" y="8150"/>
                  </a:lnTo>
                  <a:lnTo>
                    <a:pt x="8420" y="8150"/>
                  </a:lnTo>
                  <a:cubicBezTo>
                    <a:pt x="8804" y="8150"/>
                    <a:pt x="9045" y="8547"/>
                    <a:pt x="8889" y="8874"/>
                  </a:cubicBezTo>
                  <a:lnTo>
                    <a:pt x="8179" y="10365"/>
                  </a:lnTo>
                  <a:cubicBezTo>
                    <a:pt x="8094" y="10535"/>
                    <a:pt x="7909" y="10649"/>
                    <a:pt x="7710" y="10649"/>
                  </a:cubicBezTo>
                  <a:cubicBezTo>
                    <a:pt x="7639" y="10649"/>
                    <a:pt x="7568" y="10634"/>
                    <a:pt x="7497" y="10592"/>
                  </a:cubicBezTo>
                  <a:cubicBezTo>
                    <a:pt x="7242" y="10478"/>
                    <a:pt x="7128" y="10166"/>
                    <a:pt x="7256" y="9910"/>
                  </a:cubicBezTo>
                  <a:lnTo>
                    <a:pt x="7611" y="9172"/>
                  </a:lnTo>
                  <a:lnTo>
                    <a:pt x="6745" y="9172"/>
                  </a:lnTo>
                  <a:cubicBezTo>
                    <a:pt x="6362" y="9172"/>
                    <a:pt x="6120" y="8775"/>
                    <a:pt x="6291" y="8434"/>
                  </a:cubicBezTo>
                  <a:lnTo>
                    <a:pt x="6802" y="7369"/>
                  </a:lnTo>
                  <a:lnTo>
                    <a:pt x="5708" y="7369"/>
                  </a:lnTo>
                  <a:cubicBezTo>
                    <a:pt x="5691" y="7369"/>
                    <a:pt x="5674" y="7370"/>
                    <a:pt x="5657" y="7370"/>
                  </a:cubicBezTo>
                  <a:cubicBezTo>
                    <a:pt x="4629" y="7370"/>
                    <a:pt x="3777" y="6528"/>
                    <a:pt x="3777" y="5481"/>
                  </a:cubicBezTo>
                  <a:cubicBezTo>
                    <a:pt x="3777" y="4447"/>
                    <a:pt x="4629" y="3606"/>
                    <a:pt x="5657" y="3606"/>
                  </a:cubicBezTo>
                  <a:cubicBezTo>
                    <a:pt x="5674" y="3606"/>
                    <a:pt x="5691" y="3606"/>
                    <a:pt x="5708" y="3606"/>
                  </a:cubicBezTo>
                  <a:cubicBezTo>
                    <a:pt x="5999" y="2499"/>
                    <a:pt x="6929" y="1945"/>
                    <a:pt x="7858" y="1945"/>
                  </a:cubicBezTo>
                  <a:close/>
                  <a:moveTo>
                    <a:pt x="7866" y="0"/>
                  </a:moveTo>
                  <a:cubicBezTo>
                    <a:pt x="7073" y="0"/>
                    <a:pt x="6272" y="153"/>
                    <a:pt x="5510" y="469"/>
                  </a:cubicBezTo>
                  <a:cubicBezTo>
                    <a:pt x="3210" y="1420"/>
                    <a:pt x="1719" y="3649"/>
                    <a:pt x="1719" y="6148"/>
                  </a:cubicBezTo>
                  <a:lnTo>
                    <a:pt x="1719" y="7412"/>
                  </a:lnTo>
                  <a:lnTo>
                    <a:pt x="171" y="10294"/>
                  </a:lnTo>
                  <a:cubicBezTo>
                    <a:pt x="1" y="10634"/>
                    <a:pt x="242" y="11046"/>
                    <a:pt x="626" y="11046"/>
                  </a:cubicBezTo>
                  <a:lnTo>
                    <a:pt x="1719" y="11046"/>
                  </a:lnTo>
                  <a:lnTo>
                    <a:pt x="1719" y="12296"/>
                  </a:lnTo>
                  <a:cubicBezTo>
                    <a:pt x="1719" y="14056"/>
                    <a:pt x="3139" y="15490"/>
                    <a:pt x="4913" y="15490"/>
                  </a:cubicBezTo>
                  <a:lnTo>
                    <a:pt x="6802" y="15490"/>
                  </a:lnTo>
                  <a:lnTo>
                    <a:pt x="6802" y="16853"/>
                  </a:lnTo>
                  <a:cubicBezTo>
                    <a:pt x="6802" y="17123"/>
                    <a:pt x="7029" y="17350"/>
                    <a:pt x="7313" y="17350"/>
                  </a:cubicBezTo>
                  <a:lnTo>
                    <a:pt x="13532" y="17350"/>
                  </a:lnTo>
                  <a:cubicBezTo>
                    <a:pt x="13816" y="17350"/>
                    <a:pt x="14043" y="17123"/>
                    <a:pt x="14043" y="16853"/>
                  </a:cubicBezTo>
                  <a:lnTo>
                    <a:pt x="14043" y="6148"/>
                  </a:lnTo>
                  <a:cubicBezTo>
                    <a:pt x="14043" y="4515"/>
                    <a:pt x="13390" y="2939"/>
                    <a:pt x="12225" y="1789"/>
                  </a:cubicBezTo>
                  <a:lnTo>
                    <a:pt x="12211" y="1789"/>
                  </a:lnTo>
                  <a:cubicBezTo>
                    <a:pt x="11034" y="622"/>
                    <a:pt x="9464" y="0"/>
                    <a:pt x="786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935"/>
        <p:cNvGrpSpPr/>
        <p:nvPr/>
      </p:nvGrpSpPr>
      <p:grpSpPr>
        <a:xfrm>
          <a:off x="0" y="0"/>
          <a:ext cx="0" cy="0"/>
          <a:chOff x="0" y="0"/>
          <a:chExt cx="0" cy="0"/>
        </a:xfrm>
      </p:grpSpPr>
      <p:sp>
        <p:nvSpPr>
          <p:cNvPr id="936" name="Google Shape;936;p23"/>
          <p:cNvSpPr txBox="1">
            <a:spLocks noGrp="1"/>
          </p:cNvSpPr>
          <p:nvPr>
            <p:ph type="title"/>
          </p:nvPr>
        </p:nvSpPr>
        <p:spPr>
          <a:xfrm>
            <a:off x="720000" y="445025"/>
            <a:ext cx="7704000" cy="5760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400"/>
              <a:buNone/>
            </a:pPr>
            <a:r>
              <a:rPr lang="en" sz="3400"/>
              <a:t>Anxiety treatment center</a:t>
            </a:r>
            <a:endParaRPr/>
          </a:p>
        </p:txBody>
      </p:sp>
      <p:sp>
        <p:nvSpPr>
          <p:cNvPr id="937" name="Google Shape;937;p23"/>
          <p:cNvSpPr/>
          <p:nvPr/>
        </p:nvSpPr>
        <p:spPr>
          <a:xfrm>
            <a:off x="4149623" y="1338025"/>
            <a:ext cx="840900" cy="8409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38" name="Google Shape;938;p23"/>
          <p:cNvSpPr/>
          <p:nvPr/>
        </p:nvSpPr>
        <p:spPr>
          <a:xfrm>
            <a:off x="4149623" y="3574175"/>
            <a:ext cx="840900" cy="8409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939" name="Google Shape;939;p23"/>
          <p:cNvGrpSpPr/>
          <p:nvPr/>
        </p:nvGrpSpPr>
        <p:grpSpPr>
          <a:xfrm>
            <a:off x="724273" y="2167239"/>
            <a:ext cx="2430610" cy="1418622"/>
            <a:chOff x="724273" y="2167239"/>
            <a:chExt cx="2430610" cy="1418622"/>
          </a:xfrm>
        </p:grpSpPr>
        <p:sp>
          <p:nvSpPr>
            <p:cNvPr id="940" name="Google Shape;940;p23"/>
            <p:cNvSpPr txBox="1"/>
            <p:nvPr/>
          </p:nvSpPr>
          <p:spPr>
            <a:xfrm>
              <a:off x="724273" y="2167239"/>
              <a:ext cx="2430600" cy="4041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Venus</a:t>
              </a:r>
              <a:endParaRPr sz="2200" b="0" i="0" u="none" strike="noStrike" cap="none">
                <a:solidFill>
                  <a:schemeClr val="dk2"/>
                </a:solidFill>
                <a:latin typeface="Domine"/>
                <a:ea typeface="Domine"/>
                <a:cs typeface="Domine"/>
                <a:sym typeface="Domine"/>
              </a:endParaRPr>
            </a:p>
          </p:txBody>
        </p:sp>
        <p:sp>
          <p:nvSpPr>
            <p:cNvPr id="941" name="Google Shape;941;p23"/>
            <p:cNvSpPr txBox="1"/>
            <p:nvPr/>
          </p:nvSpPr>
          <p:spPr>
            <a:xfrm>
              <a:off x="724283" y="2433861"/>
              <a:ext cx="2430600" cy="1152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Venus has a beautiful name and is the second planet from the Sun. It’s terribly hot, even hotter than Mercury</a:t>
              </a:r>
              <a:endParaRPr sz="1400" b="0" i="0" u="none" strike="noStrike" cap="none">
                <a:solidFill>
                  <a:schemeClr val="dk1"/>
                </a:solidFill>
                <a:latin typeface="DM Sans"/>
                <a:ea typeface="DM Sans"/>
                <a:cs typeface="DM Sans"/>
                <a:sym typeface="DM Sans"/>
              </a:endParaRPr>
            </a:p>
          </p:txBody>
        </p:sp>
      </p:grpSp>
      <p:grpSp>
        <p:nvGrpSpPr>
          <p:cNvPr id="942" name="Google Shape;942;p23"/>
          <p:cNvGrpSpPr/>
          <p:nvPr/>
        </p:nvGrpSpPr>
        <p:grpSpPr>
          <a:xfrm>
            <a:off x="5989120" y="2167277"/>
            <a:ext cx="2430607" cy="1418546"/>
            <a:chOff x="5989120" y="2167277"/>
            <a:chExt cx="2430607" cy="1418546"/>
          </a:xfrm>
        </p:grpSpPr>
        <p:sp>
          <p:nvSpPr>
            <p:cNvPr id="943" name="Google Shape;943;p23"/>
            <p:cNvSpPr txBox="1"/>
            <p:nvPr/>
          </p:nvSpPr>
          <p:spPr>
            <a:xfrm>
              <a:off x="5989120" y="2167277"/>
              <a:ext cx="2430600" cy="4041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Earth</a:t>
              </a:r>
              <a:endParaRPr sz="2200" b="0" i="0" u="none" strike="noStrike" cap="none">
                <a:solidFill>
                  <a:schemeClr val="dk2"/>
                </a:solidFill>
                <a:latin typeface="Domine"/>
                <a:ea typeface="Domine"/>
                <a:cs typeface="Domine"/>
                <a:sym typeface="Domine"/>
              </a:endParaRPr>
            </a:p>
          </p:txBody>
        </p:sp>
        <p:sp>
          <p:nvSpPr>
            <p:cNvPr id="944" name="Google Shape;944;p23"/>
            <p:cNvSpPr txBox="1"/>
            <p:nvPr/>
          </p:nvSpPr>
          <p:spPr>
            <a:xfrm>
              <a:off x="5989127" y="2433823"/>
              <a:ext cx="2430600" cy="1152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Earth is the third planet from the Sun and the only one that harbors life in the Solar System. All humans live on this planet</a:t>
              </a:r>
              <a:endParaRPr sz="1400" b="0" i="0" u="none" strike="noStrike" cap="none">
                <a:solidFill>
                  <a:schemeClr val="dk1"/>
                </a:solidFill>
                <a:latin typeface="DM Sans"/>
                <a:ea typeface="DM Sans"/>
                <a:cs typeface="DM Sans"/>
                <a:sym typeface="DM Sans"/>
              </a:endParaRPr>
            </a:p>
          </p:txBody>
        </p:sp>
      </p:grpSp>
      <p:cxnSp>
        <p:nvCxnSpPr>
          <p:cNvPr id="945" name="Google Shape;945;p23"/>
          <p:cNvCxnSpPr>
            <a:stCxn id="937" idx="1"/>
            <a:endCxn id="940" idx="0"/>
          </p:cNvCxnSpPr>
          <p:nvPr/>
        </p:nvCxnSpPr>
        <p:spPr>
          <a:xfrm flipH="1">
            <a:off x="1939523" y="1758475"/>
            <a:ext cx="2210100" cy="408900"/>
          </a:xfrm>
          <a:prstGeom prst="bentConnector2">
            <a:avLst/>
          </a:prstGeom>
          <a:noFill/>
          <a:ln w="19050" cap="flat" cmpd="sng">
            <a:solidFill>
              <a:schemeClr val="dk1"/>
            </a:solidFill>
            <a:prstDash val="solid"/>
            <a:round/>
            <a:headEnd type="none" w="sm" len="sm"/>
            <a:tailEnd type="none" w="sm" len="sm"/>
          </a:ln>
        </p:spPr>
      </p:cxnSp>
      <p:cxnSp>
        <p:nvCxnSpPr>
          <p:cNvPr id="946" name="Google Shape;946;p23"/>
          <p:cNvCxnSpPr>
            <a:stCxn id="937" idx="3"/>
            <a:endCxn id="943" idx="0"/>
          </p:cNvCxnSpPr>
          <p:nvPr/>
        </p:nvCxnSpPr>
        <p:spPr>
          <a:xfrm>
            <a:off x="4990523" y="1758475"/>
            <a:ext cx="2214000" cy="408900"/>
          </a:xfrm>
          <a:prstGeom prst="bentConnector2">
            <a:avLst/>
          </a:prstGeom>
          <a:noFill/>
          <a:ln w="19050" cap="flat" cmpd="sng">
            <a:solidFill>
              <a:schemeClr val="dk1"/>
            </a:solidFill>
            <a:prstDash val="solid"/>
            <a:round/>
            <a:headEnd type="none" w="sm" len="sm"/>
            <a:tailEnd type="none" w="sm" len="sm"/>
          </a:ln>
        </p:spPr>
      </p:cxnSp>
      <p:cxnSp>
        <p:nvCxnSpPr>
          <p:cNvPr id="947" name="Google Shape;947;p23"/>
          <p:cNvCxnSpPr>
            <a:stCxn id="941" idx="2"/>
            <a:endCxn id="938" idx="1"/>
          </p:cNvCxnSpPr>
          <p:nvPr/>
        </p:nvCxnSpPr>
        <p:spPr>
          <a:xfrm rot="-5400000" flipH="1">
            <a:off x="2840183" y="2685261"/>
            <a:ext cx="408900" cy="2210100"/>
          </a:xfrm>
          <a:prstGeom prst="bentConnector2">
            <a:avLst/>
          </a:prstGeom>
          <a:noFill/>
          <a:ln w="19050" cap="flat" cmpd="sng">
            <a:solidFill>
              <a:schemeClr val="dk1"/>
            </a:solidFill>
            <a:prstDash val="solid"/>
            <a:round/>
            <a:headEnd type="none" w="sm" len="sm"/>
            <a:tailEnd type="none" w="sm" len="sm"/>
          </a:ln>
        </p:spPr>
      </p:cxnSp>
      <p:cxnSp>
        <p:nvCxnSpPr>
          <p:cNvPr id="948" name="Google Shape;948;p23"/>
          <p:cNvCxnSpPr>
            <a:stCxn id="938" idx="3"/>
            <a:endCxn id="944" idx="2"/>
          </p:cNvCxnSpPr>
          <p:nvPr/>
        </p:nvCxnSpPr>
        <p:spPr>
          <a:xfrm rot="10800000" flipH="1">
            <a:off x="4990523" y="3585725"/>
            <a:ext cx="2214000" cy="408900"/>
          </a:xfrm>
          <a:prstGeom prst="bentConnector2">
            <a:avLst/>
          </a:prstGeom>
          <a:noFill/>
          <a:ln w="19050" cap="flat" cmpd="sng">
            <a:solidFill>
              <a:schemeClr val="dk1"/>
            </a:solidFill>
            <a:prstDash val="solid"/>
            <a:round/>
            <a:headEnd type="none" w="sm" len="sm"/>
            <a:tailEnd type="none" w="sm" len="sm"/>
          </a:ln>
        </p:spPr>
      </p:cxnSp>
      <p:grpSp>
        <p:nvGrpSpPr>
          <p:cNvPr id="949" name="Google Shape;949;p23"/>
          <p:cNvGrpSpPr/>
          <p:nvPr/>
        </p:nvGrpSpPr>
        <p:grpSpPr>
          <a:xfrm>
            <a:off x="4352823" y="1541238"/>
            <a:ext cx="434500" cy="434475"/>
            <a:chOff x="5445600" y="1951125"/>
            <a:chExt cx="434500" cy="434475"/>
          </a:xfrm>
        </p:grpSpPr>
        <p:sp>
          <p:nvSpPr>
            <p:cNvPr id="950" name="Google Shape;950;p23"/>
            <p:cNvSpPr/>
            <p:nvPr/>
          </p:nvSpPr>
          <p:spPr>
            <a:xfrm>
              <a:off x="5445600" y="2222650"/>
              <a:ext cx="434500" cy="162950"/>
            </a:xfrm>
            <a:custGeom>
              <a:avLst/>
              <a:gdLst/>
              <a:ahLst/>
              <a:cxnLst/>
              <a:rect l="l" t="t" r="r" b="b"/>
              <a:pathLst>
                <a:path w="17380" h="6518" extrusionOk="0">
                  <a:moveTo>
                    <a:pt x="12665" y="15"/>
                  </a:moveTo>
                  <a:lnTo>
                    <a:pt x="12566" y="15"/>
                  </a:lnTo>
                  <a:cubicBezTo>
                    <a:pt x="10365" y="2031"/>
                    <a:pt x="6986" y="2031"/>
                    <a:pt x="4785" y="15"/>
                  </a:cubicBezTo>
                  <a:lnTo>
                    <a:pt x="4686" y="15"/>
                  </a:lnTo>
                  <a:cubicBezTo>
                    <a:pt x="2102" y="15"/>
                    <a:pt x="1" y="2102"/>
                    <a:pt x="1" y="4700"/>
                  </a:cubicBezTo>
                  <a:lnTo>
                    <a:pt x="1" y="6007"/>
                  </a:lnTo>
                  <a:cubicBezTo>
                    <a:pt x="1" y="6291"/>
                    <a:pt x="228" y="6518"/>
                    <a:pt x="498" y="6518"/>
                  </a:cubicBezTo>
                  <a:lnTo>
                    <a:pt x="11558" y="6518"/>
                  </a:lnTo>
                  <a:lnTo>
                    <a:pt x="11558" y="5780"/>
                  </a:lnTo>
                  <a:lnTo>
                    <a:pt x="11331" y="5780"/>
                  </a:lnTo>
                  <a:cubicBezTo>
                    <a:pt x="10578" y="5780"/>
                    <a:pt x="9968" y="5169"/>
                    <a:pt x="9968" y="4402"/>
                  </a:cubicBezTo>
                  <a:lnTo>
                    <a:pt x="9968" y="4147"/>
                  </a:lnTo>
                  <a:cubicBezTo>
                    <a:pt x="9428" y="3962"/>
                    <a:pt x="9570" y="3153"/>
                    <a:pt x="10138" y="3167"/>
                  </a:cubicBezTo>
                  <a:lnTo>
                    <a:pt x="10166" y="3167"/>
                  </a:lnTo>
                  <a:cubicBezTo>
                    <a:pt x="10621" y="3167"/>
                    <a:pt x="10990" y="3536"/>
                    <a:pt x="10990" y="3991"/>
                  </a:cubicBezTo>
                  <a:lnTo>
                    <a:pt x="10990" y="4417"/>
                  </a:lnTo>
                  <a:cubicBezTo>
                    <a:pt x="10990" y="4601"/>
                    <a:pt x="11146" y="4771"/>
                    <a:pt x="11345" y="4771"/>
                  </a:cubicBezTo>
                  <a:lnTo>
                    <a:pt x="11572" y="4771"/>
                  </a:lnTo>
                  <a:lnTo>
                    <a:pt x="11572" y="3707"/>
                  </a:lnTo>
                  <a:cubicBezTo>
                    <a:pt x="11572" y="3025"/>
                    <a:pt x="12594" y="3025"/>
                    <a:pt x="12594" y="3707"/>
                  </a:cubicBezTo>
                  <a:lnTo>
                    <a:pt x="12594" y="4771"/>
                  </a:lnTo>
                  <a:lnTo>
                    <a:pt x="12821" y="4771"/>
                  </a:lnTo>
                  <a:cubicBezTo>
                    <a:pt x="13020" y="4771"/>
                    <a:pt x="13176" y="4601"/>
                    <a:pt x="13176" y="4417"/>
                  </a:cubicBezTo>
                  <a:lnTo>
                    <a:pt x="13176" y="3991"/>
                  </a:lnTo>
                  <a:cubicBezTo>
                    <a:pt x="13176" y="3536"/>
                    <a:pt x="13546" y="3167"/>
                    <a:pt x="14000" y="3167"/>
                  </a:cubicBezTo>
                  <a:lnTo>
                    <a:pt x="14014" y="3167"/>
                  </a:lnTo>
                  <a:cubicBezTo>
                    <a:pt x="14596" y="3153"/>
                    <a:pt x="14738" y="3962"/>
                    <a:pt x="14199" y="4161"/>
                  </a:cubicBezTo>
                  <a:lnTo>
                    <a:pt x="14199" y="4417"/>
                  </a:lnTo>
                  <a:cubicBezTo>
                    <a:pt x="14199" y="5169"/>
                    <a:pt x="13588" y="5780"/>
                    <a:pt x="12821" y="5780"/>
                  </a:cubicBezTo>
                  <a:lnTo>
                    <a:pt x="12594" y="5780"/>
                  </a:lnTo>
                  <a:lnTo>
                    <a:pt x="12594" y="6518"/>
                  </a:lnTo>
                  <a:lnTo>
                    <a:pt x="16868" y="6518"/>
                  </a:lnTo>
                  <a:cubicBezTo>
                    <a:pt x="17152" y="6518"/>
                    <a:pt x="17379" y="6291"/>
                    <a:pt x="17365" y="6007"/>
                  </a:cubicBezTo>
                  <a:lnTo>
                    <a:pt x="17365" y="4700"/>
                  </a:lnTo>
                  <a:cubicBezTo>
                    <a:pt x="17365" y="2102"/>
                    <a:pt x="15264" y="1"/>
                    <a:pt x="12665" y="15"/>
                  </a:cubicBezTo>
                  <a:close/>
                  <a:moveTo>
                    <a:pt x="12665" y="15"/>
                  </a:move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1" name="Google Shape;951;p23"/>
            <p:cNvSpPr/>
            <p:nvPr/>
          </p:nvSpPr>
          <p:spPr>
            <a:xfrm>
              <a:off x="5601425" y="2101275"/>
              <a:ext cx="29850" cy="29825"/>
            </a:xfrm>
            <a:custGeom>
              <a:avLst/>
              <a:gdLst/>
              <a:ahLst/>
              <a:cxnLst/>
              <a:rect l="l" t="t" r="r" b="b"/>
              <a:pathLst>
                <a:path w="1194" h="1193" extrusionOk="0">
                  <a:moveTo>
                    <a:pt x="512" y="1193"/>
                  </a:moveTo>
                  <a:cubicBezTo>
                    <a:pt x="966" y="1193"/>
                    <a:pt x="1193" y="639"/>
                    <a:pt x="881" y="327"/>
                  </a:cubicBezTo>
                  <a:cubicBezTo>
                    <a:pt x="554" y="0"/>
                    <a:pt x="1" y="227"/>
                    <a:pt x="1" y="682"/>
                  </a:cubicBezTo>
                  <a:cubicBezTo>
                    <a:pt x="1" y="966"/>
                    <a:pt x="228" y="1193"/>
                    <a:pt x="512" y="1193"/>
                  </a:cubicBezTo>
                  <a:close/>
                  <a:moveTo>
                    <a:pt x="512" y="1193"/>
                  </a:move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2" name="Google Shape;952;p23"/>
            <p:cNvSpPr/>
            <p:nvPr/>
          </p:nvSpPr>
          <p:spPr>
            <a:xfrm>
              <a:off x="5550675" y="1951125"/>
              <a:ext cx="224000" cy="93375"/>
            </a:xfrm>
            <a:custGeom>
              <a:avLst/>
              <a:gdLst/>
              <a:ahLst/>
              <a:cxnLst/>
              <a:rect l="l" t="t" r="r" b="b"/>
              <a:pathLst>
                <a:path w="8960" h="3735" extrusionOk="0">
                  <a:moveTo>
                    <a:pt x="4061" y="1662"/>
                  </a:moveTo>
                  <a:cubicBezTo>
                    <a:pt x="4245" y="1307"/>
                    <a:pt x="4742" y="1307"/>
                    <a:pt x="4941" y="1662"/>
                  </a:cubicBezTo>
                  <a:cubicBezTo>
                    <a:pt x="5736" y="3067"/>
                    <a:pt x="7426" y="3720"/>
                    <a:pt x="8959" y="3223"/>
                  </a:cubicBezTo>
                  <a:cubicBezTo>
                    <a:pt x="8306" y="1307"/>
                    <a:pt x="6517" y="15"/>
                    <a:pt x="4487" y="15"/>
                  </a:cubicBezTo>
                  <a:cubicBezTo>
                    <a:pt x="2457" y="1"/>
                    <a:pt x="653" y="1293"/>
                    <a:pt x="0" y="3209"/>
                  </a:cubicBezTo>
                  <a:cubicBezTo>
                    <a:pt x="1548" y="3735"/>
                    <a:pt x="3252" y="3081"/>
                    <a:pt x="4061" y="1662"/>
                  </a:cubicBezTo>
                  <a:close/>
                  <a:moveTo>
                    <a:pt x="4061" y="1662"/>
                  </a:move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3" name="Google Shape;953;p23"/>
            <p:cNvSpPr/>
            <p:nvPr/>
          </p:nvSpPr>
          <p:spPr>
            <a:xfrm>
              <a:off x="5698325" y="2101275"/>
              <a:ext cx="29850" cy="29825"/>
            </a:xfrm>
            <a:custGeom>
              <a:avLst/>
              <a:gdLst/>
              <a:ahLst/>
              <a:cxnLst/>
              <a:rect l="l" t="t" r="r" b="b"/>
              <a:pathLst>
                <a:path w="1194" h="1193" extrusionOk="0">
                  <a:moveTo>
                    <a:pt x="512" y="1193"/>
                  </a:moveTo>
                  <a:cubicBezTo>
                    <a:pt x="966" y="1193"/>
                    <a:pt x="1193" y="639"/>
                    <a:pt x="867" y="327"/>
                  </a:cubicBezTo>
                  <a:cubicBezTo>
                    <a:pt x="540" y="0"/>
                    <a:pt x="1" y="227"/>
                    <a:pt x="1" y="682"/>
                  </a:cubicBezTo>
                  <a:cubicBezTo>
                    <a:pt x="1" y="966"/>
                    <a:pt x="228" y="1193"/>
                    <a:pt x="512" y="1193"/>
                  </a:cubicBezTo>
                  <a:close/>
                  <a:moveTo>
                    <a:pt x="512" y="1193"/>
                  </a:move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4" name="Google Shape;954;p23"/>
            <p:cNvSpPr/>
            <p:nvPr/>
          </p:nvSpPr>
          <p:spPr>
            <a:xfrm>
              <a:off x="5543925" y="2021400"/>
              <a:ext cx="237475" cy="214075"/>
            </a:xfrm>
            <a:custGeom>
              <a:avLst/>
              <a:gdLst/>
              <a:ahLst/>
              <a:cxnLst/>
              <a:rect l="l" t="t" r="r" b="b"/>
              <a:pathLst>
                <a:path w="9499" h="8563" extrusionOk="0">
                  <a:moveTo>
                    <a:pt x="4743" y="8562"/>
                  </a:moveTo>
                  <a:cubicBezTo>
                    <a:pt x="7369" y="8534"/>
                    <a:pt x="9499" y="6404"/>
                    <a:pt x="9499" y="3792"/>
                  </a:cubicBezTo>
                  <a:lnTo>
                    <a:pt x="9499" y="1960"/>
                  </a:lnTo>
                  <a:cubicBezTo>
                    <a:pt x="9499" y="1775"/>
                    <a:pt x="9485" y="1591"/>
                    <a:pt x="9456" y="1406"/>
                  </a:cubicBezTo>
                  <a:cubicBezTo>
                    <a:pt x="9045" y="1534"/>
                    <a:pt x="8605" y="1591"/>
                    <a:pt x="8164" y="1591"/>
                  </a:cubicBezTo>
                  <a:cubicBezTo>
                    <a:pt x="6858" y="1591"/>
                    <a:pt x="5609" y="1009"/>
                    <a:pt x="4771" y="1"/>
                  </a:cubicBezTo>
                  <a:cubicBezTo>
                    <a:pt x="3621" y="1392"/>
                    <a:pt x="1747" y="1946"/>
                    <a:pt x="29" y="1392"/>
                  </a:cubicBezTo>
                  <a:cubicBezTo>
                    <a:pt x="15" y="1591"/>
                    <a:pt x="0" y="1775"/>
                    <a:pt x="0" y="1974"/>
                  </a:cubicBezTo>
                  <a:lnTo>
                    <a:pt x="0" y="3792"/>
                  </a:lnTo>
                  <a:cubicBezTo>
                    <a:pt x="0" y="6418"/>
                    <a:pt x="2130" y="8548"/>
                    <a:pt x="4743" y="8562"/>
                  </a:cubicBezTo>
                  <a:close/>
                  <a:moveTo>
                    <a:pt x="2812" y="2343"/>
                  </a:moveTo>
                  <a:cubicBezTo>
                    <a:pt x="3365" y="2343"/>
                    <a:pt x="3862" y="2627"/>
                    <a:pt x="4132" y="3096"/>
                  </a:cubicBezTo>
                  <a:cubicBezTo>
                    <a:pt x="4530" y="2940"/>
                    <a:pt x="4970" y="2940"/>
                    <a:pt x="5367" y="3096"/>
                  </a:cubicBezTo>
                  <a:cubicBezTo>
                    <a:pt x="6219" y="1648"/>
                    <a:pt x="8463" y="2457"/>
                    <a:pt x="8193" y="4118"/>
                  </a:cubicBezTo>
                  <a:cubicBezTo>
                    <a:pt x="7909" y="5793"/>
                    <a:pt x="5538" y="5850"/>
                    <a:pt x="5183" y="4189"/>
                  </a:cubicBezTo>
                  <a:cubicBezTo>
                    <a:pt x="5069" y="4061"/>
                    <a:pt x="4913" y="4005"/>
                    <a:pt x="4743" y="4005"/>
                  </a:cubicBezTo>
                  <a:cubicBezTo>
                    <a:pt x="4572" y="4005"/>
                    <a:pt x="4416" y="4076"/>
                    <a:pt x="4303" y="4189"/>
                  </a:cubicBezTo>
                  <a:cubicBezTo>
                    <a:pt x="4033" y="5453"/>
                    <a:pt x="2428" y="5836"/>
                    <a:pt x="1619" y="4828"/>
                  </a:cubicBezTo>
                  <a:cubicBezTo>
                    <a:pt x="810" y="3834"/>
                    <a:pt x="1534" y="2343"/>
                    <a:pt x="2812" y="2343"/>
                  </a:cubicBezTo>
                  <a:close/>
                  <a:moveTo>
                    <a:pt x="2812" y="2343"/>
                  </a:move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955" name="Google Shape;955;p23"/>
          <p:cNvGrpSpPr/>
          <p:nvPr/>
        </p:nvGrpSpPr>
        <p:grpSpPr>
          <a:xfrm>
            <a:off x="4352648" y="3777488"/>
            <a:ext cx="434850" cy="434275"/>
            <a:chOff x="6189575" y="1951325"/>
            <a:chExt cx="434850" cy="434275"/>
          </a:xfrm>
        </p:grpSpPr>
        <p:sp>
          <p:nvSpPr>
            <p:cNvPr id="956" name="Google Shape;956;p23"/>
            <p:cNvSpPr/>
            <p:nvPr/>
          </p:nvSpPr>
          <p:spPr>
            <a:xfrm>
              <a:off x="6474600" y="1951325"/>
              <a:ext cx="149825" cy="231250"/>
            </a:xfrm>
            <a:custGeom>
              <a:avLst/>
              <a:gdLst/>
              <a:ahLst/>
              <a:cxnLst/>
              <a:rect l="l" t="t" r="r" b="b"/>
              <a:pathLst>
                <a:path w="5993" h="9250" extrusionOk="0">
                  <a:moveTo>
                    <a:pt x="1022" y="1"/>
                  </a:moveTo>
                  <a:cubicBezTo>
                    <a:pt x="822" y="1"/>
                    <a:pt x="623" y="21"/>
                    <a:pt x="427" y="64"/>
                  </a:cubicBezTo>
                  <a:cubicBezTo>
                    <a:pt x="285" y="92"/>
                    <a:pt x="143" y="135"/>
                    <a:pt x="1" y="191"/>
                  </a:cubicBezTo>
                  <a:cubicBezTo>
                    <a:pt x="1875" y="1199"/>
                    <a:pt x="3039" y="3159"/>
                    <a:pt x="3039" y="5288"/>
                  </a:cubicBezTo>
                  <a:lnTo>
                    <a:pt x="3039" y="7106"/>
                  </a:lnTo>
                  <a:cubicBezTo>
                    <a:pt x="3039" y="7816"/>
                    <a:pt x="2911" y="8526"/>
                    <a:pt x="2656" y="9193"/>
                  </a:cubicBezTo>
                  <a:cubicBezTo>
                    <a:pt x="2855" y="9235"/>
                    <a:pt x="3068" y="9250"/>
                    <a:pt x="3281" y="9250"/>
                  </a:cubicBezTo>
                  <a:cubicBezTo>
                    <a:pt x="3579" y="9250"/>
                    <a:pt x="3891" y="9207"/>
                    <a:pt x="4175" y="9122"/>
                  </a:cubicBezTo>
                  <a:cubicBezTo>
                    <a:pt x="5098" y="8838"/>
                    <a:pt x="5779" y="8071"/>
                    <a:pt x="5950" y="7120"/>
                  </a:cubicBezTo>
                  <a:cubicBezTo>
                    <a:pt x="5992" y="6850"/>
                    <a:pt x="5822" y="6595"/>
                    <a:pt x="5552" y="6524"/>
                  </a:cubicBezTo>
                  <a:cubicBezTo>
                    <a:pt x="4331" y="6268"/>
                    <a:pt x="4274" y="5374"/>
                    <a:pt x="4317" y="3940"/>
                  </a:cubicBezTo>
                  <a:cubicBezTo>
                    <a:pt x="4317" y="3741"/>
                    <a:pt x="4331" y="3570"/>
                    <a:pt x="4331" y="3386"/>
                  </a:cubicBezTo>
                  <a:cubicBezTo>
                    <a:pt x="4331" y="2094"/>
                    <a:pt x="3451" y="773"/>
                    <a:pt x="2216" y="248"/>
                  </a:cubicBezTo>
                  <a:cubicBezTo>
                    <a:pt x="1835" y="86"/>
                    <a:pt x="1428" y="1"/>
                    <a:pt x="1022"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7" name="Google Shape;957;p23"/>
            <p:cNvSpPr/>
            <p:nvPr/>
          </p:nvSpPr>
          <p:spPr>
            <a:xfrm>
              <a:off x="6345400" y="2111500"/>
              <a:ext cx="29850" cy="25650"/>
            </a:xfrm>
            <a:custGeom>
              <a:avLst/>
              <a:gdLst/>
              <a:ahLst/>
              <a:cxnLst/>
              <a:rect l="l" t="t" r="r" b="b"/>
              <a:pathLst>
                <a:path w="1194" h="1026" extrusionOk="0">
                  <a:moveTo>
                    <a:pt x="525" y="1"/>
                  </a:moveTo>
                  <a:cubicBezTo>
                    <a:pt x="258" y="1"/>
                    <a:pt x="1" y="205"/>
                    <a:pt x="1" y="514"/>
                  </a:cubicBezTo>
                  <a:cubicBezTo>
                    <a:pt x="1" y="784"/>
                    <a:pt x="228" y="1011"/>
                    <a:pt x="512" y="1025"/>
                  </a:cubicBezTo>
                  <a:cubicBezTo>
                    <a:pt x="966" y="1025"/>
                    <a:pt x="1193" y="472"/>
                    <a:pt x="881" y="145"/>
                  </a:cubicBezTo>
                  <a:cubicBezTo>
                    <a:pt x="777" y="45"/>
                    <a:pt x="650" y="1"/>
                    <a:pt x="52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8" name="Google Shape;958;p23"/>
            <p:cNvSpPr/>
            <p:nvPr/>
          </p:nvSpPr>
          <p:spPr>
            <a:xfrm>
              <a:off x="6442300" y="2111500"/>
              <a:ext cx="29500" cy="25650"/>
            </a:xfrm>
            <a:custGeom>
              <a:avLst/>
              <a:gdLst/>
              <a:ahLst/>
              <a:cxnLst/>
              <a:rect l="l" t="t" r="r" b="b"/>
              <a:pathLst>
                <a:path w="1180" h="1026" extrusionOk="0">
                  <a:moveTo>
                    <a:pt x="514" y="1"/>
                  </a:moveTo>
                  <a:cubicBezTo>
                    <a:pt x="251" y="1"/>
                    <a:pt x="1" y="205"/>
                    <a:pt x="1" y="514"/>
                  </a:cubicBezTo>
                  <a:cubicBezTo>
                    <a:pt x="1" y="798"/>
                    <a:pt x="228" y="1025"/>
                    <a:pt x="498" y="1025"/>
                  </a:cubicBezTo>
                  <a:cubicBezTo>
                    <a:pt x="952" y="1025"/>
                    <a:pt x="1179" y="472"/>
                    <a:pt x="867" y="145"/>
                  </a:cubicBezTo>
                  <a:cubicBezTo>
                    <a:pt x="763" y="45"/>
                    <a:pt x="637" y="1"/>
                    <a:pt x="514"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9" name="Google Shape;959;p23"/>
            <p:cNvSpPr/>
            <p:nvPr/>
          </p:nvSpPr>
          <p:spPr>
            <a:xfrm>
              <a:off x="6296775" y="1964025"/>
              <a:ext cx="219750" cy="77800"/>
            </a:xfrm>
            <a:custGeom>
              <a:avLst/>
              <a:gdLst/>
              <a:ahLst/>
              <a:cxnLst/>
              <a:rect l="l" t="t" r="r" b="b"/>
              <a:pathLst>
                <a:path w="8790" h="3112" extrusionOk="0">
                  <a:moveTo>
                    <a:pt x="4390" y="1"/>
                  </a:moveTo>
                  <a:cubicBezTo>
                    <a:pt x="2596" y="1"/>
                    <a:pt x="802" y="984"/>
                    <a:pt x="1" y="2949"/>
                  </a:cubicBezTo>
                  <a:cubicBezTo>
                    <a:pt x="340" y="3056"/>
                    <a:pt x="684" y="3107"/>
                    <a:pt x="1024" y="3107"/>
                  </a:cubicBezTo>
                  <a:cubicBezTo>
                    <a:pt x="2220" y="3107"/>
                    <a:pt x="3354" y="2471"/>
                    <a:pt x="3962" y="1387"/>
                  </a:cubicBezTo>
                  <a:cubicBezTo>
                    <a:pt x="4061" y="1210"/>
                    <a:pt x="4235" y="1121"/>
                    <a:pt x="4409" y="1121"/>
                  </a:cubicBezTo>
                  <a:cubicBezTo>
                    <a:pt x="4583" y="1121"/>
                    <a:pt x="4757" y="1210"/>
                    <a:pt x="4856" y="1387"/>
                  </a:cubicBezTo>
                  <a:cubicBezTo>
                    <a:pt x="5458" y="2468"/>
                    <a:pt x="6603" y="3112"/>
                    <a:pt x="7802" y="3112"/>
                  </a:cubicBezTo>
                  <a:cubicBezTo>
                    <a:pt x="8130" y="3112"/>
                    <a:pt x="8463" y="3064"/>
                    <a:pt x="8789" y="2963"/>
                  </a:cubicBezTo>
                  <a:cubicBezTo>
                    <a:pt x="7986" y="988"/>
                    <a:pt x="6188" y="1"/>
                    <a:pt x="439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0" name="Google Shape;960;p23"/>
            <p:cNvSpPr/>
            <p:nvPr/>
          </p:nvSpPr>
          <p:spPr>
            <a:xfrm>
              <a:off x="6287900" y="2027075"/>
              <a:ext cx="237500" cy="220825"/>
            </a:xfrm>
            <a:custGeom>
              <a:avLst/>
              <a:gdLst/>
              <a:ahLst/>
              <a:cxnLst/>
              <a:rect l="l" t="t" r="r" b="b"/>
              <a:pathLst>
                <a:path w="9500" h="8833" extrusionOk="0">
                  <a:moveTo>
                    <a:pt x="2812" y="2358"/>
                  </a:moveTo>
                  <a:cubicBezTo>
                    <a:pt x="3351" y="2358"/>
                    <a:pt x="3862" y="2656"/>
                    <a:pt x="4132" y="3124"/>
                  </a:cubicBezTo>
                  <a:cubicBezTo>
                    <a:pt x="4331" y="3039"/>
                    <a:pt x="4540" y="2997"/>
                    <a:pt x="4750" y="2997"/>
                  </a:cubicBezTo>
                  <a:cubicBezTo>
                    <a:pt x="4959" y="2997"/>
                    <a:pt x="5169" y="3039"/>
                    <a:pt x="5367" y="3124"/>
                  </a:cubicBezTo>
                  <a:cubicBezTo>
                    <a:pt x="5676" y="2594"/>
                    <a:pt x="6166" y="2363"/>
                    <a:pt x="6652" y="2363"/>
                  </a:cubicBezTo>
                  <a:cubicBezTo>
                    <a:pt x="7507" y="2363"/>
                    <a:pt x="8351" y="3079"/>
                    <a:pt x="8179" y="4147"/>
                  </a:cubicBezTo>
                  <a:cubicBezTo>
                    <a:pt x="8042" y="4991"/>
                    <a:pt x="7361" y="5421"/>
                    <a:pt x="6678" y="5421"/>
                  </a:cubicBezTo>
                  <a:cubicBezTo>
                    <a:pt x="6019" y="5421"/>
                    <a:pt x="5357" y="5020"/>
                    <a:pt x="5183" y="4203"/>
                  </a:cubicBezTo>
                  <a:cubicBezTo>
                    <a:pt x="5069" y="4090"/>
                    <a:pt x="4913" y="4019"/>
                    <a:pt x="4743" y="4019"/>
                  </a:cubicBezTo>
                  <a:cubicBezTo>
                    <a:pt x="4572" y="4019"/>
                    <a:pt x="4416" y="4090"/>
                    <a:pt x="4303" y="4203"/>
                  </a:cubicBezTo>
                  <a:cubicBezTo>
                    <a:pt x="4138" y="4974"/>
                    <a:pt x="3477" y="5417"/>
                    <a:pt x="2803" y="5417"/>
                  </a:cubicBezTo>
                  <a:cubicBezTo>
                    <a:pt x="2372" y="5417"/>
                    <a:pt x="1935" y="5236"/>
                    <a:pt x="1619" y="4842"/>
                  </a:cubicBezTo>
                  <a:cubicBezTo>
                    <a:pt x="810" y="3849"/>
                    <a:pt x="1520" y="2358"/>
                    <a:pt x="2812" y="2358"/>
                  </a:cubicBezTo>
                  <a:close/>
                  <a:moveTo>
                    <a:pt x="4771" y="1"/>
                  </a:moveTo>
                  <a:cubicBezTo>
                    <a:pt x="3914" y="1027"/>
                    <a:pt x="2671" y="1596"/>
                    <a:pt x="1388" y="1596"/>
                  </a:cubicBezTo>
                  <a:cubicBezTo>
                    <a:pt x="949" y="1596"/>
                    <a:pt x="506" y="1530"/>
                    <a:pt x="72" y="1392"/>
                  </a:cubicBezTo>
                  <a:cubicBezTo>
                    <a:pt x="15" y="1676"/>
                    <a:pt x="1" y="1960"/>
                    <a:pt x="1" y="2244"/>
                  </a:cubicBezTo>
                  <a:lnTo>
                    <a:pt x="1" y="4076"/>
                  </a:lnTo>
                  <a:cubicBezTo>
                    <a:pt x="1" y="6688"/>
                    <a:pt x="2116" y="8818"/>
                    <a:pt x="4743" y="8832"/>
                  </a:cubicBezTo>
                  <a:cubicBezTo>
                    <a:pt x="7369" y="8818"/>
                    <a:pt x="9485" y="6688"/>
                    <a:pt x="9499" y="4076"/>
                  </a:cubicBezTo>
                  <a:lnTo>
                    <a:pt x="9499" y="2244"/>
                  </a:lnTo>
                  <a:cubicBezTo>
                    <a:pt x="9499" y="1974"/>
                    <a:pt x="9471" y="1690"/>
                    <a:pt x="9414" y="1421"/>
                  </a:cubicBezTo>
                  <a:cubicBezTo>
                    <a:pt x="9003" y="1542"/>
                    <a:pt x="8583" y="1600"/>
                    <a:pt x="8168" y="1600"/>
                  </a:cubicBezTo>
                  <a:cubicBezTo>
                    <a:pt x="6875" y="1600"/>
                    <a:pt x="5620" y="1032"/>
                    <a:pt x="477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1" name="Google Shape;961;p23"/>
            <p:cNvSpPr/>
            <p:nvPr/>
          </p:nvSpPr>
          <p:spPr>
            <a:xfrm>
              <a:off x="6189575" y="2223025"/>
              <a:ext cx="434125" cy="162575"/>
            </a:xfrm>
            <a:custGeom>
              <a:avLst/>
              <a:gdLst/>
              <a:ahLst/>
              <a:cxnLst/>
              <a:rect l="l" t="t" r="r" b="b"/>
              <a:pathLst>
                <a:path w="17365" h="6503" extrusionOk="0">
                  <a:moveTo>
                    <a:pt x="4317" y="0"/>
                  </a:moveTo>
                  <a:cubicBezTo>
                    <a:pt x="1875" y="213"/>
                    <a:pt x="1" y="2243"/>
                    <a:pt x="1" y="4685"/>
                  </a:cubicBezTo>
                  <a:lnTo>
                    <a:pt x="1" y="5992"/>
                  </a:lnTo>
                  <a:cubicBezTo>
                    <a:pt x="1" y="6276"/>
                    <a:pt x="228" y="6503"/>
                    <a:pt x="498" y="6503"/>
                  </a:cubicBezTo>
                  <a:lnTo>
                    <a:pt x="11572" y="6503"/>
                  </a:lnTo>
                  <a:lnTo>
                    <a:pt x="11572" y="5765"/>
                  </a:lnTo>
                  <a:lnTo>
                    <a:pt x="11331" y="5765"/>
                  </a:lnTo>
                  <a:cubicBezTo>
                    <a:pt x="10578" y="5765"/>
                    <a:pt x="9968" y="5154"/>
                    <a:pt x="9968" y="4387"/>
                  </a:cubicBezTo>
                  <a:lnTo>
                    <a:pt x="9968" y="4132"/>
                  </a:lnTo>
                  <a:cubicBezTo>
                    <a:pt x="9433" y="3949"/>
                    <a:pt x="9568" y="3152"/>
                    <a:pt x="10123" y="3152"/>
                  </a:cubicBezTo>
                  <a:cubicBezTo>
                    <a:pt x="10128" y="3152"/>
                    <a:pt x="10133" y="3152"/>
                    <a:pt x="10138" y="3152"/>
                  </a:cubicBezTo>
                  <a:lnTo>
                    <a:pt x="10167" y="3152"/>
                  </a:lnTo>
                  <a:cubicBezTo>
                    <a:pt x="10621" y="3152"/>
                    <a:pt x="10990" y="3521"/>
                    <a:pt x="10990" y="3976"/>
                  </a:cubicBezTo>
                  <a:lnTo>
                    <a:pt x="10990" y="4402"/>
                  </a:lnTo>
                  <a:cubicBezTo>
                    <a:pt x="10990" y="4586"/>
                    <a:pt x="11146" y="4756"/>
                    <a:pt x="11345" y="4756"/>
                  </a:cubicBezTo>
                  <a:lnTo>
                    <a:pt x="11572" y="4756"/>
                  </a:lnTo>
                  <a:lnTo>
                    <a:pt x="11572" y="3692"/>
                  </a:lnTo>
                  <a:cubicBezTo>
                    <a:pt x="11551" y="3330"/>
                    <a:pt x="11817" y="3149"/>
                    <a:pt x="12083" y="3149"/>
                  </a:cubicBezTo>
                  <a:cubicBezTo>
                    <a:pt x="12350" y="3149"/>
                    <a:pt x="12616" y="3330"/>
                    <a:pt x="12594" y="3692"/>
                  </a:cubicBezTo>
                  <a:lnTo>
                    <a:pt x="12594" y="4756"/>
                  </a:lnTo>
                  <a:lnTo>
                    <a:pt x="12822" y="4756"/>
                  </a:lnTo>
                  <a:cubicBezTo>
                    <a:pt x="13020" y="4756"/>
                    <a:pt x="13177" y="4586"/>
                    <a:pt x="13177" y="4402"/>
                  </a:cubicBezTo>
                  <a:lnTo>
                    <a:pt x="13177" y="3976"/>
                  </a:lnTo>
                  <a:cubicBezTo>
                    <a:pt x="13177" y="3516"/>
                    <a:pt x="13532" y="3152"/>
                    <a:pt x="13975" y="3152"/>
                  </a:cubicBezTo>
                  <a:cubicBezTo>
                    <a:pt x="13983" y="3152"/>
                    <a:pt x="13992" y="3152"/>
                    <a:pt x="14000" y="3152"/>
                  </a:cubicBezTo>
                  <a:lnTo>
                    <a:pt x="14014" y="3152"/>
                  </a:lnTo>
                  <a:cubicBezTo>
                    <a:pt x="14019" y="3152"/>
                    <a:pt x="14024" y="3152"/>
                    <a:pt x="14030" y="3152"/>
                  </a:cubicBezTo>
                  <a:cubicBezTo>
                    <a:pt x="14599" y="3152"/>
                    <a:pt x="14734" y="3935"/>
                    <a:pt x="14199" y="4132"/>
                  </a:cubicBezTo>
                  <a:lnTo>
                    <a:pt x="14199" y="4402"/>
                  </a:lnTo>
                  <a:cubicBezTo>
                    <a:pt x="14199" y="5154"/>
                    <a:pt x="13588" y="5765"/>
                    <a:pt x="12822" y="5765"/>
                  </a:cubicBezTo>
                  <a:lnTo>
                    <a:pt x="12594" y="5765"/>
                  </a:lnTo>
                  <a:lnTo>
                    <a:pt x="12594" y="6503"/>
                  </a:lnTo>
                  <a:lnTo>
                    <a:pt x="16854" y="6503"/>
                  </a:lnTo>
                  <a:cubicBezTo>
                    <a:pt x="16996" y="6503"/>
                    <a:pt x="17124" y="6446"/>
                    <a:pt x="17209" y="6347"/>
                  </a:cubicBezTo>
                  <a:cubicBezTo>
                    <a:pt x="17308" y="6261"/>
                    <a:pt x="17365" y="6134"/>
                    <a:pt x="17365" y="5992"/>
                  </a:cubicBezTo>
                  <a:lnTo>
                    <a:pt x="17365" y="4700"/>
                  </a:lnTo>
                  <a:cubicBezTo>
                    <a:pt x="17351" y="2243"/>
                    <a:pt x="15477" y="213"/>
                    <a:pt x="13049" y="14"/>
                  </a:cubicBezTo>
                  <a:lnTo>
                    <a:pt x="13049" y="0"/>
                  </a:lnTo>
                  <a:cubicBezTo>
                    <a:pt x="11899" y="1342"/>
                    <a:pt x="10287" y="2013"/>
                    <a:pt x="8678" y="2013"/>
                  </a:cubicBezTo>
                  <a:cubicBezTo>
                    <a:pt x="7068" y="2013"/>
                    <a:pt x="5460" y="1342"/>
                    <a:pt x="431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965"/>
        <p:cNvGrpSpPr/>
        <p:nvPr/>
      </p:nvGrpSpPr>
      <p:grpSpPr>
        <a:xfrm>
          <a:off x="0" y="0"/>
          <a:ext cx="0" cy="0"/>
          <a:chOff x="0" y="0"/>
          <a:chExt cx="0" cy="0"/>
        </a:xfrm>
      </p:grpSpPr>
      <p:sp>
        <p:nvSpPr>
          <p:cNvPr id="966" name="Google Shape;966;p24"/>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400"/>
              <a:buNone/>
            </a:pPr>
            <a:r>
              <a:rPr lang="en" sz="3400"/>
              <a:t>Anxiety treatment center</a:t>
            </a:r>
            <a:endParaRPr/>
          </a:p>
        </p:txBody>
      </p:sp>
      <p:sp>
        <p:nvSpPr>
          <p:cNvPr id="967" name="Google Shape;967;p24"/>
          <p:cNvSpPr/>
          <p:nvPr/>
        </p:nvSpPr>
        <p:spPr>
          <a:xfrm>
            <a:off x="715158" y="3903219"/>
            <a:ext cx="572700" cy="5727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68" name="Google Shape;968;p24"/>
          <p:cNvSpPr/>
          <p:nvPr/>
        </p:nvSpPr>
        <p:spPr>
          <a:xfrm>
            <a:off x="715158" y="1455047"/>
            <a:ext cx="572700" cy="5727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969" name="Google Shape;969;p24"/>
          <p:cNvGrpSpPr/>
          <p:nvPr/>
        </p:nvGrpSpPr>
        <p:grpSpPr>
          <a:xfrm>
            <a:off x="1447026" y="3776413"/>
            <a:ext cx="1952100" cy="826312"/>
            <a:chOff x="1447026" y="3776413"/>
            <a:chExt cx="1952100" cy="826312"/>
          </a:xfrm>
        </p:grpSpPr>
        <p:sp>
          <p:nvSpPr>
            <p:cNvPr id="970" name="Google Shape;970;p24"/>
            <p:cNvSpPr txBox="1"/>
            <p:nvPr/>
          </p:nvSpPr>
          <p:spPr>
            <a:xfrm>
              <a:off x="1447026" y="3776413"/>
              <a:ext cx="1952100" cy="4236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Mars</a:t>
              </a:r>
              <a:endParaRPr sz="2200" b="0" i="0" u="none" strike="noStrike" cap="none">
                <a:solidFill>
                  <a:schemeClr val="dk2"/>
                </a:solidFill>
                <a:latin typeface="Domine"/>
                <a:ea typeface="Domine"/>
                <a:cs typeface="Domine"/>
                <a:sym typeface="Domine"/>
              </a:endParaRPr>
            </a:p>
          </p:txBody>
        </p:sp>
        <p:sp>
          <p:nvSpPr>
            <p:cNvPr id="971" name="Google Shape;971;p24"/>
            <p:cNvSpPr txBox="1"/>
            <p:nvPr/>
          </p:nvSpPr>
          <p:spPr>
            <a:xfrm>
              <a:off x="1447026" y="4062425"/>
              <a:ext cx="1952100" cy="540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Despite being red, Mars is a cold place</a:t>
              </a:r>
              <a:endParaRPr sz="1400" b="0" i="0" u="none" strike="noStrike" cap="none">
                <a:solidFill>
                  <a:schemeClr val="dk1"/>
                </a:solidFill>
                <a:latin typeface="DM Sans"/>
                <a:ea typeface="DM Sans"/>
                <a:cs typeface="DM Sans"/>
                <a:sym typeface="DM Sans"/>
              </a:endParaRPr>
            </a:p>
          </p:txBody>
        </p:sp>
      </p:grpSp>
      <p:grpSp>
        <p:nvGrpSpPr>
          <p:cNvPr id="972" name="Google Shape;972;p24"/>
          <p:cNvGrpSpPr/>
          <p:nvPr/>
        </p:nvGrpSpPr>
        <p:grpSpPr>
          <a:xfrm>
            <a:off x="1447026" y="1328241"/>
            <a:ext cx="1952100" cy="826312"/>
            <a:chOff x="1447026" y="1328241"/>
            <a:chExt cx="1952100" cy="826312"/>
          </a:xfrm>
        </p:grpSpPr>
        <p:sp>
          <p:nvSpPr>
            <p:cNvPr id="973" name="Google Shape;973;p24"/>
            <p:cNvSpPr txBox="1"/>
            <p:nvPr/>
          </p:nvSpPr>
          <p:spPr>
            <a:xfrm>
              <a:off x="1447026" y="1328241"/>
              <a:ext cx="1952100" cy="4236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Venus</a:t>
              </a:r>
              <a:endParaRPr sz="2200" b="0" i="0" u="none" strike="noStrike" cap="none">
                <a:solidFill>
                  <a:schemeClr val="dk2"/>
                </a:solidFill>
                <a:latin typeface="Domine"/>
                <a:ea typeface="Domine"/>
                <a:cs typeface="Domine"/>
                <a:sym typeface="Domine"/>
              </a:endParaRPr>
            </a:p>
          </p:txBody>
        </p:sp>
        <p:sp>
          <p:nvSpPr>
            <p:cNvPr id="974" name="Google Shape;974;p24"/>
            <p:cNvSpPr txBox="1"/>
            <p:nvPr/>
          </p:nvSpPr>
          <p:spPr>
            <a:xfrm>
              <a:off x="1447026" y="1614253"/>
              <a:ext cx="1952100" cy="540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Venus is the second planet from the Sun</a:t>
              </a:r>
              <a:endParaRPr sz="1400" b="0" i="0" u="none" strike="noStrike" cap="none">
                <a:solidFill>
                  <a:schemeClr val="dk1"/>
                </a:solidFill>
                <a:latin typeface="DM Sans"/>
                <a:ea typeface="DM Sans"/>
                <a:cs typeface="DM Sans"/>
                <a:sym typeface="DM Sans"/>
              </a:endParaRPr>
            </a:p>
          </p:txBody>
        </p:sp>
      </p:grpSp>
      <p:sp>
        <p:nvSpPr>
          <p:cNvPr id="975" name="Google Shape;975;p24"/>
          <p:cNvSpPr/>
          <p:nvPr/>
        </p:nvSpPr>
        <p:spPr>
          <a:xfrm>
            <a:off x="7856142" y="3903219"/>
            <a:ext cx="572700" cy="5727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6" name="Google Shape;976;p24"/>
          <p:cNvSpPr/>
          <p:nvPr/>
        </p:nvSpPr>
        <p:spPr>
          <a:xfrm>
            <a:off x="7856142" y="1455047"/>
            <a:ext cx="572700" cy="5727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977" name="Google Shape;977;p24"/>
          <p:cNvGrpSpPr/>
          <p:nvPr/>
        </p:nvGrpSpPr>
        <p:grpSpPr>
          <a:xfrm>
            <a:off x="5742637" y="1328241"/>
            <a:ext cx="1952100" cy="826312"/>
            <a:chOff x="5742637" y="1328241"/>
            <a:chExt cx="1952100" cy="826312"/>
          </a:xfrm>
        </p:grpSpPr>
        <p:sp>
          <p:nvSpPr>
            <p:cNvPr id="978" name="Google Shape;978;p24"/>
            <p:cNvSpPr txBox="1"/>
            <p:nvPr/>
          </p:nvSpPr>
          <p:spPr>
            <a:xfrm>
              <a:off x="5742637" y="1328241"/>
              <a:ext cx="1952100" cy="423600"/>
            </a:xfrm>
            <a:prstGeom prst="rect">
              <a:avLst/>
            </a:prstGeom>
            <a:noFill/>
            <a:ln>
              <a:noFill/>
            </a:ln>
          </p:spPr>
          <p:txBody>
            <a:bodyPr spcFirstLastPara="1" wrap="square" lIns="91425" tIns="91425" rIns="91425" bIns="91425" anchor="b" anchorCtr="0">
              <a:noAutofit/>
            </a:bodyPr>
            <a:lstStyle/>
            <a:p>
              <a:pPr marL="0" marR="0" lvl="0" indent="0" algn="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Jupiter</a:t>
              </a:r>
              <a:endParaRPr sz="2200" b="0" i="0" u="none" strike="noStrike" cap="none">
                <a:solidFill>
                  <a:schemeClr val="dk2"/>
                </a:solidFill>
                <a:latin typeface="Domine"/>
                <a:ea typeface="Domine"/>
                <a:cs typeface="Domine"/>
                <a:sym typeface="Domine"/>
              </a:endParaRPr>
            </a:p>
          </p:txBody>
        </p:sp>
        <p:sp>
          <p:nvSpPr>
            <p:cNvPr id="979" name="Google Shape;979;p24"/>
            <p:cNvSpPr txBox="1"/>
            <p:nvPr/>
          </p:nvSpPr>
          <p:spPr>
            <a:xfrm>
              <a:off x="5742637" y="1614253"/>
              <a:ext cx="1952100" cy="5403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It’s the biggest planet in the Solar System</a:t>
              </a:r>
              <a:endParaRPr sz="1400" b="0" i="0" u="none" strike="noStrike" cap="none">
                <a:solidFill>
                  <a:schemeClr val="dk1"/>
                </a:solidFill>
                <a:latin typeface="DM Sans"/>
                <a:ea typeface="DM Sans"/>
                <a:cs typeface="DM Sans"/>
                <a:sym typeface="DM Sans"/>
              </a:endParaRPr>
            </a:p>
          </p:txBody>
        </p:sp>
      </p:grpSp>
      <p:sp>
        <p:nvSpPr>
          <p:cNvPr id="980" name="Google Shape;980;p24"/>
          <p:cNvSpPr/>
          <p:nvPr/>
        </p:nvSpPr>
        <p:spPr>
          <a:xfrm>
            <a:off x="3794327" y="2194488"/>
            <a:ext cx="1540800" cy="15408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81" name="Google Shape;981;p24"/>
          <p:cNvSpPr/>
          <p:nvPr/>
        </p:nvSpPr>
        <p:spPr>
          <a:xfrm>
            <a:off x="4130441" y="2571152"/>
            <a:ext cx="881036" cy="826314"/>
          </a:xfrm>
          <a:custGeom>
            <a:avLst/>
            <a:gdLst/>
            <a:ahLst/>
            <a:cxnLst/>
            <a:rect l="l" t="t" r="r" b="b"/>
            <a:pathLst>
              <a:path w="18515" h="17365" extrusionOk="0">
                <a:moveTo>
                  <a:pt x="6802" y="1"/>
                </a:moveTo>
                <a:cubicBezTo>
                  <a:pt x="5126" y="1"/>
                  <a:pt x="3735" y="1293"/>
                  <a:pt x="3607" y="2968"/>
                </a:cubicBezTo>
                <a:cubicBezTo>
                  <a:pt x="2698" y="3380"/>
                  <a:pt x="2159" y="4331"/>
                  <a:pt x="2258" y="5325"/>
                </a:cubicBezTo>
                <a:lnTo>
                  <a:pt x="5566" y="5325"/>
                </a:lnTo>
                <a:lnTo>
                  <a:pt x="5566" y="3962"/>
                </a:lnTo>
                <a:cubicBezTo>
                  <a:pt x="5566" y="3621"/>
                  <a:pt x="5822" y="3451"/>
                  <a:pt x="6078" y="3451"/>
                </a:cubicBezTo>
                <a:cubicBezTo>
                  <a:pt x="6333" y="3451"/>
                  <a:pt x="6589" y="3621"/>
                  <a:pt x="6589" y="3962"/>
                </a:cubicBezTo>
                <a:lnTo>
                  <a:pt x="6589" y="5325"/>
                </a:lnTo>
                <a:lnTo>
                  <a:pt x="6887" y="5325"/>
                </a:lnTo>
                <a:cubicBezTo>
                  <a:pt x="7455" y="5325"/>
                  <a:pt x="7909" y="5779"/>
                  <a:pt x="7909" y="6333"/>
                </a:cubicBezTo>
                <a:lnTo>
                  <a:pt x="7909" y="6873"/>
                </a:lnTo>
                <a:lnTo>
                  <a:pt x="8406" y="6873"/>
                </a:lnTo>
                <a:cubicBezTo>
                  <a:pt x="9088" y="6873"/>
                  <a:pt x="9088" y="7895"/>
                  <a:pt x="8406" y="7895"/>
                </a:cubicBezTo>
                <a:lnTo>
                  <a:pt x="7909" y="7895"/>
                </a:lnTo>
                <a:lnTo>
                  <a:pt x="7909" y="8818"/>
                </a:lnTo>
                <a:cubicBezTo>
                  <a:pt x="7888" y="9137"/>
                  <a:pt x="7643" y="9297"/>
                  <a:pt x="7398" y="9297"/>
                </a:cubicBezTo>
                <a:cubicBezTo>
                  <a:pt x="7153" y="9297"/>
                  <a:pt x="6908" y="9137"/>
                  <a:pt x="6887" y="8818"/>
                </a:cubicBezTo>
                <a:lnTo>
                  <a:pt x="6887" y="6347"/>
                </a:lnTo>
                <a:lnTo>
                  <a:pt x="4998" y="6347"/>
                </a:lnTo>
                <a:lnTo>
                  <a:pt x="4998" y="7866"/>
                </a:lnTo>
                <a:cubicBezTo>
                  <a:pt x="4977" y="8186"/>
                  <a:pt x="4732" y="8346"/>
                  <a:pt x="4487" y="8346"/>
                </a:cubicBezTo>
                <a:cubicBezTo>
                  <a:pt x="4242" y="8346"/>
                  <a:pt x="3998" y="8186"/>
                  <a:pt x="3976" y="7866"/>
                </a:cubicBezTo>
                <a:lnTo>
                  <a:pt x="3976" y="6347"/>
                </a:lnTo>
                <a:lnTo>
                  <a:pt x="1477" y="6347"/>
                </a:lnTo>
                <a:cubicBezTo>
                  <a:pt x="1" y="7994"/>
                  <a:pt x="412" y="10592"/>
                  <a:pt x="2315" y="11714"/>
                </a:cubicBezTo>
                <a:cubicBezTo>
                  <a:pt x="2187" y="12225"/>
                  <a:pt x="2230" y="12765"/>
                  <a:pt x="2457" y="13233"/>
                </a:cubicBezTo>
                <a:cubicBezTo>
                  <a:pt x="2500" y="13347"/>
                  <a:pt x="2556" y="13446"/>
                  <a:pt x="2613" y="13531"/>
                </a:cubicBezTo>
                <a:lnTo>
                  <a:pt x="5879" y="13531"/>
                </a:lnTo>
                <a:lnTo>
                  <a:pt x="5879" y="11260"/>
                </a:lnTo>
                <a:lnTo>
                  <a:pt x="4984" y="11260"/>
                </a:lnTo>
                <a:cubicBezTo>
                  <a:pt x="4303" y="11260"/>
                  <a:pt x="4303" y="10237"/>
                  <a:pt x="4984" y="10237"/>
                </a:cubicBezTo>
                <a:lnTo>
                  <a:pt x="5879" y="10237"/>
                </a:lnTo>
                <a:cubicBezTo>
                  <a:pt x="6432" y="10237"/>
                  <a:pt x="6887" y="10692"/>
                  <a:pt x="6887" y="11260"/>
                </a:cubicBezTo>
                <a:lnTo>
                  <a:pt x="6887" y="11884"/>
                </a:lnTo>
                <a:lnTo>
                  <a:pt x="7327" y="11884"/>
                </a:lnTo>
                <a:cubicBezTo>
                  <a:pt x="7340" y="11884"/>
                  <a:pt x="7353" y="11883"/>
                  <a:pt x="7366" y="11883"/>
                </a:cubicBezTo>
                <a:cubicBezTo>
                  <a:pt x="8024" y="11883"/>
                  <a:pt x="8024" y="12908"/>
                  <a:pt x="7366" y="12908"/>
                </a:cubicBezTo>
                <a:cubicBezTo>
                  <a:pt x="7353" y="12908"/>
                  <a:pt x="7340" y="12907"/>
                  <a:pt x="7327" y="12907"/>
                </a:cubicBezTo>
                <a:lnTo>
                  <a:pt x="6887" y="12907"/>
                </a:lnTo>
                <a:lnTo>
                  <a:pt x="6887" y="13531"/>
                </a:lnTo>
                <a:cubicBezTo>
                  <a:pt x="6873" y="14099"/>
                  <a:pt x="6418" y="14554"/>
                  <a:pt x="5865" y="14554"/>
                </a:cubicBezTo>
                <a:lnTo>
                  <a:pt x="3607" y="14554"/>
                </a:lnTo>
                <a:cubicBezTo>
                  <a:pt x="3825" y="16265"/>
                  <a:pt x="5275" y="17362"/>
                  <a:pt x="6803" y="17362"/>
                </a:cubicBezTo>
                <a:cubicBezTo>
                  <a:pt x="7468" y="17362"/>
                  <a:pt x="8148" y="17154"/>
                  <a:pt x="8747" y="16698"/>
                </a:cubicBezTo>
                <a:lnTo>
                  <a:pt x="8747" y="14071"/>
                </a:lnTo>
                <a:cubicBezTo>
                  <a:pt x="8747" y="13503"/>
                  <a:pt x="9201" y="13049"/>
                  <a:pt x="9769" y="13049"/>
                </a:cubicBezTo>
                <a:lnTo>
                  <a:pt x="10692" y="13049"/>
                </a:lnTo>
                <a:cubicBezTo>
                  <a:pt x="10706" y="13048"/>
                  <a:pt x="10719" y="13047"/>
                  <a:pt x="10732" y="13047"/>
                </a:cubicBezTo>
                <a:cubicBezTo>
                  <a:pt x="11403" y="13047"/>
                  <a:pt x="11403" y="14072"/>
                  <a:pt x="10732" y="14072"/>
                </a:cubicBezTo>
                <a:cubicBezTo>
                  <a:pt x="10719" y="14072"/>
                  <a:pt x="10706" y="14072"/>
                  <a:pt x="10692" y="14071"/>
                </a:cubicBezTo>
                <a:lnTo>
                  <a:pt x="9783" y="14071"/>
                </a:lnTo>
                <a:lnTo>
                  <a:pt x="9783" y="16698"/>
                </a:lnTo>
                <a:cubicBezTo>
                  <a:pt x="10337" y="17123"/>
                  <a:pt x="11018" y="17365"/>
                  <a:pt x="11728" y="17365"/>
                </a:cubicBezTo>
                <a:cubicBezTo>
                  <a:pt x="13404" y="17365"/>
                  <a:pt x="14809" y="16059"/>
                  <a:pt x="14923" y="14383"/>
                </a:cubicBezTo>
                <a:cubicBezTo>
                  <a:pt x="15860" y="13957"/>
                  <a:pt x="16400" y="12978"/>
                  <a:pt x="16272" y="11970"/>
                </a:cubicBezTo>
                <a:lnTo>
                  <a:pt x="9783" y="11970"/>
                </a:lnTo>
                <a:cubicBezTo>
                  <a:pt x="9215" y="11970"/>
                  <a:pt x="8761" y="11515"/>
                  <a:pt x="8761" y="10947"/>
                </a:cubicBezTo>
                <a:lnTo>
                  <a:pt x="8761" y="10039"/>
                </a:lnTo>
                <a:cubicBezTo>
                  <a:pt x="8740" y="9677"/>
                  <a:pt x="9002" y="9496"/>
                  <a:pt x="9267" y="9496"/>
                </a:cubicBezTo>
                <a:cubicBezTo>
                  <a:pt x="9531" y="9496"/>
                  <a:pt x="9797" y="9677"/>
                  <a:pt x="9783" y="10039"/>
                </a:cubicBezTo>
                <a:lnTo>
                  <a:pt x="9783" y="10947"/>
                </a:lnTo>
                <a:lnTo>
                  <a:pt x="12055" y="10947"/>
                </a:lnTo>
                <a:lnTo>
                  <a:pt x="12055" y="7582"/>
                </a:lnTo>
                <a:lnTo>
                  <a:pt x="11033" y="7582"/>
                </a:lnTo>
                <a:cubicBezTo>
                  <a:pt x="11019" y="7583"/>
                  <a:pt x="11006" y="7584"/>
                  <a:pt x="10992" y="7584"/>
                </a:cubicBezTo>
                <a:cubicBezTo>
                  <a:pt x="10322" y="7584"/>
                  <a:pt x="10322" y="6559"/>
                  <a:pt x="10992" y="6559"/>
                </a:cubicBezTo>
                <a:cubicBezTo>
                  <a:pt x="11006" y="6559"/>
                  <a:pt x="11019" y="6559"/>
                  <a:pt x="11033" y="6560"/>
                </a:cubicBezTo>
                <a:lnTo>
                  <a:pt x="12055" y="6560"/>
                </a:lnTo>
                <a:cubicBezTo>
                  <a:pt x="12609" y="6560"/>
                  <a:pt x="13063" y="7015"/>
                  <a:pt x="13063" y="7582"/>
                </a:cubicBezTo>
                <a:lnTo>
                  <a:pt x="13063" y="8463"/>
                </a:lnTo>
                <a:lnTo>
                  <a:pt x="14355" y="8463"/>
                </a:lnTo>
                <a:lnTo>
                  <a:pt x="14355" y="7483"/>
                </a:lnTo>
                <a:cubicBezTo>
                  <a:pt x="14376" y="7164"/>
                  <a:pt x="14621" y="7004"/>
                  <a:pt x="14866" y="7004"/>
                </a:cubicBezTo>
                <a:cubicBezTo>
                  <a:pt x="15111" y="7004"/>
                  <a:pt x="15356" y="7164"/>
                  <a:pt x="15377" y="7483"/>
                </a:cubicBezTo>
                <a:lnTo>
                  <a:pt x="15377" y="8974"/>
                </a:lnTo>
                <a:cubicBezTo>
                  <a:pt x="15377" y="9258"/>
                  <a:pt x="15150" y="9485"/>
                  <a:pt x="14866" y="9485"/>
                </a:cubicBezTo>
                <a:lnTo>
                  <a:pt x="13063" y="9485"/>
                </a:lnTo>
                <a:lnTo>
                  <a:pt x="13063" y="10947"/>
                </a:lnTo>
                <a:lnTo>
                  <a:pt x="17109" y="10947"/>
                </a:lnTo>
                <a:cubicBezTo>
                  <a:pt x="18515" y="9286"/>
                  <a:pt x="18089" y="6745"/>
                  <a:pt x="16215" y="5637"/>
                </a:cubicBezTo>
                <a:cubicBezTo>
                  <a:pt x="16485" y="4558"/>
                  <a:pt x="15931" y="3437"/>
                  <a:pt x="14909" y="2968"/>
                </a:cubicBezTo>
                <a:cubicBezTo>
                  <a:pt x="14795" y="1293"/>
                  <a:pt x="13404" y="1"/>
                  <a:pt x="11714" y="1"/>
                </a:cubicBezTo>
                <a:cubicBezTo>
                  <a:pt x="11033" y="1"/>
                  <a:pt x="10351" y="214"/>
                  <a:pt x="9797" y="625"/>
                </a:cubicBezTo>
                <a:lnTo>
                  <a:pt x="9797" y="4005"/>
                </a:lnTo>
                <a:lnTo>
                  <a:pt x="11402" y="4005"/>
                </a:lnTo>
                <a:lnTo>
                  <a:pt x="11402" y="3295"/>
                </a:lnTo>
                <a:cubicBezTo>
                  <a:pt x="11402" y="2954"/>
                  <a:pt x="11657" y="2784"/>
                  <a:pt x="11913" y="2784"/>
                </a:cubicBezTo>
                <a:cubicBezTo>
                  <a:pt x="12168" y="2784"/>
                  <a:pt x="12424" y="2954"/>
                  <a:pt x="12424" y="3295"/>
                </a:cubicBezTo>
                <a:lnTo>
                  <a:pt x="12424" y="4005"/>
                </a:lnTo>
                <a:lnTo>
                  <a:pt x="12523" y="4005"/>
                </a:lnTo>
                <a:cubicBezTo>
                  <a:pt x="12537" y="4004"/>
                  <a:pt x="12550" y="4003"/>
                  <a:pt x="12563" y="4003"/>
                </a:cubicBezTo>
                <a:cubicBezTo>
                  <a:pt x="13224" y="4003"/>
                  <a:pt x="13220" y="5027"/>
                  <a:pt x="12550" y="5027"/>
                </a:cubicBezTo>
                <a:cubicBezTo>
                  <a:pt x="12542" y="5027"/>
                  <a:pt x="12533" y="5027"/>
                  <a:pt x="12523" y="5027"/>
                </a:cubicBezTo>
                <a:lnTo>
                  <a:pt x="9812" y="5027"/>
                </a:lnTo>
                <a:cubicBezTo>
                  <a:pt x="9244" y="5013"/>
                  <a:pt x="8789" y="4558"/>
                  <a:pt x="8789" y="4005"/>
                </a:cubicBezTo>
                <a:lnTo>
                  <a:pt x="8789" y="682"/>
                </a:lnTo>
                <a:cubicBezTo>
                  <a:pt x="8221" y="242"/>
                  <a:pt x="7526" y="1"/>
                  <a:pt x="6802"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982" name="Google Shape;982;p24"/>
          <p:cNvCxnSpPr>
            <a:stCxn id="968" idx="2"/>
            <a:endCxn id="980" idx="1"/>
          </p:cNvCxnSpPr>
          <p:nvPr/>
        </p:nvCxnSpPr>
        <p:spPr>
          <a:xfrm rot="-5400000" flipH="1">
            <a:off x="1929258" y="1099997"/>
            <a:ext cx="937200" cy="2792700"/>
          </a:xfrm>
          <a:prstGeom prst="bentConnector2">
            <a:avLst/>
          </a:prstGeom>
          <a:noFill/>
          <a:ln w="19050" cap="flat" cmpd="sng">
            <a:solidFill>
              <a:schemeClr val="dk1"/>
            </a:solidFill>
            <a:prstDash val="solid"/>
            <a:round/>
            <a:headEnd type="none" w="sm" len="sm"/>
            <a:tailEnd type="none" w="sm" len="sm"/>
          </a:ln>
        </p:spPr>
      </p:cxnSp>
      <p:cxnSp>
        <p:nvCxnSpPr>
          <p:cNvPr id="983" name="Google Shape;983;p24"/>
          <p:cNvCxnSpPr>
            <a:stCxn id="967" idx="0"/>
            <a:endCxn id="980" idx="1"/>
          </p:cNvCxnSpPr>
          <p:nvPr/>
        </p:nvCxnSpPr>
        <p:spPr>
          <a:xfrm rot="-5400000">
            <a:off x="1928658" y="2037669"/>
            <a:ext cx="938400" cy="2792700"/>
          </a:xfrm>
          <a:prstGeom prst="bentConnector2">
            <a:avLst/>
          </a:prstGeom>
          <a:noFill/>
          <a:ln w="19050" cap="flat" cmpd="sng">
            <a:solidFill>
              <a:schemeClr val="dk1"/>
            </a:solidFill>
            <a:prstDash val="solid"/>
            <a:round/>
            <a:headEnd type="none" w="sm" len="sm"/>
            <a:tailEnd type="none" w="sm" len="sm"/>
          </a:ln>
        </p:spPr>
      </p:cxnSp>
      <p:cxnSp>
        <p:nvCxnSpPr>
          <p:cNvPr id="984" name="Google Shape;984;p24"/>
          <p:cNvCxnSpPr>
            <a:stCxn id="980" idx="3"/>
            <a:endCxn id="976" idx="2"/>
          </p:cNvCxnSpPr>
          <p:nvPr/>
        </p:nvCxnSpPr>
        <p:spPr>
          <a:xfrm rot="10800000" flipH="1">
            <a:off x="5335127" y="2027688"/>
            <a:ext cx="2807400" cy="937200"/>
          </a:xfrm>
          <a:prstGeom prst="bentConnector2">
            <a:avLst/>
          </a:prstGeom>
          <a:noFill/>
          <a:ln w="19050" cap="flat" cmpd="sng">
            <a:solidFill>
              <a:schemeClr val="dk1"/>
            </a:solidFill>
            <a:prstDash val="solid"/>
            <a:round/>
            <a:headEnd type="none" w="sm" len="sm"/>
            <a:tailEnd type="none" w="sm" len="sm"/>
          </a:ln>
        </p:spPr>
      </p:cxnSp>
      <p:grpSp>
        <p:nvGrpSpPr>
          <p:cNvPr id="985" name="Google Shape;985;p24"/>
          <p:cNvGrpSpPr/>
          <p:nvPr/>
        </p:nvGrpSpPr>
        <p:grpSpPr>
          <a:xfrm>
            <a:off x="5742637" y="3776413"/>
            <a:ext cx="1952100" cy="826312"/>
            <a:chOff x="5742637" y="3776413"/>
            <a:chExt cx="1952100" cy="826312"/>
          </a:xfrm>
        </p:grpSpPr>
        <p:sp>
          <p:nvSpPr>
            <p:cNvPr id="986" name="Google Shape;986;p24"/>
            <p:cNvSpPr txBox="1"/>
            <p:nvPr/>
          </p:nvSpPr>
          <p:spPr>
            <a:xfrm>
              <a:off x="5742637" y="3776413"/>
              <a:ext cx="1952100" cy="423600"/>
            </a:xfrm>
            <a:prstGeom prst="rect">
              <a:avLst/>
            </a:prstGeom>
            <a:noFill/>
            <a:ln>
              <a:noFill/>
            </a:ln>
          </p:spPr>
          <p:txBody>
            <a:bodyPr spcFirstLastPara="1" wrap="square" lIns="91425" tIns="91425" rIns="91425" bIns="91425" anchor="b" anchorCtr="0">
              <a:noAutofit/>
            </a:bodyPr>
            <a:lstStyle/>
            <a:p>
              <a:pPr marL="0" marR="0" lvl="0" indent="0" algn="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Mercury</a:t>
              </a:r>
              <a:endParaRPr sz="2200" b="0" i="0" u="none" strike="noStrike" cap="none">
                <a:solidFill>
                  <a:schemeClr val="dk2"/>
                </a:solidFill>
                <a:latin typeface="Domine"/>
                <a:ea typeface="Domine"/>
                <a:cs typeface="Domine"/>
                <a:sym typeface="Domine"/>
              </a:endParaRPr>
            </a:p>
          </p:txBody>
        </p:sp>
        <p:sp>
          <p:nvSpPr>
            <p:cNvPr id="987" name="Google Shape;987;p24"/>
            <p:cNvSpPr txBox="1"/>
            <p:nvPr/>
          </p:nvSpPr>
          <p:spPr>
            <a:xfrm>
              <a:off x="5742637" y="4062425"/>
              <a:ext cx="1952100" cy="5403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It’s the closest planet to the Sun</a:t>
              </a:r>
              <a:endParaRPr sz="1400" b="0" i="0" u="none" strike="noStrike" cap="none">
                <a:solidFill>
                  <a:schemeClr val="dk1"/>
                </a:solidFill>
                <a:latin typeface="DM Sans"/>
                <a:ea typeface="DM Sans"/>
                <a:cs typeface="DM Sans"/>
                <a:sym typeface="DM Sans"/>
              </a:endParaRPr>
            </a:p>
          </p:txBody>
        </p:sp>
      </p:grpSp>
      <p:cxnSp>
        <p:nvCxnSpPr>
          <p:cNvPr id="988" name="Google Shape;988;p24"/>
          <p:cNvCxnSpPr>
            <a:stCxn id="980" idx="3"/>
            <a:endCxn id="975" idx="0"/>
          </p:cNvCxnSpPr>
          <p:nvPr/>
        </p:nvCxnSpPr>
        <p:spPr>
          <a:xfrm>
            <a:off x="5335127" y="2964888"/>
            <a:ext cx="2807400" cy="938400"/>
          </a:xfrm>
          <a:prstGeom prst="bentConnector2">
            <a:avLst/>
          </a:prstGeom>
          <a:noFill/>
          <a:ln w="19050" cap="flat" cmpd="sng">
            <a:solidFill>
              <a:schemeClr val="dk1"/>
            </a:solidFill>
            <a:prstDash val="solid"/>
            <a:round/>
            <a:headEnd type="none" w="sm" len="sm"/>
            <a:tailEnd type="none" w="sm" len="sm"/>
          </a:ln>
        </p:spPr>
      </p:cxnSp>
      <p:grpSp>
        <p:nvGrpSpPr>
          <p:cNvPr id="989" name="Google Shape;989;p24"/>
          <p:cNvGrpSpPr/>
          <p:nvPr/>
        </p:nvGrpSpPr>
        <p:grpSpPr>
          <a:xfrm>
            <a:off x="8000657" y="1564762"/>
            <a:ext cx="283670" cy="353271"/>
            <a:chOff x="1768675" y="1951500"/>
            <a:chExt cx="348575" cy="434100"/>
          </a:xfrm>
        </p:grpSpPr>
        <p:sp>
          <p:nvSpPr>
            <p:cNvPr id="990" name="Google Shape;990;p24"/>
            <p:cNvSpPr/>
            <p:nvPr/>
          </p:nvSpPr>
          <p:spPr>
            <a:xfrm>
              <a:off x="1768675" y="1951500"/>
              <a:ext cx="348575" cy="434100"/>
            </a:xfrm>
            <a:custGeom>
              <a:avLst/>
              <a:gdLst/>
              <a:ahLst/>
              <a:cxnLst/>
              <a:rect l="l" t="t" r="r" b="b"/>
              <a:pathLst>
                <a:path w="13943" h="17364" extrusionOk="0">
                  <a:moveTo>
                    <a:pt x="7781" y="2016"/>
                  </a:moveTo>
                  <a:cubicBezTo>
                    <a:pt x="8711" y="2016"/>
                    <a:pt x="9640" y="2570"/>
                    <a:pt x="9924" y="3677"/>
                  </a:cubicBezTo>
                  <a:cubicBezTo>
                    <a:pt x="9942" y="3677"/>
                    <a:pt x="9959" y="3676"/>
                    <a:pt x="9976" y="3676"/>
                  </a:cubicBezTo>
                  <a:cubicBezTo>
                    <a:pt x="11017" y="3676"/>
                    <a:pt x="11855" y="4518"/>
                    <a:pt x="11855" y="5565"/>
                  </a:cubicBezTo>
                  <a:cubicBezTo>
                    <a:pt x="11855" y="6613"/>
                    <a:pt x="11017" y="7454"/>
                    <a:pt x="9976" y="7454"/>
                  </a:cubicBezTo>
                  <a:cubicBezTo>
                    <a:pt x="9959" y="7454"/>
                    <a:pt x="9942" y="7454"/>
                    <a:pt x="9924" y="7454"/>
                  </a:cubicBezTo>
                  <a:lnTo>
                    <a:pt x="5637" y="7454"/>
                  </a:lnTo>
                  <a:cubicBezTo>
                    <a:pt x="5619" y="7454"/>
                    <a:pt x="5602" y="7454"/>
                    <a:pt x="5585" y="7454"/>
                  </a:cubicBezTo>
                  <a:cubicBezTo>
                    <a:pt x="4543" y="7454"/>
                    <a:pt x="3691" y="6613"/>
                    <a:pt x="3691" y="5565"/>
                  </a:cubicBezTo>
                  <a:cubicBezTo>
                    <a:pt x="3691" y="4518"/>
                    <a:pt x="4543" y="3676"/>
                    <a:pt x="5585" y="3676"/>
                  </a:cubicBezTo>
                  <a:cubicBezTo>
                    <a:pt x="5602" y="3676"/>
                    <a:pt x="5619" y="3677"/>
                    <a:pt x="5637" y="3677"/>
                  </a:cubicBezTo>
                  <a:cubicBezTo>
                    <a:pt x="5921" y="2570"/>
                    <a:pt x="6851" y="2016"/>
                    <a:pt x="7781" y="2016"/>
                  </a:cubicBezTo>
                  <a:close/>
                  <a:moveTo>
                    <a:pt x="5743" y="8508"/>
                  </a:moveTo>
                  <a:cubicBezTo>
                    <a:pt x="5988" y="8508"/>
                    <a:pt x="6233" y="8668"/>
                    <a:pt x="6247" y="8987"/>
                  </a:cubicBezTo>
                  <a:lnTo>
                    <a:pt x="6247" y="9697"/>
                  </a:lnTo>
                  <a:cubicBezTo>
                    <a:pt x="6233" y="10016"/>
                    <a:pt x="5988" y="10176"/>
                    <a:pt x="5743" y="10176"/>
                  </a:cubicBezTo>
                  <a:cubicBezTo>
                    <a:pt x="5498" y="10176"/>
                    <a:pt x="5253" y="10016"/>
                    <a:pt x="5239" y="9697"/>
                  </a:cubicBezTo>
                  <a:lnTo>
                    <a:pt x="5239" y="8987"/>
                  </a:lnTo>
                  <a:cubicBezTo>
                    <a:pt x="5253" y="8668"/>
                    <a:pt x="5498" y="8508"/>
                    <a:pt x="5743" y="8508"/>
                  </a:cubicBezTo>
                  <a:close/>
                  <a:moveTo>
                    <a:pt x="9811" y="8508"/>
                  </a:moveTo>
                  <a:cubicBezTo>
                    <a:pt x="10056" y="8508"/>
                    <a:pt x="10301" y="8668"/>
                    <a:pt x="10322" y="8987"/>
                  </a:cubicBezTo>
                  <a:lnTo>
                    <a:pt x="10322" y="9697"/>
                  </a:lnTo>
                  <a:cubicBezTo>
                    <a:pt x="10301" y="10016"/>
                    <a:pt x="10056" y="10176"/>
                    <a:pt x="9811" y="10176"/>
                  </a:cubicBezTo>
                  <a:cubicBezTo>
                    <a:pt x="9566" y="10176"/>
                    <a:pt x="9321" y="10016"/>
                    <a:pt x="9300" y="9697"/>
                  </a:cubicBezTo>
                  <a:lnTo>
                    <a:pt x="9300" y="8987"/>
                  </a:lnTo>
                  <a:cubicBezTo>
                    <a:pt x="9321" y="8668"/>
                    <a:pt x="9566" y="8508"/>
                    <a:pt x="9811" y="8508"/>
                  </a:cubicBezTo>
                  <a:close/>
                  <a:moveTo>
                    <a:pt x="7781" y="8476"/>
                  </a:moveTo>
                  <a:cubicBezTo>
                    <a:pt x="8036" y="8476"/>
                    <a:pt x="8292" y="8646"/>
                    <a:pt x="8292" y="8987"/>
                  </a:cubicBezTo>
                  <a:lnTo>
                    <a:pt x="8292" y="9697"/>
                  </a:lnTo>
                  <a:cubicBezTo>
                    <a:pt x="8292" y="10038"/>
                    <a:pt x="8036" y="10208"/>
                    <a:pt x="7781" y="10208"/>
                  </a:cubicBezTo>
                  <a:cubicBezTo>
                    <a:pt x="7525" y="10208"/>
                    <a:pt x="7269" y="10038"/>
                    <a:pt x="7269" y="9697"/>
                  </a:cubicBezTo>
                  <a:lnTo>
                    <a:pt x="7269" y="8987"/>
                  </a:lnTo>
                  <a:cubicBezTo>
                    <a:pt x="7269" y="8646"/>
                    <a:pt x="7525" y="8476"/>
                    <a:pt x="7781" y="8476"/>
                  </a:cubicBezTo>
                  <a:close/>
                  <a:moveTo>
                    <a:pt x="7770" y="0"/>
                  </a:moveTo>
                  <a:cubicBezTo>
                    <a:pt x="6978" y="0"/>
                    <a:pt x="6180" y="153"/>
                    <a:pt x="5424" y="468"/>
                  </a:cubicBezTo>
                  <a:cubicBezTo>
                    <a:pt x="3124" y="1420"/>
                    <a:pt x="1619" y="3663"/>
                    <a:pt x="1619" y="6147"/>
                  </a:cubicBezTo>
                  <a:lnTo>
                    <a:pt x="1619" y="7425"/>
                  </a:lnTo>
                  <a:lnTo>
                    <a:pt x="85" y="10307"/>
                  </a:lnTo>
                  <a:cubicBezTo>
                    <a:pt x="0" y="10464"/>
                    <a:pt x="0" y="10648"/>
                    <a:pt x="99" y="10804"/>
                  </a:cubicBezTo>
                  <a:cubicBezTo>
                    <a:pt x="185" y="10961"/>
                    <a:pt x="355" y="11046"/>
                    <a:pt x="540" y="11046"/>
                  </a:cubicBezTo>
                  <a:lnTo>
                    <a:pt x="1619" y="11046"/>
                  </a:lnTo>
                  <a:lnTo>
                    <a:pt x="1619" y="12309"/>
                  </a:lnTo>
                  <a:cubicBezTo>
                    <a:pt x="1619" y="14070"/>
                    <a:pt x="3053" y="15504"/>
                    <a:pt x="4813" y="15504"/>
                  </a:cubicBezTo>
                  <a:lnTo>
                    <a:pt x="6716" y="15504"/>
                  </a:lnTo>
                  <a:lnTo>
                    <a:pt x="6716" y="16853"/>
                  </a:lnTo>
                  <a:cubicBezTo>
                    <a:pt x="6716" y="17137"/>
                    <a:pt x="6943" y="17364"/>
                    <a:pt x="7227" y="17364"/>
                  </a:cubicBezTo>
                  <a:lnTo>
                    <a:pt x="13431" y="17364"/>
                  </a:lnTo>
                  <a:cubicBezTo>
                    <a:pt x="13715" y="17364"/>
                    <a:pt x="13942" y="17137"/>
                    <a:pt x="13942" y="16853"/>
                  </a:cubicBezTo>
                  <a:lnTo>
                    <a:pt x="13942" y="6147"/>
                  </a:lnTo>
                  <a:cubicBezTo>
                    <a:pt x="13942" y="4515"/>
                    <a:pt x="13289" y="2953"/>
                    <a:pt x="12139" y="1803"/>
                  </a:cubicBezTo>
                  <a:lnTo>
                    <a:pt x="12125" y="1803"/>
                  </a:lnTo>
                  <a:cubicBezTo>
                    <a:pt x="10947" y="625"/>
                    <a:pt x="9370" y="0"/>
                    <a:pt x="777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1" name="Google Shape;991;p24"/>
            <p:cNvSpPr/>
            <p:nvPr/>
          </p:nvSpPr>
          <p:spPr>
            <a:xfrm>
              <a:off x="1886850" y="2027075"/>
              <a:ext cx="152675" cy="85250"/>
            </a:xfrm>
            <a:custGeom>
              <a:avLst/>
              <a:gdLst/>
              <a:ahLst/>
              <a:cxnLst/>
              <a:rect l="l" t="t" r="r" b="b"/>
              <a:pathLst>
                <a:path w="6107" h="3410" extrusionOk="0">
                  <a:moveTo>
                    <a:pt x="3054" y="1"/>
                  </a:moveTo>
                  <a:cubicBezTo>
                    <a:pt x="2386" y="1"/>
                    <a:pt x="1861" y="526"/>
                    <a:pt x="1861" y="1194"/>
                  </a:cubicBezTo>
                  <a:cubicBezTo>
                    <a:pt x="1847" y="1463"/>
                    <a:pt x="1620" y="1690"/>
                    <a:pt x="1350" y="1690"/>
                  </a:cubicBezTo>
                  <a:lnTo>
                    <a:pt x="910" y="1690"/>
                  </a:lnTo>
                  <a:cubicBezTo>
                    <a:pt x="893" y="1689"/>
                    <a:pt x="876" y="1689"/>
                    <a:pt x="860" y="1689"/>
                  </a:cubicBezTo>
                  <a:cubicBezTo>
                    <a:pt x="385" y="1689"/>
                    <a:pt x="1" y="2076"/>
                    <a:pt x="1" y="2542"/>
                  </a:cubicBezTo>
                  <a:cubicBezTo>
                    <a:pt x="1" y="3022"/>
                    <a:pt x="385" y="3410"/>
                    <a:pt x="860" y="3410"/>
                  </a:cubicBezTo>
                  <a:cubicBezTo>
                    <a:pt x="876" y="3410"/>
                    <a:pt x="893" y="3409"/>
                    <a:pt x="910" y="3408"/>
                  </a:cubicBezTo>
                  <a:lnTo>
                    <a:pt x="5197" y="3408"/>
                  </a:lnTo>
                  <a:cubicBezTo>
                    <a:pt x="5214" y="3409"/>
                    <a:pt x="5231" y="3410"/>
                    <a:pt x="5247" y="3410"/>
                  </a:cubicBezTo>
                  <a:cubicBezTo>
                    <a:pt x="5722" y="3410"/>
                    <a:pt x="6106" y="3022"/>
                    <a:pt x="6106" y="2542"/>
                  </a:cubicBezTo>
                  <a:cubicBezTo>
                    <a:pt x="6106" y="2076"/>
                    <a:pt x="5722" y="1689"/>
                    <a:pt x="5248" y="1689"/>
                  </a:cubicBezTo>
                  <a:cubicBezTo>
                    <a:pt x="5231" y="1689"/>
                    <a:pt x="5214" y="1689"/>
                    <a:pt x="5197" y="1690"/>
                  </a:cubicBezTo>
                  <a:lnTo>
                    <a:pt x="4757" y="1690"/>
                  </a:lnTo>
                  <a:cubicBezTo>
                    <a:pt x="4473" y="1690"/>
                    <a:pt x="4260" y="1463"/>
                    <a:pt x="4246" y="1194"/>
                  </a:cubicBezTo>
                  <a:cubicBezTo>
                    <a:pt x="4246" y="526"/>
                    <a:pt x="3707" y="1"/>
                    <a:pt x="3054"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992" name="Google Shape;992;p24"/>
          <p:cNvGrpSpPr/>
          <p:nvPr/>
        </p:nvGrpSpPr>
        <p:grpSpPr>
          <a:xfrm>
            <a:off x="836478" y="1549362"/>
            <a:ext cx="330059" cy="384070"/>
            <a:chOff x="1011200" y="1951475"/>
            <a:chExt cx="373075" cy="434125"/>
          </a:xfrm>
        </p:grpSpPr>
        <p:sp>
          <p:nvSpPr>
            <p:cNvPr id="993" name="Google Shape;993;p24"/>
            <p:cNvSpPr/>
            <p:nvPr/>
          </p:nvSpPr>
          <p:spPr>
            <a:xfrm>
              <a:off x="1011200" y="2010700"/>
              <a:ext cx="313450" cy="374900"/>
            </a:xfrm>
            <a:custGeom>
              <a:avLst/>
              <a:gdLst/>
              <a:ahLst/>
              <a:cxnLst/>
              <a:rect l="l" t="t" r="r" b="b"/>
              <a:pathLst>
                <a:path w="12538" h="14996" extrusionOk="0">
                  <a:moveTo>
                    <a:pt x="6547" y="1"/>
                  </a:moveTo>
                  <a:cubicBezTo>
                    <a:pt x="6532" y="1"/>
                    <a:pt x="6518" y="1"/>
                    <a:pt x="6503" y="3"/>
                  </a:cubicBezTo>
                  <a:cubicBezTo>
                    <a:pt x="3678" y="287"/>
                    <a:pt x="1534" y="2658"/>
                    <a:pt x="1520" y="5483"/>
                  </a:cubicBezTo>
                  <a:lnTo>
                    <a:pt x="1520" y="6278"/>
                  </a:lnTo>
                  <a:lnTo>
                    <a:pt x="171" y="8806"/>
                  </a:lnTo>
                  <a:cubicBezTo>
                    <a:pt x="0" y="9146"/>
                    <a:pt x="242" y="9558"/>
                    <a:pt x="625" y="9558"/>
                  </a:cubicBezTo>
                  <a:lnTo>
                    <a:pt x="1534" y="9558"/>
                  </a:lnTo>
                  <a:lnTo>
                    <a:pt x="1534" y="10609"/>
                  </a:lnTo>
                  <a:cubicBezTo>
                    <a:pt x="1534" y="12199"/>
                    <a:pt x="2812" y="13477"/>
                    <a:pt x="4402" y="13491"/>
                  </a:cubicBezTo>
                  <a:lnTo>
                    <a:pt x="6035" y="13491"/>
                  </a:lnTo>
                  <a:lnTo>
                    <a:pt x="6035" y="14485"/>
                  </a:lnTo>
                  <a:cubicBezTo>
                    <a:pt x="6035" y="14769"/>
                    <a:pt x="6262" y="14996"/>
                    <a:pt x="6531" y="14996"/>
                  </a:cubicBezTo>
                  <a:lnTo>
                    <a:pt x="12026" y="14996"/>
                  </a:lnTo>
                  <a:cubicBezTo>
                    <a:pt x="12310" y="14996"/>
                    <a:pt x="12537" y="14769"/>
                    <a:pt x="12537" y="14485"/>
                  </a:cubicBezTo>
                  <a:lnTo>
                    <a:pt x="12537" y="5483"/>
                  </a:lnTo>
                  <a:cubicBezTo>
                    <a:pt x="12537" y="5208"/>
                    <a:pt x="12323" y="4986"/>
                    <a:pt x="12051" y="4986"/>
                  </a:cubicBezTo>
                  <a:cubicBezTo>
                    <a:pt x="12043" y="4986"/>
                    <a:pt x="12035" y="4986"/>
                    <a:pt x="12026" y="4986"/>
                  </a:cubicBezTo>
                  <a:lnTo>
                    <a:pt x="12026" y="4972"/>
                  </a:lnTo>
                  <a:lnTo>
                    <a:pt x="10081" y="4972"/>
                  </a:lnTo>
                  <a:cubicBezTo>
                    <a:pt x="9769" y="4603"/>
                    <a:pt x="9325" y="4418"/>
                    <a:pt x="8883" y="4418"/>
                  </a:cubicBezTo>
                  <a:cubicBezTo>
                    <a:pt x="8441" y="4418"/>
                    <a:pt x="8001" y="4603"/>
                    <a:pt x="7696" y="4972"/>
                  </a:cubicBezTo>
                  <a:lnTo>
                    <a:pt x="7057" y="4972"/>
                  </a:lnTo>
                  <a:lnTo>
                    <a:pt x="7057" y="4106"/>
                  </a:lnTo>
                  <a:cubicBezTo>
                    <a:pt x="7057" y="3836"/>
                    <a:pt x="6858" y="3623"/>
                    <a:pt x="6602" y="3595"/>
                  </a:cubicBezTo>
                  <a:cubicBezTo>
                    <a:pt x="5893" y="3595"/>
                    <a:pt x="5893" y="2530"/>
                    <a:pt x="6602" y="2530"/>
                  </a:cubicBezTo>
                  <a:cubicBezTo>
                    <a:pt x="6858" y="2502"/>
                    <a:pt x="7057" y="2289"/>
                    <a:pt x="7057" y="2019"/>
                  </a:cubicBezTo>
                  <a:lnTo>
                    <a:pt x="7057" y="514"/>
                  </a:lnTo>
                  <a:cubicBezTo>
                    <a:pt x="7057" y="372"/>
                    <a:pt x="7000" y="230"/>
                    <a:pt x="6886" y="145"/>
                  </a:cubicBezTo>
                  <a:cubicBezTo>
                    <a:pt x="6797" y="56"/>
                    <a:pt x="6674" y="1"/>
                    <a:pt x="654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4" name="Google Shape;994;p24"/>
            <p:cNvSpPr/>
            <p:nvPr/>
          </p:nvSpPr>
          <p:spPr>
            <a:xfrm>
              <a:off x="1203225" y="1951475"/>
              <a:ext cx="181050" cy="137400"/>
            </a:xfrm>
            <a:custGeom>
              <a:avLst/>
              <a:gdLst/>
              <a:ahLst/>
              <a:cxnLst/>
              <a:rect l="l" t="t" r="r" b="b"/>
              <a:pathLst>
                <a:path w="7242" h="5496" extrusionOk="0">
                  <a:moveTo>
                    <a:pt x="2040" y="0"/>
                  </a:moveTo>
                  <a:cubicBezTo>
                    <a:pt x="2023" y="0"/>
                    <a:pt x="2006" y="1"/>
                    <a:pt x="1988" y="1"/>
                  </a:cubicBezTo>
                  <a:cubicBezTo>
                    <a:pt x="1818" y="1"/>
                    <a:pt x="1647" y="1"/>
                    <a:pt x="1477" y="15"/>
                  </a:cubicBezTo>
                  <a:cubicBezTo>
                    <a:pt x="1349" y="29"/>
                    <a:pt x="1250" y="143"/>
                    <a:pt x="1250" y="270"/>
                  </a:cubicBezTo>
                  <a:lnTo>
                    <a:pt x="1250" y="1577"/>
                  </a:lnTo>
                  <a:cubicBezTo>
                    <a:pt x="1" y="1932"/>
                    <a:pt x="1" y="3706"/>
                    <a:pt x="1250" y="4076"/>
                  </a:cubicBezTo>
                  <a:lnTo>
                    <a:pt x="1250" y="5240"/>
                  </a:lnTo>
                  <a:cubicBezTo>
                    <a:pt x="1250" y="5382"/>
                    <a:pt x="1364" y="5495"/>
                    <a:pt x="1505" y="5495"/>
                  </a:cubicBezTo>
                  <a:lnTo>
                    <a:pt x="2925" y="5495"/>
                  </a:lnTo>
                  <a:cubicBezTo>
                    <a:pt x="3025" y="5495"/>
                    <a:pt x="3110" y="5439"/>
                    <a:pt x="3152" y="5368"/>
                  </a:cubicBezTo>
                  <a:cubicBezTo>
                    <a:pt x="3302" y="5084"/>
                    <a:pt x="3575" y="4942"/>
                    <a:pt x="3848" y="4942"/>
                  </a:cubicBezTo>
                  <a:cubicBezTo>
                    <a:pt x="4121" y="4942"/>
                    <a:pt x="4395" y="5084"/>
                    <a:pt x="4544" y="5368"/>
                  </a:cubicBezTo>
                  <a:cubicBezTo>
                    <a:pt x="4586" y="5439"/>
                    <a:pt x="4686" y="5495"/>
                    <a:pt x="4771" y="5495"/>
                  </a:cubicBezTo>
                  <a:lnTo>
                    <a:pt x="6986" y="5495"/>
                  </a:lnTo>
                  <a:cubicBezTo>
                    <a:pt x="7057" y="5495"/>
                    <a:pt x="7114" y="5467"/>
                    <a:pt x="7171" y="5424"/>
                  </a:cubicBezTo>
                  <a:cubicBezTo>
                    <a:pt x="7213" y="5368"/>
                    <a:pt x="7242" y="5311"/>
                    <a:pt x="7242" y="5240"/>
                  </a:cubicBezTo>
                  <a:cubicBezTo>
                    <a:pt x="7242" y="3848"/>
                    <a:pt x="6688" y="2514"/>
                    <a:pt x="5694" y="1534"/>
                  </a:cubicBezTo>
                  <a:cubicBezTo>
                    <a:pt x="4727" y="553"/>
                    <a:pt x="3413" y="0"/>
                    <a:pt x="204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995" name="Google Shape;995;p24"/>
          <p:cNvGrpSpPr/>
          <p:nvPr/>
        </p:nvGrpSpPr>
        <p:grpSpPr>
          <a:xfrm>
            <a:off x="809277" y="4032689"/>
            <a:ext cx="384461" cy="313759"/>
            <a:chOff x="982100" y="2674875"/>
            <a:chExt cx="434125" cy="354250"/>
          </a:xfrm>
        </p:grpSpPr>
        <p:sp>
          <p:nvSpPr>
            <p:cNvPr id="996" name="Google Shape;996;p24"/>
            <p:cNvSpPr/>
            <p:nvPr/>
          </p:nvSpPr>
          <p:spPr>
            <a:xfrm>
              <a:off x="982100" y="2879675"/>
              <a:ext cx="434125" cy="149450"/>
            </a:xfrm>
            <a:custGeom>
              <a:avLst/>
              <a:gdLst/>
              <a:ahLst/>
              <a:cxnLst/>
              <a:rect l="l" t="t" r="r" b="b"/>
              <a:pathLst>
                <a:path w="17365" h="5978" extrusionOk="0">
                  <a:moveTo>
                    <a:pt x="4217" y="0"/>
                  </a:moveTo>
                  <a:cubicBezTo>
                    <a:pt x="3720" y="100"/>
                    <a:pt x="3223" y="228"/>
                    <a:pt x="2740" y="384"/>
                  </a:cubicBezTo>
                  <a:cubicBezTo>
                    <a:pt x="469" y="1136"/>
                    <a:pt x="0" y="2102"/>
                    <a:pt x="0" y="2769"/>
                  </a:cubicBezTo>
                  <a:cubicBezTo>
                    <a:pt x="0" y="3450"/>
                    <a:pt x="469" y="4416"/>
                    <a:pt x="2740" y="5168"/>
                  </a:cubicBezTo>
                  <a:cubicBezTo>
                    <a:pt x="4345" y="5694"/>
                    <a:pt x="6446" y="5978"/>
                    <a:pt x="8675" y="5978"/>
                  </a:cubicBezTo>
                  <a:cubicBezTo>
                    <a:pt x="10904" y="5978"/>
                    <a:pt x="13020" y="5694"/>
                    <a:pt x="14610" y="5168"/>
                  </a:cubicBezTo>
                  <a:cubicBezTo>
                    <a:pt x="16882" y="4416"/>
                    <a:pt x="17364" y="3450"/>
                    <a:pt x="17364" y="2769"/>
                  </a:cubicBezTo>
                  <a:cubicBezTo>
                    <a:pt x="17364" y="2102"/>
                    <a:pt x="16882" y="1136"/>
                    <a:pt x="14610" y="384"/>
                  </a:cubicBezTo>
                  <a:cubicBezTo>
                    <a:pt x="14127" y="228"/>
                    <a:pt x="13630" y="100"/>
                    <a:pt x="13133" y="0"/>
                  </a:cubicBezTo>
                  <a:cubicBezTo>
                    <a:pt x="13048" y="29"/>
                    <a:pt x="12963" y="71"/>
                    <a:pt x="12864" y="100"/>
                  </a:cubicBezTo>
                  <a:cubicBezTo>
                    <a:pt x="11728" y="540"/>
                    <a:pt x="10251" y="767"/>
                    <a:pt x="8675" y="767"/>
                  </a:cubicBezTo>
                  <a:cubicBezTo>
                    <a:pt x="7099" y="767"/>
                    <a:pt x="5623" y="540"/>
                    <a:pt x="4487" y="100"/>
                  </a:cubicBezTo>
                  <a:cubicBezTo>
                    <a:pt x="4387" y="71"/>
                    <a:pt x="4302" y="29"/>
                    <a:pt x="421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7" name="Google Shape;997;p24"/>
            <p:cNvSpPr/>
            <p:nvPr/>
          </p:nvSpPr>
          <p:spPr>
            <a:xfrm>
              <a:off x="1059475" y="2763950"/>
              <a:ext cx="279000" cy="109725"/>
            </a:xfrm>
            <a:custGeom>
              <a:avLst/>
              <a:gdLst/>
              <a:ahLst/>
              <a:cxnLst/>
              <a:rect l="l" t="t" r="r" b="b"/>
              <a:pathLst>
                <a:path w="11160" h="4389" extrusionOk="0">
                  <a:moveTo>
                    <a:pt x="2556" y="1"/>
                  </a:moveTo>
                  <a:cubicBezTo>
                    <a:pt x="1079" y="370"/>
                    <a:pt x="0" y="1066"/>
                    <a:pt x="0" y="2017"/>
                  </a:cubicBezTo>
                  <a:cubicBezTo>
                    <a:pt x="0" y="3565"/>
                    <a:pt x="2812" y="4388"/>
                    <a:pt x="5580" y="4388"/>
                  </a:cubicBezTo>
                  <a:cubicBezTo>
                    <a:pt x="8363" y="4388"/>
                    <a:pt x="11160" y="3565"/>
                    <a:pt x="11160" y="2017"/>
                  </a:cubicBezTo>
                  <a:cubicBezTo>
                    <a:pt x="11160" y="1051"/>
                    <a:pt x="10095" y="370"/>
                    <a:pt x="8619" y="1"/>
                  </a:cubicBezTo>
                  <a:cubicBezTo>
                    <a:pt x="8434" y="129"/>
                    <a:pt x="8235" y="242"/>
                    <a:pt x="8036" y="327"/>
                  </a:cubicBezTo>
                  <a:cubicBezTo>
                    <a:pt x="7248" y="654"/>
                    <a:pt x="6418" y="817"/>
                    <a:pt x="5587" y="817"/>
                  </a:cubicBezTo>
                  <a:cubicBezTo>
                    <a:pt x="4757" y="817"/>
                    <a:pt x="3926" y="654"/>
                    <a:pt x="3138" y="327"/>
                  </a:cubicBezTo>
                  <a:cubicBezTo>
                    <a:pt x="2939" y="242"/>
                    <a:pt x="2741" y="129"/>
                    <a:pt x="2556"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98" name="Google Shape;998;p24"/>
            <p:cNvSpPr/>
            <p:nvPr/>
          </p:nvSpPr>
          <p:spPr>
            <a:xfrm>
              <a:off x="1122300" y="2674875"/>
              <a:ext cx="153725" cy="84050"/>
            </a:xfrm>
            <a:custGeom>
              <a:avLst/>
              <a:gdLst/>
              <a:ahLst/>
              <a:cxnLst/>
              <a:rect l="l" t="t" r="r" b="b"/>
              <a:pathLst>
                <a:path w="6149" h="3362" extrusionOk="0">
                  <a:moveTo>
                    <a:pt x="3069" y="0"/>
                  </a:moveTo>
                  <a:cubicBezTo>
                    <a:pt x="2382" y="0"/>
                    <a:pt x="1697" y="128"/>
                    <a:pt x="1051" y="384"/>
                  </a:cubicBezTo>
                  <a:cubicBezTo>
                    <a:pt x="142" y="809"/>
                    <a:pt x="0" y="1377"/>
                    <a:pt x="0" y="1676"/>
                  </a:cubicBezTo>
                  <a:cubicBezTo>
                    <a:pt x="0" y="1988"/>
                    <a:pt x="142" y="2556"/>
                    <a:pt x="1051" y="2968"/>
                  </a:cubicBezTo>
                  <a:cubicBezTo>
                    <a:pt x="1697" y="3230"/>
                    <a:pt x="2382" y="3362"/>
                    <a:pt x="3069" y="3362"/>
                  </a:cubicBezTo>
                  <a:cubicBezTo>
                    <a:pt x="3756" y="3362"/>
                    <a:pt x="4444" y="3230"/>
                    <a:pt x="5097" y="2968"/>
                  </a:cubicBezTo>
                  <a:cubicBezTo>
                    <a:pt x="6006" y="2556"/>
                    <a:pt x="6148" y="1988"/>
                    <a:pt x="6148" y="1676"/>
                  </a:cubicBezTo>
                  <a:cubicBezTo>
                    <a:pt x="6148" y="1377"/>
                    <a:pt x="6006" y="809"/>
                    <a:pt x="5097" y="384"/>
                  </a:cubicBezTo>
                  <a:cubicBezTo>
                    <a:pt x="4444" y="128"/>
                    <a:pt x="3756" y="0"/>
                    <a:pt x="3069"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999" name="Google Shape;999;p24"/>
          <p:cNvGrpSpPr/>
          <p:nvPr/>
        </p:nvGrpSpPr>
        <p:grpSpPr>
          <a:xfrm>
            <a:off x="7977466" y="4032691"/>
            <a:ext cx="330053" cy="313756"/>
            <a:chOff x="228525" y="2634450"/>
            <a:chExt cx="457200" cy="434625"/>
          </a:xfrm>
        </p:grpSpPr>
        <p:sp>
          <p:nvSpPr>
            <p:cNvPr id="1000" name="Google Shape;1000;p24"/>
            <p:cNvSpPr/>
            <p:nvPr/>
          </p:nvSpPr>
          <p:spPr>
            <a:xfrm>
              <a:off x="352400" y="2774950"/>
              <a:ext cx="179625" cy="153625"/>
            </a:xfrm>
            <a:custGeom>
              <a:avLst/>
              <a:gdLst/>
              <a:ahLst/>
              <a:cxnLst/>
              <a:rect l="l" t="t" r="r" b="b"/>
              <a:pathLst>
                <a:path w="7185" h="6145" extrusionOk="0">
                  <a:moveTo>
                    <a:pt x="4111" y="1073"/>
                  </a:moveTo>
                  <a:cubicBezTo>
                    <a:pt x="4374" y="1073"/>
                    <a:pt x="4636" y="1250"/>
                    <a:pt x="4615" y="1605"/>
                  </a:cubicBezTo>
                  <a:lnTo>
                    <a:pt x="4615" y="2557"/>
                  </a:lnTo>
                  <a:lnTo>
                    <a:pt x="5566" y="2557"/>
                  </a:lnTo>
                  <a:cubicBezTo>
                    <a:pt x="5580" y="2556"/>
                    <a:pt x="5593" y="2555"/>
                    <a:pt x="5607" y="2555"/>
                  </a:cubicBezTo>
                  <a:cubicBezTo>
                    <a:pt x="6277" y="2555"/>
                    <a:pt x="6277" y="3580"/>
                    <a:pt x="5607" y="3580"/>
                  </a:cubicBezTo>
                  <a:cubicBezTo>
                    <a:pt x="5593" y="3580"/>
                    <a:pt x="5580" y="3580"/>
                    <a:pt x="5566" y="3579"/>
                  </a:cubicBezTo>
                  <a:lnTo>
                    <a:pt x="4615" y="3579"/>
                  </a:lnTo>
                  <a:lnTo>
                    <a:pt x="4615" y="4530"/>
                  </a:lnTo>
                  <a:cubicBezTo>
                    <a:pt x="4636" y="4885"/>
                    <a:pt x="4374" y="5063"/>
                    <a:pt x="4111" y="5063"/>
                  </a:cubicBezTo>
                  <a:cubicBezTo>
                    <a:pt x="3848" y="5063"/>
                    <a:pt x="3586" y="4885"/>
                    <a:pt x="3607" y="4530"/>
                  </a:cubicBezTo>
                  <a:lnTo>
                    <a:pt x="3607" y="3579"/>
                  </a:lnTo>
                  <a:lnTo>
                    <a:pt x="2656" y="3579"/>
                  </a:lnTo>
                  <a:cubicBezTo>
                    <a:pt x="2642" y="3580"/>
                    <a:pt x="2629" y="3580"/>
                    <a:pt x="2616" y="3580"/>
                  </a:cubicBezTo>
                  <a:cubicBezTo>
                    <a:pt x="1945" y="3580"/>
                    <a:pt x="1945" y="2555"/>
                    <a:pt x="2616" y="2555"/>
                  </a:cubicBezTo>
                  <a:cubicBezTo>
                    <a:pt x="2629" y="2555"/>
                    <a:pt x="2642" y="2556"/>
                    <a:pt x="2656" y="2557"/>
                  </a:cubicBezTo>
                  <a:lnTo>
                    <a:pt x="3607" y="2557"/>
                  </a:lnTo>
                  <a:lnTo>
                    <a:pt x="3607" y="1605"/>
                  </a:lnTo>
                  <a:cubicBezTo>
                    <a:pt x="3586" y="1250"/>
                    <a:pt x="3848" y="1073"/>
                    <a:pt x="4111" y="1073"/>
                  </a:cubicBezTo>
                  <a:close/>
                  <a:moveTo>
                    <a:pt x="4104" y="1"/>
                  </a:moveTo>
                  <a:cubicBezTo>
                    <a:pt x="1378" y="1"/>
                    <a:pt x="1" y="3309"/>
                    <a:pt x="1946" y="5240"/>
                  </a:cubicBezTo>
                  <a:cubicBezTo>
                    <a:pt x="2571" y="5865"/>
                    <a:pt x="3340" y="6145"/>
                    <a:pt x="4094" y="6145"/>
                  </a:cubicBezTo>
                  <a:cubicBezTo>
                    <a:pt x="5671" y="6145"/>
                    <a:pt x="7185" y="4921"/>
                    <a:pt x="7185" y="3068"/>
                  </a:cubicBezTo>
                  <a:cubicBezTo>
                    <a:pt x="7185" y="1378"/>
                    <a:pt x="5808" y="1"/>
                    <a:pt x="4104"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01" name="Google Shape;1001;p24"/>
            <p:cNvSpPr/>
            <p:nvPr/>
          </p:nvSpPr>
          <p:spPr>
            <a:xfrm>
              <a:off x="228525" y="2634450"/>
              <a:ext cx="457200" cy="434625"/>
            </a:xfrm>
            <a:custGeom>
              <a:avLst/>
              <a:gdLst/>
              <a:ahLst/>
              <a:cxnLst/>
              <a:rect l="l" t="t" r="r" b="b"/>
              <a:pathLst>
                <a:path w="18288" h="17385" extrusionOk="0">
                  <a:moveTo>
                    <a:pt x="9035" y="4616"/>
                  </a:moveTo>
                  <a:cubicBezTo>
                    <a:pt x="11134" y="4616"/>
                    <a:pt x="13148" y="6243"/>
                    <a:pt x="13148" y="8702"/>
                  </a:cubicBezTo>
                  <a:cubicBezTo>
                    <a:pt x="13148" y="10959"/>
                    <a:pt x="11317" y="12777"/>
                    <a:pt x="9059" y="12791"/>
                  </a:cubicBezTo>
                  <a:cubicBezTo>
                    <a:pt x="5424" y="12791"/>
                    <a:pt x="3607" y="8390"/>
                    <a:pt x="6177" y="5820"/>
                  </a:cubicBezTo>
                  <a:cubicBezTo>
                    <a:pt x="7008" y="4988"/>
                    <a:pt x="8031" y="4616"/>
                    <a:pt x="9035" y="4616"/>
                  </a:cubicBezTo>
                  <a:close/>
                  <a:moveTo>
                    <a:pt x="11512" y="0"/>
                  </a:moveTo>
                  <a:cubicBezTo>
                    <a:pt x="10616" y="0"/>
                    <a:pt x="9712" y="369"/>
                    <a:pt x="9059" y="1149"/>
                  </a:cubicBezTo>
                  <a:cubicBezTo>
                    <a:pt x="8860" y="1475"/>
                    <a:pt x="8747" y="1844"/>
                    <a:pt x="8732" y="2213"/>
                  </a:cubicBezTo>
                  <a:cubicBezTo>
                    <a:pt x="8718" y="2483"/>
                    <a:pt x="8491" y="2710"/>
                    <a:pt x="8221" y="2710"/>
                  </a:cubicBezTo>
                  <a:lnTo>
                    <a:pt x="8207" y="2710"/>
                  </a:lnTo>
                  <a:cubicBezTo>
                    <a:pt x="7923" y="2696"/>
                    <a:pt x="7696" y="2455"/>
                    <a:pt x="7710" y="2171"/>
                  </a:cubicBezTo>
                  <a:cubicBezTo>
                    <a:pt x="7739" y="1560"/>
                    <a:pt x="7937" y="978"/>
                    <a:pt x="8292" y="481"/>
                  </a:cubicBezTo>
                  <a:cubicBezTo>
                    <a:pt x="7760" y="154"/>
                    <a:pt x="7181" y="3"/>
                    <a:pt x="6614" y="3"/>
                  </a:cubicBezTo>
                  <a:cubicBezTo>
                    <a:pt x="5187" y="3"/>
                    <a:pt x="3835" y="963"/>
                    <a:pt x="3479" y="2497"/>
                  </a:cubicBezTo>
                  <a:cubicBezTo>
                    <a:pt x="3479" y="2568"/>
                    <a:pt x="3465" y="2639"/>
                    <a:pt x="3479" y="2725"/>
                  </a:cubicBezTo>
                  <a:cubicBezTo>
                    <a:pt x="3465" y="3165"/>
                    <a:pt x="3607" y="3605"/>
                    <a:pt x="3863" y="3974"/>
                  </a:cubicBezTo>
                  <a:cubicBezTo>
                    <a:pt x="4019" y="4201"/>
                    <a:pt x="3962" y="4514"/>
                    <a:pt x="3735" y="4684"/>
                  </a:cubicBezTo>
                  <a:cubicBezTo>
                    <a:pt x="3650" y="4741"/>
                    <a:pt x="3550" y="4769"/>
                    <a:pt x="3437" y="4769"/>
                  </a:cubicBezTo>
                  <a:cubicBezTo>
                    <a:pt x="3280" y="4769"/>
                    <a:pt x="3124" y="4684"/>
                    <a:pt x="3025" y="4556"/>
                  </a:cubicBezTo>
                  <a:cubicBezTo>
                    <a:pt x="2826" y="4272"/>
                    <a:pt x="2684" y="3960"/>
                    <a:pt x="2585" y="3619"/>
                  </a:cubicBezTo>
                  <a:cubicBezTo>
                    <a:pt x="2457" y="3775"/>
                    <a:pt x="2343" y="3960"/>
                    <a:pt x="2258" y="4144"/>
                  </a:cubicBezTo>
                  <a:cubicBezTo>
                    <a:pt x="2031" y="4613"/>
                    <a:pt x="1988" y="5152"/>
                    <a:pt x="2116" y="5664"/>
                  </a:cubicBezTo>
                  <a:cubicBezTo>
                    <a:pt x="625" y="6544"/>
                    <a:pt x="1" y="8390"/>
                    <a:pt x="625" y="9994"/>
                  </a:cubicBezTo>
                  <a:cubicBezTo>
                    <a:pt x="1080" y="10690"/>
                    <a:pt x="1832" y="11101"/>
                    <a:pt x="2656" y="11101"/>
                  </a:cubicBezTo>
                  <a:cubicBezTo>
                    <a:pt x="2755" y="11101"/>
                    <a:pt x="2840" y="11101"/>
                    <a:pt x="2940" y="11087"/>
                  </a:cubicBezTo>
                  <a:cubicBezTo>
                    <a:pt x="2958" y="11085"/>
                    <a:pt x="2976" y="11084"/>
                    <a:pt x="2994" y="11084"/>
                  </a:cubicBezTo>
                  <a:cubicBezTo>
                    <a:pt x="3255" y="11084"/>
                    <a:pt x="3481" y="11276"/>
                    <a:pt x="3508" y="11542"/>
                  </a:cubicBezTo>
                  <a:cubicBezTo>
                    <a:pt x="3522" y="11825"/>
                    <a:pt x="3323" y="12067"/>
                    <a:pt x="3053" y="12095"/>
                  </a:cubicBezTo>
                  <a:cubicBezTo>
                    <a:pt x="2925" y="12109"/>
                    <a:pt x="2798" y="12109"/>
                    <a:pt x="2670" y="12109"/>
                  </a:cubicBezTo>
                  <a:cubicBezTo>
                    <a:pt x="2457" y="12109"/>
                    <a:pt x="2258" y="12095"/>
                    <a:pt x="2059" y="12067"/>
                  </a:cubicBezTo>
                  <a:lnTo>
                    <a:pt x="2059" y="12067"/>
                  </a:lnTo>
                  <a:cubicBezTo>
                    <a:pt x="1974" y="13047"/>
                    <a:pt x="2514" y="13984"/>
                    <a:pt x="3422" y="14395"/>
                  </a:cubicBezTo>
                  <a:cubicBezTo>
                    <a:pt x="3534" y="16185"/>
                    <a:pt x="5022" y="17384"/>
                    <a:pt x="6609" y="17384"/>
                  </a:cubicBezTo>
                  <a:cubicBezTo>
                    <a:pt x="7238" y="17384"/>
                    <a:pt x="7882" y="17196"/>
                    <a:pt x="8463" y="16781"/>
                  </a:cubicBezTo>
                  <a:cubicBezTo>
                    <a:pt x="8477" y="16738"/>
                    <a:pt x="8505" y="16695"/>
                    <a:pt x="8534" y="16667"/>
                  </a:cubicBezTo>
                  <a:cubicBezTo>
                    <a:pt x="8775" y="16426"/>
                    <a:pt x="8874" y="16071"/>
                    <a:pt x="8818" y="15744"/>
                  </a:cubicBezTo>
                  <a:cubicBezTo>
                    <a:pt x="8734" y="15349"/>
                    <a:pt x="9029" y="15133"/>
                    <a:pt x="9321" y="15133"/>
                  </a:cubicBezTo>
                  <a:cubicBezTo>
                    <a:pt x="9575" y="15133"/>
                    <a:pt x="9826" y="15295"/>
                    <a:pt x="9826" y="15645"/>
                  </a:cubicBezTo>
                  <a:cubicBezTo>
                    <a:pt x="9812" y="16014"/>
                    <a:pt x="9741" y="16383"/>
                    <a:pt x="9613" y="16738"/>
                  </a:cubicBezTo>
                  <a:cubicBezTo>
                    <a:pt x="10197" y="17173"/>
                    <a:pt x="10863" y="17374"/>
                    <a:pt x="11517" y="17374"/>
                  </a:cubicBezTo>
                  <a:cubicBezTo>
                    <a:pt x="12912" y="17374"/>
                    <a:pt x="14252" y="16461"/>
                    <a:pt x="14639" y="14963"/>
                  </a:cubicBezTo>
                  <a:lnTo>
                    <a:pt x="14639" y="14963"/>
                  </a:lnTo>
                  <a:cubicBezTo>
                    <a:pt x="14483" y="14992"/>
                    <a:pt x="14326" y="15006"/>
                    <a:pt x="14185" y="15006"/>
                  </a:cubicBezTo>
                  <a:cubicBezTo>
                    <a:pt x="13759" y="15006"/>
                    <a:pt x="13361" y="14892"/>
                    <a:pt x="12992" y="14693"/>
                  </a:cubicBezTo>
                  <a:cubicBezTo>
                    <a:pt x="12529" y="14401"/>
                    <a:pt x="12808" y="13755"/>
                    <a:pt x="13254" y="13755"/>
                  </a:cubicBezTo>
                  <a:cubicBezTo>
                    <a:pt x="13329" y="13755"/>
                    <a:pt x="13408" y="13773"/>
                    <a:pt x="13489" y="13813"/>
                  </a:cubicBezTo>
                  <a:cubicBezTo>
                    <a:pt x="13708" y="13932"/>
                    <a:pt x="13942" y="13988"/>
                    <a:pt x="14171" y="13988"/>
                  </a:cubicBezTo>
                  <a:cubicBezTo>
                    <a:pt x="14788" y="13988"/>
                    <a:pt x="15372" y="13585"/>
                    <a:pt x="15548" y="12933"/>
                  </a:cubicBezTo>
                  <a:cubicBezTo>
                    <a:pt x="15775" y="12038"/>
                    <a:pt x="15093" y="11172"/>
                    <a:pt x="14185" y="11172"/>
                  </a:cubicBezTo>
                  <a:lnTo>
                    <a:pt x="14156" y="11172"/>
                  </a:lnTo>
                  <a:cubicBezTo>
                    <a:pt x="13475" y="11172"/>
                    <a:pt x="13475" y="10150"/>
                    <a:pt x="14156" y="10150"/>
                  </a:cubicBezTo>
                  <a:lnTo>
                    <a:pt x="14185" y="10150"/>
                  </a:lnTo>
                  <a:cubicBezTo>
                    <a:pt x="15107" y="10150"/>
                    <a:pt x="15945" y="10675"/>
                    <a:pt x="16357" y="11499"/>
                  </a:cubicBezTo>
                  <a:cubicBezTo>
                    <a:pt x="18288" y="10037"/>
                    <a:pt x="18203" y="7112"/>
                    <a:pt x="16186" y="5763"/>
                  </a:cubicBezTo>
                  <a:cubicBezTo>
                    <a:pt x="15860" y="5607"/>
                    <a:pt x="15491" y="5522"/>
                    <a:pt x="15136" y="5522"/>
                  </a:cubicBezTo>
                  <a:cubicBezTo>
                    <a:pt x="14965" y="5522"/>
                    <a:pt x="14795" y="5536"/>
                    <a:pt x="14639" y="5564"/>
                  </a:cubicBezTo>
                  <a:cubicBezTo>
                    <a:pt x="14604" y="5571"/>
                    <a:pt x="14570" y="5574"/>
                    <a:pt x="14536" y="5574"/>
                  </a:cubicBezTo>
                  <a:cubicBezTo>
                    <a:pt x="14292" y="5574"/>
                    <a:pt x="14078" y="5402"/>
                    <a:pt x="14028" y="5152"/>
                  </a:cubicBezTo>
                  <a:cubicBezTo>
                    <a:pt x="13986" y="4883"/>
                    <a:pt x="14170" y="4627"/>
                    <a:pt x="14440" y="4570"/>
                  </a:cubicBezTo>
                  <a:cubicBezTo>
                    <a:pt x="14667" y="4528"/>
                    <a:pt x="14909" y="4499"/>
                    <a:pt x="15136" y="4499"/>
                  </a:cubicBezTo>
                  <a:cubicBezTo>
                    <a:pt x="15434" y="4499"/>
                    <a:pt x="15746" y="4542"/>
                    <a:pt x="16030" y="4627"/>
                  </a:cubicBezTo>
                  <a:cubicBezTo>
                    <a:pt x="15888" y="3946"/>
                    <a:pt x="15462" y="3378"/>
                    <a:pt x="14852" y="3051"/>
                  </a:cubicBezTo>
                  <a:cubicBezTo>
                    <a:pt x="14781" y="3009"/>
                    <a:pt x="14710" y="2994"/>
                    <a:pt x="14625" y="2994"/>
                  </a:cubicBezTo>
                  <a:cubicBezTo>
                    <a:pt x="14383" y="2994"/>
                    <a:pt x="14142" y="3065"/>
                    <a:pt x="13943" y="3207"/>
                  </a:cubicBezTo>
                  <a:cubicBezTo>
                    <a:pt x="13858" y="3278"/>
                    <a:pt x="13744" y="3307"/>
                    <a:pt x="13645" y="3307"/>
                  </a:cubicBezTo>
                  <a:cubicBezTo>
                    <a:pt x="13475" y="3307"/>
                    <a:pt x="13318" y="3222"/>
                    <a:pt x="13219" y="3080"/>
                  </a:cubicBezTo>
                  <a:cubicBezTo>
                    <a:pt x="13063" y="2838"/>
                    <a:pt x="13134" y="2526"/>
                    <a:pt x="13361" y="2370"/>
                  </a:cubicBezTo>
                  <a:cubicBezTo>
                    <a:pt x="13688" y="2142"/>
                    <a:pt x="14085" y="2001"/>
                    <a:pt x="14483" y="1972"/>
                  </a:cubicBezTo>
                  <a:cubicBezTo>
                    <a:pt x="13949" y="692"/>
                    <a:pt x="12738" y="0"/>
                    <a:pt x="1151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005"/>
        <p:cNvGrpSpPr/>
        <p:nvPr/>
      </p:nvGrpSpPr>
      <p:grpSpPr>
        <a:xfrm>
          <a:off x="0" y="0"/>
          <a:ext cx="0" cy="0"/>
          <a:chOff x="0" y="0"/>
          <a:chExt cx="0" cy="0"/>
        </a:xfrm>
      </p:grpSpPr>
      <p:sp>
        <p:nvSpPr>
          <p:cNvPr id="1006" name="Google Shape;1006;p25"/>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400"/>
              <a:buNone/>
            </a:pPr>
            <a:r>
              <a:rPr lang="en" sz="3400"/>
              <a:t>Anxiety treatment center</a:t>
            </a:r>
            <a:endParaRPr/>
          </a:p>
        </p:txBody>
      </p:sp>
      <p:grpSp>
        <p:nvGrpSpPr>
          <p:cNvPr id="1007" name="Google Shape;1007;p25"/>
          <p:cNvGrpSpPr/>
          <p:nvPr/>
        </p:nvGrpSpPr>
        <p:grpSpPr>
          <a:xfrm>
            <a:off x="3153463" y="1290925"/>
            <a:ext cx="5272417" cy="572701"/>
            <a:chOff x="3153463" y="1290925"/>
            <a:chExt cx="5272417" cy="572701"/>
          </a:xfrm>
        </p:grpSpPr>
        <p:sp>
          <p:nvSpPr>
            <p:cNvPr id="1008" name="Google Shape;1008;p25"/>
            <p:cNvSpPr txBox="1"/>
            <p:nvPr/>
          </p:nvSpPr>
          <p:spPr>
            <a:xfrm>
              <a:off x="3153463" y="1290926"/>
              <a:ext cx="1364700" cy="5727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Mercury</a:t>
              </a:r>
              <a:endParaRPr sz="2200" b="0" i="0" u="none" strike="noStrike" cap="none">
                <a:solidFill>
                  <a:schemeClr val="dk2"/>
                </a:solidFill>
                <a:latin typeface="Domine"/>
                <a:ea typeface="Domine"/>
                <a:cs typeface="Domine"/>
                <a:sym typeface="Domine"/>
              </a:endParaRPr>
            </a:p>
          </p:txBody>
        </p:sp>
        <p:sp>
          <p:nvSpPr>
            <p:cNvPr id="1009" name="Google Shape;1009;p25"/>
            <p:cNvSpPr txBox="1"/>
            <p:nvPr/>
          </p:nvSpPr>
          <p:spPr>
            <a:xfrm>
              <a:off x="4517480" y="1290925"/>
              <a:ext cx="3908400" cy="57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Mercury is the closest planet to the Sun and the smallest one of them all </a:t>
              </a:r>
              <a:endParaRPr sz="1400" b="0" i="0" u="none" strike="noStrike" cap="none">
                <a:solidFill>
                  <a:schemeClr val="dk1"/>
                </a:solidFill>
                <a:latin typeface="DM Sans"/>
                <a:ea typeface="DM Sans"/>
                <a:cs typeface="DM Sans"/>
                <a:sym typeface="DM Sans"/>
              </a:endParaRPr>
            </a:p>
          </p:txBody>
        </p:sp>
      </p:grpSp>
      <p:sp>
        <p:nvSpPr>
          <p:cNvPr id="1010" name="Google Shape;1010;p25"/>
          <p:cNvSpPr/>
          <p:nvPr/>
        </p:nvSpPr>
        <p:spPr>
          <a:xfrm>
            <a:off x="2565383" y="1290926"/>
            <a:ext cx="572700" cy="5727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011" name="Google Shape;1011;p25"/>
          <p:cNvGrpSpPr/>
          <p:nvPr/>
        </p:nvGrpSpPr>
        <p:grpSpPr>
          <a:xfrm>
            <a:off x="3153463" y="3352332"/>
            <a:ext cx="5272417" cy="572705"/>
            <a:chOff x="3153463" y="3352332"/>
            <a:chExt cx="5272417" cy="572705"/>
          </a:xfrm>
        </p:grpSpPr>
        <p:sp>
          <p:nvSpPr>
            <p:cNvPr id="1012" name="Google Shape;1012;p25"/>
            <p:cNvSpPr txBox="1"/>
            <p:nvPr/>
          </p:nvSpPr>
          <p:spPr>
            <a:xfrm>
              <a:off x="3153463" y="3352332"/>
              <a:ext cx="1364700" cy="5727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Venus</a:t>
              </a:r>
              <a:endParaRPr sz="2200" b="0" i="0" u="none" strike="noStrike" cap="none">
                <a:solidFill>
                  <a:schemeClr val="dk2"/>
                </a:solidFill>
                <a:latin typeface="Domine"/>
                <a:ea typeface="Domine"/>
                <a:cs typeface="Domine"/>
                <a:sym typeface="Domine"/>
              </a:endParaRPr>
            </a:p>
          </p:txBody>
        </p:sp>
        <p:sp>
          <p:nvSpPr>
            <p:cNvPr id="1013" name="Google Shape;1013;p25"/>
            <p:cNvSpPr txBox="1"/>
            <p:nvPr/>
          </p:nvSpPr>
          <p:spPr>
            <a:xfrm>
              <a:off x="4517480" y="3352337"/>
              <a:ext cx="3908400" cy="57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Venus has a beautiful name and is the second planet from the Sun</a:t>
              </a:r>
              <a:endParaRPr sz="1400" b="0" i="0" u="none" strike="noStrike" cap="none">
                <a:solidFill>
                  <a:schemeClr val="dk1"/>
                </a:solidFill>
                <a:latin typeface="DM Sans"/>
                <a:ea typeface="DM Sans"/>
                <a:cs typeface="DM Sans"/>
                <a:sym typeface="DM Sans"/>
              </a:endParaRPr>
            </a:p>
          </p:txBody>
        </p:sp>
      </p:grpSp>
      <p:sp>
        <p:nvSpPr>
          <p:cNvPr id="1014" name="Google Shape;1014;p25"/>
          <p:cNvSpPr/>
          <p:nvPr/>
        </p:nvSpPr>
        <p:spPr>
          <a:xfrm>
            <a:off x="2565383" y="3352332"/>
            <a:ext cx="572700" cy="5727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015" name="Google Shape;1015;p25"/>
          <p:cNvGrpSpPr/>
          <p:nvPr/>
        </p:nvGrpSpPr>
        <p:grpSpPr>
          <a:xfrm>
            <a:off x="3153463" y="4039467"/>
            <a:ext cx="5272417" cy="572708"/>
            <a:chOff x="3153463" y="4039467"/>
            <a:chExt cx="5272417" cy="572708"/>
          </a:xfrm>
        </p:grpSpPr>
        <p:sp>
          <p:nvSpPr>
            <p:cNvPr id="1016" name="Google Shape;1016;p25"/>
            <p:cNvSpPr txBox="1"/>
            <p:nvPr/>
          </p:nvSpPr>
          <p:spPr>
            <a:xfrm>
              <a:off x="3153463" y="4039467"/>
              <a:ext cx="1364700" cy="5727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Earth</a:t>
              </a:r>
              <a:endParaRPr sz="2200" b="0" i="0" u="none" strike="noStrike" cap="none">
                <a:solidFill>
                  <a:schemeClr val="dk2"/>
                </a:solidFill>
                <a:latin typeface="Domine"/>
                <a:ea typeface="Domine"/>
                <a:cs typeface="Domine"/>
                <a:sym typeface="Domine"/>
              </a:endParaRPr>
            </a:p>
          </p:txBody>
        </p:sp>
        <p:sp>
          <p:nvSpPr>
            <p:cNvPr id="1017" name="Google Shape;1017;p25"/>
            <p:cNvSpPr txBox="1"/>
            <p:nvPr/>
          </p:nvSpPr>
          <p:spPr>
            <a:xfrm>
              <a:off x="4517480" y="4039475"/>
              <a:ext cx="3908400" cy="57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Earth is the third planet from the Sun and the only one that harbors life in the Solar System</a:t>
              </a:r>
              <a:endParaRPr sz="1400" b="0" i="0" u="none" strike="noStrike" cap="none">
                <a:solidFill>
                  <a:schemeClr val="dk1"/>
                </a:solidFill>
                <a:latin typeface="DM Sans"/>
                <a:ea typeface="DM Sans"/>
                <a:cs typeface="DM Sans"/>
                <a:sym typeface="DM Sans"/>
              </a:endParaRPr>
            </a:p>
          </p:txBody>
        </p:sp>
      </p:grpSp>
      <p:sp>
        <p:nvSpPr>
          <p:cNvPr id="1018" name="Google Shape;1018;p25"/>
          <p:cNvSpPr/>
          <p:nvPr/>
        </p:nvSpPr>
        <p:spPr>
          <a:xfrm>
            <a:off x="2565383" y="4039467"/>
            <a:ext cx="572700" cy="5727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019" name="Google Shape;1019;p25"/>
          <p:cNvGrpSpPr/>
          <p:nvPr/>
        </p:nvGrpSpPr>
        <p:grpSpPr>
          <a:xfrm>
            <a:off x="3153463" y="1978062"/>
            <a:ext cx="5272417" cy="572700"/>
            <a:chOff x="3153463" y="1978062"/>
            <a:chExt cx="5272417" cy="572700"/>
          </a:xfrm>
        </p:grpSpPr>
        <p:sp>
          <p:nvSpPr>
            <p:cNvPr id="1020" name="Google Shape;1020;p25"/>
            <p:cNvSpPr txBox="1"/>
            <p:nvPr/>
          </p:nvSpPr>
          <p:spPr>
            <a:xfrm>
              <a:off x="3153463" y="1978062"/>
              <a:ext cx="1364700" cy="5727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Venus</a:t>
              </a:r>
              <a:endParaRPr sz="2200" b="0" i="0" u="none" strike="noStrike" cap="none">
                <a:solidFill>
                  <a:schemeClr val="dk2"/>
                </a:solidFill>
                <a:latin typeface="Domine"/>
                <a:ea typeface="Domine"/>
                <a:cs typeface="Domine"/>
                <a:sym typeface="Domine"/>
              </a:endParaRPr>
            </a:p>
          </p:txBody>
        </p:sp>
        <p:sp>
          <p:nvSpPr>
            <p:cNvPr id="1021" name="Google Shape;1021;p25"/>
            <p:cNvSpPr txBox="1"/>
            <p:nvPr/>
          </p:nvSpPr>
          <p:spPr>
            <a:xfrm>
              <a:off x="4517480" y="1978062"/>
              <a:ext cx="3908400" cy="57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Venus has a beautiful name and is the second planet from the Sun</a:t>
              </a:r>
              <a:endParaRPr sz="1400" b="0" i="0" u="none" strike="noStrike" cap="none">
                <a:solidFill>
                  <a:schemeClr val="dk1"/>
                </a:solidFill>
                <a:latin typeface="DM Sans"/>
                <a:ea typeface="DM Sans"/>
                <a:cs typeface="DM Sans"/>
                <a:sym typeface="DM Sans"/>
              </a:endParaRPr>
            </a:p>
          </p:txBody>
        </p:sp>
      </p:grpSp>
      <p:sp>
        <p:nvSpPr>
          <p:cNvPr id="1022" name="Google Shape;1022;p25"/>
          <p:cNvSpPr/>
          <p:nvPr/>
        </p:nvSpPr>
        <p:spPr>
          <a:xfrm>
            <a:off x="2565383" y="1978062"/>
            <a:ext cx="572700" cy="5727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023" name="Google Shape;1023;p25"/>
          <p:cNvGrpSpPr/>
          <p:nvPr/>
        </p:nvGrpSpPr>
        <p:grpSpPr>
          <a:xfrm>
            <a:off x="3153463" y="2665197"/>
            <a:ext cx="5272417" cy="572703"/>
            <a:chOff x="3153463" y="2665197"/>
            <a:chExt cx="5272417" cy="572703"/>
          </a:xfrm>
        </p:grpSpPr>
        <p:sp>
          <p:nvSpPr>
            <p:cNvPr id="1024" name="Google Shape;1024;p25"/>
            <p:cNvSpPr txBox="1"/>
            <p:nvPr/>
          </p:nvSpPr>
          <p:spPr>
            <a:xfrm>
              <a:off x="3153463" y="2665197"/>
              <a:ext cx="1364700" cy="5727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Earth</a:t>
              </a:r>
              <a:endParaRPr sz="2200" b="0" i="0" u="none" strike="noStrike" cap="none">
                <a:solidFill>
                  <a:schemeClr val="dk2"/>
                </a:solidFill>
                <a:latin typeface="Domine"/>
                <a:ea typeface="Domine"/>
                <a:cs typeface="Domine"/>
                <a:sym typeface="Domine"/>
              </a:endParaRPr>
            </a:p>
          </p:txBody>
        </p:sp>
        <p:sp>
          <p:nvSpPr>
            <p:cNvPr id="1025" name="Google Shape;1025;p25"/>
            <p:cNvSpPr txBox="1"/>
            <p:nvPr/>
          </p:nvSpPr>
          <p:spPr>
            <a:xfrm>
              <a:off x="4517480" y="2665200"/>
              <a:ext cx="3908400" cy="57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Earth is the third planet from the Sun and the only one that harbors life in the Solar System</a:t>
              </a:r>
              <a:endParaRPr sz="1400" b="0" i="0" u="none" strike="noStrike" cap="none">
                <a:solidFill>
                  <a:schemeClr val="dk1"/>
                </a:solidFill>
                <a:latin typeface="DM Sans"/>
                <a:ea typeface="DM Sans"/>
                <a:cs typeface="DM Sans"/>
                <a:sym typeface="DM Sans"/>
              </a:endParaRPr>
            </a:p>
          </p:txBody>
        </p:sp>
      </p:grpSp>
      <p:sp>
        <p:nvSpPr>
          <p:cNvPr id="1026" name="Google Shape;1026;p25"/>
          <p:cNvSpPr/>
          <p:nvPr/>
        </p:nvSpPr>
        <p:spPr>
          <a:xfrm>
            <a:off x="2565383" y="2665197"/>
            <a:ext cx="572700" cy="5727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27" name="Google Shape;1027;p25"/>
          <p:cNvSpPr txBox="1"/>
          <p:nvPr/>
        </p:nvSpPr>
        <p:spPr>
          <a:xfrm>
            <a:off x="718120" y="2681397"/>
            <a:ext cx="1364700" cy="5403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Mercury</a:t>
            </a:r>
            <a:endParaRPr sz="2200" b="0" i="0" u="none" strike="noStrike" cap="none">
              <a:solidFill>
                <a:schemeClr val="dk2"/>
              </a:solidFill>
              <a:latin typeface="Domine"/>
              <a:ea typeface="Domine"/>
              <a:cs typeface="Domine"/>
              <a:sym typeface="Domine"/>
            </a:endParaRPr>
          </a:p>
        </p:txBody>
      </p:sp>
      <p:sp>
        <p:nvSpPr>
          <p:cNvPr id="1028" name="Google Shape;1028;p25"/>
          <p:cNvSpPr/>
          <p:nvPr/>
        </p:nvSpPr>
        <p:spPr>
          <a:xfrm>
            <a:off x="2186999" y="2833497"/>
            <a:ext cx="236100" cy="2361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029" name="Google Shape;1029;p25"/>
          <p:cNvCxnSpPr>
            <a:stCxn id="1010" idx="1"/>
            <a:endCxn id="1028" idx="0"/>
          </p:cNvCxnSpPr>
          <p:nvPr/>
        </p:nvCxnSpPr>
        <p:spPr>
          <a:xfrm flipH="1">
            <a:off x="2304983" y="1577276"/>
            <a:ext cx="260400" cy="1256100"/>
          </a:xfrm>
          <a:prstGeom prst="bentConnector2">
            <a:avLst/>
          </a:prstGeom>
          <a:noFill/>
          <a:ln w="19050" cap="flat" cmpd="sng">
            <a:solidFill>
              <a:schemeClr val="dk1"/>
            </a:solidFill>
            <a:prstDash val="solid"/>
            <a:round/>
            <a:headEnd type="none" w="sm" len="sm"/>
            <a:tailEnd type="none" w="sm" len="sm"/>
          </a:ln>
        </p:spPr>
      </p:cxnSp>
      <p:cxnSp>
        <p:nvCxnSpPr>
          <p:cNvPr id="1030" name="Google Shape;1030;p25"/>
          <p:cNvCxnSpPr>
            <a:stCxn id="1022" idx="1"/>
            <a:endCxn id="1028" idx="0"/>
          </p:cNvCxnSpPr>
          <p:nvPr/>
        </p:nvCxnSpPr>
        <p:spPr>
          <a:xfrm flipH="1">
            <a:off x="2304983" y="2264412"/>
            <a:ext cx="260400" cy="569100"/>
          </a:xfrm>
          <a:prstGeom prst="bentConnector2">
            <a:avLst/>
          </a:prstGeom>
          <a:noFill/>
          <a:ln w="19050" cap="flat" cmpd="sng">
            <a:solidFill>
              <a:schemeClr val="dk1"/>
            </a:solidFill>
            <a:prstDash val="solid"/>
            <a:round/>
            <a:headEnd type="none" w="sm" len="sm"/>
            <a:tailEnd type="none" w="sm" len="sm"/>
          </a:ln>
        </p:spPr>
      </p:cxnSp>
      <p:cxnSp>
        <p:nvCxnSpPr>
          <p:cNvPr id="1031" name="Google Shape;1031;p25"/>
          <p:cNvCxnSpPr>
            <a:stCxn id="1026" idx="1"/>
            <a:endCxn id="1028" idx="3"/>
          </p:cNvCxnSpPr>
          <p:nvPr/>
        </p:nvCxnSpPr>
        <p:spPr>
          <a:xfrm flipH="1">
            <a:off x="2423183" y="2951547"/>
            <a:ext cx="142200" cy="600"/>
          </a:xfrm>
          <a:prstGeom prst="bentConnector3">
            <a:avLst>
              <a:gd name="adj1" fmla="val 50030"/>
            </a:avLst>
          </a:prstGeom>
          <a:noFill/>
          <a:ln w="19050" cap="flat" cmpd="sng">
            <a:solidFill>
              <a:schemeClr val="dk1"/>
            </a:solidFill>
            <a:prstDash val="solid"/>
            <a:round/>
            <a:headEnd type="none" w="sm" len="sm"/>
            <a:tailEnd type="none" w="sm" len="sm"/>
          </a:ln>
        </p:spPr>
      </p:cxnSp>
      <p:cxnSp>
        <p:nvCxnSpPr>
          <p:cNvPr id="1032" name="Google Shape;1032;p25"/>
          <p:cNvCxnSpPr>
            <a:stCxn id="1028" idx="2"/>
            <a:endCxn id="1014" idx="1"/>
          </p:cNvCxnSpPr>
          <p:nvPr/>
        </p:nvCxnSpPr>
        <p:spPr>
          <a:xfrm rot="-5400000" flipH="1">
            <a:off x="2150699" y="3223947"/>
            <a:ext cx="569100" cy="260400"/>
          </a:xfrm>
          <a:prstGeom prst="bentConnector2">
            <a:avLst/>
          </a:prstGeom>
          <a:noFill/>
          <a:ln w="19050" cap="flat" cmpd="sng">
            <a:solidFill>
              <a:schemeClr val="dk1"/>
            </a:solidFill>
            <a:prstDash val="solid"/>
            <a:round/>
            <a:headEnd type="none" w="sm" len="sm"/>
            <a:tailEnd type="none" w="sm" len="sm"/>
          </a:ln>
        </p:spPr>
      </p:cxnSp>
      <p:cxnSp>
        <p:nvCxnSpPr>
          <p:cNvPr id="1033" name="Google Shape;1033;p25"/>
          <p:cNvCxnSpPr>
            <a:stCxn id="1028" idx="2"/>
            <a:endCxn id="1018" idx="1"/>
          </p:cNvCxnSpPr>
          <p:nvPr/>
        </p:nvCxnSpPr>
        <p:spPr>
          <a:xfrm rot="-5400000" flipH="1">
            <a:off x="1807199" y="3567447"/>
            <a:ext cx="1256100" cy="260400"/>
          </a:xfrm>
          <a:prstGeom prst="bentConnector2">
            <a:avLst/>
          </a:prstGeom>
          <a:noFill/>
          <a:ln w="19050" cap="flat" cmpd="sng">
            <a:solidFill>
              <a:schemeClr val="dk1"/>
            </a:solidFill>
            <a:prstDash val="solid"/>
            <a:round/>
            <a:headEnd type="none" w="sm" len="sm"/>
            <a:tailEnd type="none" w="sm" len="sm"/>
          </a:ln>
        </p:spPr>
      </p:cxnSp>
      <p:cxnSp>
        <p:nvCxnSpPr>
          <p:cNvPr id="1034" name="Google Shape;1034;p25"/>
          <p:cNvCxnSpPr>
            <a:stCxn id="1028" idx="1"/>
            <a:endCxn id="1027" idx="3"/>
          </p:cNvCxnSpPr>
          <p:nvPr/>
        </p:nvCxnSpPr>
        <p:spPr>
          <a:xfrm rot="10800000">
            <a:off x="2082899" y="2951547"/>
            <a:ext cx="104100" cy="0"/>
          </a:xfrm>
          <a:prstGeom prst="straightConnector1">
            <a:avLst/>
          </a:prstGeom>
          <a:noFill/>
          <a:ln w="19050" cap="flat" cmpd="sng">
            <a:solidFill>
              <a:schemeClr val="dk1"/>
            </a:solidFill>
            <a:prstDash val="solid"/>
            <a:round/>
            <a:headEnd type="none" w="sm" len="sm"/>
            <a:tailEnd type="none" w="sm" len="sm"/>
          </a:ln>
        </p:spPr>
      </p:cxnSp>
      <p:grpSp>
        <p:nvGrpSpPr>
          <p:cNvPr id="1035" name="Google Shape;1035;p25"/>
          <p:cNvGrpSpPr/>
          <p:nvPr/>
        </p:nvGrpSpPr>
        <p:grpSpPr>
          <a:xfrm>
            <a:off x="2713443" y="3466430"/>
            <a:ext cx="276580" cy="344504"/>
            <a:chOff x="1024675" y="3313775"/>
            <a:chExt cx="348250" cy="433775"/>
          </a:xfrm>
        </p:grpSpPr>
        <p:sp>
          <p:nvSpPr>
            <p:cNvPr id="1036" name="Google Shape;1036;p25"/>
            <p:cNvSpPr/>
            <p:nvPr/>
          </p:nvSpPr>
          <p:spPr>
            <a:xfrm>
              <a:off x="1207475" y="3438000"/>
              <a:ext cx="86300" cy="59300"/>
            </a:xfrm>
            <a:custGeom>
              <a:avLst/>
              <a:gdLst/>
              <a:ahLst/>
              <a:cxnLst/>
              <a:rect l="l" t="t" r="r" b="b"/>
              <a:pathLst>
                <a:path w="3452" h="2372" extrusionOk="0">
                  <a:moveTo>
                    <a:pt x="1" y="1"/>
                  </a:moveTo>
                  <a:lnTo>
                    <a:pt x="1" y="2372"/>
                  </a:lnTo>
                  <a:lnTo>
                    <a:pt x="2415" y="2372"/>
                  </a:lnTo>
                  <a:lnTo>
                    <a:pt x="2415" y="2187"/>
                  </a:lnTo>
                  <a:cubicBezTo>
                    <a:pt x="2415" y="1917"/>
                    <a:pt x="2642" y="1690"/>
                    <a:pt x="2911" y="1690"/>
                  </a:cubicBezTo>
                  <a:lnTo>
                    <a:pt x="3451" y="1690"/>
                  </a:lnTo>
                  <a:lnTo>
                    <a:pt x="3451" y="668"/>
                  </a:lnTo>
                  <a:lnTo>
                    <a:pt x="2911" y="668"/>
                  </a:lnTo>
                  <a:cubicBezTo>
                    <a:pt x="2642" y="668"/>
                    <a:pt x="2415" y="441"/>
                    <a:pt x="2415" y="157"/>
                  </a:cubicBezTo>
                  <a:lnTo>
                    <a:pt x="2415"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7" name="Google Shape;1037;p25"/>
            <p:cNvSpPr/>
            <p:nvPr/>
          </p:nvSpPr>
          <p:spPr>
            <a:xfrm>
              <a:off x="1151400" y="3438000"/>
              <a:ext cx="30550" cy="59300"/>
            </a:xfrm>
            <a:custGeom>
              <a:avLst/>
              <a:gdLst/>
              <a:ahLst/>
              <a:cxnLst/>
              <a:rect l="l" t="t" r="r" b="b"/>
              <a:pathLst>
                <a:path w="1222" h="2372" extrusionOk="0">
                  <a:moveTo>
                    <a:pt x="1" y="1"/>
                  </a:moveTo>
                  <a:lnTo>
                    <a:pt x="1" y="2372"/>
                  </a:lnTo>
                  <a:lnTo>
                    <a:pt x="1222" y="2372"/>
                  </a:lnTo>
                  <a:lnTo>
                    <a:pt x="1222"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38" name="Google Shape;1038;p25"/>
            <p:cNvSpPr/>
            <p:nvPr/>
          </p:nvSpPr>
          <p:spPr>
            <a:xfrm>
              <a:off x="1024675" y="3313775"/>
              <a:ext cx="348250" cy="433775"/>
            </a:xfrm>
            <a:custGeom>
              <a:avLst/>
              <a:gdLst/>
              <a:ahLst/>
              <a:cxnLst/>
              <a:rect l="l" t="t" r="r" b="b"/>
              <a:pathLst>
                <a:path w="13930" h="17351" extrusionOk="0">
                  <a:moveTo>
                    <a:pt x="10247" y="3961"/>
                  </a:moveTo>
                  <a:cubicBezTo>
                    <a:pt x="10520" y="3961"/>
                    <a:pt x="10735" y="4196"/>
                    <a:pt x="10735" y="4459"/>
                  </a:cubicBezTo>
                  <a:lnTo>
                    <a:pt x="10735" y="4629"/>
                  </a:lnTo>
                  <a:lnTo>
                    <a:pt x="11274" y="4629"/>
                  </a:lnTo>
                  <a:cubicBezTo>
                    <a:pt x="11558" y="4629"/>
                    <a:pt x="11785" y="4856"/>
                    <a:pt x="11785" y="5140"/>
                  </a:cubicBezTo>
                  <a:lnTo>
                    <a:pt x="11785" y="7170"/>
                  </a:lnTo>
                  <a:cubicBezTo>
                    <a:pt x="11785" y="7454"/>
                    <a:pt x="11558" y="7682"/>
                    <a:pt x="11274" y="7682"/>
                  </a:cubicBezTo>
                  <a:lnTo>
                    <a:pt x="10749" y="7682"/>
                  </a:lnTo>
                  <a:lnTo>
                    <a:pt x="10749" y="7866"/>
                  </a:lnTo>
                  <a:cubicBezTo>
                    <a:pt x="10749" y="8150"/>
                    <a:pt x="10522" y="8377"/>
                    <a:pt x="10238" y="8377"/>
                  </a:cubicBezTo>
                  <a:lnTo>
                    <a:pt x="4573" y="8377"/>
                  </a:lnTo>
                  <a:cubicBezTo>
                    <a:pt x="4289" y="8377"/>
                    <a:pt x="4062" y="8150"/>
                    <a:pt x="4062" y="7866"/>
                  </a:cubicBezTo>
                  <a:lnTo>
                    <a:pt x="4062" y="4459"/>
                  </a:lnTo>
                  <a:cubicBezTo>
                    <a:pt x="4062" y="4189"/>
                    <a:pt x="4289" y="3962"/>
                    <a:pt x="4573" y="3962"/>
                  </a:cubicBezTo>
                  <a:lnTo>
                    <a:pt x="10223" y="3962"/>
                  </a:lnTo>
                  <a:cubicBezTo>
                    <a:pt x="10231" y="3961"/>
                    <a:pt x="10239" y="3961"/>
                    <a:pt x="10247" y="3961"/>
                  </a:cubicBezTo>
                  <a:close/>
                  <a:moveTo>
                    <a:pt x="7767" y="0"/>
                  </a:moveTo>
                  <a:cubicBezTo>
                    <a:pt x="6973" y="0"/>
                    <a:pt x="6173" y="154"/>
                    <a:pt x="5410" y="469"/>
                  </a:cubicBezTo>
                  <a:cubicBezTo>
                    <a:pt x="3124" y="1420"/>
                    <a:pt x="1619" y="3649"/>
                    <a:pt x="1619" y="6148"/>
                  </a:cubicBezTo>
                  <a:lnTo>
                    <a:pt x="1619" y="7412"/>
                  </a:lnTo>
                  <a:lnTo>
                    <a:pt x="86" y="10294"/>
                  </a:lnTo>
                  <a:cubicBezTo>
                    <a:pt x="1" y="10450"/>
                    <a:pt x="1" y="10649"/>
                    <a:pt x="100" y="10791"/>
                  </a:cubicBezTo>
                  <a:cubicBezTo>
                    <a:pt x="185" y="10947"/>
                    <a:pt x="356" y="11046"/>
                    <a:pt x="526" y="11046"/>
                  </a:cubicBezTo>
                  <a:lnTo>
                    <a:pt x="1619" y="11046"/>
                  </a:lnTo>
                  <a:lnTo>
                    <a:pt x="1619" y="12296"/>
                  </a:lnTo>
                  <a:cubicBezTo>
                    <a:pt x="1619" y="14056"/>
                    <a:pt x="3039" y="15490"/>
                    <a:pt x="4814" y="15490"/>
                  </a:cubicBezTo>
                  <a:lnTo>
                    <a:pt x="6702" y="15490"/>
                  </a:lnTo>
                  <a:lnTo>
                    <a:pt x="6702" y="16853"/>
                  </a:lnTo>
                  <a:cubicBezTo>
                    <a:pt x="6702" y="17123"/>
                    <a:pt x="6930" y="17350"/>
                    <a:pt x="7199" y="17350"/>
                  </a:cubicBezTo>
                  <a:lnTo>
                    <a:pt x="13418" y="17350"/>
                  </a:lnTo>
                  <a:cubicBezTo>
                    <a:pt x="13702" y="17350"/>
                    <a:pt x="13929" y="17123"/>
                    <a:pt x="13929" y="16853"/>
                  </a:cubicBezTo>
                  <a:lnTo>
                    <a:pt x="13929" y="6148"/>
                  </a:lnTo>
                  <a:cubicBezTo>
                    <a:pt x="13929" y="4515"/>
                    <a:pt x="13276" y="2939"/>
                    <a:pt x="12112" y="1789"/>
                  </a:cubicBezTo>
                  <a:lnTo>
                    <a:pt x="12126" y="1789"/>
                  </a:lnTo>
                  <a:cubicBezTo>
                    <a:pt x="10940" y="622"/>
                    <a:pt x="9367" y="0"/>
                    <a:pt x="776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039" name="Google Shape;1039;p25"/>
          <p:cNvGrpSpPr/>
          <p:nvPr/>
        </p:nvGrpSpPr>
        <p:grpSpPr>
          <a:xfrm>
            <a:off x="2692724" y="2779166"/>
            <a:ext cx="318018" cy="344762"/>
            <a:chOff x="1739900" y="3313100"/>
            <a:chExt cx="400425" cy="434100"/>
          </a:xfrm>
        </p:grpSpPr>
        <p:sp>
          <p:nvSpPr>
            <p:cNvPr id="1040" name="Google Shape;1040;p25"/>
            <p:cNvSpPr/>
            <p:nvPr/>
          </p:nvSpPr>
          <p:spPr>
            <a:xfrm>
              <a:off x="1739900" y="3313100"/>
              <a:ext cx="362800" cy="357550"/>
            </a:xfrm>
            <a:custGeom>
              <a:avLst/>
              <a:gdLst/>
              <a:ahLst/>
              <a:cxnLst/>
              <a:rect l="l" t="t" r="r" b="b"/>
              <a:pathLst>
                <a:path w="14512" h="14302" extrusionOk="0">
                  <a:moveTo>
                    <a:pt x="5364" y="1"/>
                  </a:moveTo>
                  <a:cubicBezTo>
                    <a:pt x="4430" y="1"/>
                    <a:pt x="3517" y="486"/>
                    <a:pt x="3011" y="1362"/>
                  </a:cubicBezTo>
                  <a:cubicBezTo>
                    <a:pt x="3394" y="1376"/>
                    <a:pt x="3763" y="1504"/>
                    <a:pt x="4062" y="1717"/>
                  </a:cubicBezTo>
                  <a:cubicBezTo>
                    <a:pt x="4473" y="2015"/>
                    <a:pt x="4275" y="2654"/>
                    <a:pt x="3778" y="2654"/>
                  </a:cubicBezTo>
                  <a:cubicBezTo>
                    <a:pt x="3664" y="2640"/>
                    <a:pt x="3565" y="2612"/>
                    <a:pt x="3479" y="2555"/>
                  </a:cubicBezTo>
                  <a:cubicBezTo>
                    <a:pt x="3339" y="2453"/>
                    <a:pt x="3187" y="2396"/>
                    <a:pt x="3024" y="2396"/>
                  </a:cubicBezTo>
                  <a:cubicBezTo>
                    <a:pt x="3006" y="2396"/>
                    <a:pt x="2987" y="2397"/>
                    <a:pt x="2968" y="2399"/>
                  </a:cubicBezTo>
                  <a:cubicBezTo>
                    <a:pt x="2950" y="2396"/>
                    <a:pt x="2932" y="2395"/>
                    <a:pt x="2914" y="2395"/>
                  </a:cubicBezTo>
                  <a:cubicBezTo>
                    <a:pt x="2833" y="2395"/>
                    <a:pt x="2754" y="2418"/>
                    <a:pt x="2684" y="2441"/>
                  </a:cubicBezTo>
                  <a:cubicBezTo>
                    <a:pt x="2684" y="2441"/>
                    <a:pt x="2684" y="2455"/>
                    <a:pt x="2684" y="2455"/>
                  </a:cubicBezTo>
                  <a:cubicBezTo>
                    <a:pt x="1918" y="2839"/>
                    <a:pt x="1478" y="3662"/>
                    <a:pt x="1591" y="4514"/>
                  </a:cubicBezTo>
                  <a:cubicBezTo>
                    <a:pt x="1634" y="4585"/>
                    <a:pt x="1676" y="4656"/>
                    <a:pt x="1733" y="4713"/>
                  </a:cubicBezTo>
                  <a:cubicBezTo>
                    <a:pt x="1790" y="4770"/>
                    <a:pt x="1847" y="4812"/>
                    <a:pt x="1918" y="4855"/>
                  </a:cubicBezTo>
                  <a:cubicBezTo>
                    <a:pt x="1989" y="4897"/>
                    <a:pt x="2045" y="4954"/>
                    <a:pt x="2088" y="5025"/>
                  </a:cubicBezTo>
                  <a:cubicBezTo>
                    <a:pt x="2277" y="4953"/>
                    <a:pt x="2477" y="4915"/>
                    <a:pt x="2678" y="4915"/>
                  </a:cubicBezTo>
                  <a:cubicBezTo>
                    <a:pt x="2794" y="4915"/>
                    <a:pt x="2911" y="4928"/>
                    <a:pt x="3025" y="4954"/>
                  </a:cubicBezTo>
                  <a:cubicBezTo>
                    <a:pt x="3252" y="4997"/>
                    <a:pt x="3451" y="5096"/>
                    <a:pt x="3636" y="5224"/>
                  </a:cubicBezTo>
                  <a:cubicBezTo>
                    <a:pt x="4043" y="5562"/>
                    <a:pt x="3744" y="6139"/>
                    <a:pt x="3325" y="6139"/>
                  </a:cubicBezTo>
                  <a:cubicBezTo>
                    <a:pt x="3233" y="6139"/>
                    <a:pt x="3136" y="6111"/>
                    <a:pt x="3039" y="6047"/>
                  </a:cubicBezTo>
                  <a:cubicBezTo>
                    <a:pt x="2933" y="5969"/>
                    <a:pt x="2811" y="5932"/>
                    <a:pt x="2691" y="5932"/>
                  </a:cubicBezTo>
                  <a:cubicBezTo>
                    <a:pt x="2443" y="5932"/>
                    <a:pt x="2203" y="6087"/>
                    <a:pt x="2116" y="6346"/>
                  </a:cubicBezTo>
                  <a:cubicBezTo>
                    <a:pt x="2041" y="6584"/>
                    <a:pt x="1853" y="6686"/>
                    <a:pt x="1661" y="6686"/>
                  </a:cubicBezTo>
                  <a:cubicBezTo>
                    <a:pt x="1350" y="6686"/>
                    <a:pt x="1028" y="6419"/>
                    <a:pt x="1151" y="6033"/>
                  </a:cubicBezTo>
                  <a:cubicBezTo>
                    <a:pt x="1194" y="5905"/>
                    <a:pt x="1250" y="5792"/>
                    <a:pt x="1321" y="5678"/>
                  </a:cubicBezTo>
                  <a:cubicBezTo>
                    <a:pt x="1151" y="5565"/>
                    <a:pt x="1009" y="5437"/>
                    <a:pt x="881" y="5281"/>
                  </a:cubicBezTo>
                  <a:cubicBezTo>
                    <a:pt x="72" y="6289"/>
                    <a:pt x="1" y="7694"/>
                    <a:pt x="711" y="8773"/>
                  </a:cubicBezTo>
                  <a:cubicBezTo>
                    <a:pt x="853" y="9001"/>
                    <a:pt x="1179" y="9128"/>
                    <a:pt x="1421" y="9228"/>
                  </a:cubicBezTo>
                  <a:cubicBezTo>
                    <a:pt x="1593" y="9277"/>
                    <a:pt x="1777" y="9316"/>
                    <a:pt x="1962" y="9316"/>
                  </a:cubicBezTo>
                  <a:cubicBezTo>
                    <a:pt x="1989" y="9316"/>
                    <a:pt x="2017" y="9315"/>
                    <a:pt x="2045" y="9313"/>
                  </a:cubicBezTo>
                  <a:lnTo>
                    <a:pt x="2045" y="9256"/>
                  </a:lnTo>
                  <a:cubicBezTo>
                    <a:pt x="2045" y="9029"/>
                    <a:pt x="2102" y="8802"/>
                    <a:pt x="2187" y="8589"/>
                  </a:cubicBezTo>
                  <a:cubicBezTo>
                    <a:pt x="2286" y="8377"/>
                    <a:pt x="2462" y="8288"/>
                    <a:pt x="2638" y="8288"/>
                  </a:cubicBezTo>
                  <a:cubicBezTo>
                    <a:pt x="2968" y="8288"/>
                    <a:pt x="3301" y="8602"/>
                    <a:pt x="3125" y="9001"/>
                  </a:cubicBezTo>
                  <a:cubicBezTo>
                    <a:pt x="3082" y="9086"/>
                    <a:pt x="3068" y="9171"/>
                    <a:pt x="3068" y="9256"/>
                  </a:cubicBezTo>
                  <a:cubicBezTo>
                    <a:pt x="3068" y="9554"/>
                    <a:pt x="3295" y="9810"/>
                    <a:pt x="3607" y="9838"/>
                  </a:cubicBezTo>
                  <a:cubicBezTo>
                    <a:pt x="3877" y="9867"/>
                    <a:pt x="4090" y="10122"/>
                    <a:pt x="4062" y="10392"/>
                  </a:cubicBezTo>
                  <a:cubicBezTo>
                    <a:pt x="4022" y="10658"/>
                    <a:pt x="3808" y="10849"/>
                    <a:pt x="3547" y="10849"/>
                  </a:cubicBezTo>
                  <a:cubicBezTo>
                    <a:pt x="3530" y="10849"/>
                    <a:pt x="3512" y="10848"/>
                    <a:pt x="3494" y="10846"/>
                  </a:cubicBezTo>
                  <a:cubicBezTo>
                    <a:pt x="3082" y="10818"/>
                    <a:pt x="2699" y="10605"/>
                    <a:pt x="2429" y="10293"/>
                  </a:cubicBezTo>
                  <a:cubicBezTo>
                    <a:pt x="2400" y="10307"/>
                    <a:pt x="2372" y="10307"/>
                    <a:pt x="2344" y="10321"/>
                  </a:cubicBezTo>
                  <a:cubicBezTo>
                    <a:pt x="2216" y="10335"/>
                    <a:pt x="2088" y="10335"/>
                    <a:pt x="1960" y="10335"/>
                  </a:cubicBezTo>
                  <a:cubicBezTo>
                    <a:pt x="1833" y="10335"/>
                    <a:pt x="1705" y="10321"/>
                    <a:pt x="1577" y="10307"/>
                  </a:cubicBezTo>
                  <a:lnTo>
                    <a:pt x="1577" y="10307"/>
                  </a:lnTo>
                  <a:cubicBezTo>
                    <a:pt x="1605" y="10506"/>
                    <a:pt x="1662" y="10704"/>
                    <a:pt x="1747" y="10889"/>
                  </a:cubicBezTo>
                  <a:cubicBezTo>
                    <a:pt x="1932" y="11315"/>
                    <a:pt x="2258" y="11656"/>
                    <a:pt x="2670" y="11854"/>
                  </a:cubicBezTo>
                  <a:cubicBezTo>
                    <a:pt x="2812" y="13304"/>
                    <a:pt x="4041" y="14302"/>
                    <a:pt x="5369" y="14302"/>
                  </a:cubicBezTo>
                  <a:cubicBezTo>
                    <a:pt x="5771" y="14302"/>
                    <a:pt x="6182" y="14210"/>
                    <a:pt x="6575" y="14012"/>
                  </a:cubicBezTo>
                  <a:cubicBezTo>
                    <a:pt x="6461" y="13530"/>
                    <a:pt x="6404" y="13047"/>
                    <a:pt x="6404" y="12550"/>
                  </a:cubicBezTo>
                  <a:lnTo>
                    <a:pt x="6404" y="8930"/>
                  </a:lnTo>
                  <a:cubicBezTo>
                    <a:pt x="6404" y="8291"/>
                    <a:pt x="6802" y="7723"/>
                    <a:pt x="7398" y="7510"/>
                  </a:cubicBezTo>
                  <a:lnTo>
                    <a:pt x="11217" y="6161"/>
                  </a:lnTo>
                  <a:cubicBezTo>
                    <a:pt x="11374" y="6104"/>
                    <a:pt x="11544" y="6076"/>
                    <a:pt x="11714" y="6076"/>
                  </a:cubicBezTo>
                  <a:cubicBezTo>
                    <a:pt x="11885" y="6076"/>
                    <a:pt x="12055" y="6104"/>
                    <a:pt x="12225" y="6161"/>
                  </a:cubicBezTo>
                  <a:lnTo>
                    <a:pt x="14511" y="6970"/>
                  </a:lnTo>
                  <a:cubicBezTo>
                    <a:pt x="14483" y="6502"/>
                    <a:pt x="14341" y="6047"/>
                    <a:pt x="14100" y="5650"/>
                  </a:cubicBezTo>
                  <a:cubicBezTo>
                    <a:pt x="13775" y="5390"/>
                    <a:pt x="13369" y="5254"/>
                    <a:pt x="12961" y="5254"/>
                  </a:cubicBezTo>
                  <a:cubicBezTo>
                    <a:pt x="12834" y="5254"/>
                    <a:pt x="12706" y="5268"/>
                    <a:pt x="12580" y="5295"/>
                  </a:cubicBezTo>
                  <a:cubicBezTo>
                    <a:pt x="12525" y="5310"/>
                    <a:pt x="12473" y="5316"/>
                    <a:pt x="12424" y="5316"/>
                  </a:cubicBezTo>
                  <a:cubicBezTo>
                    <a:pt x="11855" y="5316"/>
                    <a:pt x="11714" y="4406"/>
                    <a:pt x="12367" y="4301"/>
                  </a:cubicBezTo>
                  <a:cubicBezTo>
                    <a:pt x="12566" y="4258"/>
                    <a:pt x="12765" y="4244"/>
                    <a:pt x="12964" y="4230"/>
                  </a:cubicBezTo>
                  <a:lnTo>
                    <a:pt x="13163" y="4230"/>
                  </a:lnTo>
                  <a:cubicBezTo>
                    <a:pt x="13163" y="3946"/>
                    <a:pt x="13106" y="3662"/>
                    <a:pt x="12992" y="3407"/>
                  </a:cubicBezTo>
                  <a:cubicBezTo>
                    <a:pt x="12864" y="3151"/>
                    <a:pt x="12694" y="2910"/>
                    <a:pt x="12467" y="2725"/>
                  </a:cubicBezTo>
                  <a:cubicBezTo>
                    <a:pt x="12396" y="2697"/>
                    <a:pt x="12311" y="2682"/>
                    <a:pt x="12240" y="2682"/>
                  </a:cubicBezTo>
                  <a:cubicBezTo>
                    <a:pt x="12055" y="2682"/>
                    <a:pt x="11871" y="2739"/>
                    <a:pt x="11729" y="2853"/>
                  </a:cubicBezTo>
                  <a:cubicBezTo>
                    <a:pt x="11634" y="2915"/>
                    <a:pt x="11539" y="2942"/>
                    <a:pt x="11449" y="2942"/>
                  </a:cubicBezTo>
                  <a:cubicBezTo>
                    <a:pt x="11024" y="2942"/>
                    <a:pt x="10713" y="2343"/>
                    <a:pt x="11146" y="2015"/>
                  </a:cubicBezTo>
                  <a:cubicBezTo>
                    <a:pt x="11359" y="1859"/>
                    <a:pt x="11615" y="1760"/>
                    <a:pt x="11885" y="1703"/>
                  </a:cubicBezTo>
                  <a:cubicBezTo>
                    <a:pt x="11456" y="636"/>
                    <a:pt x="10442" y="1"/>
                    <a:pt x="9376" y="1"/>
                  </a:cubicBezTo>
                  <a:cubicBezTo>
                    <a:pt x="8995" y="1"/>
                    <a:pt x="8606" y="82"/>
                    <a:pt x="8236" y="255"/>
                  </a:cubicBezTo>
                  <a:cubicBezTo>
                    <a:pt x="8207" y="340"/>
                    <a:pt x="8179" y="411"/>
                    <a:pt x="8122" y="482"/>
                  </a:cubicBezTo>
                  <a:cubicBezTo>
                    <a:pt x="7923" y="709"/>
                    <a:pt x="7781" y="993"/>
                    <a:pt x="7739" y="1291"/>
                  </a:cubicBezTo>
                  <a:cubicBezTo>
                    <a:pt x="7838" y="1291"/>
                    <a:pt x="7938" y="1305"/>
                    <a:pt x="8037" y="1334"/>
                  </a:cubicBezTo>
                  <a:cubicBezTo>
                    <a:pt x="8264" y="1376"/>
                    <a:pt x="8463" y="1476"/>
                    <a:pt x="8648" y="1618"/>
                  </a:cubicBezTo>
                  <a:cubicBezTo>
                    <a:pt x="9055" y="1944"/>
                    <a:pt x="8756" y="2518"/>
                    <a:pt x="8337" y="2518"/>
                  </a:cubicBezTo>
                  <a:cubicBezTo>
                    <a:pt x="8246" y="2518"/>
                    <a:pt x="8148" y="2491"/>
                    <a:pt x="8051" y="2427"/>
                  </a:cubicBezTo>
                  <a:cubicBezTo>
                    <a:pt x="7980" y="2384"/>
                    <a:pt x="7909" y="2342"/>
                    <a:pt x="7824" y="2328"/>
                  </a:cubicBezTo>
                  <a:cubicBezTo>
                    <a:pt x="7786" y="2320"/>
                    <a:pt x="7747" y="2317"/>
                    <a:pt x="7709" y="2317"/>
                  </a:cubicBezTo>
                  <a:cubicBezTo>
                    <a:pt x="7452" y="2317"/>
                    <a:pt x="7215" y="2478"/>
                    <a:pt x="7128" y="2725"/>
                  </a:cubicBezTo>
                  <a:cubicBezTo>
                    <a:pt x="7072" y="2938"/>
                    <a:pt x="6873" y="3080"/>
                    <a:pt x="6646" y="3080"/>
                  </a:cubicBezTo>
                  <a:cubicBezTo>
                    <a:pt x="6589" y="3080"/>
                    <a:pt x="6546" y="3080"/>
                    <a:pt x="6489" y="3052"/>
                  </a:cubicBezTo>
                  <a:cubicBezTo>
                    <a:pt x="6220" y="2966"/>
                    <a:pt x="6078" y="2682"/>
                    <a:pt x="6163" y="2413"/>
                  </a:cubicBezTo>
                  <a:cubicBezTo>
                    <a:pt x="6262" y="2100"/>
                    <a:pt x="6461" y="1831"/>
                    <a:pt x="6717" y="1632"/>
                  </a:cubicBezTo>
                  <a:cubicBezTo>
                    <a:pt x="6702" y="1575"/>
                    <a:pt x="6688" y="1518"/>
                    <a:pt x="6702" y="1461"/>
                  </a:cubicBezTo>
                  <a:cubicBezTo>
                    <a:pt x="6717" y="1121"/>
                    <a:pt x="6788" y="794"/>
                    <a:pt x="6915" y="496"/>
                  </a:cubicBezTo>
                  <a:cubicBezTo>
                    <a:pt x="6440" y="160"/>
                    <a:pt x="5898" y="1"/>
                    <a:pt x="5364"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1" name="Google Shape;1041;p25"/>
            <p:cNvSpPr/>
            <p:nvPr/>
          </p:nvSpPr>
          <p:spPr>
            <a:xfrm>
              <a:off x="1925550" y="3490100"/>
              <a:ext cx="214775" cy="257100"/>
            </a:xfrm>
            <a:custGeom>
              <a:avLst/>
              <a:gdLst/>
              <a:ahLst/>
              <a:cxnLst/>
              <a:rect l="l" t="t" r="r" b="b"/>
              <a:pathLst>
                <a:path w="8591" h="10284" extrusionOk="0">
                  <a:moveTo>
                    <a:pt x="4290" y="0"/>
                  </a:moveTo>
                  <a:cubicBezTo>
                    <a:pt x="4235" y="0"/>
                    <a:pt x="4182" y="11"/>
                    <a:pt x="4132" y="32"/>
                  </a:cubicBezTo>
                  <a:lnTo>
                    <a:pt x="313" y="1381"/>
                  </a:lnTo>
                  <a:cubicBezTo>
                    <a:pt x="128" y="1452"/>
                    <a:pt x="1" y="1637"/>
                    <a:pt x="1" y="1835"/>
                  </a:cubicBezTo>
                  <a:lnTo>
                    <a:pt x="1" y="5470"/>
                  </a:lnTo>
                  <a:cubicBezTo>
                    <a:pt x="1" y="7912"/>
                    <a:pt x="1818" y="9971"/>
                    <a:pt x="4232" y="10283"/>
                  </a:cubicBezTo>
                  <a:lnTo>
                    <a:pt x="4359" y="10283"/>
                  </a:lnTo>
                  <a:cubicBezTo>
                    <a:pt x="6773" y="9971"/>
                    <a:pt x="8576" y="7912"/>
                    <a:pt x="8590" y="5470"/>
                  </a:cubicBezTo>
                  <a:lnTo>
                    <a:pt x="8590" y="1850"/>
                  </a:lnTo>
                  <a:cubicBezTo>
                    <a:pt x="8590" y="1637"/>
                    <a:pt x="8463" y="1466"/>
                    <a:pt x="8264" y="1395"/>
                  </a:cubicBezTo>
                  <a:lnTo>
                    <a:pt x="4459" y="32"/>
                  </a:lnTo>
                  <a:cubicBezTo>
                    <a:pt x="4402" y="11"/>
                    <a:pt x="4345" y="0"/>
                    <a:pt x="429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042" name="Google Shape;1042;p25"/>
          <p:cNvGrpSpPr/>
          <p:nvPr/>
        </p:nvGrpSpPr>
        <p:grpSpPr>
          <a:xfrm>
            <a:off x="2723449" y="1404905"/>
            <a:ext cx="256566" cy="344742"/>
            <a:chOff x="2524700" y="3313425"/>
            <a:chExt cx="323050" cy="434075"/>
          </a:xfrm>
        </p:grpSpPr>
        <p:sp>
          <p:nvSpPr>
            <p:cNvPr id="1043" name="Google Shape;1043;p25"/>
            <p:cNvSpPr/>
            <p:nvPr/>
          </p:nvSpPr>
          <p:spPr>
            <a:xfrm>
              <a:off x="2649300" y="3313425"/>
              <a:ext cx="74925" cy="115375"/>
            </a:xfrm>
            <a:custGeom>
              <a:avLst/>
              <a:gdLst/>
              <a:ahLst/>
              <a:cxnLst/>
              <a:rect l="l" t="t" r="r" b="b"/>
              <a:pathLst>
                <a:path w="2997" h="4615" extrusionOk="0">
                  <a:moveTo>
                    <a:pt x="1491" y="0"/>
                  </a:moveTo>
                  <a:cubicBezTo>
                    <a:pt x="1236" y="0"/>
                    <a:pt x="980" y="171"/>
                    <a:pt x="980" y="511"/>
                  </a:cubicBezTo>
                  <a:lnTo>
                    <a:pt x="980" y="3479"/>
                  </a:lnTo>
                  <a:cubicBezTo>
                    <a:pt x="483" y="3663"/>
                    <a:pt x="114" y="4089"/>
                    <a:pt x="0" y="4600"/>
                  </a:cubicBezTo>
                  <a:cubicBezTo>
                    <a:pt x="490" y="4494"/>
                    <a:pt x="991" y="4441"/>
                    <a:pt x="1493" y="4441"/>
                  </a:cubicBezTo>
                  <a:cubicBezTo>
                    <a:pt x="1994" y="4441"/>
                    <a:pt x="2497" y="4494"/>
                    <a:pt x="2993" y="4600"/>
                  </a:cubicBezTo>
                  <a:lnTo>
                    <a:pt x="2993" y="4600"/>
                  </a:lnTo>
                  <a:cubicBezTo>
                    <a:pt x="2875" y="4081"/>
                    <a:pt x="2495" y="3662"/>
                    <a:pt x="2002" y="3493"/>
                  </a:cubicBezTo>
                  <a:lnTo>
                    <a:pt x="2002" y="511"/>
                  </a:lnTo>
                  <a:cubicBezTo>
                    <a:pt x="2002" y="171"/>
                    <a:pt x="1747" y="0"/>
                    <a:pt x="1491" y="0"/>
                  </a:cubicBezTo>
                  <a:close/>
                  <a:moveTo>
                    <a:pt x="2993" y="4600"/>
                  </a:moveTo>
                  <a:cubicBezTo>
                    <a:pt x="2994" y="4605"/>
                    <a:pt x="2995" y="4610"/>
                    <a:pt x="2996" y="4615"/>
                  </a:cubicBezTo>
                  <a:lnTo>
                    <a:pt x="2996" y="4600"/>
                  </a:lnTo>
                  <a:cubicBezTo>
                    <a:pt x="2995" y="4600"/>
                    <a:pt x="2994" y="4600"/>
                    <a:pt x="2993" y="460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4" name="Google Shape;1044;p25"/>
            <p:cNvSpPr/>
            <p:nvPr/>
          </p:nvSpPr>
          <p:spPr>
            <a:xfrm>
              <a:off x="2524700" y="3449725"/>
              <a:ext cx="323050" cy="297775"/>
            </a:xfrm>
            <a:custGeom>
              <a:avLst/>
              <a:gdLst/>
              <a:ahLst/>
              <a:cxnLst/>
              <a:rect l="l" t="t" r="r" b="b"/>
              <a:pathLst>
                <a:path w="12922" h="11911" extrusionOk="0">
                  <a:moveTo>
                    <a:pt x="6475" y="0"/>
                  </a:moveTo>
                  <a:lnTo>
                    <a:pt x="6475" y="14"/>
                  </a:lnTo>
                  <a:cubicBezTo>
                    <a:pt x="6021" y="14"/>
                    <a:pt x="5566" y="57"/>
                    <a:pt x="5112" y="171"/>
                  </a:cubicBezTo>
                  <a:cubicBezTo>
                    <a:pt x="6418" y="270"/>
                    <a:pt x="7639" y="866"/>
                    <a:pt x="8534" y="1832"/>
                  </a:cubicBezTo>
                  <a:cubicBezTo>
                    <a:pt x="9528" y="2911"/>
                    <a:pt x="10081" y="4331"/>
                    <a:pt x="10081" y="5807"/>
                  </a:cubicBezTo>
                  <a:cubicBezTo>
                    <a:pt x="10081" y="7951"/>
                    <a:pt x="8406" y="9712"/>
                    <a:pt x="6347" y="9712"/>
                  </a:cubicBezTo>
                  <a:cubicBezTo>
                    <a:pt x="4303" y="9712"/>
                    <a:pt x="2627" y="7951"/>
                    <a:pt x="2627" y="5807"/>
                  </a:cubicBezTo>
                  <a:cubicBezTo>
                    <a:pt x="2599" y="5126"/>
                    <a:pt x="2869" y="4473"/>
                    <a:pt x="3366" y="3990"/>
                  </a:cubicBezTo>
                  <a:cubicBezTo>
                    <a:pt x="3806" y="3592"/>
                    <a:pt x="4388" y="3365"/>
                    <a:pt x="4984" y="3365"/>
                  </a:cubicBezTo>
                  <a:cubicBezTo>
                    <a:pt x="5566" y="3365"/>
                    <a:pt x="6134" y="3578"/>
                    <a:pt x="6560" y="3990"/>
                  </a:cubicBezTo>
                  <a:cubicBezTo>
                    <a:pt x="7029" y="4473"/>
                    <a:pt x="7299" y="5126"/>
                    <a:pt x="7270" y="5807"/>
                  </a:cubicBezTo>
                  <a:cubicBezTo>
                    <a:pt x="7249" y="6127"/>
                    <a:pt x="7004" y="6286"/>
                    <a:pt x="6759" y="6286"/>
                  </a:cubicBezTo>
                  <a:cubicBezTo>
                    <a:pt x="6514" y="6286"/>
                    <a:pt x="6269" y="6127"/>
                    <a:pt x="6248" y="5807"/>
                  </a:cubicBezTo>
                  <a:cubicBezTo>
                    <a:pt x="6276" y="5410"/>
                    <a:pt x="6120" y="5012"/>
                    <a:pt x="5850" y="4714"/>
                  </a:cubicBezTo>
                  <a:cubicBezTo>
                    <a:pt x="5623" y="4501"/>
                    <a:pt x="5311" y="4387"/>
                    <a:pt x="4984" y="4387"/>
                  </a:cubicBezTo>
                  <a:cubicBezTo>
                    <a:pt x="4345" y="4387"/>
                    <a:pt x="3650" y="4828"/>
                    <a:pt x="3650" y="5807"/>
                  </a:cubicBezTo>
                  <a:cubicBezTo>
                    <a:pt x="3650" y="7397"/>
                    <a:pt x="4857" y="8689"/>
                    <a:pt x="6362" y="8689"/>
                  </a:cubicBezTo>
                  <a:cubicBezTo>
                    <a:pt x="7852" y="8689"/>
                    <a:pt x="9059" y="7397"/>
                    <a:pt x="9059" y="5807"/>
                  </a:cubicBezTo>
                  <a:cubicBezTo>
                    <a:pt x="9059" y="3252"/>
                    <a:pt x="7128" y="1165"/>
                    <a:pt x="4743" y="1165"/>
                  </a:cubicBezTo>
                  <a:cubicBezTo>
                    <a:pt x="3451" y="1193"/>
                    <a:pt x="2230" y="1789"/>
                    <a:pt x="1435" y="2811"/>
                  </a:cubicBezTo>
                  <a:cubicBezTo>
                    <a:pt x="1" y="5112"/>
                    <a:pt x="299" y="8093"/>
                    <a:pt x="2173" y="10052"/>
                  </a:cubicBezTo>
                  <a:cubicBezTo>
                    <a:pt x="3322" y="11271"/>
                    <a:pt x="4892" y="11910"/>
                    <a:pt x="6484" y="11910"/>
                  </a:cubicBezTo>
                  <a:cubicBezTo>
                    <a:pt x="7470" y="11910"/>
                    <a:pt x="8465" y="11665"/>
                    <a:pt x="9372" y="11160"/>
                  </a:cubicBezTo>
                  <a:cubicBezTo>
                    <a:pt x="11743" y="9839"/>
                    <a:pt x="12921" y="7085"/>
                    <a:pt x="12240" y="4458"/>
                  </a:cubicBezTo>
                  <a:cubicBezTo>
                    <a:pt x="11558" y="1832"/>
                    <a:pt x="9187" y="0"/>
                    <a:pt x="6475"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045" name="Google Shape;1045;p25"/>
          <p:cNvGrpSpPr/>
          <p:nvPr/>
        </p:nvGrpSpPr>
        <p:grpSpPr>
          <a:xfrm>
            <a:off x="2676244" y="4149763"/>
            <a:ext cx="350977" cy="352109"/>
            <a:chOff x="3209775" y="3308100"/>
            <a:chExt cx="441925" cy="443350"/>
          </a:xfrm>
        </p:grpSpPr>
        <p:sp>
          <p:nvSpPr>
            <p:cNvPr id="1046" name="Google Shape;1046;p25"/>
            <p:cNvSpPr/>
            <p:nvPr/>
          </p:nvSpPr>
          <p:spPr>
            <a:xfrm>
              <a:off x="3209775" y="3308100"/>
              <a:ext cx="337575" cy="354250"/>
            </a:xfrm>
            <a:custGeom>
              <a:avLst/>
              <a:gdLst/>
              <a:ahLst/>
              <a:cxnLst/>
              <a:rect l="l" t="t" r="r" b="b"/>
              <a:pathLst>
                <a:path w="13503" h="14170" extrusionOk="0">
                  <a:moveTo>
                    <a:pt x="10052" y="5183"/>
                  </a:moveTo>
                  <a:cubicBezTo>
                    <a:pt x="11344" y="5183"/>
                    <a:pt x="12580" y="5679"/>
                    <a:pt x="13502" y="6588"/>
                  </a:cubicBezTo>
                  <a:cubicBezTo>
                    <a:pt x="13403" y="5750"/>
                    <a:pt x="12935" y="4998"/>
                    <a:pt x="12225" y="4544"/>
                  </a:cubicBezTo>
                  <a:cubicBezTo>
                    <a:pt x="12367" y="3820"/>
                    <a:pt x="12068" y="3067"/>
                    <a:pt x="11458" y="2641"/>
                  </a:cubicBezTo>
                  <a:cubicBezTo>
                    <a:pt x="11387" y="2613"/>
                    <a:pt x="11302" y="2613"/>
                    <a:pt x="11217" y="2599"/>
                  </a:cubicBezTo>
                  <a:cubicBezTo>
                    <a:pt x="11060" y="2599"/>
                    <a:pt x="10904" y="2655"/>
                    <a:pt x="10776" y="2755"/>
                  </a:cubicBezTo>
                  <a:cubicBezTo>
                    <a:pt x="10691" y="2812"/>
                    <a:pt x="10578" y="2840"/>
                    <a:pt x="10478" y="2840"/>
                  </a:cubicBezTo>
                  <a:cubicBezTo>
                    <a:pt x="9981" y="2840"/>
                    <a:pt x="9783" y="2201"/>
                    <a:pt x="10180" y="1917"/>
                  </a:cubicBezTo>
                  <a:cubicBezTo>
                    <a:pt x="10421" y="1761"/>
                    <a:pt x="10677" y="1647"/>
                    <a:pt x="10961" y="1605"/>
                  </a:cubicBezTo>
                  <a:cubicBezTo>
                    <a:pt x="10847" y="1392"/>
                    <a:pt x="10705" y="1179"/>
                    <a:pt x="10535" y="1008"/>
                  </a:cubicBezTo>
                  <a:cubicBezTo>
                    <a:pt x="10052" y="497"/>
                    <a:pt x="9385" y="213"/>
                    <a:pt x="8689" y="213"/>
                  </a:cubicBezTo>
                  <a:cubicBezTo>
                    <a:pt x="8107" y="213"/>
                    <a:pt x="7553" y="412"/>
                    <a:pt x="7099" y="781"/>
                  </a:cubicBezTo>
                  <a:cubicBezTo>
                    <a:pt x="7071" y="824"/>
                    <a:pt x="7042" y="866"/>
                    <a:pt x="7014" y="909"/>
                  </a:cubicBezTo>
                  <a:cubicBezTo>
                    <a:pt x="6844" y="1108"/>
                    <a:pt x="6716" y="1363"/>
                    <a:pt x="6673" y="1619"/>
                  </a:cubicBezTo>
                  <a:cubicBezTo>
                    <a:pt x="6758" y="1619"/>
                    <a:pt x="6844" y="1633"/>
                    <a:pt x="6915" y="1647"/>
                  </a:cubicBezTo>
                  <a:cubicBezTo>
                    <a:pt x="7128" y="1704"/>
                    <a:pt x="7326" y="1789"/>
                    <a:pt x="7497" y="1917"/>
                  </a:cubicBezTo>
                  <a:cubicBezTo>
                    <a:pt x="8093" y="2300"/>
                    <a:pt x="7454" y="3181"/>
                    <a:pt x="6900" y="2741"/>
                  </a:cubicBezTo>
                  <a:cubicBezTo>
                    <a:pt x="6844" y="2698"/>
                    <a:pt x="6773" y="2655"/>
                    <a:pt x="6702" y="2641"/>
                  </a:cubicBezTo>
                  <a:cubicBezTo>
                    <a:pt x="6446" y="2599"/>
                    <a:pt x="6190" y="2741"/>
                    <a:pt x="6105" y="2996"/>
                  </a:cubicBezTo>
                  <a:cubicBezTo>
                    <a:pt x="6034" y="3209"/>
                    <a:pt x="5836" y="3351"/>
                    <a:pt x="5623" y="3351"/>
                  </a:cubicBezTo>
                  <a:cubicBezTo>
                    <a:pt x="5566" y="3351"/>
                    <a:pt x="5509" y="3337"/>
                    <a:pt x="5466" y="3323"/>
                  </a:cubicBezTo>
                  <a:cubicBezTo>
                    <a:pt x="5197" y="3237"/>
                    <a:pt x="5055" y="2953"/>
                    <a:pt x="5140" y="2684"/>
                  </a:cubicBezTo>
                  <a:cubicBezTo>
                    <a:pt x="5225" y="2400"/>
                    <a:pt x="5410" y="2144"/>
                    <a:pt x="5651" y="1945"/>
                  </a:cubicBezTo>
                  <a:cubicBezTo>
                    <a:pt x="5637" y="1903"/>
                    <a:pt x="5623" y="1846"/>
                    <a:pt x="5623" y="1803"/>
                  </a:cubicBezTo>
                  <a:cubicBezTo>
                    <a:pt x="5651" y="1335"/>
                    <a:pt x="5807" y="866"/>
                    <a:pt x="6077" y="469"/>
                  </a:cubicBezTo>
                  <a:cubicBezTo>
                    <a:pt x="5083" y="0"/>
                    <a:pt x="3890" y="213"/>
                    <a:pt x="3124" y="1008"/>
                  </a:cubicBezTo>
                  <a:cubicBezTo>
                    <a:pt x="3010" y="1136"/>
                    <a:pt x="2897" y="1278"/>
                    <a:pt x="2811" y="1420"/>
                  </a:cubicBezTo>
                  <a:cubicBezTo>
                    <a:pt x="3166" y="1420"/>
                    <a:pt x="3521" y="1548"/>
                    <a:pt x="3819" y="1747"/>
                  </a:cubicBezTo>
                  <a:cubicBezTo>
                    <a:pt x="4231" y="2045"/>
                    <a:pt x="4018" y="2684"/>
                    <a:pt x="3535" y="2684"/>
                  </a:cubicBezTo>
                  <a:cubicBezTo>
                    <a:pt x="3422" y="2684"/>
                    <a:pt x="3322" y="2641"/>
                    <a:pt x="3237" y="2584"/>
                  </a:cubicBezTo>
                  <a:cubicBezTo>
                    <a:pt x="3024" y="2442"/>
                    <a:pt x="2769" y="2400"/>
                    <a:pt x="2527" y="2485"/>
                  </a:cubicBezTo>
                  <a:cubicBezTo>
                    <a:pt x="2499" y="2499"/>
                    <a:pt x="2471" y="2499"/>
                    <a:pt x="2442" y="2513"/>
                  </a:cubicBezTo>
                  <a:lnTo>
                    <a:pt x="2442" y="2513"/>
                  </a:lnTo>
                  <a:cubicBezTo>
                    <a:pt x="1718" y="2868"/>
                    <a:pt x="1306" y="3649"/>
                    <a:pt x="1420" y="4444"/>
                  </a:cubicBezTo>
                  <a:cubicBezTo>
                    <a:pt x="1448" y="4501"/>
                    <a:pt x="1817" y="4813"/>
                    <a:pt x="1860" y="4870"/>
                  </a:cubicBezTo>
                  <a:cubicBezTo>
                    <a:pt x="2158" y="4657"/>
                    <a:pt x="2542" y="4572"/>
                    <a:pt x="2911" y="4629"/>
                  </a:cubicBezTo>
                  <a:cubicBezTo>
                    <a:pt x="3621" y="4686"/>
                    <a:pt x="3479" y="5765"/>
                    <a:pt x="2769" y="5637"/>
                  </a:cubicBezTo>
                  <a:cubicBezTo>
                    <a:pt x="2698" y="5623"/>
                    <a:pt x="2627" y="5637"/>
                    <a:pt x="2556" y="5651"/>
                  </a:cubicBezTo>
                  <a:cubicBezTo>
                    <a:pt x="2300" y="5722"/>
                    <a:pt x="2144" y="5978"/>
                    <a:pt x="2201" y="6247"/>
                  </a:cubicBezTo>
                  <a:cubicBezTo>
                    <a:pt x="2243" y="6517"/>
                    <a:pt x="2073" y="6787"/>
                    <a:pt x="1789" y="6830"/>
                  </a:cubicBezTo>
                  <a:cubicBezTo>
                    <a:pt x="1761" y="6844"/>
                    <a:pt x="1732" y="6844"/>
                    <a:pt x="1704" y="6844"/>
                  </a:cubicBezTo>
                  <a:cubicBezTo>
                    <a:pt x="1448" y="6844"/>
                    <a:pt x="1250" y="6673"/>
                    <a:pt x="1193" y="6432"/>
                  </a:cubicBezTo>
                  <a:cubicBezTo>
                    <a:pt x="1150" y="6162"/>
                    <a:pt x="1164" y="5892"/>
                    <a:pt x="1264" y="5637"/>
                  </a:cubicBezTo>
                  <a:lnTo>
                    <a:pt x="1193" y="5608"/>
                  </a:lnTo>
                  <a:cubicBezTo>
                    <a:pt x="1065" y="5538"/>
                    <a:pt x="937" y="5438"/>
                    <a:pt x="838" y="5325"/>
                  </a:cubicBezTo>
                  <a:cubicBezTo>
                    <a:pt x="795" y="5296"/>
                    <a:pt x="753" y="5254"/>
                    <a:pt x="724" y="5211"/>
                  </a:cubicBezTo>
                  <a:cubicBezTo>
                    <a:pt x="170" y="5935"/>
                    <a:pt x="0" y="6901"/>
                    <a:pt x="284" y="7767"/>
                  </a:cubicBezTo>
                  <a:cubicBezTo>
                    <a:pt x="596" y="8278"/>
                    <a:pt x="1150" y="8604"/>
                    <a:pt x="1746" y="8604"/>
                  </a:cubicBezTo>
                  <a:lnTo>
                    <a:pt x="1746" y="8604"/>
                  </a:lnTo>
                  <a:lnTo>
                    <a:pt x="1746" y="8576"/>
                  </a:lnTo>
                  <a:cubicBezTo>
                    <a:pt x="1746" y="8349"/>
                    <a:pt x="1789" y="8136"/>
                    <a:pt x="1874" y="7951"/>
                  </a:cubicBezTo>
                  <a:cubicBezTo>
                    <a:pt x="2172" y="7369"/>
                    <a:pt x="3053" y="7752"/>
                    <a:pt x="2811" y="8363"/>
                  </a:cubicBezTo>
                  <a:cubicBezTo>
                    <a:pt x="2669" y="8675"/>
                    <a:pt x="2882" y="9044"/>
                    <a:pt x="3223" y="9087"/>
                  </a:cubicBezTo>
                  <a:cubicBezTo>
                    <a:pt x="3862" y="9158"/>
                    <a:pt x="3819" y="10095"/>
                    <a:pt x="3180" y="10095"/>
                  </a:cubicBezTo>
                  <a:lnTo>
                    <a:pt x="3124" y="10095"/>
                  </a:lnTo>
                  <a:cubicBezTo>
                    <a:pt x="2740" y="10067"/>
                    <a:pt x="2385" y="9882"/>
                    <a:pt x="2130" y="9598"/>
                  </a:cubicBezTo>
                  <a:lnTo>
                    <a:pt x="2073" y="9598"/>
                  </a:lnTo>
                  <a:cubicBezTo>
                    <a:pt x="1959" y="9612"/>
                    <a:pt x="1860" y="9627"/>
                    <a:pt x="1746" y="9627"/>
                  </a:cubicBezTo>
                  <a:cubicBezTo>
                    <a:pt x="1633" y="9627"/>
                    <a:pt x="1519" y="9612"/>
                    <a:pt x="1406" y="9598"/>
                  </a:cubicBezTo>
                  <a:cubicBezTo>
                    <a:pt x="1406" y="10322"/>
                    <a:pt x="1803" y="10975"/>
                    <a:pt x="2442" y="11302"/>
                  </a:cubicBezTo>
                  <a:cubicBezTo>
                    <a:pt x="2641" y="13133"/>
                    <a:pt x="4643" y="14170"/>
                    <a:pt x="6247" y="13261"/>
                  </a:cubicBezTo>
                  <a:cubicBezTo>
                    <a:pt x="3592" y="10038"/>
                    <a:pt x="5892" y="5183"/>
                    <a:pt x="10052" y="5183"/>
                  </a:cubicBezTo>
                  <a:close/>
                  <a:moveTo>
                    <a:pt x="10052" y="5183"/>
                  </a:move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7" name="Google Shape;1047;p25"/>
            <p:cNvSpPr/>
            <p:nvPr/>
          </p:nvSpPr>
          <p:spPr>
            <a:xfrm>
              <a:off x="3539150" y="3638900"/>
              <a:ext cx="112550" cy="112550"/>
            </a:xfrm>
            <a:custGeom>
              <a:avLst/>
              <a:gdLst/>
              <a:ahLst/>
              <a:cxnLst/>
              <a:rect l="l" t="t" r="r" b="b"/>
              <a:pathLst>
                <a:path w="4502" h="4502" extrusionOk="0">
                  <a:moveTo>
                    <a:pt x="3891" y="1747"/>
                  </a:moveTo>
                  <a:lnTo>
                    <a:pt x="3011" y="853"/>
                  </a:lnTo>
                  <a:cubicBezTo>
                    <a:pt x="2713" y="569"/>
                    <a:pt x="2329" y="413"/>
                    <a:pt x="1918" y="413"/>
                  </a:cubicBezTo>
                  <a:lnTo>
                    <a:pt x="1918" y="413"/>
                  </a:lnTo>
                  <a:cubicBezTo>
                    <a:pt x="1690" y="413"/>
                    <a:pt x="1477" y="455"/>
                    <a:pt x="1265" y="555"/>
                  </a:cubicBezTo>
                  <a:lnTo>
                    <a:pt x="711" y="1"/>
                  </a:lnTo>
                  <a:cubicBezTo>
                    <a:pt x="498" y="271"/>
                    <a:pt x="271" y="512"/>
                    <a:pt x="1" y="725"/>
                  </a:cubicBezTo>
                  <a:lnTo>
                    <a:pt x="555" y="1279"/>
                  </a:lnTo>
                  <a:cubicBezTo>
                    <a:pt x="455" y="1477"/>
                    <a:pt x="413" y="1705"/>
                    <a:pt x="413" y="1932"/>
                  </a:cubicBezTo>
                  <a:cubicBezTo>
                    <a:pt x="398" y="2343"/>
                    <a:pt x="569" y="2727"/>
                    <a:pt x="853" y="3011"/>
                  </a:cubicBezTo>
                  <a:lnTo>
                    <a:pt x="1733" y="3905"/>
                  </a:lnTo>
                  <a:cubicBezTo>
                    <a:pt x="2329" y="4502"/>
                    <a:pt x="3309" y="4502"/>
                    <a:pt x="3905" y="3905"/>
                  </a:cubicBezTo>
                  <a:cubicBezTo>
                    <a:pt x="4502" y="3309"/>
                    <a:pt x="4502" y="2343"/>
                    <a:pt x="3905" y="1747"/>
                  </a:cubicBezTo>
                  <a:close/>
                  <a:moveTo>
                    <a:pt x="3891" y="1747"/>
                  </a:move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8" name="Google Shape;1048;p25"/>
            <p:cNvSpPr/>
            <p:nvPr/>
          </p:nvSpPr>
          <p:spPr>
            <a:xfrm>
              <a:off x="3329750" y="3453275"/>
              <a:ext cx="262325" cy="205900"/>
            </a:xfrm>
            <a:custGeom>
              <a:avLst/>
              <a:gdLst/>
              <a:ahLst/>
              <a:cxnLst/>
              <a:rect l="l" t="t" r="r" b="b"/>
              <a:pathLst>
                <a:path w="10493" h="8236" extrusionOk="0">
                  <a:moveTo>
                    <a:pt x="8022" y="1548"/>
                  </a:moveTo>
                  <a:cubicBezTo>
                    <a:pt x="10492" y="4018"/>
                    <a:pt x="8746" y="8235"/>
                    <a:pt x="5253" y="8235"/>
                  </a:cubicBezTo>
                  <a:cubicBezTo>
                    <a:pt x="1746" y="8235"/>
                    <a:pt x="0" y="4018"/>
                    <a:pt x="2471" y="1548"/>
                  </a:cubicBezTo>
                  <a:cubicBezTo>
                    <a:pt x="4004" y="0"/>
                    <a:pt x="6489" y="0"/>
                    <a:pt x="8022" y="1548"/>
                  </a:cubicBezTo>
                  <a:close/>
                  <a:moveTo>
                    <a:pt x="8022" y="1548"/>
                  </a:move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049" name="Google Shape;1049;p25"/>
          <p:cNvGrpSpPr/>
          <p:nvPr/>
        </p:nvGrpSpPr>
        <p:grpSpPr>
          <a:xfrm>
            <a:off x="2673564" y="2115549"/>
            <a:ext cx="356338" cy="297726"/>
            <a:chOff x="238125" y="3344625"/>
            <a:chExt cx="448675" cy="374875"/>
          </a:xfrm>
        </p:grpSpPr>
        <p:sp>
          <p:nvSpPr>
            <p:cNvPr id="1050" name="Google Shape;1050;p25"/>
            <p:cNvSpPr/>
            <p:nvPr/>
          </p:nvSpPr>
          <p:spPr>
            <a:xfrm>
              <a:off x="238125" y="3344650"/>
              <a:ext cx="204475" cy="373425"/>
            </a:xfrm>
            <a:custGeom>
              <a:avLst/>
              <a:gdLst/>
              <a:ahLst/>
              <a:cxnLst/>
              <a:rect l="l" t="t" r="r" b="b"/>
              <a:pathLst>
                <a:path w="8179" h="14937" extrusionOk="0">
                  <a:moveTo>
                    <a:pt x="4813" y="1"/>
                  </a:moveTo>
                  <a:cubicBezTo>
                    <a:pt x="2158" y="1"/>
                    <a:pt x="0" y="2159"/>
                    <a:pt x="0" y="4814"/>
                  </a:cubicBezTo>
                  <a:cubicBezTo>
                    <a:pt x="0" y="7511"/>
                    <a:pt x="2442" y="10408"/>
                    <a:pt x="3493" y="11515"/>
                  </a:cubicBezTo>
                  <a:cubicBezTo>
                    <a:pt x="4330" y="12424"/>
                    <a:pt x="5267" y="13247"/>
                    <a:pt x="6290" y="13971"/>
                  </a:cubicBezTo>
                  <a:cubicBezTo>
                    <a:pt x="7028" y="14483"/>
                    <a:pt x="7653" y="14795"/>
                    <a:pt x="8178" y="14937"/>
                  </a:cubicBezTo>
                  <a:lnTo>
                    <a:pt x="8178" y="1378"/>
                  </a:lnTo>
                  <a:cubicBezTo>
                    <a:pt x="7284" y="483"/>
                    <a:pt x="6077" y="1"/>
                    <a:pt x="481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1" name="Google Shape;1051;p25"/>
            <p:cNvSpPr/>
            <p:nvPr/>
          </p:nvSpPr>
          <p:spPr>
            <a:xfrm>
              <a:off x="468125" y="3344625"/>
              <a:ext cx="218675" cy="374875"/>
            </a:xfrm>
            <a:custGeom>
              <a:avLst/>
              <a:gdLst/>
              <a:ahLst/>
              <a:cxnLst/>
              <a:rect l="l" t="t" r="r" b="b"/>
              <a:pathLst>
                <a:path w="8747" h="14995" extrusionOk="0">
                  <a:moveTo>
                    <a:pt x="2197" y="1"/>
                  </a:moveTo>
                  <a:cubicBezTo>
                    <a:pt x="1429" y="1"/>
                    <a:pt x="648" y="269"/>
                    <a:pt x="0" y="854"/>
                  </a:cubicBezTo>
                  <a:lnTo>
                    <a:pt x="0" y="14824"/>
                  </a:lnTo>
                  <a:cubicBezTo>
                    <a:pt x="298" y="14938"/>
                    <a:pt x="625" y="14995"/>
                    <a:pt x="952" y="14995"/>
                  </a:cubicBezTo>
                  <a:cubicBezTo>
                    <a:pt x="2300" y="14995"/>
                    <a:pt x="3436" y="14015"/>
                    <a:pt x="3663" y="12695"/>
                  </a:cubicBezTo>
                  <a:cubicBezTo>
                    <a:pt x="3621" y="12283"/>
                    <a:pt x="3436" y="11900"/>
                    <a:pt x="3138" y="11601"/>
                  </a:cubicBezTo>
                  <a:cubicBezTo>
                    <a:pt x="3110" y="11573"/>
                    <a:pt x="3081" y="11545"/>
                    <a:pt x="3067" y="11502"/>
                  </a:cubicBezTo>
                  <a:cubicBezTo>
                    <a:pt x="3053" y="11530"/>
                    <a:pt x="3039" y="11573"/>
                    <a:pt x="3039" y="11601"/>
                  </a:cubicBezTo>
                  <a:cubicBezTo>
                    <a:pt x="2982" y="11829"/>
                    <a:pt x="2769" y="11985"/>
                    <a:pt x="2542" y="11985"/>
                  </a:cubicBezTo>
                  <a:cubicBezTo>
                    <a:pt x="2499" y="11985"/>
                    <a:pt x="2457" y="11985"/>
                    <a:pt x="2414" y="11971"/>
                  </a:cubicBezTo>
                  <a:cubicBezTo>
                    <a:pt x="2144" y="11914"/>
                    <a:pt x="1974" y="11630"/>
                    <a:pt x="2045" y="11360"/>
                  </a:cubicBezTo>
                  <a:cubicBezTo>
                    <a:pt x="2244" y="10551"/>
                    <a:pt x="2968" y="9983"/>
                    <a:pt x="3805" y="9983"/>
                  </a:cubicBezTo>
                  <a:cubicBezTo>
                    <a:pt x="4388" y="9983"/>
                    <a:pt x="4501" y="10806"/>
                    <a:pt x="3947" y="10977"/>
                  </a:cubicBezTo>
                  <a:cubicBezTo>
                    <a:pt x="4260" y="11317"/>
                    <a:pt x="4487" y="11729"/>
                    <a:pt x="4601" y="12169"/>
                  </a:cubicBezTo>
                  <a:cubicBezTo>
                    <a:pt x="4984" y="11871"/>
                    <a:pt x="5282" y="11488"/>
                    <a:pt x="5467" y="11048"/>
                  </a:cubicBezTo>
                  <a:cubicBezTo>
                    <a:pt x="5509" y="10849"/>
                    <a:pt x="5538" y="10664"/>
                    <a:pt x="5538" y="10466"/>
                  </a:cubicBezTo>
                  <a:cubicBezTo>
                    <a:pt x="5523" y="9770"/>
                    <a:pt x="5197" y="9117"/>
                    <a:pt x="4643" y="8691"/>
                  </a:cubicBezTo>
                  <a:cubicBezTo>
                    <a:pt x="4208" y="8359"/>
                    <a:pt x="4521" y="7768"/>
                    <a:pt x="4941" y="7768"/>
                  </a:cubicBezTo>
                  <a:cubicBezTo>
                    <a:pt x="5042" y="7768"/>
                    <a:pt x="5149" y="7802"/>
                    <a:pt x="5254" y="7882"/>
                  </a:cubicBezTo>
                  <a:cubicBezTo>
                    <a:pt x="6063" y="8492"/>
                    <a:pt x="6546" y="9443"/>
                    <a:pt x="6560" y="10466"/>
                  </a:cubicBezTo>
                  <a:lnTo>
                    <a:pt x="6560" y="10707"/>
                  </a:lnTo>
                  <a:cubicBezTo>
                    <a:pt x="8462" y="9827"/>
                    <a:pt x="8746" y="7228"/>
                    <a:pt x="7071" y="5965"/>
                  </a:cubicBezTo>
                  <a:lnTo>
                    <a:pt x="7057" y="5965"/>
                  </a:lnTo>
                  <a:cubicBezTo>
                    <a:pt x="7114" y="5766"/>
                    <a:pt x="7128" y="5553"/>
                    <a:pt x="7128" y="5354"/>
                  </a:cubicBezTo>
                  <a:cubicBezTo>
                    <a:pt x="7128" y="4616"/>
                    <a:pt x="6844" y="3920"/>
                    <a:pt x="6333" y="3395"/>
                  </a:cubicBezTo>
                  <a:cubicBezTo>
                    <a:pt x="6176" y="4020"/>
                    <a:pt x="5836" y="4588"/>
                    <a:pt x="5353" y="5014"/>
                  </a:cubicBezTo>
                  <a:cubicBezTo>
                    <a:pt x="5239" y="5127"/>
                    <a:pt x="5097" y="5198"/>
                    <a:pt x="4955" y="5212"/>
                  </a:cubicBezTo>
                  <a:cubicBezTo>
                    <a:pt x="4700" y="5212"/>
                    <a:pt x="4487" y="5014"/>
                    <a:pt x="4444" y="4772"/>
                  </a:cubicBezTo>
                  <a:cubicBezTo>
                    <a:pt x="4388" y="4360"/>
                    <a:pt x="4132" y="4020"/>
                    <a:pt x="3749" y="3864"/>
                  </a:cubicBezTo>
                  <a:cubicBezTo>
                    <a:pt x="3228" y="3622"/>
                    <a:pt x="3457" y="2894"/>
                    <a:pt x="3947" y="2894"/>
                  </a:cubicBezTo>
                  <a:cubicBezTo>
                    <a:pt x="4005" y="2894"/>
                    <a:pt x="4067" y="2904"/>
                    <a:pt x="4132" y="2926"/>
                  </a:cubicBezTo>
                  <a:cubicBezTo>
                    <a:pt x="4530" y="3083"/>
                    <a:pt x="4870" y="3367"/>
                    <a:pt x="5112" y="3722"/>
                  </a:cubicBezTo>
                  <a:cubicBezTo>
                    <a:pt x="5310" y="3395"/>
                    <a:pt x="5424" y="3012"/>
                    <a:pt x="5424" y="2628"/>
                  </a:cubicBezTo>
                  <a:cubicBezTo>
                    <a:pt x="5088" y="987"/>
                    <a:pt x="3668" y="1"/>
                    <a:pt x="219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055"/>
        <p:cNvGrpSpPr/>
        <p:nvPr/>
      </p:nvGrpSpPr>
      <p:grpSpPr>
        <a:xfrm>
          <a:off x="0" y="0"/>
          <a:ext cx="0" cy="0"/>
          <a:chOff x="0" y="0"/>
          <a:chExt cx="0" cy="0"/>
        </a:xfrm>
      </p:grpSpPr>
      <p:sp>
        <p:nvSpPr>
          <p:cNvPr id="1056" name="Google Shape;1056;p26"/>
          <p:cNvSpPr txBox="1">
            <a:spLocks noGrp="1"/>
          </p:cNvSpPr>
          <p:nvPr>
            <p:ph type="title"/>
          </p:nvPr>
        </p:nvSpPr>
        <p:spPr>
          <a:xfrm>
            <a:off x="720000" y="445025"/>
            <a:ext cx="7704000" cy="5760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400"/>
              <a:buNone/>
            </a:pPr>
            <a:r>
              <a:rPr lang="en" sz="3400"/>
              <a:t>Anxiety treatment center</a:t>
            </a:r>
            <a:endParaRPr/>
          </a:p>
        </p:txBody>
      </p:sp>
      <p:sp>
        <p:nvSpPr>
          <p:cNvPr id="1057" name="Google Shape;1057;p26"/>
          <p:cNvSpPr/>
          <p:nvPr/>
        </p:nvSpPr>
        <p:spPr>
          <a:xfrm>
            <a:off x="1276984" y="1300579"/>
            <a:ext cx="813900" cy="8139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058" name="Google Shape;1058;p26"/>
          <p:cNvGrpSpPr/>
          <p:nvPr/>
        </p:nvGrpSpPr>
        <p:grpSpPr>
          <a:xfrm>
            <a:off x="716575" y="2707165"/>
            <a:ext cx="1934700" cy="1895886"/>
            <a:chOff x="716575" y="2707165"/>
            <a:chExt cx="1934700" cy="1895886"/>
          </a:xfrm>
        </p:grpSpPr>
        <p:sp>
          <p:nvSpPr>
            <p:cNvPr id="1059" name="Google Shape;1059;p26"/>
            <p:cNvSpPr txBox="1"/>
            <p:nvPr/>
          </p:nvSpPr>
          <p:spPr>
            <a:xfrm>
              <a:off x="716575" y="3676051"/>
              <a:ext cx="1934700" cy="927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Venus has a beautiful name and is the second planet from the Sun</a:t>
              </a:r>
              <a:endParaRPr sz="1400" b="0" i="0" u="none" strike="noStrike" cap="none">
                <a:solidFill>
                  <a:schemeClr val="dk1"/>
                </a:solidFill>
                <a:latin typeface="DM Sans"/>
                <a:ea typeface="DM Sans"/>
                <a:cs typeface="DM Sans"/>
                <a:sym typeface="DM Sans"/>
              </a:endParaRPr>
            </a:p>
          </p:txBody>
        </p:sp>
        <p:sp>
          <p:nvSpPr>
            <p:cNvPr id="1060" name="Google Shape;1060;p26"/>
            <p:cNvSpPr txBox="1"/>
            <p:nvPr/>
          </p:nvSpPr>
          <p:spPr>
            <a:xfrm>
              <a:off x="792634" y="2707165"/>
              <a:ext cx="1782600" cy="3762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lt1"/>
                  </a:solidFill>
                  <a:latin typeface="Domine"/>
                  <a:ea typeface="Domine"/>
                  <a:cs typeface="Domine"/>
                  <a:sym typeface="Domine"/>
                </a:rPr>
                <a:t>Concept 1</a:t>
              </a:r>
              <a:endParaRPr sz="2200" b="0" i="0" u="none" strike="noStrike" cap="none">
                <a:solidFill>
                  <a:schemeClr val="lt1"/>
                </a:solidFill>
                <a:latin typeface="Domine"/>
                <a:ea typeface="Domine"/>
                <a:cs typeface="Domine"/>
                <a:sym typeface="Domine"/>
              </a:endParaRPr>
            </a:p>
          </p:txBody>
        </p:sp>
      </p:grpSp>
      <p:sp>
        <p:nvSpPr>
          <p:cNvPr id="1061" name="Google Shape;1061;p26"/>
          <p:cNvSpPr/>
          <p:nvPr/>
        </p:nvSpPr>
        <p:spPr>
          <a:xfrm>
            <a:off x="3202361" y="1300579"/>
            <a:ext cx="813900" cy="8139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062" name="Google Shape;1062;p26"/>
          <p:cNvGrpSpPr/>
          <p:nvPr/>
        </p:nvGrpSpPr>
        <p:grpSpPr>
          <a:xfrm>
            <a:off x="2641957" y="2707165"/>
            <a:ext cx="1934700" cy="1895886"/>
            <a:chOff x="2641957" y="2707165"/>
            <a:chExt cx="1934700" cy="1895886"/>
          </a:xfrm>
        </p:grpSpPr>
        <p:sp>
          <p:nvSpPr>
            <p:cNvPr id="1063" name="Google Shape;1063;p26"/>
            <p:cNvSpPr txBox="1"/>
            <p:nvPr/>
          </p:nvSpPr>
          <p:spPr>
            <a:xfrm>
              <a:off x="2641957" y="3676051"/>
              <a:ext cx="1934700" cy="927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Earth is the third planet from the Sun and the only one that harbors life</a:t>
              </a:r>
              <a:endParaRPr sz="1400" b="0" i="0" u="none" strike="noStrike" cap="none">
                <a:solidFill>
                  <a:schemeClr val="dk1"/>
                </a:solidFill>
                <a:latin typeface="DM Sans"/>
                <a:ea typeface="DM Sans"/>
                <a:cs typeface="DM Sans"/>
                <a:sym typeface="DM Sans"/>
              </a:endParaRPr>
            </a:p>
          </p:txBody>
        </p:sp>
        <p:sp>
          <p:nvSpPr>
            <p:cNvPr id="1064" name="Google Shape;1064;p26"/>
            <p:cNvSpPr txBox="1"/>
            <p:nvPr/>
          </p:nvSpPr>
          <p:spPr>
            <a:xfrm>
              <a:off x="2718011" y="2707165"/>
              <a:ext cx="1782600" cy="3762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lt1"/>
                  </a:solidFill>
                  <a:latin typeface="Domine"/>
                  <a:ea typeface="Domine"/>
                  <a:cs typeface="Domine"/>
                  <a:sym typeface="Domine"/>
                </a:rPr>
                <a:t>Concept 2</a:t>
              </a:r>
              <a:endParaRPr sz="2200" b="0" i="0" u="none" strike="noStrike" cap="none">
                <a:solidFill>
                  <a:schemeClr val="lt1"/>
                </a:solidFill>
                <a:latin typeface="Domine"/>
                <a:ea typeface="Domine"/>
                <a:cs typeface="Domine"/>
                <a:sym typeface="Domine"/>
              </a:endParaRPr>
            </a:p>
          </p:txBody>
        </p:sp>
      </p:grpSp>
      <p:sp>
        <p:nvSpPr>
          <p:cNvPr id="1065" name="Google Shape;1065;p26"/>
          <p:cNvSpPr/>
          <p:nvPr/>
        </p:nvSpPr>
        <p:spPr>
          <a:xfrm>
            <a:off x="5127739" y="1300579"/>
            <a:ext cx="813900" cy="8139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066" name="Google Shape;1066;p26"/>
          <p:cNvGrpSpPr/>
          <p:nvPr/>
        </p:nvGrpSpPr>
        <p:grpSpPr>
          <a:xfrm>
            <a:off x="4567339" y="2707165"/>
            <a:ext cx="1934700" cy="1895886"/>
            <a:chOff x="4567339" y="2707165"/>
            <a:chExt cx="1934700" cy="1895886"/>
          </a:xfrm>
        </p:grpSpPr>
        <p:sp>
          <p:nvSpPr>
            <p:cNvPr id="1067" name="Google Shape;1067;p26"/>
            <p:cNvSpPr txBox="1"/>
            <p:nvPr/>
          </p:nvSpPr>
          <p:spPr>
            <a:xfrm>
              <a:off x="4567339" y="3676051"/>
              <a:ext cx="1934700" cy="927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Despite being red, Mars is actually a cold place. It’s full of iron oxide dust</a:t>
              </a:r>
              <a:endParaRPr sz="1400" b="0" i="0" u="none" strike="noStrike" cap="none">
                <a:solidFill>
                  <a:schemeClr val="dk1"/>
                </a:solidFill>
                <a:latin typeface="DM Sans"/>
                <a:ea typeface="DM Sans"/>
                <a:cs typeface="DM Sans"/>
                <a:sym typeface="DM Sans"/>
              </a:endParaRPr>
            </a:p>
          </p:txBody>
        </p:sp>
        <p:sp>
          <p:nvSpPr>
            <p:cNvPr id="1068" name="Google Shape;1068;p26"/>
            <p:cNvSpPr txBox="1"/>
            <p:nvPr/>
          </p:nvSpPr>
          <p:spPr>
            <a:xfrm>
              <a:off x="4643389" y="2707165"/>
              <a:ext cx="1782600" cy="3762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lt1"/>
                  </a:solidFill>
                  <a:latin typeface="Domine"/>
                  <a:ea typeface="Domine"/>
                  <a:cs typeface="Domine"/>
                  <a:sym typeface="Domine"/>
                </a:rPr>
                <a:t>Concept 3</a:t>
              </a:r>
              <a:endParaRPr sz="2200" b="0" i="0" u="none" strike="noStrike" cap="none">
                <a:solidFill>
                  <a:schemeClr val="lt1"/>
                </a:solidFill>
                <a:latin typeface="Domine"/>
                <a:ea typeface="Domine"/>
                <a:cs typeface="Domine"/>
                <a:sym typeface="Domine"/>
              </a:endParaRPr>
            </a:p>
          </p:txBody>
        </p:sp>
      </p:grpSp>
      <p:sp>
        <p:nvSpPr>
          <p:cNvPr id="1069" name="Google Shape;1069;p26"/>
          <p:cNvSpPr/>
          <p:nvPr/>
        </p:nvSpPr>
        <p:spPr>
          <a:xfrm>
            <a:off x="7053116" y="1300579"/>
            <a:ext cx="813900" cy="8139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070" name="Google Shape;1070;p26"/>
          <p:cNvGrpSpPr/>
          <p:nvPr/>
        </p:nvGrpSpPr>
        <p:grpSpPr>
          <a:xfrm>
            <a:off x="6492721" y="2707165"/>
            <a:ext cx="1934700" cy="1895886"/>
            <a:chOff x="6492721" y="2707165"/>
            <a:chExt cx="1934700" cy="1895886"/>
          </a:xfrm>
        </p:grpSpPr>
        <p:sp>
          <p:nvSpPr>
            <p:cNvPr id="1071" name="Google Shape;1071;p26"/>
            <p:cNvSpPr txBox="1"/>
            <p:nvPr/>
          </p:nvSpPr>
          <p:spPr>
            <a:xfrm>
              <a:off x="6492721" y="3676051"/>
              <a:ext cx="1934700" cy="9270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Jupiter is a gas giant and was named after the Roman god of lightning and skies</a:t>
              </a:r>
              <a:endParaRPr sz="1400" b="0" i="0" u="none" strike="noStrike" cap="none">
                <a:solidFill>
                  <a:schemeClr val="dk1"/>
                </a:solidFill>
                <a:latin typeface="DM Sans"/>
                <a:ea typeface="DM Sans"/>
                <a:cs typeface="DM Sans"/>
                <a:sym typeface="DM Sans"/>
              </a:endParaRPr>
            </a:p>
          </p:txBody>
        </p:sp>
        <p:sp>
          <p:nvSpPr>
            <p:cNvPr id="1072" name="Google Shape;1072;p26"/>
            <p:cNvSpPr txBox="1"/>
            <p:nvPr/>
          </p:nvSpPr>
          <p:spPr>
            <a:xfrm>
              <a:off x="6568766" y="2707165"/>
              <a:ext cx="1782600" cy="3762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lt1"/>
                  </a:solidFill>
                  <a:latin typeface="Domine"/>
                  <a:ea typeface="Domine"/>
                  <a:cs typeface="Domine"/>
                  <a:sym typeface="Domine"/>
                </a:rPr>
                <a:t>Concept 4</a:t>
              </a:r>
              <a:endParaRPr sz="2200" b="0" i="0" u="none" strike="noStrike" cap="none">
                <a:solidFill>
                  <a:schemeClr val="lt1"/>
                </a:solidFill>
                <a:latin typeface="Domine"/>
                <a:ea typeface="Domine"/>
                <a:cs typeface="Domine"/>
                <a:sym typeface="Domine"/>
              </a:endParaRPr>
            </a:p>
          </p:txBody>
        </p:sp>
      </p:grpSp>
      <p:cxnSp>
        <p:nvCxnSpPr>
          <p:cNvPr id="1073" name="Google Shape;1073;p26"/>
          <p:cNvCxnSpPr>
            <a:stCxn id="1057" idx="2"/>
            <a:endCxn id="1060" idx="0"/>
          </p:cNvCxnSpPr>
          <p:nvPr/>
        </p:nvCxnSpPr>
        <p:spPr>
          <a:xfrm>
            <a:off x="1683934" y="2114479"/>
            <a:ext cx="0" cy="592800"/>
          </a:xfrm>
          <a:prstGeom prst="straightConnector1">
            <a:avLst/>
          </a:prstGeom>
          <a:noFill/>
          <a:ln w="19050" cap="flat" cmpd="sng">
            <a:solidFill>
              <a:schemeClr val="dk1"/>
            </a:solidFill>
            <a:prstDash val="solid"/>
            <a:round/>
            <a:headEnd type="none" w="sm" len="sm"/>
            <a:tailEnd type="none" w="sm" len="sm"/>
          </a:ln>
        </p:spPr>
      </p:cxnSp>
      <p:cxnSp>
        <p:nvCxnSpPr>
          <p:cNvPr id="1074" name="Google Shape;1074;p26"/>
          <p:cNvCxnSpPr>
            <a:stCxn id="1061" idx="2"/>
            <a:endCxn id="1064" idx="0"/>
          </p:cNvCxnSpPr>
          <p:nvPr/>
        </p:nvCxnSpPr>
        <p:spPr>
          <a:xfrm>
            <a:off x="3609311" y="2114479"/>
            <a:ext cx="0" cy="592800"/>
          </a:xfrm>
          <a:prstGeom prst="straightConnector1">
            <a:avLst/>
          </a:prstGeom>
          <a:noFill/>
          <a:ln w="19050" cap="flat" cmpd="sng">
            <a:solidFill>
              <a:schemeClr val="dk1"/>
            </a:solidFill>
            <a:prstDash val="solid"/>
            <a:round/>
            <a:headEnd type="none" w="sm" len="sm"/>
            <a:tailEnd type="none" w="sm" len="sm"/>
          </a:ln>
        </p:spPr>
      </p:cxnSp>
      <p:cxnSp>
        <p:nvCxnSpPr>
          <p:cNvPr id="1075" name="Google Shape;1075;p26"/>
          <p:cNvCxnSpPr>
            <a:stCxn id="1065" idx="2"/>
            <a:endCxn id="1068" idx="0"/>
          </p:cNvCxnSpPr>
          <p:nvPr/>
        </p:nvCxnSpPr>
        <p:spPr>
          <a:xfrm>
            <a:off x="5534689" y="2114479"/>
            <a:ext cx="0" cy="592800"/>
          </a:xfrm>
          <a:prstGeom prst="straightConnector1">
            <a:avLst/>
          </a:prstGeom>
          <a:noFill/>
          <a:ln w="19050" cap="flat" cmpd="sng">
            <a:solidFill>
              <a:schemeClr val="dk1"/>
            </a:solidFill>
            <a:prstDash val="solid"/>
            <a:round/>
            <a:headEnd type="none" w="sm" len="sm"/>
            <a:tailEnd type="none" w="sm" len="sm"/>
          </a:ln>
        </p:spPr>
      </p:cxnSp>
      <p:cxnSp>
        <p:nvCxnSpPr>
          <p:cNvPr id="1076" name="Google Shape;1076;p26"/>
          <p:cNvCxnSpPr>
            <a:stCxn id="1069" idx="2"/>
            <a:endCxn id="1072" idx="0"/>
          </p:cNvCxnSpPr>
          <p:nvPr/>
        </p:nvCxnSpPr>
        <p:spPr>
          <a:xfrm>
            <a:off x="7460066" y="2114479"/>
            <a:ext cx="0" cy="592800"/>
          </a:xfrm>
          <a:prstGeom prst="straightConnector1">
            <a:avLst/>
          </a:prstGeom>
          <a:noFill/>
          <a:ln w="19050" cap="flat" cmpd="sng">
            <a:solidFill>
              <a:schemeClr val="dk1"/>
            </a:solidFill>
            <a:prstDash val="solid"/>
            <a:round/>
            <a:headEnd type="none" w="sm" len="sm"/>
            <a:tailEnd type="none" w="sm" len="sm"/>
          </a:ln>
        </p:spPr>
      </p:cxnSp>
      <p:cxnSp>
        <p:nvCxnSpPr>
          <p:cNvPr id="1077" name="Google Shape;1077;p26"/>
          <p:cNvCxnSpPr>
            <a:stCxn id="1060" idx="2"/>
            <a:endCxn id="1059" idx="0"/>
          </p:cNvCxnSpPr>
          <p:nvPr/>
        </p:nvCxnSpPr>
        <p:spPr>
          <a:xfrm>
            <a:off x="1683934" y="3083365"/>
            <a:ext cx="0" cy="592800"/>
          </a:xfrm>
          <a:prstGeom prst="straightConnector1">
            <a:avLst/>
          </a:prstGeom>
          <a:noFill/>
          <a:ln w="19050" cap="flat" cmpd="sng">
            <a:solidFill>
              <a:schemeClr val="dk1"/>
            </a:solidFill>
            <a:prstDash val="solid"/>
            <a:round/>
            <a:headEnd type="none" w="sm" len="sm"/>
            <a:tailEnd type="none" w="sm" len="sm"/>
          </a:ln>
        </p:spPr>
      </p:cxnSp>
      <p:cxnSp>
        <p:nvCxnSpPr>
          <p:cNvPr id="1078" name="Google Shape;1078;p26"/>
          <p:cNvCxnSpPr>
            <a:stCxn id="1064" idx="2"/>
            <a:endCxn id="1063" idx="0"/>
          </p:cNvCxnSpPr>
          <p:nvPr/>
        </p:nvCxnSpPr>
        <p:spPr>
          <a:xfrm>
            <a:off x="3609311" y="3083365"/>
            <a:ext cx="0" cy="592800"/>
          </a:xfrm>
          <a:prstGeom prst="straightConnector1">
            <a:avLst/>
          </a:prstGeom>
          <a:noFill/>
          <a:ln w="19050" cap="flat" cmpd="sng">
            <a:solidFill>
              <a:schemeClr val="dk1"/>
            </a:solidFill>
            <a:prstDash val="solid"/>
            <a:round/>
            <a:headEnd type="none" w="sm" len="sm"/>
            <a:tailEnd type="none" w="sm" len="sm"/>
          </a:ln>
        </p:spPr>
      </p:cxnSp>
      <p:cxnSp>
        <p:nvCxnSpPr>
          <p:cNvPr id="1079" name="Google Shape;1079;p26"/>
          <p:cNvCxnSpPr>
            <a:stCxn id="1068" idx="2"/>
            <a:endCxn id="1067" idx="0"/>
          </p:cNvCxnSpPr>
          <p:nvPr/>
        </p:nvCxnSpPr>
        <p:spPr>
          <a:xfrm>
            <a:off x="5534689" y="3083365"/>
            <a:ext cx="0" cy="592800"/>
          </a:xfrm>
          <a:prstGeom prst="straightConnector1">
            <a:avLst/>
          </a:prstGeom>
          <a:noFill/>
          <a:ln w="19050" cap="flat" cmpd="sng">
            <a:solidFill>
              <a:schemeClr val="dk1"/>
            </a:solidFill>
            <a:prstDash val="solid"/>
            <a:round/>
            <a:headEnd type="none" w="sm" len="sm"/>
            <a:tailEnd type="none" w="sm" len="sm"/>
          </a:ln>
        </p:spPr>
      </p:cxnSp>
      <p:cxnSp>
        <p:nvCxnSpPr>
          <p:cNvPr id="1080" name="Google Shape;1080;p26"/>
          <p:cNvCxnSpPr>
            <a:stCxn id="1072" idx="2"/>
            <a:endCxn id="1071" idx="0"/>
          </p:cNvCxnSpPr>
          <p:nvPr/>
        </p:nvCxnSpPr>
        <p:spPr>
          <a:xfrm>
            <a:off x="7460066" y="3083365"/>
            <a:ext cx="0" cy="592800"/>
          </a:xfrm>
          <a:prstGeom prst="straightConnector1">
            <a:avLst/>
          </a:prstGeom>
          <a:noFill/>
          <a:ln w="19050" cap="flat" cmpd="sng">
            <a:solidFill>
              <a:schemeClr val="dk1"/>
            </a:solidFill>
            <a:prstDash val="solid"/>
            <a:round/>
            <a:headEnd type="none" w="sm" len="sm"/>
            <a:tailEnd type="none" w="sm" len="sm"/>
          </a:ln>
        </p:spPr>
      </p:cxnSp>
      <p:grpSp>
        <p:nvGrpSpPr>
          <p:cNvPr id="1081" name="Google Shape;1081;p26"/>
          <p:cNvGrpSpPr/>
          <p:nvPr/>
        </p:nvGrpSpPr>
        <p:grpSpPr>
          <a:xfrm>
            <a:off x="7284541" y="1490479"/>
            <a:ext cx="351050" cy="434100"/>
            <a:chOff x="5485725" y="2634775"/>
            <a:chExt cx="351050" cy="434100"/>
          </a:xfrm>
        </p:grpSpPr>
        <p:sp>
          <p:nvSpPr>
            <p:cNvPr id="1082" name="Google Shape;1082;p26"/>
            <p:cNvSpPr/>
            <p:nvPr/>
          </p:nvSpPr>
          <p:spPr>
            <a:xfrm>
              <a:off x="5709325" y="2751525"/>
              <a:ext cx="38725" cy="16525"/>
            </a:xfrm>
            <a:custGeom>
              <a:avLst/>
              <a:gdLst/>
              <a:ahLst/>
              <a:cxnLst/>
              <a:rect l="l" t="t" r="r" b="b"/>
              <a:pathLst>
                <a:path w="1549" h="661" extrusionOk="0">
                  <a:moveTo>
                    <a:pt x="1548" y="1"/>
                  </a:moveTo>
                  <a:lnTo>
                    <a:pt x="1" y="413"/>
                  </a:lnTo>
                  <a:cubicBezTo>
                    <a:pt x="176" y="578"/>
                    <a:pt x="397" y="660"/>
                    <a:pt x="624" y="660"/>
                  </a:cubicBezTo>
                  <a:cubicBezTo>
                    <a:pt x="710" y="660"/>
                    <a:pt x="796" y="649"/>
                    <a:pt x="881" y="626"/>
                  </a:cubicBezTo>
                  <a:cubicBezTo>
                    <a:pt x="1193" y="540"/>
                    <a:pt x="1449" y="313"/>
                    <a:pt x="1548"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3" name="Google Shape;1083;p26"/>
            <p:cNvSpPr/>
            <p:nvPr/>
          </p:nvSpPr>
          <p:spPr>
            <a:xfrm>
              <a:off x="5622725" y="2751525"/>
              <a:ext cx="38725" cy="16750"/>
            </a:xfrm>
            <a:custGeom>
              <a:avLst/>
              <a:gdLst/>
              <a:ahLst/>
              <a:cxnLst/>
              <a:rect l="l" t="t" r="r" b="b"/>
              <a:pathLst>
                <a:path w="1549" h="670" extrusionOk="0">
                  <a:moveTo>
                    <a:pt x="0" y="1"/>
                  </a:moveTo>
                  <a:lnTo>
                    <a:pt x="0" y="1"/>
                  </a:lnTo>
                  <a:cubicBezTo>
                    <a:pt x="15" y="72"/>
                    <a:pt x="43" y="143"/>
                    <a:pt x="86" y="200"/>
                  </a:cubicBezTo>
                  <a:lnTo>
                    <a:pt x="71" y="185"/>
                  </a:lnTo>
                  <a:lnTo>
                    <a:pt x="71" y="185"/>
                  </a:lnTo>
                  <a:cubicBezTo>
                    <a:pt x="244" y="492"/>
                    <a:pt x="565" y="669"/>
                    <a:pt x="895" y="669"/>
                  </a:cubicBezTo>
                  <a:cubicBezTo>
                    <a:pt x="1054" y="669"/>
                    <a:pt x="1216" y="628"/>
                    <a:pt x="1363" y="540"/>
                  </a:cubicBezTo>
                  <a:cubicBezTo>
                    <a:pt x="1434" y="512"/>
                    <a:pt x="1491" y="469"/>
                    <a:pt x="1548" y="427"/>
                  </a:cubicBezTo>
                  <a:lnTo>
                    <a:pt x="0"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4" name="Google Shape;1084;p26"/>
            <p:cNvSpPr/>
            <p:nvPr/>
          </p:nvSpPr>
          <p:spPr>
            <a:xfrm>
              <a:off x="5485725" y="2634775"/>
              <a:ext cx="351050" cy="434100"/>
            </a:xfrm>
            <a:custGeom>
              <a:avLst/>
              <a:gdLst/>
              <a:ahLst/>
              <a:cxnLst/>
              <a:rect l="l" t="t" r="r" b="b"/>
              <a:pathLst>
                <a:path w="14042" h="17364" extrusionOk="0">
                  <a:moveTo>
                    <a:pt x="4980" y="3500"/>
                  </a:moveTo>
                  <a:cubicBezTo>
                    <a:pt x="5025" y="3500"/>
                    <a:pt x="5069" y="3507"/>
                    <a:pt x="5111" y="3521"/>
                  </a:cubicBezTo>
                  <a:lnTo>
                    <a:pt x="7923" y="4273"/>
                  </a:lnTo>
                  <a:lnTo>
                    <a:pt x="7994" y="4302"/>
                  </a:lnTo>
                  <a:lnTo>
                    <a:pt x="8050" y="4273"/>
                  </a:lnTo>
                  <a:lnTo>
                    <a:pt x="10862" y="3521"/>
                  </a:lnTo>
                  <a:cubicBezTo>
                    <a:pt x="10905" y="3509"/>
                    <a:pt x="10950" y="3504"/>
                    <a:pt x="10993" y="3504"/>
                  </a:cubicBezTo>
                  <a:cubicBezTo>
                    <a:pt x="11218" y="3504"/>
                    <a:pt x="11427" y="3650"/>
                    <a:pt x="11486" y="3876"/>
                  </a:cubicBezTo>
                  <a:cubicBezTo>
                    <a:pt x="11770" y="4926"/>
                    <a:pt x="11145" y="6006"/>
                    <a:pt x="10095" y="6289"/>
                  </a:cubicBezTo>
                  <a:cubicBezTo>
                    <a:pt x="9924" y="6332"/>
                    <a:pt x="9754" y="6360"/>
                    <a:pt x="9584" y="6360"/>
                  </a:cubicBezTo>
                  <a:cubicBezTo>
                    <a:pt x="8945" y="6346"/>
                    <a:pt x="8363" y="6048"/>
                    <a:pt x="7994" y="5537"/>
                  </a:cubicBezTo>
                  <a:cubicBezTo>
                    <a:pt x="7823" y="5764"/>
                    <a:pt x="7610" y="5949"/>
                    <a:pt x="7369" y="6091"/>
                  </a:cubicBezTo>
                  <a:cubicBezTo>
                    <a:pt x="7071" y="6261"/>
                    <a:pt x="6730" y="6360"/>
                    <a:pt x="6389" y="6360"/>
                  </a:cubicBezTo>
                  <a:cubicBezTo>
                    <a:pt x="6219" y="6360"/>
                    <a:pt x="6048" y="6332"/>
                    <a:pt x="5878" y="6289"/>
                  </a:cubicBezTo>
                  <a:cubicBezTo>
                    <a:pt x="4827" y="6006"/>
                    <a:pt x="4203" y="4926"/>
                    <a:pt x="4487" y="3876"/>
                  </a:cubicBezTo>
                  <a:cubicBezTo>
                    <a:pt x="4515" y="3748"/>
                    <a:pt x="4600" y="3634"/>
                    <a:pt x="4728" y="3563"/>
                  </a:cubicBezTo>
                  <a:cubicBezTo>
                    <a:pt x="4804" y="3526"/>
                    <a:pt x="4892" y="3500"/>
                    <a:pt x="4980" y="3500"/>
                  </a:cubicBezTo>
                  <a:close/>
                  <a:moveTo>
                    <a:pt x="8718" y="7560"/>
                  </a:moveTo>
                  <a:cubicBezTo>
                    <a:pt x="8828" y="7560"/>
                    <a:pt x="8938" y="7596"/>
                    <a:pt x="9030" y="7667"/>
                  </a:cubicBezTo>
                  <a:lnTo>
                    <a:pt x="9569" y="8093"/>
                  </a:lnTo>
                  <a:lnTo>
                    <a:pt x="10095" y="7667"/>
                  </a:lnTo>
                  <a:cubicBezTo>
                    <a:pt x="10185" y="7599"/>
                    <a:pt x="10298" y="7563"/>
                    <a:pt x="10413" y="7563"/>
                  </a:cubicBezTo>
                  <a:cubicBezTo>
                    <a:pt x="10515" y="7563"/>
                    <a:pt x="10618" y="7592"/>
                    <a:pt x="10705" y="7652"/>
                  </a:cubicBezTo>
                  <a:lnTo>
                    <a:pt x="11202" y="7979"/>
                  </a:lnTo>
                  <a:cubicBezTo>
                    <a:pt x="11444" y="8135"/>
                    <a:pt x="11515" y="8462"/>
                    <a:pt x="11344" y="8689"/>
                  </a:cubicBezTo>
                  <a:cubicBezTo>
                    <a:pt x="11247" y="8840"/>
                    <a:pt x="11089" y="8918"/>
                    <a:pt x="10925" y="8918"/>
                  </a:cubicBezTo>
                  <a:cubicBezTo>
                    <a:pt x="10826" y="8918"/>
                    <a:pt x="10725" y="8890"/>
                    <a:pt x="10634" y="8831"/>
                  </a:cubicBezTo>
                  <a:lnTo>
                    <a:pt x="10436" y="8703"/>
                  </a:lnTo>
                  <a:lnTo>
                    <a:pt x="9882" y="9143"/>
                  </a:lnTo>
                  <a:cubicBezTo>
                    <a:pt x="9797" y="9214"/>
                    <a:pt x="9683" y="9257"/>
                    <a:pt x="9569" y="9257"/>
                  </a:cubicBezTo>
                  <a:cubicBezTo>
                    <a:pt x="9442" y="9257"/>
                    <a:pt x="9342" y="9214"/>
                    <a:pt x="9243" y="9143"/>
                  </a:cubicBezTo>
                  <a:lnTo>
                    <a:pt x="8718" y="8717"/>
                  </a:lnTo>
                  <a:lnTo>
                    <a:pt x="8178" y="9143"/>
                  </a:lnTo>
                  <a:cubicBezTo>
                    <a:pt x="8086" y="9214"/>
                    <a:pt x="7976" y="9250"/>
                    <a:pt x="7866" y="9250"/>
                  </a:cubicBezTo>
                  <a:cubicBezTo>
                    <a:pt x="7756" y="9250"/>
                    <a:pt x="7646" y="9214"/>
                    <a:pt x="7553" y="9143"/>
                  </a:cubicBezTo>
                  <a:lnTo>
                    <a:pt x="7014" y="8717"/>
                  </a:lnTo>
                  <a:lnTo>
                    <a:pt x="6489" y="9143"/>
                  </a:lnTo>
                  <a:cubicBezTo>
                    <a:pt x="6389" y="9221"/>
                    <a:pt x="6276" y="9260"/>
                    <a:pt x="6164" y="9260"/>
                  </a:cubicBezTo>
                  <a:cubicBezTo>
                    <a:pt x="6052" y="9260"/>
                    <a:pt x="5942" y="9221"/>
                    <a:pt x="5850" y="9143"/>
                  </a:cubicBezTo>
                  <a:lnTo>
                    <a:pt x="5282" y="8703"/>
                  </a:lnTo>
                  <a:lnTo>
                    <a:pt x="5083" y="8831"/>
                  </a:lnTo>
                  <a:cubicBezTo>
                    <a:pt x="4992" y="8884"/>
                    <a:pt x="4902" y="8908"/>
                    <a:pt x="4817" y="8908"/>
                  </a:cubicBezTo>
                  <a:cubicBezTo>
                    <a:pt x="4385" y="8908"/>
                    <a:pt x="4090" y="8300"/>
                    <a:pt x="4529" y="7979"/>
                  </a:cubicBezTo>
                  <a:lnTo>
                    <a:pt x="5040" y="7652"/>
                  </a:lnTo>
                  <a:cubicBezTo>
                    <a:pt x="5121" y="7592"/>
                    <a:pt x="5220" y="7563"/>
                    <a:pt x="5321" y="7563"/>
                  </a:cubicBezTo>
                  <a:cubicBezTo>
                    <a:pt x="5433" y="7563"/>
                    <a:pt x="5547" y="7599"/>
                    <a:pt x="5637" y="7667"/>
                  </a:cubicBezTo>
                  <a:lnTo>
                    <a:pt x="6162" y="8093"/>
                  </a:lnTo>
                  <a:lnTo>
                    <a:pt x="6701" y="7667"/>
                  </a:lnTo>
                  <a:cubicBezTo>
                    <a:pt x="6794" y="7596"/>
                    <a:pt x="6904" y="7560"/>
                    <a:pt x="7016" y="7560"/>
                  </a:cubicBezTo>
                  <a:cubicBezTo>
                    <a:pt x="7127" y="7560"/>
                    <a:pt x="7241" y="7596"/>
                    <a:pt x="7340" y="7667"/>
                  </a:cubicBezTo>
                  <a:lnTo>
                    <a:pt x="7866" y="8093"/>
                  </a:lnTo>
                  <a:lnTo>
                    <a:pt x="8405" y="7667"/>
                  </a:lnTo>
                  <a:cubicBezTo>
                    <a:pt x="8498" y="7596"/>
                    <a:pt x="8608" y="7560"/>
                    <a:pt x="8718" y="7560"/>
                  </a:cubicBezTo>
                  <a:close/>
                  <a:moveTo>
                    <a:pt x="7875" y="0"/>
                  </a:moveTo>
                  <a:cubicBezTo>
                    <a:pt x="7083" y="0"/>
                    <a:pt x="6285" y="153"/>
                    <a:pt x="5523" y="468"/>
                  </a:cubicBezTo>
                  <a:cubicBezTo>
                    <a:pt x="3223" y="1420"/>
                    <a:pt x="1718" y="3663"/>
                    <a:pt x="1718" y="6148"/>
                  </a:cubicBezTo>
                  <a:lnTo>
                    <a:pt x="1718" y="7425"/>
                  </a:lnTo>
                  <a:lnTo>
                    <a:pt x="185" y="10308"/>
                  </a:lnTo>
                  <a:cubicBezTo>
                    <a:pt x="0" y="10634"/>
                    <a:pt x="241" y="11046"/>
                    <a:pt x="625" y="11046"/>
                  </a:cubicBezTo>
                  <a:lnTo>
                    <a:pt x="1718" y="11046"/>
                  </a:lnTo>
                  <a:lnTo>
                    <a:pt x="1718" y="12309"/>
                  </a:lnTo>
                  <a:cubicBezTo>
                    <a:pt x="1718" y="14070"/>
                    <a:pt x="3152" y="15504"/>
                    <a:pt x="4913" y="15504"/>
                  </a:cubicBezTo>
                  <a:lnTo>
                    <a:pt x="6815" y="15504"/>
                  </a:lnTo>
                  <a:lnTo>
                    <a:pt x="6815" y="16853"/>
                  </a:lnTo>
                  <a:cubicBezTo>
                    <a:pt x="6815" y="17137"/>
                    <a:pt x="7042" y="17364"/>
                    <a:pt x="7326" y="17364"/>
                  </a:cubicBezTo>
                  <a:lnTo>
                    <a:pt x="13531" y="17364"/>
                  </a:lnTo>
                  <a:cubicBezTo>
                    <a:pt x="13815" y="17364"/>
                    <a:pt x="14042" y="17137"/>
                    <a:pt x="14042" y="16853"/>
                  </a:cubicBezTo>
                  <a:lnTo>
                    <a:pt x="14042" y="6148"/>
                  </a:lnTo>
                  <a:cubicBezTo>
                    <a:pt x="14042" y="4515"/>
                    <a:pt x="13389" y="2953"/>
                    <a:pt x="12239" y="1803"/>
                  </a:cubicBezTo>
                  <a:lnTo>
                    <a:pt x="12225" y="1803"/>
                  </a:lnTo>
                  <a:cubicBezTo>
                    <a:pt x="11047" y="625"/>
                    <a:pt x="9475" y="0"/>
                    <a:pt x="7875"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085" name="Google Shape;1085;p26"/>
          <p:cNvGrpSpPr/>
          <p:nvPr/>
        </p:nvGrpSpPr>
        <p:grpSpPr>
          <a:xfrm>
            <a:off x="5302901" y="1490466"/>
            <a:ext cx="463575" cy="434125"/>
            <a:chOff x="5433900" y="3313425"/>
            <a:chExt cx="463575" cy="434125"/>
          </a:xfrm>
        </p:grpSpPr>
        <p:sp>
          <p:nvSpPr>
            <p:cNvPr id="1086" name="Google Shape;1086;p26"/>
            <p:cNvSpPr/>
            <p:nvPr/>
          </p:nvSpPr>
          <p:spPr>
            <a:xfrm>
              <a:off x="5738450" y="3606950"/>
              <a:ext cx="94425" cy="94450"/>
            </a:xfrm>
            <a:custGeom>
              <a:avLst/>
              <a:gdLst/>
              <a:ahLst/>
              <a:cxnLst/>
              <a:rect l="l" t="t" r="r" b="b"/>
              <a:pathLst>
                <a:path w="3777" h="3778" extrusionOk="0">
                  <a:moveTo>
                    <a:pt x="3067" y="1"/>
                  </a:moveTo>
                  <a:lnTo>
                    <a:pt x="0" y="3068"/>
                  </a:lnTo>
                  <a:lnTo>
                    <a:pt x="710" y="3778"/>
                  </a:lnTo>
                  <a:lnTo>
                    <a:pt x="3777" y="711"/>
                  </a:lnTo>
                  <a:lnTo>
                    <a:pt x="3067"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7" name="Google Shape;1087;p26"/>
            <p:cNvSpPr/>
            <p:nvPr/>
          </p:nvSpPr>
          <p:spPr>
            <a:xfrm>
              <a:off x="5774300" y="3642800"/>
              <a:ext cx="123175" cy="104750"/>
            </a:xfrm>
            <a:custGeom>
              <a:avLst/>
              <a:gdLst/>
              <a:ahLst/>
              <a:cxnLst/>
              <a:rect l="l" t="t" r="r" b="b"/>
              <a:pathLst>
                <a:path w="4927" h="4190" extrusionOk="0">
                  <a:moveTo>
                    <a:pt x="3067" y="1"/>
                  </a:moveTo>
                  <a:lnTo>
                    <a:pt x="0" y="3068"/>
                  </a:lnTo>
                  <a:lnTo>
                    <a:pt x="483" y="3565"/>
                  </a:lnTo>
                  <a:cubicBezTo>
                    <a:pt x="895" y="3962"/>
                    <a:pt x="1448" y="4189"/>
                    <a:pt x="2016" y="4189"/>
                  </a:cubicBezTo>
                  <a:cubicBezTo>
                    <a:pt x="3947" y="4189"/>
                    <a:pt x="4927" y="1861"/>
                    <a:pt x="3550" y="498"/>
                  </a:cubicBezTo>
                  <a:lnTo>
                    <a:pt x="3067"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8" name="Google Shape;1088;p26"/>
            <p:cNvSpPr/>
            <p:nvPr/>
          </p:nvSpPr>
          <p:spPr>
            <a:xfrm>
              <a:off x="5687675" y="3556200"/>
              <a:ext cx="109350" cy="109000"/>
            </a:xfrm>
            <a:custGeom>
              <a:avLst/>
              <a:gdLst/>
              <a:ahLst/>
              <a:cxnLst/>
              <a:rect l="l" t="t" r="r" b="b"/>
              <a:pathLst>
                <a:path w="4374" h="4360" extrusionOk="0">
                  <a:moveTo>
                    <a:pt x="711" y="1"/>
                  </a:moveTo>
                  <a:cubicBezTo>
                    <a:pt x="498" y="256"/>
                    <a:pt x="256" y="483"/>
                    <a:pt x="1" y="711"/>
                  </a:cubicBezTo>
                  <a:lnTo>
                    <a:pt x="1137" y="1846"/>
                  </a:lnTo>
                  <a:lnTo>
                    <a:pt x="313" y="2656"/>
                  </a:lnTo>
                  <a:cubicBezTo>
                    <a:pt x="128" y="2854"/>
                    <a:pt x="128" y="3167"/>
                    <a:pt x="313" y="3366"/>
                  </a:cubicBezTo>
                  <a:lnTo>
                    <a:pt x="1307" y="4359"/>
                  </a:lnTo>
                  <a:lnTo>
                    <a:pt x="4374" y="1293"/>
                  </a:lnTo>
                  <a:lnTo>
                    <a:pt x="3394" y="327"/>
                  </a:lnTo>
                  <a:cubicBezTo>
                    <a:pt x="3295" y="221"/>
                    <a:pt x="3163" y="167"/>
                    <a:pt x="3032" y="167"/>
                  </a:cubicBezTo>
                  <a:cubicBezTo>
                    <a:pt x="2901" y="167"/>
                    <a:pt x="2769" y="221"/>
                    <a:pt x="2670" y="327"/>
                  </a:cubicBezTo>
                  <a:lnTo>
                    <a:pt x="1861" y="1137"/>
                  </a:lnTo>
                  <a:lnTo>
                    <a:pt x="711" y="1"/>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9" name="Google Shape;1089;p26"/>
            <p:cNvSpPr/>
            <p:nvPr/>
          </p:nvSpPr>
          <p:spPr>
            <a:xfrm>
              <a:off x="5433900" y="3313425"/>
              <a:ext cx="285400" cy="274250"/>
            </a:xfrm>
            <a:custGeom>
              <a:avLst/>
              <a:gdLst/>
              <a:ahLst/>
              <a:cxnLst/>
              <a:rect l="l" t="t" r="r" b="b"/>
              <a:pathLst>
                <a:path w="11416" h="10970" extrusionOk="0">
                  <a:moveTo>
                    <a:pt x="8590" y="2655"/>
                  </a:moveTo>
                  <a:cubicBezTo>
                    <a:pt x="9271" y="2655"/>
                    <a:pt x="9271" y="3678"/>
                    <a:pt x="8590" y="3678"/>
                  </a:cubicBezTo>
                  <a:lnTo>
                    <a:pt x="8547" y="3678"/>
                  </a:lnTo>
                  <a:cubicBezTo>
                    <a:pt x="8505" y="3678"/>
                    <a:pt x="8462" y="3706"/>
                    <a:pt x="8462" y="3763"/>
                  </a:cubicBezTo>
                  <a:lnTo>
                    <a:pt x="8462" y="4544"/>
                  </a:lnTo>
                  <a:cubicBezTo>
                    <a:pt x="8462" y="5679"/>
                    <a:pt x="7568" y="6631"/>
                    <a:pt x="6432" y="6673"/>
                  </a:cubicBezTo>
                  <a:lnTo>
                    <a:pt x="6432" y="8633"/>
                  </a:lnTo>
                  <a:cubicBezTo>
                    <a:pt x="6411" y="8952"/>
                    <a:pt x="6166" y="9112"/>
                    <a:pt x="5922" y="9112"/>
                  </a:cubicBezTo>
                  <a:cubicBezTo>
                    <a:pt x="5679" y="9112"/>
                    <a:pt x="5438" y="8952"/>
                    <a:pt x="5424" y="8633"/>
                  </a:cubicBezTo>
                  <a:lnTo>
                    <a:pt x="5424" y="6673"/>
                  </a:lnTo>
                  <a:cubicBezTo>
                    <a:pt x="4274" y="6631"/>
                    <a:pt x="3379" y="5679"/>
                    <a:pt x="3379" y="4544"/>
                  </a:cubicBezTo>
                  <a:lnTo>
                    <a:pt x="3379" y="3763"/>
                  </a:lnTo>
                  <a:cubicBezTo>
                    <a:pt x="3379" y="3706"/>
                    <a:pt x="3351" y="3678"/>
                    <a:pt x="3294" y="3678"/>
                  </a:cubicBezTo>
                  <a:lnTo>
                    <a:pt x="3266" y="3678"/>
                  </a:lnTo>
                  <a:cubicBezTo>
                    <a:pt x="2584" y="3678"/>
                    <a:pt x="2584" y="2655"/>
                    <a:pt x="3266" y="2655"/>
                  </a:cubicBezTo>
                  <a:lnTo>
                    <a:pt x="3294" y="2655"/>
                  </a:lnTo>
                  <a:cubicBezTo>
                    <a:pt x="3905" y="2655"/>
                    <a:pt x="4401" y="3152"/>
                    <a:pt x="4401" y="3763"/>
                  </a:cubicBezTo>
                  <a:lnTo>
                    <a:pt x="4401" y="4544"/>
                  </a:lnTo>
                  <a:cubicBezTo>
                    <a:pt x="4401" y="5126"/>
                    <a:pt x="4842" y="5608"/>
                    <a:pt x="5424" y="5651"/>
                  </a:cubicBezTo>
                  <a:lnTo>
                    <a:pt x="5424" y="3209"/>
                  </a:lnTo>
                  <a:cubicBezTo>
                    <a:pt x="5438" y="2890"/>
                    <a:pt x="5679" y="2730"/>
                    <a:pt x="5922" y="2730"/>
                  </a:cubicBezTo>
                  <a:cubicBezTo>
                    <a:pt x="6166" y="2730"/>
                    <a:pt x="6411" y="2890"/>
                    <a:pt x="6432" y="3209"/>
                  </a:cubicBezTo>
                  <a:lnTo>
                    <a:pt x="6432" y="5651"/>
                  </a:lnTo>
                  <a:cubicBezTo>
                    <a:pt x="7000" y="5608"/>
                    <a:pt x="7440" y="5126"/>
                    <a:pt x="7454" y="4544"/>
                  </a:cubicBezTo>
                  <a:lnTo>
                    <a:pt x="7454" y="3763"/>
                  </a:lnTo>
                  <a:cubicBezTo>
                    <a:pt x="7440" y="3152"/>
                    <a:pt x="7937" y="2655"/>
                    <a:pt x="8547" y="2655"/>
                  </a:cubicBezTo>
                  <a:close/>
                  <a:moveTo>
                    <a:pt x="5921" y="0"/>
                  </a:moveTo>
                  <a:cubicBezTo>
                    <a:pt x="3706" y="0"/>
                    <a:pt x="1704" y="1335"/>
                    <a:pt x="852" y="3394"/>
                  </a:cubicBezTo>
                  <a:cubicBezTo>
                    <a:pt x="0" y="5438"/>
                    <a:pt x="483" y="7795"/>
                    <a:pt x="2045" y="9371"/>
                  </a:cubicBezTo>
                  <a:cubicBezTo>
                    <a:pt x="3097" y="10414"/>
                    <a:pt x="4498" y="10970"/>
                    <a:pt x="5922" y="10970"/>
                  </a:cubicBezTo>
                  <a:cubicBezTo>
                    <a:pt x="6630" y="10970"/>
                    <a:pt x="7343" y="10832"/>
                    <a:pt x="8022" y="10549"/>
                  </a:cubicBezTo>
                  <a:cubicBezTo>
                    <a:pt x="10067" y="9712"/>
                    <a:pt x="11415" y="7710"/>
                    <a:pt x="11415" y="5481"/>
                  </a:cubicBezTo>
                  <a:cubicBezTo>
                    <a:pt x="11401" y="2457"/>
                    <a:pt x="8959" y="0"/>
                    <a:pt x="592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090" name="Google Shape;1090;p26"/>
          <p:cNvGrpSpPr/>
          <p:nvPr/>
        </p:nvGrpSpPr>
        <p:grpSpPr>
          <a:xfrm>
            <a:off x="1483734" y="1490366"/>
            <a:ext cx="400400" cy="434325"/>
            <a:chOff x="3227525" y="3996700"/>
            <a:chExt cx="400400" cy="434325"/>
          </a:xfrm>
        </p:grpSpPr>
        <p:sp>
          <p:nvSpPr>
            <p:cNvPr id="1091" name="Google Shape;1091;p26"/>
            <p:cNvSpPr/>
            <p:nvPr/>
          </p:nvSpPr>
          <p:spPr>
            <a:xfrm>
              <a:off x="3227525" y="3996700"/>
              <a:ext cx="150150" cy="129225"/>
            </a:xfrm>
            <a:custGeom>
              <a:avLst/>
              <a:gdLst/>
              <a:ahLst/>
              <a:cxnLst/>
              <a:rect l="l" t="t" r="r" b="b"/>
              <a:pathLst>
                <a:path w="6006" h="5169" extrusionOk="0">
                  <a:moveTo>
                    <a:pt x="2996" y="0"/>
                  </a:moveTo>
                  <a:cubicBezTo>
                    <a:pt x="1349" y="0"/>
                    <a:pt x="0" y="1349"/>
                    <a:pt x="0" y="2996"/>
                  </a:cubicBezTo>
                  <a:lnTo>
                    <a:pt x="0" y="5168"/>
                  </a:lnTo>
                  <a:lnTo>
                    <a:pt x="6006" y="5168"/>
                  </a:lnTo>
                  <a:lnTo>
                    <a:pt x="6006" y="2996"/>
                  </a:lnTo>
                  <a:cubicBezTo>
                    <a:pt x="6006" y="1349"/>
                    <a:pt x="4657" y="0"/>
                    <a:pt x="299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2" name="Google Shape;1092;p26"/>
            <p:cNvSpPr/>
            <p:nvPr/>
          </p:nvSpPr>
          <p:spPr>
            <a:xfrm>
              <a:off x="3227525" y="4151100"/>
              <a:ext cx="150150" cy="129225"/>
            </a:xfrm>
            <a:custGeom>
              <a:avLst/>
              <a:gdLst/>
              <a:ahLst/>
              <a:cxnLst/>
              <a:rect l="l" t="t" r="r" b="b"/>
              <a:pathLst>
                <a:path w="6006" h="5169" extrusionOk="0">
                  <a:moveTo>
                    <a:pt x="0" y="0"/>
                  </a:moveTo>
                  <a:lnTo>
                    <a:pt x="0" y="2173"/>
                  </a:lnTo>
                  <a:cubicBezTo>
                    <a:pt x="0" y="3820"/>
                    <a:pt x="1349" y="5168"/>
                    <a:pt x="2996" y="5168"/>
                  </a:cubicBezTo>
                  <a:cubicBezTo>
                    <a:pt x="4657" y="5168"/>
                    <a:pt x="6006" y="3820"/>
                    <a:pt x="6006" y="2173"/>
                  </a:cubicBezTo>
                  <a:lnTo>
                    <a:pt x="6006"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3" name="Google Shape;1093;p26"/>
            <p:cNvSpPr/>
            <p:nvPr/>
          </p:nvSpPr>
          <p:spPr>
            <a:xfrm>
              <a:off x="3387250" y="4224925"/>
              <a:ext cx="240675" cy="206100"/>
            </a:xfrm>
            <a:custGeom>
              <a:avLst/>
              <a:gdLst/>
              <a:ahLst/>
              <a:cxnLst/>
              <a:rect l="l" t="t" r="r" b="b"/>
              <a:pathLst>
                <a:path w="9627" h="8244" extrusionOk="0">
                  <a:moveTo>
                    <a:pt x="4461" y="2613"/>
                  </a:moveTo>
                  <a:cubicBezTo>
                    <a:pt x="4904" y="2613"/>
                    <a:pt x="5122" y="3157"/>
                    <a:pt x="4799" y="3479"/>
                  </a:cubicBezTo>
                  <a:cubicBezTo>
                    <a:pt x="4699" y="3579"/>
                    <a:pt x="4575" y="3623"/>
                    <a:pt x="4452" y="3623"/>
                  </a:cubicBezTo>
                  <a:cubicBezTo>
                    <a:pt x="4190" y="3623"/>
                    <a:pt x="3933" y="3419"/>
                    <a:pt x="3933" y="3110"/>
                  </a:cubicBezTo>
                  <a:cubicBezTo>
                    <a:pt x="3933" y="2840"/>
                    <a:pt x="4160" y="2613"/>
                    <a:pt x="4444" y="2613"/>
                  </a:cubicBezTo>
                  <a:cubicBezTo>
                    <a:pt x="4450" y="2613"/>
                    <a:pt x="4456" y="2613"/>
                    <a:pt x="4461" y="2613"/>
                  </a:cubicBezTo>
                  <a:close/>
                  <a:moveTo>
                    <a:pt x="6545" y="2613"/>
                  </a:moveTo>
                  <a:cubicBezTo>
                    <a:pt x="7000" y="2613"/>
                    <a:pt x="7227" y="3153"/>
                    <a:pt x="6915" y="3479"/>
                  </a:cubicBezTo>
                  <a:cubicBezTo>
                    <a:pt x="6810" y="3579"/>
                    <a:pt x="6683" y="3623"/>
                    <a:pt x="6558" y="3623"/>
                  </a:cubicBezTo>
                  <a:cubicBezTo>
                    <a:pt x="6291" y="3623"/>
                    <a:pt x="6034" y="3419"/>
                    <a:pt x="6034" y="3110"/>
                  </a:cubicBezTo>
                  <a:cubicBezTo>
                    <a:pt x="6034" y="2840"/>
                    <a:pt x="6261" y="2613"/>
                    <a:pt x="6545" y="2613"/>
                  </a:cubicBezTo>
                  <a:close/>
                  <a:moveTo>
                    <a:pt x="4377" y="4509"/>
                  </a:moveTo>
                  <a:cubicBezTo>
                    <a:pt x="4530" y="4509"/>
                    <a:pt x="4686" y="4581"/>
                    <a:pt x="4799" y="4757"/>
                  </a:cubicBezTo>
                  <a:cubicBezTo>
                    <a:pt x="4962" y="5005"/>
                    <a:pt x="5229" y="5130"/>
                    <a:pt x="5495" y="5130"/>
                  </a:cubicBezTo>
                  <a:cubicBezTo>
                    <a:pt x="5761" y="5130"/>
                    <a:pt x="6027" y="5005"/>
                    <a:pt x="6190" y="4757"/>
                  </a:cubicBezTo>
                  <a:cubicBezTo>
                    <a:pt x="6305" y="4606"/>
                    <a:pt x="6452" y="4543"/>
                    <a:pt x="6595" y="4543"/>
                  </a:cubicBezTo>
                  <a:cubicBezTo>
                    <a:pt x="6951" y="4543"/>
                    <a:pt x="7285" y="4930"/>
                    <a:pt x="7042" y="5325"/>
                  </a:cubicBezTo>
                  <a:lnTo>
                    <a:pt x="7042" y="5339"/>
                  </a:lnTo>
                  <a:cubicBezTo>
                    <a:pt x="6669" y="5882"/>
                    <a:pt x="6085" y="6152"/>
                    <a:pt x="5501" y="6152"/>
                  </a:cubicBezTo>
                  <a:cubicBezTo>
                    <a:pt x="4910" y="6152"/>
                    <a:pt x="4319" y="5875"/>
                    <a:pt x="3947" y="5325"/>
                  </a:cubicBezTo>
                  <a:cubicBezTo>
                    <a:pt x="3657" y="4924"/>
                    <a:pt x="4009" y="4509"/>
                    <a:pt x="4377" y="4509"/>
                  </a:cubicBezTo>
                  <a:close/>
                  <a:moveTo>
                    <a:pt x="5495" y="1"/>
                  </a:moveTo>
                  <a:cubicBezTo>
                    <a:pt x="1832" y="1"/>
                    <a:pt x="0" y="4445"/>
                    <a:pt x="2598" y="7029"/>
                  </a:cubicBezTo>
                  <a:cubicBezTo>
                    <a:pt x="3438" y="7868"/>
                    <a:pt x="4469" y="8244"/>
                    <a:pt x="5480" y="8244"/>
                  </a:cubicBezTo>
                  <a:cubicBezTo>
                    <a:pt x="7597" y="8244"/>
                    <a:pt x="9626" y="6597"/>
                    <a:pt x="9626" y="4118"/>
                  </a:cubicBezTo>
                  <a:cubicBezTo>
                    <a:pt x="9626" y="1846"/>
                    <a:pt x="7781" y="1"/>
                    <a:pt x="550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4" name="Google Shape;1094;p26"/>
            <p:cNvSpPr/>
            <p:nvPr/>
          </p:nvSpPr>
          <p:spPr>
            <a:xfrm>
              <a:off x="3425350" y="4027650"/>
              <a:ext cx="180200" cy="149500"/>
            </a:xfrm>
            <a:custGeom>
              <a:avLst/>
              <a:gdLst/>
              <a:ahLst/>
              <a:cxnLst/>
              <a:rect l="l" t="t" r="r" b="b"/>
              <a:pathLst>
                <a:path w="7208" h="5980" extrusionOk="0">
                  <a:moveTo>
                    <a:pt x="3626" y="0"/>
                  </a:moveTo>
                  <a:cubicBezTo>
                    <a:pt x="2448" y="0"/>
                    <a:pt x="1334" y="694"/>
                    <a:pt x="861" y="1843"/>
                  </a:cubicBezTo>
                  <a:cubicBezTo>
                    <a:pt x="1" y="3912"/>
                    <a:pt x="1606" y="5980"/>
                    <a:pt x="3601" y="5980"/>
                  </a:cubicBezTo>
                  <a:cubicBezTo>
                    <a:pt x="3976" y="5980"/>
                    <a:pt x="4364" y="5907"/>
                    <a:pt x="4752" y="5748"/>
                  </a:cubicBezTo>
                  <a:cubicBezTo>
                    <a:pt x="7208" y="4725"/>
                    <a:pt x="7208" y="1247"/>
                    <a:pt x="4766" y="225"/>
                  </a:cubicBezTo>
                  <a:cubicBezTo>
                    <a:pt x="4392" y="72"/>
                    <a:pt x="4006" y="0"/>
                    <a:pt x="362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095" name="Google Shape;1095;p26"/>
          <p:cNvGrpSpPr/>
          <p:nvPr/>
        </p:nvGrpSpPr>
        <p:grpSpPr>
          <a:xfrm>
            <a:off x="3469449" y="1490466"/>
            <a:ext cx="279725" cy="434125"/>
            <a:chOff x="4030775" y="3996700"/>
            <a:chExt cx="279725" cy="434125"/>
          </a:xfrm>
        </p:grpSpPr>
        <p:sp>
          <p:nvSpPr>
            <p:cNvPr id="1096" name="Google Shape;1096;p26"/>
            <p:cNvSpPr/>
            <p:nvPr/>
          </p:nvSpPr>
          <p:spPr>
            <a:xfrm>
              <a:off x="4117375" y="3996700"/>
              <a:ext cx="106500" cy="26275"/>
            </a:xfrm>
            <a:custGeom>
              <a:avLst/>
              <a:gdLst/>
              <a:ahLst/>
              <a:cxnLst/>
              <a:rect l="l" t="t" r="r" b="b"/>
              <a:pathLst>
                <a:path w="4260" h="1051" extrusionOk="0">
                  <a:moveTo>
                    <a:pt x="1" y="0"/>
                  </a:moveTo>
                  <a:lnTo>
                    <a:pt x="426" y="781"/>
                  </a:lnTo>
                  <a:cubicBezTo>
                    <a:pt x="512" y="952"/>
                    <a:pt x="682" y="1051"/>
                    <a:pt x="881" y="1051"/>
                  </a:cubicBezTo>
                  <a:lnTo>
                    <a:pt x="3394" y="1051"/>
                  </a:lnTo>
                  <a:cubicBezTo>
                    <a:pt x="3578" y="1051"/>
                    <a:pt x="3749" y="952"/>
                    <a:pt x="3834" y="781"/>
                  </a:cubicBezTo>
                  <a:lnTo>
                    <a:pt x="4260"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7" name="Google Shape;1097;p26"/>
            <p:cNvSpPr/>
            <p:nvPr/>
          </p:nvSpPr>
          <p:spPr>
            <a:xfrm>
              <a:off x="4030775" y="3996700"/>
              <a:ext cx="279725" cy="434125"/>
            </a:xfrm>
            <a:custGeom>
              <a:avLst/>
              <a:gdLst/>
              <a:ahLst/>
              <a:cxnLst/>
              <a:rect l="l" t="t" r="r" b="b"/>
              <a:pathLst>
                <a:path w="11189" h="17365" extrusionOk="0">
                  <a:moveTo>
                    <a:pt x="2488" y="4514"/>
                  </a:moveTo>
                  <a:cubicBezTo>
                    <a:pt x="2501" y="4514"/>
                    <a:pt x="2514" y="4514"/>
                    <a:pt x="2527" y="4515"/>
                  </a:cubicBezTo>
                  <a:lnTo>
                    <a:pt x="2598" y="4515"/>
                  </a:lnTo>
                  <a:cubicBezTo>
                    <a:pt x="3252" y="4515"/>
                    <a:pt x="3777" y="5041"/>
                    <a:pt x="3777" y="5694"/>
                  </a:cubicBezTo>
                  <a:lnTo>
                    <a:pt x="3777" y="6262"/>
                  </a:lnTo>
                  <a:cubicBezTo>
                    <a:pt x="3777" y="6986"/>
                    <a:pt x="4359" y="7582"/>
                    <a:pt x="5083" y="7610"/>
                  </a:cubicBezTo>
                  <a:lnTo>
                    <a:pt x="5083" y="5026"/>
                  </a:lnTo>
                  <a:cubicBezTo>
                    <a:pt x="5104" y="4700"/>
                    <a:pt x="5349" y="4537"/>
                    <a:pt x="5594" y="4537"/>
                  </a:cubicBezTo>
                  <a:cubicBezTo>
                    <a:pt x="5839" y="4537"/>
                    <a:pt x="6084" y="4700"/>
                    <a:pt x="6105" y="5026"/>
                  </a:cubicBezTo>
                  <a:lnTo>
                    <a:pt x="6105" y="7610"/>
                  </a:lnTo>
                  <a:cubicBezTo>
                    <a:pt x="6829" y="7582"/>
                    <a:pt x="7412" y="6986"/>
                    <a:pt x="7412" y="6262"/>
                  </a:cubicBezTo>
                  <a:lnTo>
                    <a:pt x="7412" y="5694"/>
                  </a:lnTo>
                  <a:cubicBezTo>
                    <a:pt x="7412" y="5041"/>
                    <a:pt x="7937" y="4515"/>
                    <a:pt x="8604" y="4515"/>
                  </a:cubicBezTo>
                  <a:lnTo>
                    <a:pt x="8647" y="4515"/>
                  </a:lnTo>
                  <a:cubicBezTo>
                    <a:pt x="9286" y="4544"/>
                    <a:pt x="9286" y="5495"/>
                    <a:pt x="8647" y="5523"/>
                  </a:cubicBezTo>
                  <a:lnTo>
                    <a:pt x="8604" y="5523"/>
                  </a:lnTo>
                  <a:cubicBezTo>
                    <a:pt x="8505" y="5523"/>
                    <a:pt x="8420" y="5609"/>
                    <a:pt x="8420" y="5708"/>
                  </a:cubicBezTo>
                  <a:lnTo>
                    <a:pt x="8420" y="6276"/>
                  </a:lnTo>
                  <a:cubicBezTo>
                    <a:pt x="8420" y="7554"/>
                    <a:pt x="7383" y="8604"/>
                    <a:pt x="6091" y="8633"/>
                  </a:cubicBezTo>
                  <a:lnTo>
                    <a:pt x="6091" y="10322"/>
                  </a:lnTo>
                  <a:cubicBezTo>
                    <a:pt x="6077" y="10642"/>
                    <a:pt x="5832" y="10801"/>
                    <a:pt x="5587" y="10801"/>
                  </a:cubicBezTo>
                  <a:cubicBezTo>
                    <a:pt x="5342" y="10801"/>
                    <a:pt x="5097" y="10642"/>
                    <a:pt x="5083" y="10322"/>
                  </a:cubicBezTo>
                  <a:lnTo>
                    <a:pt x="5083" y="8633"/>
                  </a:lnTo>
                  <a:cubicBezTo>
                    <a:pt x="3791" y="8604"/>
                    <a:pt x="2755" y="7554"/>
                    <a:pt x="2755" y="6276"/>
                  </a:cubicBezTo>
                  <a:lnTo>
                    <a:pt x="2755" y="5708"/>
                  </a:lnTo>
                  <a:cubicBezTo>
                    <a:pt x="2755" y="5609"/>
                    <a:pt x="2669" y="5523"/>
                    <a:pt x="2584" y="5523"/>
                  </a:cubicBezTo>
                  <a:lnTo>
                    <a:pt x="2527" y="5523"/>
                  </a:lnTo>
                  <a:cubicBezTo>
                    <a:pt x="2514" y="5524"/>
                    <a:pt x="2501" y="5525"/>
                    <a:pt x="2488" y="5525"/>
                  </a:cubicBezTo>
                  <a:cubicBezTo>
                    <a:pt x="1831" y="5525"/>
                    <a:pt x="1831" y="4514"/>
                    <a:pt x="2488" y="4514"/>
                  </a:cubicBezTo>
                  <a:close/>
                  <a:moveTo>
                    <a:pt x="8688" y="11840"/>
                  </a:moveTo>
                  <a:cubicBezTo>
                    <a:pt x="9357" y="11840"/>
                    <a:pt x="9357" y="12851"/>
                    <a:pt x="8688" y="12851"/>
                  </a:cubicBezTo>
                  <a:cubicBezTo>
                    <a:pt x="8674" y="12851"/>
                    <a:pt x="8661" y="12850"/>
                    <a:pt x="8647" y="12849"/>
                  </a:cubicBezTo>
                  <a:lnTo>
                    <a:pt x="2542" y="12849"/>
                  </a:lnTo>
                  <a:cubicBezTo>
                    <a:pt x="1903" y="12821"/>
                    <a:pt x="1903" y="11870"/>
                    <a:pt x="2542" y="11841"/>
                  </a:cubicBezTo>
                  <a:lnTo>
                    <a:pt x="8647" y="11841"/>
                  </a:lnTo>
                  <a:cubicBezTo>
                    <a:pt x="8661" y="11841"/>
                    <a:pt x="8674" y="11840"/>
                    <a:pt x="8688" y="11840"/>
                  </a:cubicBezTo>
                  <a:close/>
                  <a:moveTo>
                    <a:pt x="5594" y="13872"/>
                  </a:moveTo>
                  <a:cubicBezTo>
                    <a:pt x="6276" y="13872"/>
                    <a:pt x="6276" y="14894"/>
                    <a:pt x="5594" y="14894"/>
                  </a:cubicBezTo>
                  <a:lnTo>
                    <a:pt x="2542" y="14894"/>
                  </a:lnTo>
                  <a:cubicBezTo>
                    <a:pt x="1860" y="14894"/>
                    <a:pt x="1860" y="13872"/>
                    <a:pt x="2542" y="13872"/>
                  </a:cubicBezTo>
                  <a:close/>
                  <a:moveTo>
                    <a:pt x="1534" y="0"/>
                  </a:moveTo>
                  <a:cubicBezTo>
                    <a:pt x="682" y="0"/>
                    <a:pt x="0" y="682"/>
                    <a:pt x="0" y="1534"/>
                  </a:cubicBezTo>
                  <a:lnTo>
                    <a:pt x="0" y="15845"/>
                  </a:lnTo>
                  <a:cubicBezTo>
                    <a:pt x="0" y="16683"/>
                    <a:pt x="682" y="17364"/>
                    <a:pt x="1534" y="17364"/>
                  </a:cubicBezTo>
                  <a:lnTo>
                    <a:pt x="9669" y="17364"/>
                  </a:lnTo>
                  <a:cubicBezTo>
                    <a:pt x="10507" y="17364"/>
                    <a:pt x="11188" y="16683"/>
                    <a:pt x="11188" y="15845"/>
                  </a:cubicBezTo>
                  <a:lnTo>
                    <a:pt x="11188" y="1534"/>
                  </a:lnTo>
                  <a:cubicBezTo>
                    <a:pt x="11188" y="682"/>
                    <a:pt x="10507" y="0"/>
                    <a:pt x="9669" y="0"/>
                  </a:cubicBezTo>
                  <a:lnTo>
                    <a:pt x="8874" y="0"/>
                  </a:lnTo>
                  <a:lnTo>
                    <a:pt x="8192" y="1264"/>
                  </a:lnTo>
                  <a:cubicBezTo>
                    <a:pt x="7937" y="1761"/>
                    <a:pt x="7412" y="2073"/>
                    <a:pt x="6858" y="2073"/>
                  </a:cubicBezTo>
                  <a:lnTo>
                    <a:pt x="4345" y="2073"/>
                  </a:lnTo>
                  <a:cubicBezTo>
                    <a:pt x="3777" y="2073"/>
                    <a:pt x="3252" y="1761"/>
                    <a:pt x="2996" y="1264"/>
                  </a:cubicBezTo>
                  <a:lnTo>
                    <a:pt x="2314"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101"/>
        <p:cNvGrpSpPr/>
        <p:nvPr/>
      </p:nvGrpSpPr>
      <p:grpSpPr>
        <a:xfrm>
          <a:off x="0" y="0"/>
          <a:ext cx="0" cy="0"/>
          <a:chOff x="0" y="0"/>
          <a:chExt cx="0" cy="0"/>
        </a:xfrm>
      </p:grpSpPr>
      <p:sp>
        <p:nvSpPr>
          <p:cNvPr id="1102" name="Google Shape;1102;p27"/>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400"/>
              <a:buNone/>
            </a:pPr>
            <a:r>
              <a:rPr lang="en" sz="3400"/>
              <a:t>Anxiety treatment center</a:t>
            </a:r>
            <a:endParaRPr/>
          </a:p>
        </p:txBody>
      </p:sp>
      <p:grpSp>
        <p:nvGrpSpPr>
          <p:cNvPr id="1103" name="Google Shape;1103;p27"/>
          <p:cNvGrpSpPr/>
          <p:nvPr/>
        </p:nvGrpSpPr>
        <p:grpSpPr>
          <a:xfrm>
            <a:off x="4583537" y="1205875"/>
            <a:ext cx="3826626" cy="742800"/>
            <a:chOff x="4583537" y="1205875"/>
            <a:chExt cx="3826626" cy="742800"/>
          </a:xfrm>
        </p:grpSpPr>
        <p:sp>
          <p:nvSpPr>
            <p:cNvPr id="1104" name="Google Shape;1104;p27"/>
            <p:cNvSpPr txBox="1"/>
            <p:nvPr/>
          </p:nvSpPr>
          <p:spPr>
            <a:xfrm>
              <a:off x="4583537" y="1205875"/>
              <a:ext cx="1648500" cy="742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Mercury</a:t>
              </a:r>
              <a:endParaRPr sz="2200" b="0" i="0" u="none" strike="noStrike" cap="none">
                <a:solidFill>
                  <a:schemeClr val="dk2"/>
                </a:solidFill>
                <a:latin typeface="Domine"/>
                <a:ea typeface="Domine"/>
                <a:cs typeface="Domine"/>
                <a:sym typeface="Domine"/>
              </a:endParaRPr>
            </a:p>
          </p:txBody>
        </p:sp>
        <p:sp>
          <p:nvSpPr>
            <p:cNvPr id="1105" name="Google Shape;1105;p27"/>
            <p:cNvSpPr txBox="1"/>
            <p:nvPr/>
          </p:nvSpPr>
          <p:spPr>
            <a:xfrm>
              <a:off x="6231263" y="1205875"/>
              <a:ext cx="2178900" cy="742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Mercury is the closest planet to the Sun and a very small object</a:t>
              </a:r>
              <a:endParaRPr sz="1400" b="0" i="0" u="none" strike="noStrike" cap="none">
                <a:solidFill>
                  <a:schemeClr val="dk1"/>
                </a:solidFill>
                <a:latin typeface="DM Sans"/>
                <a:ea typeface="DM Sans"/>
                <a:cs typeface="DM Sans"/>
                <a:sym typeface="DM Sans"/>
              </a:endParaRPr>
            </a:p>
          </p:txBody>
        </p:sp>
      </p:grpSp>
      <p:sp>
        <p:nvSpPr>
          <p:cNvPr id="1106" name="Google Shape;1106;p27"/>
          <p:cNvSpPr/>
          <p:nvPr/>
        </p:nvSpPr>
        <p:spPr>
          <a:xfrm>
            <a:off x="4001957" y="1290926"/>
            <a:ext cx="572700" cy="5727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107" name="Google Shape;1107;p27"/>
          <p:cNvGrpSpPr/>
          <p:nvPr/>
        </p:nvGrpSpPr>
        <p:grpSpPr>
          <a:xfrm>
            <a:off x="733838" y="3179075"/>
            <a:ext cx="3826724" cy="742800"/>
            <a:chOff x="733838" y="3179075"/>
            <a:chExt cx="3826724" cy="742800"/>
          </a:xfrm>
        </p:grpSpPr>
        <p:sp>
          <p:nvSpPr>
            <p:cNvPr id="1108" name="Google Shape;1108;p27"/>
            <p:cNvSpPr txBox="1"/>
            <p:nvPr/>
          </p:nvSpPr>
          <p:spPr>
            <a:xfrm flipH="1">
              <a:off x="2912062" y="3179075"/>
              <a:ext cx="1648500" cy="742800"/>
            </a:xfrm>
            <a:prstGeom prst="rect">
              <a:avLst/>
            </a:prstGeom>
            <a:no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Neptune</a:t>
              </a:r>
              <a:endParaRPr sz="2200" b="0" i="0" u="none" strike="noStrike" cap="none">
                <a:solidFill>
                  <a:schemeClr val="dk2"/>
                </a:solidFill>
                <a:latin typeface="Domine"/>
                <a:ea typeface="Domine"/>
                <a:cs typeface="Domine"/>
                <a:sym typeface="Domine"/>
              </a:endParaRPr>
            </a:p>
          </p:txBody>
        </p:sp>
        <p:sp>
          <p:nvSpPr>
            <p:cNvPr id="1109" name="Google Shape;1109;p27"/>
            <p:cNvSpPr txBox="1"/>
            <p:nvPr/>
          </p:nvSpPr>
          <p:spPr>
            <a:xfrm flipH="1">
              <a:off x="733838" y="3179075"/>
              <a:ext cx="2178900" cy="742800"/>
            </a:xfrm>
            <a:prstGeom prst="rect">
              <a:avLst/>
            </a:prstGeom>
            <a:no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Neptune is the fourth-largest planet in the Solar System</a:t>
              </a:r>
              <a:endParaRPr sz="1400" b="0" i="0" u="none" strike="noStrike" cap="none">
                <a:solidFill>
                  <a:schemeClr val="dk1"/>
                </a:solidFill>
                <a:latin typeface="DM Sans"/>
                <a:ea typeface="DM Sans"/>
                <a:cs typeface="DM Sans"/>
                <a:sym typeface="DM Sans"/>
              </a:endParaRPr>
            </a:p>
          </p:txBody>
        </p:sp>
      </p:grpSp>
      <p:sp>
        <p:nvSpPr>
          <p:cNvPr id="1110" name="Google Shape;1110;p27"/>
          <p:cNvSpPr/>
          <p:nvPr/>
        </p:nvSpPr>
        <p:spPr>
          <a:xfrm flipH="1">
            <a:off x="4576100" y="3264119"/>
            <a:ext cx="572700" cy="5727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111" name="Google Shape;1111;p27"/>
          <p:cNvGrpSpPr/>
          <p:nvPr/>
        </p:nvGrpSpPr>
        <p:grpSpPr>
          <a:xfrm>
            <a:off x="4583537" y="3836825"/>
            <a:ext cx="3826626" cy="742809"/>
            <a:chOff x="4583537" y="3836825"/>
            <a:chExt cx="3826626" cy="742809"/>
          </a:xfrm>
        </p:grpSpPr>
        <p:sp>
          <p:nvSpPr>
            <p:cNvPr id="1112" name="Google Shape;1112;p27"/>
            <p:cNvSpPr txBox="1"/>
            <p:nvPr/>
          </p:nvSpPr>
          <p:spPr>
            <a:xfrm>
              <a:off x="4583537" y="3836834"/>
              <a:ext cx="1648500" cy="742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Saturn</a:t>
              </a:r>
              <a:endParaRPr sz="2200" b="0" i="0" u="none" strike="noStrike" cap="none">
                <a:solidFill>
                  <a:schemeClr val="dk2"/>
                </a:solidFill>
                <a:latin typeface="Domine"/>
                <a:ea typeface="Domine"/>
                <a:cs typeface="Domine"/>
                <a:sym typeface="Domine"/>
              </a:endParaRPr>
            </a:p>
          </p:txBody>
        </p:sp>
        <p:sp>
          <p:nvSpPr>
            <p:cNvPr id="1113" name="Google Shape;1113;p27"/>
            <p:cNvSpPr txBox="1"/>
            <p:nvPr/>
          </p:nvSpPr>
          <p:spPr>
            <a:xfrm>
              <a:off x="6231263" y="3836825"/>
              <a:ext cx="2178900" cy="742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Saturn is the second-largest planet in the Solar System</a:t>
              </a:r>
              <a:endParaRPr sz="1400" b="0" i="0" u="none" strike="noStrike" cap="none">
                <a:solidFill>
                  <a:schemeClr val="dk1"/>
                </a:solidFill>
                <a:latin typeface="DM Sans"/>
                <a:ea typeface="DM Sans"/>
                <a:cs typeface="DM Sans"/>
                <a:sym typeface="DM Sans"/>
              </a:endParaRPr>
            </a:p>
          </p:txBody>
        </p:sp>
      </p:grpSp>
      <p:sp>
        <p:nvSpPr>
          <p:cNvPr id="1114" name="Google Shape;1114;p27"/>
          <p:cNvSpPr/>
          <p:nvPr/>
        </p:nvSpPr>
        <p:spPr>
          <a:xfrm>
            <a:off x="4001957" y="3921804"/>
            <a:ext cx="572700" cy="5727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115" name="Google Shape;1115;p27"/>
          <p:cNvGrpSpPr/>
          <p:nvPr/>
        </p:nvGrpSpPr>
        <p:grpSpPr>
          <a:xfrm>
            <a:off x="733838" y="1863625"/>
            <a:ext cx="3826724" cy="742800"/>
            <a:chOff x="733838" y="1863625"/>
            <a:chExt cx="3826724" cy="742800"/>
          </a:xfrm>
        </p:grpSpPr>
        <p:sp>
          <p:nvSpPr>
            <p:cNvPr id="1116" name="Google Shape;1116;p27"/>
            <p:cNvSpPr txBox="1"/>
            <p:nvPr/>
          </p:nvSpPr>
          <p:spPr>
            <a:xfrm flipH="1">
              <a:off x="2912062" y="1863625"/>
              <a:ext cx="1648500" cy="742800"/>
            </a:xfrm>
            <a:prstGeom prst="rect">
              <a:avLst/>
            </a:prstGeom>
            <a:no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Venus</a:t>
              </a:r>
              <a:endParaRPr sz="2200" b="0" i="0" u="none" strike="noStrike" cap="none">
                <a:solidFill>
                  <a:schemeClr val="dk2"/>
                </a:solidFill>
                <a:latin typeface="Domine"/>
                <a:ea typeface="Domine"/>
                <a:cs typeface="Domine"/>
                <a:sym typeface="Domine"/>
              </a:endParaRPr>
            </a:p>
          </p:txBody>
        </p:sp>
        <p:sp>
          <p:nvSpPr>
            <p:cNvPr id="1117" name="Google Shape;1117;p27"/>
            <p:cNvSpPr txBox="1"/>
            <p:nvPr/>
          </p:nvSpPr>
          <p:spPr>
            <a:xfrm flipH="1">
              <a:off x="733838" y="1863625"/>
              <a:ext cx="2178900" cy="742800"/>
            </a:xfrm>
            <a:prstGeom prst="rect">
              <a:avLst/>
            </a:prstGeom>
            <a:no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Venus has a beautiful name and is the second planet from the Sun</a:t>
              </a:r>
              <a:endParaRPr sz="1400" b="0" i="0" u="none" strike="noStrike" cap="none">
                <a:solidFill>
                  <a:schemeClr val="dk1"/>
                </a:solidFill>
                <a:latin typeface="DM Sans"/>
                <a:ea typeface="DM Sans"/>
                <a:cs typeface="DM Sans"/>
                <a:sym typeface="DM Sans"/>
              </a:endParaRPr>
            </a:p>
          </p:txBody>
        </p:sp>
      </p:grpSp>
      <p:sp>
        <p:nvSpPr>
          <p:cNvPr id="1118" name="Google Shape;1118;p27"/>
          <p:cNvSpPr/>
          <p:nvPr/>
        </p:nvSpPr>
        <p:spPr>
          <a:xfrm flipH="1">
            <a:off x="4576100" y="1948659"/>
            <a:ext cx="572700" cy="5727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119" name="Google Shape;1119;p27"/>
          <p:cNvGrpSpPr/>
          <p:nvPr/>
        </p:nvGrpSpPr>
        <p:grpSpPr>
          <a:xfrm>
            <a:off x="4583537" y="2521349"/>
            <a:ext cx="3826626" cy="742805"/>
            <a:chOff x="4583537" y="2521349"/>
            <a:chExt cx="3826626" cy="742805"/>
          </a:xfrm>
        </p:grpSpPr>
        <p:sp>
          <p:nvSpPr>
            <p:cNvPr id="1120" name="Google Shape;1120;p27"/>
            <p:cNvSpPr txBox="1"/>
            <p:nvPr/>
          </p:nvSpPr>
          <p:spPr>
            <a:xfrm>
              <a:off x="4583537" y="2521354"/>
              <a:ext cx="1648500" cy="742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Earth</a:t>
              </a:r>
              <a:endParaRPr sz="2200" b="0" i="0" u="none" strike="noStrike" cap="none">
                <a:solidFill>
                  <a:schemeClr val="dk2"/>
                </a:solidFill>
                <a:latin typeface="Domine"/>
                <a:ea typeface="Domine"/>
                <a:cs typeface="Domine"/>
                <a:sym typeface="Domine"/>
              </a:endParaRPr>
            </a:p>
          </p:txBody>
        </p:sp>
        <p:sp>
          <p:nvSpPr>
            <p:cNvPr id="1121" name="Google Shape;1121;p27"/>
            <p:cNvSpPr txBox="1"/>
            <p:nvPr/>
          </p:nvSpPr>
          <p:spPr>
            <a:xfrm>
              <a:off x="6231263" y="2521349"/>
              <a:ext cx="2178900" cy="742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Earth is the third planet from the Sun and the place where we live </a:t>
              </a:r>
              <a:endParaRPr sz="1400" b="0" i="0" u="none" strike="noStrike" cap="none">
                <a:solidFill>
                  <a:schemeClr val="dk1"/>
                </a:solidFill>
                <a:latin typeface="DM Sans"/>
                <a:ea typeface="DM Sans"/>
                <a:cs typeface="DM Sans"/>
                <a:sym typeface="DM Sans"/>
              </a:endParaRPr>
            </a:p>
          </p:txBody>
        </p:sp>
      </p:grpSp>
      <p:sp>
        <p:nvSpPr>
          <p:cNvPr id="1122" name="Google Shape;1122;p27"/>
          <p:cNvSpPr/>
          <p:nvPr/>
        </p:nvSpPr>
        <p:spPr>
          <a:xfrm>
            <a:off x="4001957" y="2606392"/>
            <a:ext cx="572700" cy="5727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123" name="Google Shape;1123;p27"/>
          <p:cNvCxnSpPr/>
          <p:nvPr/>
        </p:nvCxnSpPr>
        <p:spPr>
          <a:xfrm>
            <a:off x="4576137" y="1131950"/>
            <a:ext cx="0" cy="3547800"/>
          </a:xfrm>
          <a:prstGeom prst="straightConnector1">
            <a:avLst/>
          </a:prstGeom>
          <a:noFill/>
          <a:ln w="19050" cap="flat" cmpd="sng">
            <a:solidFill>
              <a:schemeClr val="dk1"/>
            </a:solidFill>
            <a:prstDash val="solid"/>
            <a:round/>
            <a:headEnd type="none" w="sm" len="sm"/>
            <a:tailEnd type="none" w="sm" len="sm"/>
          </a:ln>
        </p:spPr>
      </p:cxnSp>
      <p:sp>
        <p:nvSpPr>
          <p:cNvPr id="1124" name="Google Shape;1124;p27"/>
          <p:cNvSpPr/>
          <p:nvPr/>
        </p:nvSpPr>
        <p:spPr>
          <a:xfrm>
            <a:off x="4168082" y="4059608"/>
            <a:ext cx="240451" cy="297092"/>
          </a:xfrm>
          <a:custGeom>
            <a:avLst/>
            <a:gdLst/>
            <a:ahLst/>
            <a:cxnLst/>
            <a:rect l="l" t="t" r="r" b="b"/>
            <a:pathLst>
              <a:path w="14043" h="17351" extrusionOk="0">
                <a:moveTo>
                  <a:pt x="8945" y="2400"/>
                </a:moveTo>
                <a:cubicBezTo>
                  <a:pt x="9499" y="2400"/>
                  <a:pt x="9953" y="2854"/>
                  <a:pt x="9968" y="3408"/>
                </a:cubicBezTo>
                <a:lnTo>
                  <a:pt x="9968" y="5821"/>
                </a:lnTo>
                <a:cubicBezTo>
                  <a:pt x="9953" y="6389"/>
                  <a:pt x="9499" y="6844"/>
                  <a:pt x="8945" y="6844"/>
                </a:cubicBezTo>
                <a:lnTo>
                  <a:pt x="8534" y="6844"/>
                </a:lnTo>
                <a:lnTo>
                  <a:pt x="8534" y="7596"/>
                </a:lnTo>
                <a:cubicBezTo>
                  <a:pt x="8534" y="7930"/>
                  <a:pt x="8278" y="8097"/>
                  <a:pt x="8024" y="8097"/>
                </a:cubicBezTo>
                <a:cubicBezTo>
                  <a:pt x="7770" y="8097"/>
                  <a:pt x="7518" y="7930"/>
                  <a:pt x="7525" y="7596"/>
                </a:cubicBezTo>
                <a:lnTo>
                  <a:pt x="7525" y="6829"/>
                </a:lnTo>
                <a:cubicBezTo>
                  <a:pt x="7525" y="6276"/>
                  <a:pt x="7980" y="5821"/>
                  <a:pt x="8534" y="5821"/>
                </a:cubicBezTo>
                <a:lnTo>
                  <a:pt x="8945" y="5821"/>
                </a:lnTo>
                <a:lnTo>
                  <a:pt x="8945" y="3408"/>
                </a:lnTo>
                <a:lnTo>
                  <a:pt x="7142" y="3408"/>
                </a:lnTo>
                <a:lnTo>
                  <a:pt x="7142" y="4089"/>
                </a:lnTo>
                <a:cubicBezTo>
                  <a:pt x="7163" y="4451"/>
                  <a:pt x="6901" y="4632"/>
                  <a:pt x="6638" y="4632"/>
                </a:cubicBezTo>
                <a:cubicBezTo>
                  <a:pt x="6375" y="4632"/>
                  <a:pt x="6113" y="4451"/>
                  <a:pt x="6134" y="4089"/>
                </a:cubicBezTo>
                <a:lnTo>
                  <a:pt x="6134" y="3408"/>
                </a:lnTo>
                <a:cubicBezTo>
                  <a:pt x="6134" y="2854"/>
                  <a:pt x="6588" y="2400"/>
                  <a:pt x="7142" y="2400"/>
                </a:cubicBezTo>
                <a:close/>
                <a:moveTo>
                  <a:pt x="8029" y="9245"/>
                </a:moveTo>
                <a:cubicBezTo>
                  <a:pt x="8289" y="9245"/>
                  <a:pt x="8534" y="9448"/>
                  <a:pt x="8534" y="9754"/>
                </a:cubicBezTo>
                <a:cubicBezTo>
                  <a:pt x="8534" y="10038"/>
                  <a:pt x="8306" y="10265"/>
                  <a:pt x="8022" y="10265"/>
                </a:cubicBezTo>
                <a:cubicBezTo>
                  <a:pt x="7568" y="10265"/>
                  <a:pt x="7341" y="9712"/>
                  <a:pt x="7667" y="9399"/>
                </a:cubicBezTo>
                <a:cubicBezTo>
                  <a:pt x="7774" y="9293"/>
                  <a:pt x="7903" y="9245"/>
                  <a:pt x="8029" y="9245"/>
                </a:cubicBezTo>
                <a:close/>
                <a:moveTo>
                  <a:pt x="7880" y="0"/>
                </a:moveTo>
                <a:cubicBezTo>
                  <a:pt x="7087" y="0"/>
                  <a:pt x="6286" y="153"/>
                  <a:pt x="5524" y="469"/>
                </a:cubicBezTo>
                <a:cubicBezTo>
                  <a:pt x="3223" y="1420"/>
                  <a:pt x="1718" y="3649"/>
                  <a:pt x="1718" y="6148"/>
                </a:cubicBezTo>
                <a:lnTo>
                  <a:pt x="1718" y="7412"/>
                </a:lnTo>
                <a:lnTo>
                  <a:pt x="185" y="10294"/>
                </a:lnTo>
                <a:cubicBezTo>
                  <a:pt x="0" y="10634"/>
                  <a:pt x="256" y="11046"/>
                  <a:pt x="639" y="11046"/>
                </a:cubicBezTo>
                <a:lnTo>
                  <a:pt x="1718" y="11046"/>
                </a:lnTo>
                <a:lnTo>
                  <a:pt x="1718" y="12296"/>
                </a:lnTo>
                <a:cubicBezTo>
                  <a:pt x="1718" y="14056"/>
                  <a:pt x="3152" y="15490"/>
                  <a:pt x="4913" y="15490"/>
                </a:cubicBezTo>
                <a:lnTo>
                  <a:pt x="6816" y="15490"/>
                </a:lnTo>
                <a:lnTo>
                  <a:pt x="6816" y="16853"/>
                </a:lnTo>
                <a:cubicBezTo>
                  <a:pt x="6816" y="17123"/>
                  <a:pt x="7043" y="17350"/>
                  <a:pt x="7327" y="17350"/>
                </a:cubicBezTo>
                <a:lnTo>
                  <a:pt x="13531" y="17350"/>
                </a:lnTo>
                <a:cubicBezTo>
                  <a:pt x="13815" y="17350"/>
                  <a:pt x="14042" y="17123"/>
                  <a:pt x="14042" y="16853"/>
                </a:cubicBezTo>
                <a:lnTo>
                  <a:pt x="14042" y="6148"/>
                </a:lnTo>
                <a:cubicBezTo>
                  <a:pt x="14042" y="4515"/>
                  <a:pt x="13389" y="2939"/>
                  <a:pt x="12239" y="1789"/>
                </a:cubicBezTo>
                <a:lnTo>
                  <a:pt x="12225" y="1789"/>
                </a:lnTo>
                <a:cubicBezTo>
                  <a:pt x="11048" y="622"/>
                  <a:pt x="9478" y="0"/>
                  <a:pt x="788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125" name="Google Shape;1125;p27"/>
          <p:cNvGrpSpPr/>
          <p:nvPr/>
        </p:nvGrpSpPr>
        <p:grpSpPr>
          <a:xfrm>
            <a:off x="4713656" y="3401683"/>
            <a:ext cx="297589" cy="297572"/>
            <a:chOff x="5445600" y="1951125"/>
            <a:chExt cx="434500" cy="434475"/>
          </a:xfrm>
        </p:grpSpPr>
        <p:sp>
          <p:nvSpPr>
            <p:cNvPr id="1126" name="Google Shape;1126;p27"/>
            <p:cNvSpPr/>
            <p:nvPr/>
          </p:nvSpPr>
          <p:spPr>
            <a:xfrm>
              <a:off x="5445600" y="2222650"/>
              <a:ext cx="434500" cy="162950"/>
            </a:xfrm>
            <a:custGeom>
              <a:avLst/>
              <a:gdLst/>
              <a:ahLst/>
              <a:cxnLst/>
              <a:rect l="l" t="t" r="r" b="b"/>
              <a:pathLst>
                <a:path w="17380" h="6518" extrusionOk="0">
                  <a:moveTo>
                    <a:pt x="12665" y="15"/>
                  </a:moveTo>
                  <a:lnTo>
                    <a:pt x="12566" y="15"/>
                  </a:lnTo>
                  <a:cubicBezTo>
                    <a:pt x="10365" y="2031"/>
                    <a:pt x="6986" y="2031"/>
                    <a:pt x="4785" y="15"/>
                  </a:cubicBezTo>
                  <a:lnTo>
                    <a:pt x="4686" y="15"/>
                  </a:lnTo>
                  <a:cubicBezTo>
                    <a:pt x="2102" y="15"/>
                    <a:pt x="1" y="2102"/>
                    <a:pt x="1" y="4700"/>
                  </a:cubicBezTo>
                  <a:lnTo>
                    <a:pt x="1" y="6007"/>
                  </a:lnTo>
                  <a:cubicBezTo>
                    <a:pt x="1" y="6291"/>
                    <a:pt x="228" y="6518"/>
                    <a:pt x="498" y="6518"/>
                  </a:cubicBezTo>
                  <a:lnTo>
                    <a:pt x="11558" y="6518"/>
                  </a:lnTo>
                  <a:lnTo>
                    <a:pt x="11558" y="5780"/>
                  </a:lnTo>
                  <a:lnTo>
                    <a:pt x="11331" y="5780"/>
                  </a:lnTo>
                  <a:cubicBezTo>
                    <a:pt x="10578" y="5780"/>
                    <a:pt x="9968" y="5169"/>
                    <a:pt x="9968" y="4402"/>
                  </a:cubicBezTo>
                  <a:lnTo>
                    <a:pt x="9968" y="4147"/>
                  </a:lnTo>
                  <a:cubicBezTo>
                    <a:pt x="9428" y="3962"/>
                    <a:pt x="9570" y="3153"/>
                    <a:pt x="10138" y="3167"/>
                  </a:cubicBezTo>
                  <a:lnTo>
                    <a:pt x="10166" y="3167"/>
                  </a:lnTo>
                  <a:cubicBezTo>
                    <a:pt x="10621" y="3167"/>
                    <a:pt x="10990" y="3536"/>
                    <a:pt x="10990" y="3991"/>
                  </a:cubicBezTo>
                  <a:lnTo>
                    <a:pt x="10990" y="4417"/>
                  </a:lnTo>
                  <a:cubicBezTo>
                    <a:pt x="10990" y="4601"/>
                    <a:pt x="11146" y="4771"/>
                    <a:pt x="11345" y="4771"/>
                  </a:cubicBezTo>
                  <a:lnTo>
                    <a:pt x="11572" y="4771"/>
                  </a:lnTo>
                  <a:lnTo>
                    <a:pt x="11572" y="3707"/>
                  </a:lnTo>
                  <a:cubicBezTo>
                    <a:pt x="11572" y="3025"/>
                    <a:pt x="12594" y="3025"/>
                    <a:pt x="12594" y="3707"/>
                  </a:cubicBezTo>
                  <a:lnTo>
                    <a:pt x="12594" y="4771"/>
                  </a:lnTo>
                  <a:lnTo>
                    <a:pt x="12821" y="4771"/>
                  </a:lnTo>
                  <a:cubicBezTo>
                    <a:pt x="13020" y="4771"/>
                    <a:pt x="13176" y="4601"/>
                    <a:pt x="13176" y="4417"/>
                  </a:cubicBezTo>
                  <a:lnTo>
                    <a:pt x="13176" y="3991"/>
                  </a:lnTo>
                  <a:cubicBezTo>
                    <a:pt x="13176" y="3536"/>
                    <a:pt x="13546" y="3167"/>
                    <a:pt x="14000" y="3167"/>
                  </a:cubicBezTo>
                  <a:lnTo>
                    <a:pt x="14014" y="3167"/>
                  </a:lnTo>
                  <a:cubicBezTo>
                    <a:pt x="14596" y="3153"/>
                    <a:pt x="14738" y="3962"/>
                    <a:pt x="14199" y="4161"/>
                  </a:cubicBezTo>
                  <a:lnTo>
                    <a:pt x="14199" y="4417"/>
                  </a:lnTo>
                  <a:cubicBezTo>
                    <a:pt x="14199" y="5169"/>
                    <a:pt x="13588" y="5780"/>
                    <a:pt x="12821" y="5780"/>
                  </a:cubicBezTo>
                  <a:lnTo>
                    <a:pt x="12594" y="5780"/>
                  </a:lnTo>
                  <a:lnTo>
                    <a:pt x="12594" y="6518"/>
                  </a:lnTo>
                  <a:lnTo>
                    <a:pt x="16868" y="6518"/>
                  </a:lnTo>
                  <a:cubicBezTo>
                    <a:pt x="17152" y="6518"/>
                    <a:pt x="17379" y="6291"/>
                    <a:pt x="17365" y="6007"/>
                  </a:cubicBezTo>
                  <a:lnTo>
                    <a:pt x="17365" y="4700"/>
                  </a:lnTo>
                  <a:cubicBezTo>
                    <a:pt x="17365" y="2102"/>
                    <a:pt x="15264" y="1"/>
                    <a:pt x="12665" y="15"/>
                  </a:cubicBezTo>
                  <a:close/>
                  <a:moveTo>
                    <a:pt x="12665" y="15"/>
                  </a:move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7" name="Google Shape;1127;p27"/>
            <p:cNvSpPr/>
            <p:nvPr/>
          </p:nvSpPr>
          <p:spPr>
            <a:xfrm>
              <a:off x="5601425" y="2101275"/>
              <a:ext cx="29850" cy="29825"/>
            </a:xfrm>
            <a:custGeom>
              <a:avLst/>
              <a:gdLst/>
              <a:ahLst/>
              <a:cxnLst/>
              <a:rect l="l" t="t" r="r" b="b"/>
              <a:pathLst>
                <a:path w="1194" h="1193" extrusionOk="0">
                  <a:moveTo>
                    <a:pt x="512" y="1193"/>
                  </a:moveTo>
                  <a:cubicBezTo>
                    <a:pt x="966" y="1193"/>
                    <a:pt x="1193" y="639"/>
                    <a:pt x="881" y="327"/>
                  </a:cubicBezTo>
                  <a:cubicBezTo>
                    <a:pt x="554" y="0"/>
                    <a:pt x="1" y="227"/>
                    <a:pt x="1" y="682"/>
                  </a:cubicBezTo>
                  <a:cubicBezTo>
                    <a:pt x="1" y="966"/>
                    <a:pt x="228" y="1193"/>
                    <a:pt x="512" y="1193"/>
                  </a:cubicBezTo>
                  <a:close/>
                  <a:moveTo>
                    <a:pt x="512" y="1193"/>
                  </a:move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8" name="Google Shape;1128;p27"/>
            <p:cNvSpPr/>
            <p:nvPr/>
          </p:nvSpPr>
          <p:spPr>
            <a:xfrm>
              <a:off x="5550675" y="1951125"/>
              <a:ext cx="224000" cy="93375"/>
            </a:xfrm>
            <a:custGeom>
              <a:avLst/>
              <a:gdLst/>
              <a:ahLst/>
              <a:cxnLst/>
              <a:rect l="l" t="t" r="r" b="b"/>
              <a:pathLst>
                <a:path w="8960" h="3735" extrusionOk="0">
                  <a:moveTo>
                    <a:pt x="4061" y="1662"/>
                  </a:moveTo>
                  <a:cubicBezTo>
                    <a:pt x="4245" y="1307"/>
                    <a:pt x="4742" y="1307"/>
                    <a:pt x="4941" y="1662"/>
                  </a:cubicBezTo>
                  <a:cubicBezTo>
                    <a:pt x="5736" y="3067"/>
                    <a:pt x="7426" y="3720"/>
                    <a:pt x="8959" y="3223"/>
                  </a:cubicBezTo>
                  <a:cubicBezTo>
                    <a:pt x="8306" y="1307"/>
                    <a:pt x="6517" y="15"/>
                    <a:pt x="4487" y="15"/>
                  </a:cubicBezTo>
                  <a:cubicBezTo>
                    <a:pt x="2457" y="1"/>
                    <a:pt x="653" y="1293"/>
                    <a:pt x="0" y="3209"/>
                  </a:cubicBezTo>
                  <a:cubicBezTo>
                    <a:pt x="1548" y="3735"/>
                    <a:pt x="3252" y="3081"/>
                    <a:pt x="4061" y="1662"/>
                  </a:cubicBezTo>
                  <a:close/>
                  <a:moveTo>
                    <a:pt x="4061" y="1662"/>
                  </a:move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29" name="Google Shape;1129;p27"/>
            <p:cNvSpPr/>
            <p:nvPr/>
          </p:nvSpPr>
          <p:spPr>
            <a:xfrm>
              <a:off x="5698325" y="2101275"/>
              <a:ext cx="29850" cy="29825"/>
            </a:xfrm>
            <a:custGeom>
              <a:avLst/>
              <a:gdLst/>
              <a:ahLst/>
              <a:cxnLst/>
              <a:rect l="l" t="t" r="r" b="b"/>
              <a:pathLst>
                <a:path w="1194" h="1193" extrusionOk="0">
                  <a:moveTo>
                    <a:pt x="512" y="1193"/>
                  </a:moveTo>
                  <a:cubicBezTo>
                    <a:pt x="966" y="1193"/>
                    <a:pt x="1193" y="639"/>
                    <a:pt x="867" y="327"/>
                  </a:cubicBezTo>
                  <a:cubicBezTo>
                    <a:pt x="540" y="0"/>
                    <a:pt x="1" y="227"/>
                    <a:pt x="1" y="682"/>
                  </a:cubicBezTo>
                  <a:cubicBezTo>
                    <a:pt x="1" y="966"/>
                    <a:pt x="228" y="1193"/>
                    <a:pt x="512" y="1193"/>
                  </a:cubicBezTo>
                  <a:close/>
                  <a:moveTo>
                    <a:pt x="512" y="1193"/>
                  </a:move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0" name="Google Shape;1130;p27"/>
            <p:cNvSpPr/>
            <p:nvPr/>
          </p:nvSpPr>
          <p:spPr>
            <a:xfrm>
              <a:off x="5543925" y="2021400"/>
              <a:ext cx="237475" cy="214075"/>
            </a:xfrm>
            <a:custGeom>
              <a:avLst/>
              <a:gdLst/>
              <a:ahLst/>
              <a:cxnLst/>
              <a:rect l="l" t="t" r="r" b="b"/>
              <a:pathLst>
                <a:path w="9499" h="8563" extrusionOk="0">
                  <a:moveTo>
                    <a:pt x="4743" y="8562"/>
                  </a:moveTo>
                  <a:cubicBezTo>
                    <a:pt x="7369" y="8534"/>
                    <a:pt x="9499" y="6404"/>
                    <a:pt x="9499" y="3792"/>
                  </a:cubicBezTo>
                  <a:lnTo>
                    <a:pt x="9499" y="1960"/>
                  </a:lnTo>
                  <a:cubicBezTo>
                    <a:pt x="9499" y="1775"/>
                    <a:pt x="9485" y="1591"/>
                    <a:pt x="9456" y="1406"/>
                  </a:cubicBezTo>
                  <a:cubicBezTo>
                    <a:pt x="9045" y="1534"/>
                    <a:pt x="8605" y="1591"/>
                    <a:pt x="8164" y="1591"/>
                  </a:cubicBezTo>
                  <a:cubicBezTo>
                    <a:pt x="6858" y="1591"/>
                    <a:pt x="5609" y="1009"/>
                    <a:pt x="4771" y="1"/>
                  </a:cubicBezTo>
                  <a:cubicBezTo>
                    <a:pt x="3621" y="1392"/>
                    <a:pt x="1747" y="1946"/>
                    <a:pt x="29" y="1392"/>
                  </a:cubicBezTo>
                  <a:cubicBezTo>
                    <a:pt x="15" y="1591"/>
                    <a:pt x="0" y="1775"/>
                    <a:pt x="0" y="1974"/>
                  </a:cubicBezTo>
                  <a:lnTo>
                    <a:pt x="0" y="3792"/>
                  </a:lnTo>
                  <a:cubicBezTo>
                    <a:pt x="0" y="6418"/>
                    <a:pt x="2130" y="8548"/>
                    <a:pt x="4743" y="8562"/>
                  </a:cubicBezTo>
                  <a:close/>
                  <a:moveTo>
                    <a:pt x="2812" y="2343"/>
                  </a:moveTo>
                  <a:cubicBezTo>
                    <a:pt x="3365" y="2343"/>
                    <a:pt x="3862" y="2627"/>
                    <a:pt x="4132" y="3096"/>
                  </a:cubicBezTo>
                  <a:cubicBezTo>
                    <a:pt x="4530" y="2940"/>
                    <a:pt x="4970" y="2940"/>
                    <a:pt x="5367" y="3096"/>
                  </a:cubicBezTo>
                  <a:cubicBezTo>
                    <a:pt x="6219" y="1648"/>
                    <a:pt x="8463" y="2457"/>
                    <a:pt x="8193" y="4118"/>
                  </a:cubicBezTo>
                  <a:cubicBezTo>
                    <a:pt x="7909" y="5793"/>
                    <a:pt x="5538" y="5850"/>
                    <a:pt x="5183" y="4189"/>
                  </a:cubicBezTo>
                  <a:cubicBezTo>
                    <a:pt x="5069" y="4061"/>
                    <a:pt x="4913" y="4005"/>
                    <a:pt x="4743" y="4005"/>
                  </a:cubicBezTo>
                  <a:cubicBezTo>
                    <a:pt x="4572" y="4005"/>
                    <a:pt x="4416" y="4076"/>
                    <a:pt x="4303" y="4189"/>
                  </a:cubicBezTo>
                  <a:cubicBezTo>
                    <a:pt x="4033" y="5453"/>
                    <a:pt x="2428" y="5836"/>
                    <a:pt x="1619" y="4828"/>
                  </a:cubicBezTo>
                  <a:cubicBezTo>
                    <a:pt x="810" y="3834"/>
                    <a:pt x="1534" y="2343"/>
                    <a:pt x="2812" y="2343"/>
                  </a:cubicBezTo>
                  <a:close/>
                  <a:moveTo>
                    <a:pt x="2812" y="2343"/>
                  </a:move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131" name="Google Shape;1131;p27"/>
          <p:cNvGrpSpPr/>
          <p:nvPr/>
        </p:nvGrpSpPr>
        <p:grpSpPr>
          <a:xfrm>
            <a:off x="4139393" y="1428558"/>
            <a:ext cx="297829" cy="297435"/>
            <a:chOff x="6189575" y="1951325"/>
            <a:chExt cx="434850" cy="434275"/>
          </a:xfrm>
        </p:grpSpPr>
        <p:sp>
          <p:nvSpPr>
            <p:cNvPr id="1132" name="Google Shape;1132;p27"/>
            <p:cNvSpPr/>
            <p:nvPr/>
          </p:nvSpPr>
          <p:spPr>
            <a:xfrm>
              <a:off x="6474600" y="1951325"/>
              <a:ext cx="149825" cy="231250"/>
            </a:xfrm>
            <a:custGeom>
              <a:avLst/>
              <a:gdLst/>
              <a:ahLst/>
              <a:cxnLst/>
              <a:rect l="l" t="t" r="r" b="b"/>
              <a:pathLst>
                <a:path w="5993" h="9250" extrusionOk="0">
                  <a:moveTo>
                    <a:pt x="1022" y="1"/>
                  </a:moveTo>
                  <a:cubicBezTo>
                    <a:pt x="822" y="1"/>
                    <a:pt x="623" y="21"/>
                    <a:pt x="427" y="64"/>
                  </a:cubicBezTo>
                  <a:cubicBezTo>
                    <a:pt x="285" y="92"/>
                    <a:pt x="143" y="135"/>
                    <a:pt x="1" y="191"/>
                  </a:cubicBezTo>
                  <a:cubicBezTo>
                    <a:pt x="1875" y="1199"/>
                    <a:pt x="3039" y="3159"/>
                    <a:pt x="3039" y="5288"/>
                  </a:cubicBezTo>
                  <a:lnTo>
                    <a:pt x="3039" y="7106"/>
                  </a:lnTo>
                  <a:cubicBezTo>
                    <a:pt x="3039" y="7816"/>
                    <a:pt x="2911" y="8526"/>
                    <a:pt x="2656" y="9193"/>
                  </a:cubicBezTo>
                  <a:cubicBezTo>
                    <a:pt x="2855" y="9235"/>
                    <a:pt x="3068" y="9250"/>
                    <a:pt x="3281" y="9250"/>
                  </a:cubicBezTo>
                  <a:cubicBezTo>
                    <a:pt x="3579" y="9250"/>
                    <a:pt x="3891" y="9207"/>
                    <a:pt x="4175" y="9122"/>
                  </a:cubicBezTo>
                  <a:cubicBezTo>
                    <a:pt x="5098" y="8838"/>
                    <a:pt x="5779" y="8071"/>
                    <a:pt x="5950" y="7120"/>
                  </a:cubicBezTo>
                  <a:cubicBezTo>
                    <a:pt x="5992" y="6850"/>
                    <a:pt x="5822" y="6595"/>
                    <a:pt x="5552" y="6524"/>
                  </a:cubicBezTo>
                  <a:cubicBezTo>
                    <a:pt x="4331" y="6268"/>
                    <a:pt x="4274" y="5374"/>
                    <a:pt x="4317" y="3940"/>
                  </a:cubicBezTo>
                  <a:cubicBezTo>
                    <a:pt x="4317" y="3741"/>
                    <a:pt x="4331" y="3570"/>
                    <a:pt x="4331" y="3386"/>
                  </a:cubicBezTo>
                  <a:cubicBezTo>
                    <a:pt x="4331" y="2094"/>
                    <a:pt x="3451" y="773"/>
                    <a:pt x="2216" y="248"/>
                  </a:cubicBezTo>
                  <a:cubicBezTo>
                    <a:pt x="1835" y="86"/>
                    <a:pt x="1428" y="1"/>
                    <a:pt x="1022"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3" name="Google Shape;1133;p27"/>
            <p:cNvSpPr/>
            <p:nvPr/>
          </p:nvSpPr>
          <p:spPr>
            <a:xfrm>
              <a:off x="6345400" y="2111500"/>
              <a:ext cx="29850" cy="25650"/>
            </a:xfrm>
            <a:custGeom>
              <a:avLst/>
              <a:gdLst/>
              <a:ahLst/>
              <a:cxnLst/>
              <a:rect l="l" t="t" r="r" b="b"/>
              <a:pathLst>
                <a:path w="1194" h="1026" extrusionOk="0">
                  <a:moveTo>
                    <a:pt x="525" y="1"/>
                  </a:moveTo>
                  <a:cubicBezTo>
                    <a:pt x="258" y="1"/>
                    <a:pt x="1" y="205"/>
                    <a:pt x="1" y="514"/>
                  </a:cubicBezTo>
                  <a:cubicBezTo>
                    <a:pt x="1" y="784"/>
                    <a:pt x="228" y="1011"/>
                    <a:pt x="512" y="1025"/>
                  </a:cubicBezTo>
                  <a:cubicBezTo>
                    <a:pt x="966" y="1025"/>
                    <a:pt x="1193" y="472"/>
                    <a:pt x="881" y="145"/>
                  </a:cubicBezTo>
                  <a:cubicBezTo>
                    <a:pt x="777" y="45"/>
                    <a:pt x="650" y="1"/>
                    <a:pt x="52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4" name="Google Shape;1134;p27"/>
            <p:cNvSpPr/>
            <p:nvPr/>
          </p:nvSpPr>
          <p:spPr>
            <a:xfrm>
              <a:off x="6442300" y="2111500"/>
              <a:ext cx="29500" cy="25650"/>
            </a:xfrm>
            <a:custGeom>
              <a:avLst/>
              <a:gdLst/>
              <a:ahLst/>
              <a:cxnLst/>
              <a:rect l="l" t="t" r="r" b="b"/>
              <a:pathLst>
                <a:path w="1180" h="1026" extrusionOk="0">
                  <a:moveTo>
                    <a:pt x="514" y="1"/>
                  </a:moveTo>
                  <a:cubicBezTo>
                    <a:pt x="251" y="1"/>
                    <a:pt x="1" y="205"/>
                    <a:pt x="1" y="514"/>
                  </a:cubicBezTo>
                  <a:cubicBezTo>
                    <a:pt x="1" y="798"/>
                    <a:pt x="228" y="1025"/>
                    <a:pt x="498" y="1025"/>
                  </a:cubicBezTo>
                  <a:cubicBezTo>
                    <a:pt x="952" y="1025"/>
                    <a:pt x="1179" y="472"/>
                    <a:pt x="867" y="145"/>
                  </a:cubicBezTo>
                  <a:cubicBezTo>
                    <a:pt x="763" y="45"/>
                    <a:pt x="637" y="1"/>
                    <a:pt x="514"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5" name="Google Shape;1135;p27"/>
            <p:cNvSpPr/>
            <p:nvPr/>
          </p:nvSpPr>
          <p:spPr>
            <a:xfrm>
              <a:off x="6296775" y="1964025"/>
              <a:ext cx="219750" cy="77800"/>
            </a:xfrm>
            <a:custGeom>
              <a:avLst/>
              <a:gdLst/>
              <a:ahLst/>
              <a:cxnLst/>
              <a:rect l="l" t="t" r="r" b="b"/>
              <a:pathLst>
                <a:path w="8790" h="3112" extrusionOk="0">
                  <a:moveTo>
                    <a:pt x="4390" y="1"/>
                  </a:moveTo>
                  <a:cubicBezTo>
                    <a:pt x="2596" y="1"/>
                    <a:pt x="802" y="984"/>
                    <a:pt x="1" y="2949"/>
                  </a:cubicBezTo>
                  <a:cubicBezTo>
                    <a:pt x="340" y="3056"/>
                    <a:pt x="684" y="3107"/>
                    <a:pt x="1024" y="3107"/>
                  </a:cubicBezTo>
                  <a:cubicBezTo>
                    <a:pt x="2220" y="3107"/>
                    <a:pt x="3354" y="2471"/>
                    <a:pt x="3962" y="1387"/>
                  </a:cubicBezTo>
                  <a:cubicBezTo>
                    <a:pt x="4061" y="1210"/>
                    <a:pt x="4235" y="1121"/>
                    <a:pt x="4409" y="1121"/>
                  </a:cubicBezTo>
                  <a:cubicBezTo>
                    <a:pt x="4583" y="1121"/>
                    <a:pt x="4757" y="1210"/>
                    <a:pt x="4856" y="1387"/>
                  </a:cubicBezTo>
                  <a:cubicBezTo>
                    <a:pt x="5458" y="2468"/>
                    <a:pt x="6603" y="3112"/>
                    <a:pt x="7802" y="3112"/>
                  </a:cubicBezTo>
                  <a:cubicBezTo>
                    <a:pt x="8130" y="3112"/>
                    <a:pt x="8463" y="3064"/>
                    <a:pt x="8789" y="2963"/>
                  </a:cubicBezTo>
                  <a:cubicBezTo>
                    <a:pt x="7986" y="988"/>
                    <a:pt x="6188" y="1"/>
                    <a:pt x="439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6" name="Google Shape;1136;p27"/>
            <p:cNvSpPr/>
            <p:nvPr/>
          </p:nvSpPr>
          <p:spPr>
            <a:xfrm>
              <a:off x="6287900" y="2027075"/>
              <a:ext cx="237500" cy="220825"/>
            </a:xfrm>
            <a:custGeom>
              <a:avLst/>
              <a:gdLst/>
              <a:ahLst/>
              <a:cxnLst/>
              <a:rect l="l" t="t" r="r" b="b"/>
              <a:pathLst>
                <a:path w="9500" h="8833" extrusionOk="0">
                  <a:moveTo>
                    <a:pt x="2812" y="2358"/>
                  </a:moveTo>
                  <a:cubicBezTo>
                    <a:pt x="3351" y="2358"/>
                    <a:pt x="3862" y="2656"/>
                    <a:pt x="4132" y="3124"/>
                  </a:cubicBezTo>
                  <a:cubicBezTo>
                    <a:pt x="4331" y="3039"/>
                    <a:pt x="4540" y="2997"/>
                    <a:pt x="4750" y="2997"/>
                  </a:cubicBezTo>
                  <a:cubicBezTo>
                    <a:pt x="4959" y="2997"/>
                    <a:pt x="5169" y="3039"/>
                    <a:pt x="5367" y="3124"/>
                  </a:cubicBezTo>
                  <a:cubicBezTo>
                    <a:pt x="5676" y="2594"/>
                    <a:pt x="6166" y="2363"/>
                    <a:pt x="6652" y="2363"/>
                  </a:cubicBezTo>
                  <a:cubicBezTo>
                    <a:pt x="7507" y="2363"/>
                    <a:pt x="8351" y="3079"/>
                    <a:pt x="8179" y="4147"/>
                  </a:cubicBezTo>
                  <a:cubicBezTo>
                    <a:pt x="8042" y="4991"/>
                    <a:pt x="7361" y="5421"/>
                    <a:pt x="6678" y="5421"/>
                  </a:cubicBezTo>
                  <a:cubicBezTo>
                    <a:pt x="6019" y="5421"/>
                    <a:pt x="5357" y="5020"/>
                    <a:pt x="5183" y="4203"/>
                  </a:cubicBezTo>
                  <a:cubicBezTo>
                    <a:pt x="5069" y="4090"/>
                    <a:pt x="4913" y="4019"/>
                    <a:pt x="4743" y="4019"/>
                  </a:cubicBezTo>
                  <a:cubicBezTo>
                    <a:pt x="4572" y="4019"/>
                    <a:pt x="4416" y="4090"/>
                    <a:pt x="4303" y="4203"/>
                  </a:cubicBezTo>
                  <a:cubicBezTo>
                    <a:pt x="4138" y="4974"/>
                    <a:pt x="3477" y="5417"/>
                    <a:pt x="2803" y="5417"/>
                  </a:cubicBezTo>
                  <a:cubicBezTo>
                    <a:pt x="2372" y="5417"/>
                    <a:pt x="1935" y="5236"/>
                    <a:pt x="1619" y="4842"/>
                  </a:cubicBezTo>
                  <a:cubicBezTo>
                    <a:pt x="810" y="3849"/>
                    <a:pt x="1520" y="2358"/>
                    <a:pt x="2812" y="2358"/>
                  </a:cubicBezTo>
                  <a:close/>
                  <a:moveTo>
                    <a:pt x="4771" y="1"/>
                  </a:moveTo>
                  <a:cubicBezTo>
                    <a:pt x="3914" y="1027"/>
                    <a:pt x="2671" y="1596"/>
                    <a:pt x="1388" y="1596"/>
                  </a:cubicBezTo>
                  <a:cubicBezTo>
                    <a:pt x="949" y="1596"/>
                    <a:pt x="506" y="1530"/>
                    <a:pt x="72" y="1392"/>
                  </a:cubicBezTo>
                  <a:cubicBezTo>
                    <a:pt x="15" y="1676"/>
                    <a:pt x="1" y="1960"/>
                    <a:pt x="1" y="2244"/>
                  </a:cubicBezTo>
                  <a:lnTo>
                    <a:pt x="1" y="4076"/>
                  </a:lnTo>
                  <a:cubicBezTo>
                    <a:pt x="1" y="6688"/>
                    <a:pt x="2116" y="8818"/>
                    <a:pt x="4743" y="8832"/>
                  </a:cubicBezTo>
                  <a:cubicBezTo>
                    <a:pt x="7369" y="8818"/>
                    <a:pt x="9485" y="6688"/>
                    <a:pt x="9499" y="4076"/>
                  </a:cubicBezTo>
                  <a:lnTo>
                    <a:pt x="9499" y="2244"/>
                  </a:lnTo>
                  <a:cubicBezTo>
                    <a:pt x="9499" y="1974"/>
                    <a:pt x="9471" y="1690"/>
                    <a:pt x="9414" y="1421"/>
                  </a:cubicBezTo>
                  <a:cubicBezTo>
                    <a:pt x="9003" y="1542"/>
                    <a:pt x="8583" y="1600"/>
                    <a:pt x="8168" y="1600"/>
                  </a:cubicBezTo>
                  <a:cubicBezTo>
                    <a:pt x="6875" y="1600"/>
                    <a:pt x="5620" y="1032"/>
                    <a:pt x="477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37" name="Google Shape;1137;p27"/>
            <p:cNvSpPr/>
            <p:nvPr/>
          </p:nvSpPr>
          <p:spPr>
            <a:xfrm>
              <a:off x="6189575" y="2223025"/>
              <a:ext cx="434125" cy="162575"/>
            </a:xfrm>
            <a:custGeom>
              <a:avLst/>
              <a:gdLst/>
              <a:ahLst/>
              <a:cxnLst/>
              <a:rect l="l" t="t" r="r" b="b"/>
              <a:pathLst>
                <a:path w="17365" h="6503" extrusionOk="0">
                  <a:moveTo>
                    <a:pt x="4317" y="0"/>
                  </a:moveTo>
                  <a:cubicBezTo>
                    <a:pt x="1875" y="213"/>
                    <a:pt x="1" y="2243"/>
                    <a:pt x="1" y="4685"/>
                  </a:cubicBezTo>
                  <a:lnTo>
                    <a:pt x="1" y="5992"/>
                  </a:lnTo>
                  <a:cubicBezTo>
                    <a:pt x="1" y="6276"/>
                    <a:pt x="228" y="6503"/>
                    <a:pt x="498" y="6503"/>
                  </a:cubicBezTo>
                  <a:lnTo>
                    <a:pt x="11572" y="6503"/>
                  </a:lnTo>
                  <a:lnTo>
                    <a:pt x="11572" y="5765"/>
                  </a:lnTo>
                  <a:lnTo>
                    <a:pt x="11331" y="5765"/>
                  </a:lnTo>
                  <a:cubicBezTo>
                    <a:pt x="10578" y="5765"/>
                    <a:pt x="9968" y="5154"/>
                    <a:pt x="9968" y="4387"/>
                  </a:cubicBezTo>
                  <a:lnTo>
                    <a:pt x="9968" y="4132"/>
                  </a:lnTo>
                  <a:cubicBezTo>
                    <a:pt x="9433" y="3949"/>
                    <a:pt x="9568" y="3152"/>
                    <a:pt x="10123" y="3152"/>
                  </a:cubicBezTo>
                  <a:cubicBezTo>
                    <a:pt x="10128" y="3152"/>
                    <a:pt x="10133" y="3152"/>
                    <a:pt x="10138" y="3152"/>
                  </a:cubicBezTo>
                  <a:lnTo>
                    <a:pt x="10167" y="3152"/>
                  </a:lnTo>
                  <a:cubicBezTo>
                    <a:pt x="10621" y="3152"/>
                    <a:pt x="10990" y="3521"/>
                    <a:pt x="10990" y="3976"/>
                  </a:cubicBezTo>
                  <a:lnTo>
                    <a:pt x="10990" y="4402"/>
                  </a:lnTo>
                  <a:cubicBezTo>
                    <a:pt x="10990" y="4586"/>
                    <a:pt x="11146" y="4756"/>
                    <a:pt x="11345" y="4756"/>
                  </a:cubicBezTo>
                  <a:lnTo>
                    <a:pt x="11572" y="4756"/>
                  </a:lnTo>
                  <a:lnTo>
                    <a:pt x="11572" y="3692"/>
                  </a:lnTo>
                  <a:cubicBezTo>
                    <a:pt x="11551" y="3330"/>
                    <a:pt x="11817" y="3149"/>
                    <a:pt x="12083" y="3149"/>
                  </a:cubicBezTo>
                  <a:cubicBezTo>
                    <a:pt x="12350" y="3149"/>
                    <a:pt x="12616" y="3330"/>
                    <a:pt x="12594" y="3692"/>
                  </a:cubicBezTo>
                  <a:lnTo>
                    <a:pt x="12594" y="4756"/>
                  </a:lnTo>
                  <a:lnTo>
                    <a:pt x="12822" y="4756"/>
                  </a:lnTo>
                  <a:cubicBezTo>
                    <a:pt x="13020" y="4756"/>
                    <a:pt x="13177" y="4586"/>
                    <a:pt x="13177" y="4402"/>
                  </a:cubicBezTo>
                  <a:lnTo>
                    <a:pt x="13177" y="3976"/>
                  </a:lnTo>
                  <a:cubicBezTo>
                    <a:pt x="13177" y="3516"/>
                    <a:pt x="13532" y="3152"/>
                    <a:pt x="13975" y="3152"/>
                  </a:cubicBezTo>
                  <a:cubicBezTo>
                    <a:pt x="13983" y="3152"/>
                    <a:pt x="13992" y="3152"/>
                    <a:pt x="14000" y="3152"/>
                  </a:cubicBezTo>
                  <a:lnTo>
                    <a:pt x="14014" y="3152"/>
                  </a:lnTo>
                  <a:cubicBezTo>
                    <a:pt x="14019" y="3152"/>
                    <a:pt x="14024" y="3152"/>
                    <a:pt x="14030" y="3152"/>
                  </a:cubicBezTo>
                  <a:cubicBezTo>
                    <a:pt x="14599" y="3152"/>
                    <a:pt x="14734" y="3935"/>
                    <a:pt x="14199" y="4132"/>
                  </a:cubicBezTo>
                  <a:lnTo>
                    <a:pt x="14199" y="4402"/>
                  </a:lnTo>
                  <a:cubicBezTo>
                    <a:pt x="14199" y="5154"/>
                    <a:pt x="13588" y="5765"/>
                    <a:pt x="12822" y="5765"/>
                  </a:cubicBezTo>
                  <a:lnTo>
                    <a:pt x="12594" y="5765"/>
                  </a:lnTo>
                  <a:lnTo>
                    <a:pt x="12594" y="6503"/>
                  </a:lnTo>
                  <a:lnTo>
                    <a:pt x="16854" y="6503"/>
                  </a:lnTo>
                  <a:cubicBezTo>
                    <a:pt x="16996" y="6503"/>
                    <a:pt x="17124" y="6446"/>
                    <a:pt x="17209" y="6347"/>
                  </a:cubicBezTo>
                  <a:cubicBezTo>
                    <a:pt x="17308" y="6261"/>
                    <a:pt x="17365" y="6134"/>
                    <a:pt x="17365" y="5992"/>
                  </a:cubicBezTo>
                  <a:lnTo>
                    <a:pt x="17365" y="4700"/>
                  </a:lnTo>
                  <a:cubicBezTo>
                    <a:pt x="17351" y="2243"/>
                    <a:pt x="15477" y="213"/>
                    <a:pt x="13049" y="14"/>
                  </a:cubicBezTo>
                  <a:lnTo>
                    <a:pt x="13049" y="0"/>
                  </a:lnTo>
                  <a:cubicBezTo>
                    <a:pt x="11899" y="1342"/>
                    <a:pt x="10287" y="2013"/>
                    <a:pt x="8678" y="2013"/>
                  </a:cubicBezTo>
                  <a:cubicBezTo>
                    <a:pt x="7068" y="2013"/>
                    <a:pt x="5460" y="1342"/>
                    <a:pt x="431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138" name="Google Shape;1138;p27"/>
          <p:cNvGrpSpPr/>
          <p:nvPr/>
        </p:nvGrpSpPr>
        <p:grpSpPr>
          <a:xfrm>
            <a:off x="4168938" y="2744085"/>
            <a:ext cx="238739" cy="297315"/>
            <a:chOff x="6232175" y="2634775"/>
            <a:chExt cx="348575" cy="434100"/>
          </a:xfrm>
        </p:grpSpPr>
        <p:sp>
          <p:nvSpPr>
            <p:cNvPr id="1139" name="Google Shape;1139;p27"/>
            <p:cNvSpPr/>
            <p:nvPr/>
          </p:nvSpPr>
          <p:spPr>
            <a:xfrm>
              <a:off x="6232175" y="2634775"/>
              <a:ext cx="348575" cy="434100"/>
            </a:xfrm>
            <a:custGeom>
              <a:avLst/>
              <a:gdLst/>
              <a:ahLst/>
              <a:cxnLst/>
              <a:rect l="l" t="t" r="r" b="b"/>
              <a:pathLst>
                <a:path w="13943" h="17364" extrusionOk="0">
                  <a:moveTo>
                    <a:pt x="8335" y="2030"/>
                  </a:moveTo>
                  <a:cubicBezTo>
                    <a:pt x="8551" y="2030"/>
                    <a:pt x="8768" y="2158"/>
                    <a:pt x="8832" y="2413"/>
                  </a:cubicBezTo>
                  <a:cubicBezTo>
                    <a:pt x="9343" y="2541"/>
                    <a:pt x="9343" y="3280"/>
                    <a:pt x="8832" y="3407"/>
                  </a:cubicBezTo>
                  <a:cubicBezTo>
                    <a:pt x="8698" y="3666"/>
                    <a:pt x="8437" y="3807"/>
                    <a:pt x="8169" y="3807"/>
                  </a:cubicBezTo>
                  <a:cubicBezTo>
                    <a:pt x="7982" y="3807"/>
                    <a:pt x="7791" y="3738"/>
                    <a:pt x="7639" y="3592"/>
                  </a:cubicBezTo>
                  <a:cubicBezTo>
                    <a:pt x="7284" y="3237"/>
                    <a:pt x="7384" y="2641"/>
                    <a:pt x="7838" y="2413"/>
                  </a:cubicBezTo>
                  <a:cubicBezTo>
                    <a:pt x="7902" y="2158"/>
                    <a:pt x="8118" y="2030"/>
                    <a:pt x="8335" y="2030"/>
                  </a:cubicBezTo>
                  <a:close/>
                  <a:moveTo>
                    <a:pt x="9684" y="4231"/>
                  </a:moveTo>
                  <a:cubicBezTo>
                    <a:pt x="10252" y="4373"/>
                    <a:pt x="10450" y="5068"/>
                    <a:pt x="10039" y="5466"/>
                  </a:cubicBezTo>
                  <a:cubicBezTo>
                    <a:pt x="9888" y="5616"/>
                    <a:pt x="9700" y="5685"/>
                    <a:pt x="9515" y="5685"/>
                  </a:cubicBezTo>
                  <a:cubicBezTo>
                    <a:pt x="9194" y="5685"/>
                    <a:pt x="8884" y="5477"/>
                    <a:pt x="8803" y="5125"/>
                  </a:cubicBezTo>
                  <a:cubicBezTo>
                    <a:pt x="9016" y="4756"/>
                    <a:pt x="9329" y="4458"/>
                    <a:pt x="9684" y="4231"/>
                  </a:cubicBezTo>
                  <a:close/>
                  <a:moveTo>
                    <a:pt x="5989" y="2501"/>
                  </a:moveTo>
                  <a:cubicBezTo>
                    <a:pt x="6304" y="2501"/>
                    <a:pt x="6576" y="2807"/>
                    <a:pt x="6475" y="3166"/>
                  </a:cubicBezTo>
                  <a:cubicBezTo>
                    <a:pt x="5850" y="5154"/>
                    <a:pt x="7341" y="7184"/>
                    <a:pt x="9442" y="7184"/>
                  </a:cubicBezTo>
                  <a:cubicBezTo>
                    <a:pt x="9982" y="7184"/>
                    <a:pt x="10507" y="7042"/>
                    <a:pt x="10976" y="6772"/>
                  </a:cubicBezTo>
                  <a:cubicBezTo>
                    <a:pt x="11057" y="6726"/>
                    <a:pt x="11142" y="6705"/>
                    <a:pt x="11223" y="6705"/>
                  </a:cubicBezTo>
                  <a:cubicBezTo>
                    <a:pt x="11540" y="6705"/>
                    <a:pt x="11815" y="7019"/>
                    <a:pt x="11714" y="7369"/>
                  </a:cubicBezTo>
                  <a:cubicBezTo>
                    <a:pt x="11444" y="8206"/>
                    <a:pt x="10933" y="8930"/>
                    <a:pt x="10237" y="9456"/>
                  </a:cubicBezTo>
                  <a:cubicBezTo>
                    <a:pt x="9544" y="9969"/>
                    <a:pt x="8701" y="10265"/>
                    <a:pt x="7828" y="10265"/>
                  </a:cubicBezTo>
                  <a:cubicBezTo>
                    <a:pt x="7808" y="10265"/>
                    <a:pt x="7787" y="10265"/>
                    <a:pt x="7767" y="10265"/>
                  </a:cubicBezTo>
                  <a:cubicBezTo>
                    <a:pt x="5907" y="10265"/>
                    <a:pt x="4260" y="9015"/>
                    <a:pt x="3791" y="7198"/>
                  </a:cubicBezTo>
                  <a:cubicBezTo>
                    <a:pt x="3309" y="5395"/>
                    <a:pt x="4104" y="3492"/>
                    <a:pt x="5737" y="2570"/>
                  </a:cubicBezTo>
                  <a:cubicBezTo>
                    <a:pt x="5820" y="2522"/>
                    <a:pt x="5906" y="2501"/>
                    <a:pt x="5989" y="2501"/>
                  </a:cubicBezTo>
                  <a:close/>
                  <a:moveTo>
                    <a:pt x="7770" y="0"/>
                  </a:moveTo>
                  <a:cubicBezTo>
                    <a:pt x="6978" y="0"/>
                    <a:pt x="6181" y="153"/>
                    <a:pt x="5424" y="468"/>
                  </a:cubicBezTo>
                  <a:cubicBezTo>
                    <a:pt x="3124" y="1420"/>
                    <a:pt x="1619" y="3663"/>
                    <a:pt x="1619" y="6148"/>
                  </a:cubicBezTo>
                  <a:lnTo>
                    <a:pt x="1619" y="7425"/>
                  </a:lnTo>
                  <a:lnTo>
                    <a:pt x="86" y="10308"/>
                  </a:lnTo>
                  <a:cubicBezTo>
                    <a:pt x="1" y="10464"/>
                    <a:pt x="1" y="10648"/>
                    <a:pt x="100" y="10804"/>
                  </a:cubicBezTo>
                  <a:cubicBezTo>
                    <a:pt x="185" y="10961"/>
                    <a:pt x="355" y="11046"/>
                    <a:pt x="526" y="11046"/>
                  </a:cubicBezTo>
                  <a:lnTo>
                    <a:pt x="1619" y="11046"/>
                  </a:lnTo>
                  <a:lnTo>
                    <a:pt x="1619" y="12309"/>
                  </a:lnTo>
                  <a:cubicBezTo>
                    <a:pt x="1619" y="14070"/>
                    <a:pt x="3039" y="15504"/>
                    <a:pt x="4814" y="15504"/>
                  </a:cubicBezTo>
                  <a:lnTo>
                    <a:pt x="6702" y="15504"/>
                  </a:lnTo>
                  <a:lnTo>
                    <a:pt x="6702" y="16853"/>
                  </a:lnTo>
                  <a:cubicBezTo>
                    <a:pt x="6702" y="17137"/>
                    <a:pt x="6929" y="17364"/>
                    <a:pt x="7213" y="17364"/>
                  </a:cubicBezTo>
                  <a:lnTo>
                    <a:pt x="13432" y="17364"/>
                  </a:lnTo>
                  <a:cubicBezTo>
                    <a:pt x="13716" y="17364"/>
                    <a:pt x="13943" y="17137"/>
                    <a:pt x="13929" y="16853"/>
                  </a:cubicBezTo>
                  <a:lnTo>
                    <a:pt x="13929" y="6148"/>
                  </a:lnTo>
                  <a:cubicBezTo>
                    <a:pt x="13943" y="4515"/>
                    <a:pt x="13290" y="2953"/>
                    <a:pt x="12126" y="1803"/>
                  </a:cubicBezTo>
                  <a:cubicBezTo>
                    <a:pt x="10948" y="625"/>
                    <a:pt x="9370" y="0"/>
                    <a:pt x="777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0" name="Google Shape;1140;p27"/>
            <p:cNvSpPr/>
            <p:nvPr/>
          </p:nvSpPr>
          <p:spPr>
            <a:xfrm>
              <a:off x="6339025" y="2741250"/>
              <a:ext cx="147325" cy="124900"/>
            </a:xfrm>
            <a:custGeom>
              <a:avLst/>
              <a:gdLst/>
              <a:ahLst/>
              <a:cxnLst/>
              <a:rect l="l" t="t" r="r" b="b"/>
              <a:pathLst>
                <a:path w="5893" h="4996" extrusionOk="0">
                  <a:moveTo>
                    <a:pt x="1037" y="0"/>
                  </a:moveTo>
                  <a:cubicBezTo>
                    <a:pt x="0" y="1335"/>
                    <a:pt x="241" y="3252"/>
                    <a:pt x="1562" y="4316"/>
                  </a:cubicBezTo>
                  <a:cubicBezTo>
                    <a:pt x="2135" y="4772"/>
                    <a:pt x="2820" y="4996"/>
                    <a:pt x="3502" y="4996"/>
                  </a:cubicBezTo>
                  <a:cubicBezTo>
                    <a:pt x="4391" y="4996"/>
                    <a:pt x="5273" y="4616"/>
                    <a:pt x="5892" y="3876"/>
                  </a:cubicBezTo>
                  <a:lnTo>
                    <a:pt x="5892" y="3876"/>
                  </a:lnTo>
                  <a:cubicBezTo>
                    <a:pt x="5653" y="3918"/>
                    <a:pt x="5414" y="3938"/>
                    <a:pt x="5177" y="3938"/>
                  </a:cubicBezTo>
                  <a:cubicBezTo>
                    <a:pt x="3877" y="3938"/>
                    <a:pt x="2638" y="3328"/>
                    <a:pt x="1846" y="2272"/>
                  </a:cubicBezTo>
                  <a:cubicBezTo>
                    <a:pt x="1363" y="1605"/>
                    <a:pt x="1079" y="809"/>
                    <a:pt x="103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141" name="Google Shape;1141;p27"/>
          <p:cNvGrpSpPr/>
          <p:nvPr/>
        </p:nvGrpSpPr>
        <p:grpSpPr>
          <a:xfrm>
            <a:off x="4713778" y="2086343"/>
            <a:ext cx="297349" cy="297332"/>
            <a:chOff x="6933550" y="2634750"/>
            <a:chExt cx="434150" cy="434125"/>
          </a:xfrm>
        </p:grpSpPr>
        <p:sp>
          <p:nvSpPr>
            <p:cNvPr id="1142" name="Google Shape;1142;p27"/>
            <p:cNvSpPr/>
            <p:nvPr/>
          </p:nvSpPr>
          <p:spPr>
            <a:xfrm>
              <a:off x="6933550" y="2915175"/>
              <a:ext cx="126400" cy="153700"/>
            </a:xfrm>
            <a:custGeom>
              <a:avLst/>
              <a:gdLst/>
              <a:ahLst/>
              <a:cxnLst/>
              <a:rect l="l" t="t" r="r" b="b"/>
              <a:pathLst>
                <a:path w="5056" h="6148" extrusionOk="0">
                  <a:moveTo>
                    <a:pt x="1" y="0"/>
                  </a:moveTo>
                  <a:lnTo>
                    <a:pt x="1" y="5637"/>
                  </a:lnTo>
                  <a:cubicBezTo>
                    <a:pt x="1" y="5921"/>
                    <a:pt x="228" y="6148"/>
                    <a:pt x="498" y="6148"/>
                  </a:cubicBezTo>
                  <a:lnTo>
                    <a:pt x="5055" y="6148"/>
                  </a:lnTo>
                  <a:lnTo>
                    <a:pt x="5055" y="3834"/>
                  </a:lnTo>
                  <a:lnTo>
                    <a:pt x="3068" y="3834"/>
                  </a:lnTo>
                  <a:cubicBezTo>
                    <a:pt x="2784" y="3834"/>
                    <a:pt x="2557" y="3606"/>
                    <a:pt x="2557" y="3337"/>
                  </a:cubicBezTo>
                  <a:lnTo>
                    <a:pt x="2557"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3" name="Google Shape;1143;p27"/>
            <p:cNvSpPr/>
            <p:nvPr/>
          </p:nvSpPr>
          <p:spPr>
            <a:xfrm>
              <a:off x="7133400" y="2825000"/>
              <a:ext cx="29825" cy="25550"/>
            </a:xfrm>
            <a:custGeom>
              <a:avLst/>
              <a:gdLst/>
              <a:ahLst/>
              <a:cxnLst/>
              <a:rect l="l" t="t" r="r" b="b"/>
              <a:pathLst>
                <a:path w="1193" h="1022" extrusionOk="0">
                  <a:moveTo>
                    <a:pt x="682" y="1"/>
                  </a:moveTo>
                  <a:cubicBezTo>
                    <a:pt x="228" y="1"/>
                    <a:pt x="0" y="540"/>
                    <a:pt x="327" y="867"/>
                  </a:cubicBezTo>
                  <a:cubicBezTo>
                    <a:pt x="429" y="974"/>
                    <a:pt x="556" y="1021"/>
                    <a:pt x="682" y="1021"/>
                  </a:cubicBezTo>
                  <a:cubicBezTo>
                    <a:pt x="942" y="1021"/>
                    <a:pt x="1193" y="818"/>
                    <a:pt x="1193" y="512"/>
                  </a:cubicBezTo>
                  <a:cubicBezTo>
                    <a:pt x="1193" y="228"/>
                    <a:pt x="966" y="1"/>
                    <a:pt x="682"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44" name="Google Shape;1144;p27"/>
            <p:cNvSpPr/>
            <p:nvPr/>
          </p:nvSpPr>
          <p:spPr>
            <a:xfrm>
              <a:off x="6933550" y="2634750"/>
              <a:ext cx="434150" cy="434125"/>
            </a:xfrm>
            <a:custGeom>
              <a:avLst/>
              <a:gdLst/>
              <a:ahLst/>
              <a:cxnLst/>
              <a:rect l="l" t="t" r="r" b="b"/>
              <a:pathLst>
                <a:path w="17366" h="17365" extrusionOk="0">
                  <a:moveTo>
                    <a:pt x="7895" y="2301"/>
                  </a:moveTo>
                  <a:cubicBezTo>
                    <a:pt x="8534" y="2343"/>
                    <a:pt x="8534" y="3281"/>
                    <a:pt x="7895" y="3323"/>
                  </a:cubicBezTo>
                  <a:lnTo>
                    <a:pt x="3579" y="3323"/>
                  </a:lnTo>
                  <a:lnTo>
                    <a:pt x="3579" y="5964"/>
                  </a:lnTo>
                  <a:cubicBezTo>
                    <a:pt x="3600" y="6326"/>
                    <a:pt x="3334" y="6507"/>
                    <a:pt x="3068" y="6507"/>
                  </a:cubicBezTo>
                  <a:cubicBezTo>
                    <a:pt x="2801" y="6507"/>
                    <a:pt x="2535" y="6326"/>
                    <a:pt x="2557" y="5964"/>
                  </a:cubicBezTo>
                  <a:lnTo>
                    <a:pt x="2557" y="2812"/>
                  </a:lnTo>
                  <a:cubicBezTo>
                    <a:pt x="2557" y="2528"/>
                    <a:pt x="2784" y="2301"/>
                    <a:pt x="3068" y="2301"/>
                  </a:cubicBezTo>
                  <a:close/>
                  <a:moveTo>
                    <a:pt x="8676" y="6589"/>
                  </a:moveTo>
                  <a:cubicBezTo>
                    <a:pt x="10394" y="6589"/>
                    <a:pt x="10806" y="8988"/>
                    <a:pt x="9187" y="9556"/>
                  </a:cubicBezTo>
                  <a:lnTo>
                    <a:pt x="9187" y="10252"/>
                  </a:lnTo>
                  <a:cubicBezTo>
                    <a:pt x="9208" y="10614"/>
                    <a:pt x="8946" y="10795"/>
                    <a:pt x="8683" y="10795"/>
                  </a:cubicBezTo>
                  <a:cubicBezTo>
                    <a:pt x="8420" y="10795"/>
                    <a:pt x="8158" y="10614"/>
                    <a:pt x="8179" y="10252"/>
                  </a:cubicBezTo>
                  <a:lnTo>
                    <a:pt x="8179" y="9556"/>
                  </a:lnTo>
                  <a:cubicBezTo>
                    <a:pt x="6546" y="8988"/>
                    <a:pt x="6972" y="6589"/>
                    <a:pt x="8676" y="6589"/>
                  </a:cubicBezTo>
                  <a:close/>
                  <a:moveTo>
                    <a:pt x="488" y="0"/>
                  </a:moveTo>
                  <a:cubicBezTo>
                    <a:pt x="215" y="0"/>
                    <a:pt x="1" y="236"/>
                    <a:pt x="1" y="498"/>
                  </a:cubicBezTo>
                  <a:lnTo>
                    <a:pt x="1" y="10195"/>
                  </a:lnTo>
                  <a:lnTo>
                    <a:pt x="2557" y="10195"/>
                  </a:lnTo>
                  <a:lnTo>
                    <a:pt x="2557" y="8576"/>
                  </a:lnTo>
                  <a:cubicBezTo>
                    <a:pt x="2535" y="8214"/>
                    <a:pt x="2801" y="8033"/>
                    <a:pt x="3068" y="8033"/>
                  </a:cubicBezTo>
                  <a:cubicBezTo>
                    <a:pt x="3334" y="8033"/>
                    <a:pt x="3600" y="8214"/>
                    <a:pt x="3579" y="8576"/>
                  </a:cubicBezTo>
                  <a:lnTo>
                    <a:pt x="3579" y="14043"/>
                  </a:lnTo>
                  <a:lnTo>
                    <a:pt x="7128" y="14043"/>
                  </a:lnTo>
                  <a:lnTo>
                    <a:pt x="7128" y="12751"/>
                  </a:lnTo>
                  <a:lnTo>
                    <a:pt x="5638" y="12751"/>
                  </a:lnTo>
                  <a:cubicBezTo>
                    <a:pt x="5354" y="12751"/>
                    <a:pt x="5126" y="12523"/>
                    <a:pt x="5126" y="12239"/>
                  </a:cubicBezTo>
                  <a:lnTo>
                    <a:pt x="5126" y="5112"/>
                  </a:lnTo>
                  <a:cubicBezTo>
                    <a:pt x="5126" y="4828"/>
                    <a:pt x="5354" y="4601"/>
                    <a:pt x="5638" y="4601"/>
                  </a:cubicBezTo>
                  <a:lnTo>
                    <a:pt x="9982" y="4601"/>
                  </a:lnTo>
                  <a:lnTo>
                    <a:pt x="9982" y="2812"/>
                  </a:lnTo>
                  <a:cubicBezTo>
                    <a:pt x="9982" y="2528"/>
                    <a:pt x="10209" y="2301"/>
                    <a:pt x="10479" y="2301"/>
                  </a:cubicBezTo>
                  <a:lnTo>
                    <a:pt x="14298" y="2301"/>
                  </a:lnTo>
                  <a:cubicBezTo>
                    <a:pt x="14582" y="2301"/>
                    <a:pt x="14809" y="2528"/>
                    <a:pt x="14809" y="2812"/>
                  </a:cubicBezTo>
                  <a:lnTo>
                    <a:pt x="14809" y="8094"/>
                  </a:lnTo>
                  <a:cubicBezTo>
                    <a:pt x="14809" y="8434"/>
                    <a:pt x="14554" y="8605"/>
                    <a:pt x="14298" y="8605"/>
                  </a:cubicBezTo>
                  <a:cubicBezTo>
                    <a:pt x="14043" y="8605"/>
                    <a:pt x="13787" y="8434"/>
                    <a:pt x="13787" y="8094"/>
                  </a:cubicBezTo>
                  <a:lnTo>
                    <a:pt x="13787" y="3323"/>
                  </a:lnTo>
                  <a:lnTo>
                    <a:pt x="10990" y="3323"/>
                  </a:lnTo>
                  <a:lnTo>
                    <a:pt x="10990" y="4615"/>
                  </a:lnTo>
                  <a:lnTo>
                    <a:pt x="11743" y="4615"/>
                  </a:lnTo>
                  <a:cubicBezTo>
                    <a:pt x="11750" y="4615"/>
                    <a:pt x="11758" y="4615"/>
                    <a:pt x="11765" y="4615"/>
                  </a:cubicBezTo>
                  <a:cubicBezTo>
                    <a:pt x="12026" y="4615"/>
                    <a:pt x="12254" y="4850"/>
                    <a:pt x="12254" y="5112"/>
                  </a:cubicBezTo>
                  <a:lnTo>
                    <a:pt x="12254" y="12239"/>
                  </a:lnTo>
                  <a:cubicBezTo>
                    <a:pt x="12254" y="12523"/>
                    <a:pt x="12012" y="12751"/>
                    <a:pt x="11743" y="12751"/>
                  </a:cubicBezTo>
                  <a:lnTo>
                    <a:pt x="9755" y="12751"/>
                  </a:lnTo>
                  <a:cubicBezTo>
                    <a:pt x="9073" y="12751"/>
                    <a:pt x="9073" y="11728"/>
                    <a:pt x="9755" y="11728"/>
                  </a:cubicBezTo>
                  <a:lnTo>
                    <a:pt x="11217" y="11728"/>
                  </a:lnTo>
                  <a:lnTo>
                    <a:pt x="11217" y="5623"/>
                  </a:lnTo>
                  <a:lnTo>
                    <a:pt x="6120" y="5623"/>
                  </a:lnTo>
                  <a:lnTo>
                    <a:pt x="6120" y="11728"/>
                  </a:lnTo>
                  <a:lnTo>
                    <a:pt x="7625" y="11728"/>
                  </a:lnTo>
                  <a:cubicBezTo>
                    <a:pt x="7909" y="11728"/>
                    <a:pt x="8136" y="11955"/>
                    <a:pt x="8136" y="12239"/>
                  </a:cubicBezTo>
                  <a:lnTo>
                    <a:pt x="8136" y="14043"/>
                  </a:lnTo>
                  <a:lnTo>
                    <a:pt x="13773" y="14043"/>
                  </a:lnTo>
                  <a:lnTo>
                    <a:pt x="13773" y="10706"/>
                  </a:lnTo>
                  <a:cubicBezTo>
                    <a:pt x="13780" y="10372"/>
                    <a:pt x="14036" y="10206"/>
                    <a:pt x="14289" y="10206"/>
                  </a:cubicBezTo>
                  <a:cubicBezTo>
                    <a:pt x="14543" y="10206"/>
                    <a:pt x="14795" y="10372"/>
                    <a:pt x="14795" y="10706"/>
                  </a:cubicBezTo>
                  <a:lnTo>
                    <a:pt x="14795" y="14554"/>
                  </a:lnTo>
                  <a:cubicBezTo>
                    <a:pt x="14795" y="14823"/>
                    <a:pt x="14568" y="15051"/>
                    <a:pt x="14284" y="15051"/>
                  </a:cubicBezTo>
                  <a:lnTo>
                    <a:pt x="6078" y="15051"/>
                  </a:lnTo>
                  <a:lnTo>
                    <a:pt x="6078" y="17365"/>
                  </a:lnTo>
                  <a:lnTo>
                    <a:pt x="16854" y="17365"/>
                  </a:lnTo>
                  <a:cubicBezTo>
                    <a:pt x="17138" y="17365"/>
                    <a:pt x="17365" y="17138"/>
                    <a:pt x="17365" y="16854"/>
                  </a:cubicBezTo>
                  <a:lnTo>
                    <a:pt x="17365" y="498"/>
                  </a:lnTo>
                  <a:cubicBezTo>
                    <a:pt x="17365" y="236"/>
                    <a:pt x="17151" y="0"/>
                    <a:pt x="16878" y="0"/>
                  </a:cubicBezTo>
                  <a:cubicBezTo>
                    <a:pt x="16870" y="0"/>
                    <a:pt x="16862" y="0"/>
                    <a:pt x="16854" y="1"/>
                  </a:cubicBezTo>
                  <a:lnTo>
                    <a:pt x="512" y="1"/>
                  </a:lnTo>
                  <a:cubicBezTo>
                    <a:pt x="504" y="0"/>
                    <a:pt x="496" y="0"/>
                    <a:pt x="48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148"/>
        <p:cNvGrpSpPr/>
        <p:nvPr/>
      </p:nvGrpSpPr>
      <p:grpSpPr>
        <a:xfrm>
          <a:off x="0" y="0"/>
          <a:ext cx="0" cy="0"/>
          <a:chOff x="0" y="0"/>
          <a:chExt cx="0" cy="0"/>
        </a:xfrm>
      </p:grpSpPr>
      <p:sp>
        <p:nvSpPr>
          <p:cNvPr id="1149" name="Google Shape;1149;p28"/>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400"/>
              <a:buNone/>
            </a:pPr>
            <a:r>
              <a:rPr lang="en" sz="3400"/>
              <a:t>Anxiety treatment center</a:t>
            </a:r>
            <a:endParaRPr/>
          </a:p>
        </p:txBody>
      </p:sp>
      <p:graphicFrame>
        <p:nvGraphicFramePr>
          <p:cNvPr id="1150" name="Google Shape;1150;p28"/>
          <p:cNvGraphicFramePr/>
          <p:nvPr/>
        </p:nvGraphicFramePr>
        <p:xfrm>
          <a:off x="6239560" y="1131961"/>
          <a:ext cx="3000000" cy="3000000"/>
        </p:xfrm>
        <a:graphic>
          <a:graphicData uri="http://schemas.openxmlformats.org/drawingml/2006/table">
            <a:tbl>
              <a:tblPr>
                <a:noFill/>
                <a:tableStyleId>{93F6368E-CEE1-48FC-8965-5AA046C22017}</a:tableStyleId>
              </a:tblPr>
              <a:tblGrid>
                <a:gridCol w="2167925">
                  <a:extLst>
                    <a:ext uri="{9D8B030D-6E8A-4147-A177-3AD203B41FA5}">
                      <a16:colId xmlns:a16="http://schemas.microsoft.com/office/drawing/2014/main" val="20000"/>
                    </a:ext>
                  </a:extLst>
                </a:gridCol>
              </a:tblGrid>
              <a:tr h="735000">
                <a:tc>
                  <a:txBody>
                    <a:bodyPr/>
                    <a:lstStyle/>
                    <a:p>
                      <a:pPr marL="0" marR="0" lvl="0" indent="0" algn="ctr" rtl="0">
                        <a:lnSpc>
                          <a:spcPct val="100000"/>
                        </a:lnSpc>
                        <a:spcBef>
                          <a:spcPts val="0"/>
                        </a:spcBef>
                        <a:spcAft>
                          <a:spcPts val="0"/>
                        </a:spcAft>
                        <a:buClr>
                          <a:srgbClr val="000000"/>
                        </a:buClr>
                        <a:buSzPts val="2200"/>
                        <a:buFont typeface="Arial"/>
                        <a:buNone/>
                      </a:pPr>
                      <a:r>
                        <a:rPr lang="en" sz="2200" u="none" strike="noStrike" cap="none">
                          <a:solidFill>
                            <a:schemeClr val="dk2"/>
                          </a:solidFill>
                          <a:latin typeface="Domine"/>
                          <a:ea typeface="Domine"/>
                          <a:cs typeface="Domine"/>
                          <a:sym typeface="Domine"/>
                        </a:rPr>
                        <a:t>Therapy</a:t>
                      </a:r>
                      <a:endParaRPr sz="2200" u="none" strike="noStrike" cap="none">
                        <a:solidFill>
                          <a:schemeClr val="dk2"/>
                        </a:solidFill>
                        <a:latin typeface="Domine"/>
                        <a:ea typeface="Domine"/>
                        <a:cs typeface="Domine"/>
                        <a:sym typeface="Domine"/>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2580900">
                <a:tc>
                  <a:txBody>
                    <a:bodyPr/>
                    <a:lstStyle/>
                    <a:p>
                      <a:pPr marL="0" marR="0" lvl="0" indent="0" algn="ctr" rtl="0">
                        <a:lnSpc>
                          <a:spcPct val="100000"/>
                        </a:lnSpc>
                        <a:spcBef>
                          <a:spcPts val="0"/>
                        </a:spcBef>
                        <a:spcAft>
                          <a:spcPts val="0"/>
                        </a:spcAft>
                        <a:buClr>
                          <a:srgbClr val="000000"/>
                        </a:buClr>
                        <a:buSzPts val="1400"/>
                        <a:buFont typeface="Arial"/>
                        <a:buNone/>
                      </a:pPr>
                      <a:r>
                        <a:rPr lang="en" sz="1400" u="none" strike="noStrike" cap="none">
                          <a:solidFill>
                            <a:schemeClr val="dk1"/>
                          </a:solidFill>
                          <a:latin typeface="DM Sans"/>
                          <a:ea typeface="DM Sans"/>
                          <a:cs typeface="DM Sans"/>
                          <a:sym typeface="DM Sans"/>
                        </a:rPr>
                        <a:t>Venus has a beautiful name and is the second planet from the Sun. It’s terribly hot, even hotter than Mercury, and its atmosphere is extremely poisonous. It’s the second-brightest natural object in the night sky after</a:t>
                      </a:r>
                      <a:endParaRPr sz="2200" u="none" strike="noStrike" cap="none">
                        <a:solidFill>
                          <a:schemeClr val="dk2"/>
                        </a:solidFill>
                        <a:latin typeface="Domine"/>
                        <a:ea typeface="Domine"/>
                        <a:cs typeface="Domine"/>
                        <a:sym typeface="Domine"/>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bl>
          </a:graphicData>
        </a:graphic>
      </p:graphicFrame>
      <p:cxnSp>
        <p:nvCxnSpPr>
          <p:cNvPr id="1151" name="Google Shape;1151;p28"/>
          <p:cNvCxnSpPr>
            <a:stCxn id="1152" idx="1"/>
            <a:endCxn id="1153" idx="3"/>
          </p:cNvCxnSpPr>
          <p:nvPr/>
        </p:nvCxnSpPr>
        <p:spPr>
          <a:xfrm>
            <a:off x="5521666" y="1503350"/>
            <a:ext cx="600" cy="909300"/>
          </a:xfrm>
          <a:prstGeom prst="curvedConnector3">
            <a:avLst>
              <a:gd name="adj1" fmla="val 39690017"/>
            </a:avLst>
          </a:prstGeom>
          <a:noFill/>
          <a:ln w="19050" cap="flat" cmpd="sng">
            <a:solidFill>
              <a:schemeClr val="dk1"/>
            </a:solidFill>
            <a:prstDash val="solid"/>
            <a:round/>
            <a:headEnd type="none" w="sm" len="sm"/>
            <a:tailEnd type="none" w="sm" len="sm"/>
          </a:ln>
        </p:spPr>
      </p:cxnSp>
      <p:cxnSp>
        <p:nvCxnSpPr>
          <p:cNvPr id="1154" name="Google Shape;1154;p28"/>
          <p:cNvCxnSpPr>
            <a:stCxn id="1153" idx="3"/>
            <a:endCxn id="1155" idx="3"/>
          </p:cNvCxnSpPr>
          <p:nvPr/>
        </p:nvCxnSpPr>
        <p:spPr>
          <a:xfrm>
            <a:off x="5521681" y="2412775"/>
            <a:ext cx="600" cy="909300"/>
          </a:xfrm>
          <a:prstGeom prst="curvedConnector3">
            <a:avLst>
              <a:gd name="adj1" fmla="val 39687500"/>
            </a:avLst>
          </a:prstGeom>
          <a:noFill/>
          <a:ln w="19050" cap="flat" cmpd="sng">
            <a:solidFill>
              <a:schemeClr val="dk1"/>
            </a:solidFill>
            <a:prstDash val="solid"/>
            <a:round/>
            <a:headEnd type="none" w="sm" len="sm"/>
            <a:tailEnd type="none" w="sm" len="sm"/>
          </a:ln>
        </p:spPr>
      </p:cxnSp>
      <p:cxnSp>
        <p:nvCxnSpPr>
          <p:cNvPr id="1156" name="Google Shape;1156;p28"/>
          <p:cNvCxnSpPr>
            <a:stCxn id="1155" idx="3"/>
            <a:endCxn id="1157" idx="3"/>
          </p:cNvCxnSpPr>
          <p:nvPr/>
        </p:nvCxnSpPr>
        <p:spPr>
          <a:xfrm>
            <a:off x="5521681" y="3322199"/>
            <a:ext cx="600" cy="909300"/>
          </a:xfrm>
          <a:prstGeom prst="curvedConnector3">
            <a:avLst>
              <a:gd name="adj1" fmla="val 39687500"/>
            </a:avLst>
          </a:prstGeom>
          <a:noFill/>
          <a:ln w="19050" cap="flat" cmpd="sng">
            <a:solidFill>
              <a:schemeClr val="dk1"/>
            </a:solidFill>
            <a:prstDash val="solid"/>
            <a:round/>
            <a:headEnd type="none" w="sm" len="sm"/>
            <a:tailEnd type="none" w="sm" len="sm"/>
          </a:ln>
        </p:spPr>
      </p:cxnSp>
      <p:sp>
        <p:nvSpPr>
          <p:cNvPr id="1152" name="Google Shape;1152;p28"/>
          <p:cNvSpPr txBox="1"/>
          <p:nvPr/>
        </p:nvSpPr>
        <p:spPr>
          <a:xfrm flipH="1">
            <a:off x="1435666" y="1131950"/>
            <a:ext cx="4086000" cy="742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Venus has a beautiful name and is the second planet from the Sun</a:t>
            </a:r>
            <a:endParaRPr sz="1400" b="0" i="0" u="none" strike="noStrike" cap="none">
              <a:solidFill>
                <a:schemeClr val="dk1"/>
              </a:solidFill>
              <a:latin typeface="DM Sans"/>
              <a:ea typeface="DM Sans"/>
              <a:cs typeface="DM Sans"/>
              <a:sym typeface="DM Sans"/>
            </a:endParaRPr>
          </a:p>
        </p:txBody>
      </p:sp>
      <p:sp>
        <p:nvSpPr>
          <p:cNvPr id="1158" name="Google Shape;1158;p28"/>
          <p:cNvSpPr/>
          <p:nvPr/>
        </p:nvSpPr>
        <p:spPr>
          <a:xfrm>
            <a:off x="712061" y="1179650"/>
            <a:ext cx="647400" cy="6474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159" name="Google Shape;1159;p28"/>
          <p:cNvGrpSpPr/>
          <p:nvPr/>
        </p:nvGrpSpPr>
        <p:grpSpPr>
          <a:xfrm>
            <a:off x="878885" y="1309713"/>
            <a:ext cx="313752" cy="387274"/>
            <a:chOff x="3997400" y="3313775"/>
            <a:chExt cx="351425" cy="433775"/>
          </a:xfrm>
        </p:grpSpPr>
        <p:sp>
          <p:nvSpPr>
            <p:cNvPr id="1160" name="Google Shape;1160;p28"/>
            <p:cNvSpPr/>
            <p:nvPr/>
          </p:nvSpPr>
          <p:spPr>
            <a:xfrm>
              <a:off x="4149675" y="3397900"/>
              <a:ext cx="89125" cy="139150"/>
            </a:xfrm>
            <a:custGeom>
              <a:avLst/>
              <a:gdLst/>
              <a:ahLst/>
              <a:cxnLst/>
              <a:rect l="l" t="t" r="r" b="b"/>
              <a:pathLst>
                <a:path w="3565" h="5566" extrusionOk="0">
                  <a:moveTo>
                    <a:pt x="1789" y="0"/>
                  </a:moveTo>
                  <a:cubicBezTo>
                    <a:pt x="1" y="1420"/>
                    <a:pt x="1" y="4146"/>
                    <a:pt x="1789" y="5566"/>
                  </a:cubicBezTo>
                  <a:cubicBezTo>
                    <a:pt x="3564" y="4146"/>
                    <a:pt x="3564" y="1420"/>
                    <a:pt x="1789"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1" name="Google Shape;1161;p28"/>
            <p:cNvSpPr/>
            <p:nvPr/>
          </p:nvSpPr>
          <p:spPr>
            <a:xfrm>
              <a:off x="4108500" y="3444400"/>
              <a:ext cx="45825" cy="86275"/>
            </a:xfrm>
            <a:custGeom>
              <a:avLst/>
              <a:gdLst/>
              <a:ahLst/>
              <a:cxnLst/>
              <a:rect l="l" t="t" r="r" b="b"/>
              <a:pathLst>
                <a:path w="1833" h="3451" extrusionOk="0">
                  <a:moveTo>
                    <a:pt x="356" y="0"/>
                  </a:moveTo>
                  <a:cubicBezTo>
                    <a:pt x="1" y="1349"/>
                    <a:pt x="611" y="2769"/>
                    <a:pt x="1832" y="3450"/>
                  </a:cubicBezTo>
                  <a:cubicBezTo>
                    <a:pt x="1335" y="2698"/>
                    <a:pt x="1065" y="1818"/>
                    <a:pt x="1065" y="923"/>
                  </a:cubicBezTo>
                  <a:cubicBezTo>
                    <a:pt x="1065" y="668"/>
                    <a:pt x="1094" y="412"/>
                    <a:pt x="1136" y="156"/>
                  </a:cubicBezTo>
                  <a:cubicBezTo>
                    <a:pt x="881" y="71"/>
                    <a:pt x="625" y="15"/>
                    <a:pt x="35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2" name="Google Shape;1162;p28"/>
            <p:cNvSpPr/>
            <p:nvPr/>
          </p:nvSpPr>
          <p:spPr>
            <a:xfrm>
              <a:off x="3997400" y="3313775"/>
              <a:ext cx="351425" cy="433775"/>
            </a:xfrm>
            <a:custGeom>
              <a:avLst/>
              <a:gdLst/>
              <a:ahLst/>
              <a:cxnLst/>
              <a:rect l="l" t="t" r="r" b="b"/>
              <a:pathLst>
                <a:path w="14057" h="17351" extrusionOk="0">
                  <a:moveTo>
                    <a:pt x="7880" y="2215"/>
                  </a:moveTo>
                  <a:cubicBezTo>
                    <a:pt x="7980" y="2215"/>
                    <a:pt x="8079" y="2244"/>
                    <a:pt x="8164" y="2301"/>
                  </a:cubicBezTo>
                  <a:cubicBezTo>
                    <a:pt x="9002" y="2854"/>
                    <a:pt x="9655" y="3678"/>
                    <a:pt x="9982" y="4643"/>
                  </a:cubicBezTo>
                  <a:cubicBezTo>
                    <a:pt x="10406" y="4495"/>
                    <a:pt x="10854" y="4418"/>
                    <a:pt x="11302" y="4418"/>
                  </a:cubicBezTo>
                  <a:cubicBezTo>
                    <a:pt x="11454" y="4418"/>
                    <a:pt x="11606" y="4426"/>
                    <a:pt x="11757" y="4444"/>
                  </a:cubicBezTo>
                  <a:cubicBezTo>
                    <a:pt x="11955" y="4459"/>
                    <a:pt x="12126" y="4601"/>
                    <a:pt x="12197" y="4799"/>
                  </a:cubicBezTo>
                  <a:cubicBezTo>
                    <a:pt x="12608" y="6106"/>
                    <a:pt x="12324" y="7540"/>
                    <a:pt x="11458" y="8604"/>
                  </a:cubicBezTo>
                  <a:lnTo>
                    <a:pt x="11444" y="8604"/>
                  </a:lnTo>
                  <a:cubicBezTo>
                    <a:pt x="10663" y="9541"/>
                    <a:pt x="9513" y="10095"/>
                    <a:pt x="8292" y="10095"/>
                  </a:cubicBezTo>
                  <a:cubicBezTo>
                    <a:pt x="8122" y="10095"/>
                    <a:pt x="7937" y="10067"/>
                    <a:pt x="7767" y="10067"/>
                  </a:cubicBezTo>
                  <a:cubicBezTo>
                    <a:pt x="4899" y="10067"/>
                    <a:pt x="2925" y="7199"/>
                    <a:pt x="3962" y="4530"/>
                  </a:cubicBezTo>
                  <a:cubicBezTo>
                    <a:pt x="4033" y="4331"/>
                    <a:pt x="4217" y="4203"/>
                    <a:pt x="4416" y="4203"/>
                  </a:cubicBezTo>
                  <a:cubicBezTo>
                    <a:pt x="4465" y="4202"/>
                    <a:pt x="4514" y="4201"/>
                    <a:pt x="4562" y="4201"/>
                  </a:cubicBezTo>
                  <a:cubicBezTo>
                    <a:pt x="5008" y="4201"/>
                    <a:pt x="5442" y="4261"/>
                    <a:pt x="5864" y="4402"/>
                  </a:cubicBezTo>
                  <a:cubicBezTo>
                    <a:pt x="6219" y="3536"/>
                    <a:pt x="6816" y="2812"/>
                    <a:pt x="7597" y="2301"/>
                  </a:cubicBezTo>
                  <a:cubicBezTo>
                    <a:pt x="7682" y="2244"/>
                    <a:pt x="7781" y="2215"/>
                    <a:pt x="7880" y="2215"/>
                  </a:cubicBezTo>
                  <a:close/>
                  <a:moveTo>
                    <a:pt x="7874" y="0"/>
                  </a:moveTo>
                  <a:cubicBezTo>
                    <a:pt x="7080" y="0"/>
                    <a:pt x="6282" y="154"/>
                    <a:pt x="5524" y="469"/>
                  </a:cubicBezTo>
                  <a:cubicBezTo>
                    <a:pt x="3224" y="1420"/>
                    <a:pt x="1719" y="3649"/>
                    <a:pt x="1719" y="6148"/>
                  </a:cubicBezTo>
                  <a:lnTo>
                    <a:pt x="1719" y="7412"/>
                  </a:lnTo>
                  <a:lnTo>
                    <a:pt x="185" y="10294"/>
                  </a:lnTo>
                  <a:cubicBezTo>
                    <a:pt x="1" y="10635"/>
                    <a:pt x="242" y="11046"/>
                    <a:pt x="639" y="11046"/>
                  </a:cubicBezTo>
                  <a:lnTo>
                    <a:pt x="1733" y="11046"/>
                  </a:lnTo>
                  <a:lnTo>
                    <a:pt x="1733" y="12296"/>
                  </a:lnTo>
                  <a:cubicBezTo>
                    <a:pt x="1733" y="14056"/>
                    <a:pt x="3153" y="15490"/>
                    <a:pt x="4927" y="15490"/>
                  </a:cubicBezTo>
                  <a:lnTo>
                    <a:pt x="6816" y="15490"/>
                  </a:lnTo>
                  <a:lnTo>
                    <a:pt x="6816" y="16853"/>
                  </a:lnTo>
                  <a:cubicBezTo>
                    <a:pt x="6816" y="17123"/>
                    <a:pt x="7043" y="17350"/>
                    <a:pt x="7327" y="17350"/>
                  </a:cubicBezTo>
                  <a:lnTo>
                    <a:pt x="13546" y="17350"/>
                  </a:lnTo>
                  <a:cubicBezTo>
                    <a:pt x="13815" y="17350"/>
                    <a:pt x="14042" y="17123"/>
                    <a:pt x="14042" y="16853"/>
                  </a:cubicBezTo>
                  <a:lnTo>
                    <a:pt x="14042" y="6148"/>
                  </a:lnTo>
                  <a:cubicBezTo>
                    <a:pt x="14057" y="4515"/>
                    <a:pt x="13404" y="2939"/>
                    <a:pt x="12239" y="1789"/>
                  </a:cubicBezTo>
                  <a:lnTo>
                    <a:pt x="12225" y="1789"/>
                  </a:lnTo>
                  <a:cubicBezTo>
                    <a:pt x="11048" y="622"/>
                    <a:pt x="9472" y="0"/>
                    <a:pt x="787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3" name="Google Shape;1163;p28"/>
            <p:cNvSpPr/>
            <p:nvPr/>
          </p:nvSpPr>
          <p:spPr>
            <a:xfrm>
              <a:off x="4230250" y="3449725"/>
              <a:ext cx="56825" cy="86625"/>
            </a:xfrm>
            <a:custGeom>
              <a:avLst/>
              <a:gdLst/>
              <a:ahLst/>
              <a:cxnLst/>
              <a:rect l="l" t="t" r="r" b="b"/>
              <a:pathLst>
                <a:path w="2273" h="3465" extrusionOk="0">
                  <a:moveTo>
                    <a:pt x="1974" y="0"/>
                  </a:moveTo>
                  <a:cubicBezTo>
                    <a:pt x="1605" y="0"/>
                    <a:pt x="1236" y="71"/>
                    <a:pt x="895" y="199"/>
                  </a:cubicBezTo>
                  <a:cubicBezTo>
                    <a:pt x="909" y="369"/>
                    <a:pt x="923" y="540"/>
                    <a:pt x="923" y="710"/>
                  </a:cubicBezTo>
                  <a:cubicBezTo>
                    <a:pt x="923" y="1704"/>
                    <a:pt x="597" y="2670"/>
                    <a:pt x="1" y="3465"/>
                  </a:cubicBezTo>
                  <a:cubicBezTo>
                    <a:pt x="1420" y="2953"/>
                    <a:pt x="2272" y="1477"/>
                    <a:pt x="197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155" name="Google Shape;1155;p28"/>
          <p:cNvSpPr txBox="1"/>
          <p:nvPr/>
        </p:nvSpPr>
        <p:spPr>
          <a:xfrm>
            <a:off x="1435681" y="2950799"/>
            <a:ext cx="4086000" cy="742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Earth is the third planet from the Sun and the only one that harbors life in the Solar System</a:t>
            </a:r>
            <a:endParaRPr sz="1400" b="0" i="0" u="none" strike="noStrike" cap="none">
              <a:solidFill>
                <a:schemeClr val="dk1"/>
              </a:solidFill>
              <a:latin typeface="DM Sans"/>
              <a:ea typeface="DM Sans"/>
              <a:cs typeface="DM Sans"/>
              <a:sym typeface="DM Sans"/>
            </a:endParaRPr>
          </a:p>
        </p:txBody>
      </p:sp>
      <p:sp>
        <p:nvSpPr>
          <p:cNvPr id="1164" name="Google Shape;1164;p28"/>
          <p:cNvSpPr/>
          <p:nvPr/>
        </p:nvSpPr>
        <p:spPr>
          <a:xfrm>
            <a:off x="712048" y="2998499"/>
            <a:ext cx="647400" cy="6474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165" name="Google Shape;1165;p28"/>
          <p:cNvGrpSpPr/>
          <p:nvPr/>
        </p:nvGrpSpPr>
        <p:grpSpPr>
          <a:xfrm>
            <a:off x="879185" y="3128562"/>
            <a:ext cx="313127" cy="387274"/>
            <a:chOff x="4741375" y="3313775"/>
            <a:chExt cx="350725" cy="433775"/>
          </a:xfrm>
        </p:grpSpPr>
        <p:sp>
          <p:nvSpPr>
            <p:cNvPr id="1166" name="Google Shape;1166;p28"/>
            <p:cNvSpPr/>
            <p:nvPr/>
          </p:nvSpPr>
          <p:spPr>
            <a:xfrm>
              <a:off x="4895075" y="3435525"/>
              <a:ext cx="82725" cy="118225"/>
            </a:xfrm>
            <a:custGeom>
              <a:avLst/>
              <a:gdLst/>
              <a:ahLst/>
              <a:cxnLst/>
              <a:rect l="l" t="t" r="r" b="b"/>
              <a:pathLst>
                <a:path w="3309" h="4729" extrusionOk="0">
                  <a:moveTo>
                    <a:pt x="1505" y="0"/>
                  </a:moveTo>
                  <a:lnTo>
                    <a:pt x="0" y="2485"/>
                  </a:lnTo>
                  <a:lnTo>
                    <a:pt x="1307" y="2868"/>
                  </a:lnTo>
                  <a:cubicBezTo>
                    <a:pt x="1520" y="2939"/>
                    <a:pt x="1662" y="3138"/>
                    <a:pt x="1662" y="3365"/>
                  </a:cubicBezTo>
                  <a:lnTo>
                    <a:pt x="1662" y="4728"/>
                  </a:lnTo>
                  <a:lnTo>
                    <a:pt x="3309" y="2442"/>
                  </a:lnTo>
                  <a:lnTo>
                    <a:pt x="1875" y="2059"/>
                  </a:lnTo>
                  <a:cubicBezTo>
                    <a:pt x="1647" y="2002"/>
                    <a:pt x="1491" y="1789"/>
                    <a:pt x="1491" y="1562"/>
                  </a:cubicBezTo>
                  <a:lnTo>
                    <a:pt x="1505" y="1562"/>
                  </a:lnTo>
                  <a:lnTo>
                    <a:pt x="1505"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67" name="Google Shape;1167;p28"/>
            <p:cNvSpPr/>
            <p:nvPr/>
          </p:nvSpPr>
          <p:spPr>
            <a:xfrm>
              <a:off x="4741375" y="3313775"/>
              <a:ext cx="350725" cy="433775"/>
            </a:xfrm>
            <a:custGeom>
              <a:avLst/>
              <a:gdLst/>
              <a:ahLst/>
              <a:cxnLst/>
              <a:rect l="l" t="t" r="r" b="b"/>
              <a:pathLst>
                <a:path w="14029" h="17351" extrusionOk="0">
                  <a:moveTo>
                    <a:pt x="8143" y="2532"/>
                  </a:moveTo>
                  <a:cubicBezTo>
                    <a:pt x="8402" y="2532"/>
                    <a:pt x="8662" y="2723"/>
                    <a:pt x="8662" y="3039"/>
                  </a:cubicBezTo>
                  <a:lnTo>
                    <a:pt x="8662" y="6035"/>
                  </a:lnTo>
                  <a:lnTo>
                    <a:pt x="10436" y="6503"/>
                  </a:lnTo>
                  <a:cubicBezTo>
                    <a:pt x="10777" y="6588"/>
                    <a:pt x="10933" y="7000"/>
                    <a:pt x="10720" y="7298"/>
                  </a:cubicBezTo>
                  <a:lnTo>
                    <a:pt x="7724" y="11472"/>
                  </a:lnTo>
                  <a:cubicBezTo>
                    <a:pt x="7625" y="11614"/>
                    <a:pt x="7469" y="11685"/>
                    <a:pt x="7313" y="11685"/>
                  </a:cubicBezTo>
                  <a:cubicBezTo>
                    <a:pt x="7256" y="11685"/>
                    <a:pt x="7199" y="11685"/>
                    <a:pt x="7157" y="11671"/>
                  </a:cubicBezTo>
                  <a:cubicBezTo>
                    <a:pt x="6944" y="11600"/>
                    <a:pt x="6802" y="11401"/>
                    <a:pt x="6802" y="11174"/>
                  </a:cubicBezTo>
                  <a:lnTo>
                    <a:pt x="6802" y="8604"/>
                  </a:lnTo>
                  <a:lnTo>
                    <a:pt x="5226" y="8136"/>
                  </a:lnTo>
                  <a:cubicBezTo>
                    <a:pt x="5084" y="8093"/>
                    <a:pt x="4956" y="7980"/>
                    <a:pt x="4899" y="7838"/>
                  </a:cubicBezTo>
                  <a:cubicBezTo>
                    <a:pt x="4842" y="7682"/>
                    <a:pt x="4856" y="7525"/>
                    <a:pt x="4942" y="7383"/>
                  </a:cubicBezTo>
                  <a:lnTo>
                    <a:pt x="7724" y="2769"/>
                  </a:lnTo>
                  <a:cubicBezTo>
                    <a:pt x="7822" y="2606"/>
                    <a:pt x="7983" y="2532"/>
                    <a:pt x="8143" y="2532"/>
                  </a:cubicBezTo>
                  <a:close/>
                  <a:moveTo>
                    <a:pt x="7866" y="0"/>
                  </a:moveTo>
                  <a:cubicBezTo>
                    <a:pt x="7073" y="0"/>
                    <a:pt x="6272" y="154"/>
                    <a:pt x="5510" y="469"/>
                  </a:cubicBezTo>
                  <a:cubicBezTo>
                    <a:pt x="3209" y="1420"/>
                    <a:pt x="1719" y="3649"/>
                    <a:pt x="1704" y="6148"/>
                  </a:cubicBezTo>
                  <a:lnTo>
                    <a:pt x="1704" y="7412"/>
                  </a:lnTo>
                  <a:lnTo>
                    <a:pt x="185" y="10294"/>
                  </a:lnTo>
                  <a:cubicBezTo>
                    <a:pt x="1" y="10635"/>
                    <a:pt x="256" y="11046"/>
                    <a:pt x="640" y="11046"/>
                  </a:cubicBezTo>
                  <a:lnTo>
                    <a:pt x="1719" y="11046"/>
                  </a:lnTo>
                  <a:lnTo>
                    <a:pt x="1719" y="12296"/>
                  </a:lnTo>
                  <a:cubicBezTo>
                    <a:pt x="1719" y="14056"/>
                    <a:pt x="3153" y="15490"/>
                    <a:pt x="4913" y="15490"/>
                  </a:cubicBezTo>
                  <a:lnTo>
                    <a:pt x="6816" y="15490"/>
                  </a:lnTo>
                  <a:lnTo>
                    <a:pt x="6816" y="16853"/>
                  </a:lnTo>
                  <a:cubicBezTo>
                    <a:pt x="6816" y="17123"/>
                    <a:pt x="7043" y="17350"/>
                    <a:pt x="7327" y="17350"/>
                  </a:cubicBezTo>
                  <a:lnTo>
                    <a:pt x="13531" y="17350"/>
                  </a:lnTo>
                  <a:cubicBezTo>
                    <a:pt x="13815" y="17350"/>
                    <a:pt x="14028" y="17123"/>
                    <a:pt x="14028" y="16853"/>
                  </a:cubicBezTo>
                  <a:lnTo>
                    <a:pt x="14028" y="6148"/>
                  </a:lnTo>
                  <a:cubicBezTo>
                    <a:pt x="14028" y="4515"/>
                    <a:pt x="13375" y="2939"/>
                    <a:pt x="12225" y="1789"/>
                  </a:cubicBezTo>
                  <a:lnTo>
                    <a:pt x="12211" y="1789"/>
                  </a:lnTo>
                  <a:cubicBezTo>
                    <a:pt x="11034" y="622"/>
                    <a:pt x="9464" y="0"/>
                    <a:pt x="786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153" name="Google Shape;1153;p28"/>
          <p:cNvSpPr txBox="1"/>
          <p:nvPr/>
        </p:nvSpPr>
        <p:spPr>
          <a:xfrm>
            <a:off x="1435681" y="2041375"/>
            <a:ext cx="4086000" cy="742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Mercury is the closest planet to the Sun and the smallest one of them all </a:t>
            </a:r>
            <a:endParaRPr sz="1400" b="0" i="0" u="none" strike="noStrike" cap="none">
              <a:solidFill>
                <a:schemeClr val="dk1"/>
              </a:solidFill>
              <a:latin typeface="DM Sans"/>
              <a:ea typeface="DM Sans"/>
              <a:cs typeface="DM Sans"/>
              <a:sym typeface="DM Sans"/>
            </a:endParaRPr>
          </a:p>
        </p:txBody>
      </p:sp>
      <p:sp>
        <p:nvSpPr>
          <p:cNvPr id="1168" name="Google Shape;1168;p28"/>
          <p:cNvSpPr/>
          <p:nvPr/>
        </p:nvSpPr>
        <p:spPr>
          <a:xfrm>
            <a:off x="712048" y="2089075"/>
            <a:ext cx="647400" cy="6474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169" name="Google Shape;1169;p28"/>
          <p:cNvGrpSpPr/>
          <p:nvPr/>
        </p:nvGrpSpPr>
        <p:grpSpPr>
          <a:xfrm>
            <a:off x="840527" y="2218981"/>
            <a:ext cx="390444" cy="387587"/>
            <a:chOff x="4693825" y="3996700"/>
            <a:chExt cx="437325" cy="434125"/>
          </a:xfrm>
        </p:grpSpPr>
        <p:sp>
          <p:nvSpPr>
            <p:cNvPr id="1170" name="Google Shape;1170;p28"/>
            <p:cNvSpPr/>
            <p:nvPr/>
          </p:nvSpPr>
          <p:spPr>
            <a:xfrm>
              <a:off x="4693825" y="4022425"/>
              <a:ext cx="331900" cy="408400"/>
            </a:xfrm>
            <a:custGeom>
              <a:avLst/>
              <a:gdLst/>
              <a:ahLst/>
              <a:cxnLst/>
              <a:rect l="l" t="t" r="r" b="b"/>
              <a:pathLst>
                <a:path w="13276" h="16336" extrusionOk="0">
                  <a:moveTo>
                    <a:pt x="7455" y="1"/>
                  </a:moveTo>
                  <a:cubicBezTo>
                    <a:pt x="4288" y="1"/>
                    <a:pt x="1632" y="2568"/>
                    <a:pt x="1619" y="5829"/>
                  </a:cubicBezTo>
                  <a:lnTo>
                    <a:pt x="1619" y="7022"/>
                  </a:lnTo>
                  <a:lnTo>
                    <a:pt x="185" y="9719"/>
                  </a:lnTo>
                  <a:cubicBezTo>
                    <a:pt x="0" y="10060"/>
                    <a:pt x="242" y="10472"/>
                    <a:pt x="625" y="10472"/>
                  </a:cubicBezTo>
                  <a:lnTo>
                    <a:pt x="1619" y="10472"/>
                  </a:lnTo>
                  <a:lnTo>
                    <a:pt x="1619" y="11622"/>
                  </a:lnTo>
                  <a:cubicBezTo>
                    <a:pt x="1619" y="13297"/>
                    <a:pt x="2982" y="14646"/>
                    <a:pt x="4657" y="14660"/>
                  </a:cubicBezTo>
                  <a:lnTo>
                    <a:pt x="6418" y="14660"/>
                  </a:lnTo>
                  <a:lnTo>
                    <a:pt x="6418" y="15838"/>
                  </a:lnTo>
                  <a:cubicBezTo>
                    <a:pt x="6418" y="16108"/>
                    <a:pt x="6645" y="16335"/>
                    <a:pt x="6929" y="16335"/>
                  </a:cubicBezTo>
                  <a:lnTo>
                    <a:pt x="12764" y="16335"/>
                  </a:lnTo>
                  <a:cubicBezTo>
                    <a:pt x="13048" y="16335"/>
                    <a:pt x="13275" y="16108"/>
                    <a:pt x="13275" y="15838"/>
                  </a:cubicBezTo>
                  <a:lnTo>
                    <a:pt x="13275" y="9549"/>
                  </a:lnTo>
                  <a:lnTo>
                    <a:pt x="12168" y="9549"/>
                  </a:lnTo>
                  <a:cubicBezTo>
                    <a:pt x="11529" y="9549"/>
                    <a:pt x="10975" y="9165"/>
                    <a:pt x="10748" y="8583"/>
                  </a:cubicBezTo>
                  <a:lnTo>
                    <a:pt x="10720" y="8527"/>
                  </a:lnTo>
                  <a:lnTo>
                    <a:pt x="10677" y="8555"/>
                  </a:lnTo>
                  <a:cubicBezTo>
                    <a:pt x="10478" y="8638"/>
                    <a:pt x="10269" y="8679"/>
                    <a:pt x="10061" y="8679"/>
                  </a:cubicBezTo>
                  <a:cubicBezTo>
                    <a:pt x="9663" y="8679"/>
                    <a:pt x="9272" y="8527"/>
                    <a:pt x="8973" y="8228"/>
                  </a:cubicBezTo>
                  <a:lnTo>
                    <a:pt x="8221" y="7476"/>
                  </a:lnTo>
                  <a:cubicBezTo>
                    <a:pt x="7781" y="7036"/>
                    <a:pt x="7653" y="6354"/>
                    <a:pt x="7908" y="5786"/>
                  </a:cubicBezTo>
                  <a:lnTo>
                    <a:pt x="7923" y="5730"/>
                  </a:lnTo>
                  <a:lnTo>
                    <a:pt x="7880" y="5715"/>
                  </a:lnTo>
                  <a:cubicBezTo>
                    <a:pt x="7284" y="5488"/>
                    <a:pt x="6900" y="4920"/>
                    <a:pt x="6900" y="4296"/>
                  </a:cubicBezTo>
                  <a:lnTo>
                    <a:pt x="6900" y="3231"/>
                  </a:lnTo>
                  <a:cubicBezTo>
                    <a:pt x="6900" y="2592"/>
                    <a:pt x="7284" y="2024"/>
                    <a:pt x="7880" y="1811"/>
                  </a:cubicBezTo>
                  <a:lnTo>
                    <a:pt x="7923" y="1783"/>
                  </a:lnTo>
                  <a:lnTo>
                    <a:pt x="7908" y="1726"/>
                  </a:lnTo>
                  <a:cubicBezTo>
                    <a:pt x="7653" y="1158"/>
                    <a:pt x="7766" y="491"/>
                    <a:pt x="8221" y="50"/>
                  </a:cubicBezTo>
                  <a:cubicBezTo>
                    <a:pt x="7963" y="17"/>
                    <a:pt x="7708" y="1"/>
                    <a:pt x="745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1" name="Google Shape;1171;p28"/>
            <p:cNvSpPr/>
            <p:nvPr/>
          </p:nvSpPr>
          <p:spPr>
            <a:xfrm>
              <a:off x="4994100" y="4103900"/>
              <a:ext cx="29850" cy="25625"/>
            </a:xfrm>
            <a:custGeom>
              <a:avLst/>
              <a:gdLst/>
              <a:ahLst/>
              <a:cxnLst/>
              <a:rect l="l" t="t" r="r" b="b"/>
              <a:pathLst>
                <a:path w="1194" h="1025" extrusionOk="0">
                  <a:moveTo>
                    <a:pt x="682" y="0"/>
                  </a:moveTo>
                  <a:cubicBezTo>
                    <a:pt x="228" y="0"/>
                    <a:pt x="1" y="554"/>
                    <a:pt x="327" y="880"/>
                  </a:cubicBezTo>
                  <a:cubicBezTo>
                    <a:pt x="431" y="980"/>
                    <a:pt x="557" y="1025"/>
                    <a:pt x="680" y="1025"/>
                  </a:cubicBezTo>
                  <a:cubicBezTo>
                    <a:pt x="943" y="1025"/>
                    <a:pt x="1193" y="821"/>
                    <a:pt x="1193" y="511"/>
                  </a:cubicBezTo>
                  <a:cubicBezTo>
                    <a:pt x="1193" y="227"/>
                    <a:pt x="966" y="0"/>
                    <a:pt x="68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2" name="Google Shape;1172;p28"/>
            <p:cNvSpPr/>
            <p:nvPr/>
          </p:nvSpPr>
          <p:spPr>
            <a:xfrm>
              <a:off x="4891875" y="3996700"/>
              <a:ext cx="239275" cy="238900"/>
            </a:xfrm>
            <a:custGeom>
              <a:avLst/>
              <a:gdLst/>
              <a:ahLst/>
              <a:cxnLst/>
              <a:rect l="l" t="t" r="r" b="b"/>
              <a:pathLst>
                <a:path w="9571" h="9556" extrusionOk="0">
                  <a:moveTo>
                    <a:pt x="4765" y="3268"/>
                  </a:moveTo>
                  <a:cubicBezTo>
                    <a:pt x="5552" y="3268"/>
                    <a:pt x="6305" y="3878"/>
                    <a:pt x="6305" y="4799"/>
                  </a:cubicBezTo>
                  <a:cubicBezTo>
                    <a:pt x="6305" y="5637"/>
                    <a:pt x="5623" y="6333"/>
                    <a:pt x="4771" y="6333"/>
                  </a:cubicBezTo>
                  <a:cubicBezTo>
                    <a:pt x="3422" y="6333"/>
                    <a:pt x="2741" y="4686"/>
                    <a:pt x="3692" y="3720"/>
                  </a:cubicBezTo>
                  <a:cubicBezTo>
                    <a:pt x="4005" y="3408"/>
                    <a:pt x="4389" y="3268"/>
                    <a:pt x="4765" y="3268"/>
                  </a:cubicBezTo>
                  <a:close/>
                  <a:moveTo>
                    <a:pt x="4246" y="0"/>
                  </a:moveTo>
                  <a:cubicBezTo>
                    <a:pt x="4047" y="0"/>
                    <a:pt x="3848" y="128"/>
                    <a:pt x="3777" y="327"/>
                  </a:cubicBezTo>
                  <a:lnTo>
                    <a:pt x="3366" y="1363"/>
                  </a:lnTo>
                  <a:lnTo>
                    <a:pt x="2343" y="909"/>
                  </a:lnTo>
                  <a:cubicBezTo>
                    <a:pt x="2281" y="880"/>
                    <a:pt x="2213" y="866"/>
                    <a:pt x="2145" y="866"/>
                  </a:cubicBezTo>
                  <a:cubicBezTo>
                    <a:pt x="2013" y="866"/>
                    <a:pt x="1879" y="919"/>
                    <a:pt x="1775" y="1023"/>
                  </a:cubicBezTo>
                  <a:lnTo>
                    <a:pt x="1023" y="1775"/>
                  </a:lnTo>
                  <a:cubicBezTo>
                    <a:pt x="881" y="1917"/>
                    <a:pt x="838" y="2144"/>
                    <a:pt x="924" y="2343"/>
                  </a:cubicBezTo>
                  <a:lnTo>
                    <a:pt x="1364" y="3365"/>
                  </a:lnTo>
                  <a:lnTo>
                    <a:pt x="327" y="3763"/>
                  </a:lnTo>
                  <a:cubicBezTo>
                    <a:pt x="128" y="3848"/>
                    <a:pt x="1" y="4033"/>
                    <a:pt x="1" y="4246"/>
                  </a:cubicBezTo>
                  <a:lnTo>
                    <a:pt x="1" y="5310"/>
                  </a:lnTo>
                  <a:cubicBezTo>
                    <a:pt x="1" y="5523"/>
                    <a:pt x="128" y="5708"/>
                    <a:pt x="327" y="5779"/>
                  </a:cubicBezTo>
                  <a:lnTo>
                    <a:pt x="1378" y="6191"/>
                  </a:lnTo>
                  <a:lnTo>
                    <a:pt x="924" y="7213"/>
                  </a:lnTo>
                  <a:cubicBezTo>
                    <a:pt x="838" y="7412"/>
                    <a:pt x="881" y="7625"/>
                    <a:pt x="1023" y="7781"/>
                  </a:cubicBezTo>
                  <a:lnTo>
                    <a:pt x="1790" y="8533"/>
                  </a:lnTo>
                  <a:cubicBezTo>
                    <a:pt x="1882" y="8626"/>
                    <a:pt x="2012" y="8676"/>
                    <a:pt x="2141" y="8676"/>
                  </a:cubicBezTo>
                  <a:cubicBezTo>
                    <a:pt x="2210" y="8676"/>
                    <a:pt x="2279" y="8662"/>
                    <a:pt x="2343" y="8633"/>
                  </a:cubicBezTo>
                  <a:lnTo>
                    <a:pt x="3366" y="8193"/>
                  </a:lnTo>
                  <a:lnTo>
                    <a:pt x="3777" y="9229"/>
                  </a:lnTo>
                  <a:cubicBezTo>
                    <a:pt x="3848" y="9428"/>
                    <a:pt x="4047" y="9556"/>
                    <a:pt x="4246" y="9556"/>
                  </a:cubicBezTo>
                  <a:lnTo>
                    <a:pt x="5311" y="9556"/>
                  </a:lnTo>
                  <a:cubicBezTo>
                    <a:pt x="5524" y="9556"/>
                    <a:pt x="5708" y="9428"/>
                    <a:pt x="5793" y="9229"/>
                  </a:cubicBezTo>
                  <a:lnTo>
                    <a:pt x="6191" y="8193"/>
                  </a:lnTo>
                  <a:lnTo>
                    <a:pt x="7227" y="8633"/>
                  </a:lnTo>
                  <a:cubicBezTo>
                    <a:pt x="7291" y="8662"/>
                    <a:pt x="7361" y="8676"/>
                    <a:pt x="7429" y="8676"/>
                  </a:cubicBezTo>
                  <a:cubicBezTo>
                    <a:pt x="7559" y="8676"/>
                    <a:pt x="7688" y="8626"/>
                    <a:pt x="7781" y="8533"/>
                  </a:cubicBezTo>
                  <a:lnTo>
                    <a:pt x="8548" y="7781"/>
                  </a:lnTo>
                  <a:cubicBezTo>
                    <a:pt x="8690" y="7625"/>
                    <a:pt x="8732" y="7412"/>
                    <a:pt x="8647" y="7213"/>
                  </a:cubicBezTo>
                  <a:lnTo>
                    <a:pt x="8193" y="6191"/>
                  </a:lnTo>
                  <a:lnTo>
                    <a:pt x="9244" y="5779"/>
                  </a:lnTo>
                  <a:cubicBezTo>
                    <a:pt x="9428" y="5708"/>
                    <a:pt x="9556" y="5523"/>
                    <a:pt x="9570" y="5310"/>
                  </a:cubicBezTo>
                  <a:lnTo>
                    <a:pt x="9570" y="4246"/>
                  </a:lnTo>
                  <a:cubicBezTo>
                    <a:pt x="9570" y="4033"/>
                    <a:pt x="9428" y="3848"/>
                    <a:pt x="9244" y="3763"/>
                  </a:cubicBezTo>
                  <a:lnTo>
                    <a:pt x="9229" y="3777"/>
                  </a:lnTo>
                  <a:lnTo>
                    <a:pt x="8193" y="3379"/>
                  </a:lnTo>
                  <a:lnTo>
                    <a:pt x="8633" y="2343"/>
                  </a:lnTo>
                  <a:cubicBezTo>
                    <a:pt x="8732" y="2158"/>
                    <a:pt x="8690" y="1931"/>
                    <a:pt x="8548" y="1775"/>
                  </a:cubicBezTo>
                  <a:lnTo>
                    <a:pt x="7781" y="1023"/>
                  </a:lnTo>
                  <a:cubicBezTo>
                    <a:pt x="7687" y="919"/>
                    <a:pt x="7557" y="866"/>
                    <a:pt x="7425" y="866"/>
                  </a:cubicBezTo>
                  <a:cubicBezTo>
                    <a:pt x="7358" y="866"/>
                    <a:pt x="7290" y="880"/>
                    <a:pt x="7227" y="909"/>
                  </a:cubicBezTo>
                  <a:lnTo>
                    <a:pt x="6191" y="1363"/>
                  </a:lnTo>
                  <a:lnTo>
                    <a:pt x="5793" y="327"/>
                  </a:lnTo>
                  <a:cubicBezTo>
                    <a:pt x="5708" y="128"/>
                    <a:pt x="5524" y="0"/>
                    <a:pt x="531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157" name="Google Shape;1157;p28"/>
          <p:cNvSpPr txBox="1"/>
          <p:nvPr/>
        </p:nvSpPr>
        <p:spPr>
          <a:xfrm>
            <a:off x="1435681" y="3860224"/>
            <a:ext cx="4086000" cy="7428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Saturn is a gas giant and has several rings. It’s composed mostly of hydrogen and helium</a:t>
            </a:r>
            <a:endParaRPr sz="1400" b="0" i="0" u="none" strike="noStrike" cap="none">
              <a:solidFill>
                <a:schemeClr val="dk1"/>
              </a:solidFill>
              <a:latin typeface="DM Sans"/>
              <a:ea typeface="DM Sans"/>
              <a:cs typeface="DM Sans"/>
              <a:sym typeface="DM Sans"/>
            </a:endParaRPr>
          </a:p>
        </p:txBody>
      </p:sp>
      <p:sp>
        <p:nvSpPr>
          <p:cNvPr id="1173" name="Google Shape;1173;p28"/>
          <p:cNvSpPr/>
          <p:nvPr/>
        </p:nvSpPr>
        <p:spPr>
          <a:xfrm>
            <a:off x="712036" y="3907924"/>
            <a:ext cx="647400" cy="6474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174" name="Google Shape;1174;p28"/>
          <p:cNvGrpSpPr/>
          <p:nvPr/>
        </p:nvGrpSpPr>
        <p:grpSpPr>
          <a:xfrm>
            <a:off x="831860" y="4037825"/>
            <a:ext cx="407731" cy="387599"/>
            <a:chOff x="228525" y="2634450"/>
            <a:chExt cx="457200" cy="434625"/>
          </a:xfrm>
        </p:grpSpPr>
        <p:sp>
          <p:nvSpPr>
            <p:cNvPr id="1175" name="Google Shape;1175;p28"/>
            <p:cNvSpPr/>
            <p:nvPr/>
          </p:nvSpPr>
          <p:spPr>
            <a:xfrm>
              <a:off x="352400" y="2774950"/>
              <a:ext cx="179625" cy="153625"/>
            </a:xfrm>
            <a:custGeom>
              <a:avLst/>
              <a:gdLst/>
              <a:ahLst/>
              <a:cxnLst/>
              <a:rect l="l" t="t" r="r" b="b"/>
              <a:pathLst>
                <a:path w="7185" h="6145" extrusionOk="0">
                  <a:moveTo>
                    <a:pt x="4111" y="1073"/>
                  </a:moveTo>
                  <a:cubicBezTo>
                    <a:pt x="4374" y="1073"/>
                    <a:pt x="4636" y="1250"/>
                    <a:pt x="4615" y="1605"/>
                  </a:cubicBezTo>
                  <a:lnTo>
                    <a:pt x="4615" y="2557"/>
                  </a:lnTo>
                  <a:lnTo>
                    <a:pt x="5566" y="2557"/>
                  </a:lnTo>
                  <a:cubicBezTo>
                    <a:pt x="5580" y="2556"/>
                    <a:pt x="5593" y="2555"/>
                    <a:pt x="5607" y="2555"/>
                  </a:cubicBezTo>
                  <a:cubicBezTo>
                    <a:pt x="6277" y="2555"/>
                    <a:pt x="6277" y="3580"/>
                    <a:pt x="5607" y="3580"/>
                  </a:cubicBezTo>
                  <a:cubicBezTo>
                    <a:pt x="5593" y="3580"/>
                    <a:pt x="5580" y="3580"/>
                    <a:pt x="5566" y="3579"/>
                  </a:cubicBezTo>
                  <a:lnTo>
                    <a:pt x="4615" y="3579"/>
                  </a:lnTo>
                  <a:lnTo>
                    <a:pt x="4615" y="4530"/>
                  </a:lnTo>
                  <a:cubicBezTo>
                    <a:pt x="4636" y="4885"/>
                    <a:pt x="4374" y="5063"/>
                    <a:pt x="4111" y="5063"/>
                  </a:cubicBezTo>
                  <a:cubicBezTo>
                    <a:pt x="3848" y="5063"/>
                    <a:pt x="3586" y="4885"/>
                    <a:pt x="3607" y="4530"/>
                  </a:cubicBezTo>
                  <a:lnTo>
                    <a:pt x="3607" y="3579"/>
                  </a:lnTo>
                  <a:lnTo>
                    <a:pt x="2656" y="3579"/>
                  </a:lnTo>
                  <a:cubicBezTo>
                    <a:pt x="2642" y="3580"/>
                    <a:pt x="2629" y="3580"/>
                    <a:pt x="2616" y="3580"/>
                  </a:cubicBezTo>
                  <a:cubicBezTo>
                    <a:pt x="1945" y="3580"/>
                    <a:pt x="1945" y="2555"/>
                    <a:pt x="2616" y="2555"/>
                  </a:cubicBezTo>
                  <a:cubicBezTo>
                    <a:pt x="2629" y="2555"/>
                    <a:pt x="2642" y="2556"/>
                    <a:pt x="2656" y="2557"/>
                  </a:cubicBezTo>
                  <a:lnTo>
                    <a:pt x="3607" y="2557"/>
                  </a:lnTo>
                  <a:lnTo>
                    <a:pt x="3607" y="1605"/>
                  </a:lnTo>
                  <a:cubicBezTo>
                    <a:pt x="3586" y="1250"/>
                    <a:pt x="3848" y="1073"/>
                    <a:pt x="4111" y="1073"/>
                  </a:cubicBezTo>
                  <a:close/>
                  <a:moveTo>
                    <a:pt x="4104" y="1"/>
                  </a:moveTo>
                  <a:cubicBezTo>
                    <a:pt x="1378" y="1"/>
                    <a:pt x="1" y="3309"/>
                    <a:pt x="1946" y="5240"/>
                  </a:cubicBezTo>
                  <a:cubicBezTo>
                    <a:pt x="2571" y="5865"/>
                    <a:pt x="3340" y="6145"/>
                    <a:pt x="4094" y="6145"/>
                  </a:cubicBezTo>
                  <a:cubicBezTo>
                    <a:pt x="5671" y="6145"/>
                    <a:pt x="7185" y="4921"/>
                    <a:pt x="7185" y="3068"/>
                  </a:cubicBezTo>
                  <a:cubicBezTo>
                    <a:pt x="7185" y="1378"/>
                    <a:pt x="5808" y="1"/>
                    <a:pt x="4104"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76" name="Google Shape;1176;p28"/>
            <p:cNvSpPr/>
            <p:nvPr/>
          </p:nvSpPr>
          <p:spPr>
            <a:xfrm>
              <a:off x="228525" y="2634450"/>
              <a:ext cx="457200" cy="434625"/>
            </a:xfrm>
            <a:custGeom>
              <a:avLst/>
              <a:gdLst/>
              <a:ahLst/>
              <a:cxnLst/>
              <a:rect l="l" t="t" r="r" b="b"/>
              <a:pathLst>
                <a:path w="18288" h="17385" extrusionOk="0">
                  <a:moveTo>
                    <a:pt x="9035" y="4616"/>
                  </a:moveTo>
                  <a:cubicBezTo>
                    <a:pt x="11134" y="4616"/>
                    <a:pt x="13148" y="6243"/>
                    <a:pt x="13148" y="8702"/>
                  </a:cubicBezTo>
                  <a:cubicBezTo>
                    <a:pt x="13148" y="10959"/>
                    <a:pt x="11317" y="12777"/>
                    <a:pt x="9059" y="12791"/>
                  </a:cubicBezTo>
                  <a:cubicBezTo>
                    <a:pt x="5424" y="12791"/>
                    <a:pt x="3607" y="8390"/>
                    <a:pt x="6177" y="5820"/>
                  </a:cubicBezTo>
                  <a:cubicBezTo>
                    <a:pt x="7008" y="4988"/>
                    <a:pt x="8031" y="4616"/>
                    <a:pt x="9035" y="4616"/>
                  </a:cubicBezTo>
                  <a:close/>
                  <a:moveTo>
                    <a:pt x="11512" y="0"/>
                  </a:moveTo>
                  <a:cubicBezTo>
                    <a:pt x="10616" y="0"/>
                    <a:pt x="9712" y="369"/>
                    <a:pt x="9059" y="1149"/>
                  </a:cubicBezTo>
                  <a:cubicBezTo>
                    <a:pt x="8860" y="1475"/>
                    <a:pt x="8747" y="1844"/>
                    <a:pt x="8732" y="2213"/>
                  </a:cubicBezTo>
                  <a:cubicBezTo>
                    <a:pt x="8718" y="2483"/>
                    <a:pt x="8491" y="2710"/>
                    <a:pt x="8221" y="2710"/>
                  </a:cubicBezTo>
                  <a:lnTo>
                    <a:pt x="8207" y="2710"/>
                  </a:lnTo>
                  <a:cubicBezTo>
                    <a:pt x="7923" y="2696"/>
                    <a:pt x="7696" y="2455"/>
                    <a:pt x="7710" y="2171"/>
                  </a:cubicBezTo>
                  <a:cubicBezTo>
                    <a:pt x="7739" y="1560"/>
                    <a:pt x="7937" y="978"/>
                    <a:pt x="8292" y="481"/>
                  </a:cubicBezTo>
                  <a:cubicBezTo>
                    <a:pt x="7760" y="154"/>
                    <a:pt x="7181" y="3"/>
                    <a:pt x="6614" y="3"/>
                  </a:cubicBezTo>
                  <a:cubicBezTo>
                    <a:pt x="5187" y="3"/>
                    <a:pt x="3835" y="963"/>
                    <a:pt x="3479" y="2497"/>
                  </a:cubicBezTo>
                  <a:cubicBezTo>
                    <a:pt x="3479" y="2568"/>
                    <a:pt x="3465" y="2639"/>
                    <a:pt x="3479" y="2725"/>
                  </a:cubicBezTo>
                  <a:cubicBezTo>
                    <a:pt x="3465" y="3165"/>
                    <a:pt x="3607" y="3605"/>
                    <a:pt x="3863" y="3974"/>
                  </a:cubicBezTo>
                  <a:cubicBezTo>
                    <a:pt x="4019" y="4201"/>
                    <a:pt x="3962" y="4514"/>
                    <a:pt x="3735" y="4684"/>
                  </a:cubicBezTo>
                  <a:cubicBezTo>
                    <a:pt x="3650" y="4741"/>
                    <a:pt x="3550" y="4769"/>
                    <a:pt x="3437" y="4769"/>
                  </a:cubicBezTo>
                  <a:cubicBezTo>
                    <a:pt x="3280" y="4769"/>
                    <a:pt x="3124" y="4684"/>
                    <a:pt x="3025" y="4556"/>
                  </a:cubicBezTo>
                  <a:cubicBezTo>
                    <a:pt x="2826" y="4272"/>
                    <a:pt x="2684" y="3960"/>
                    <a:pt x="2585" y="3619"/>
                  </a:cubicBezTo>
                  <a:cubicBezTo>
                    <a:pt x="2457" y="3775"/>
                    <a:pt x="2343" y="3960"/>
                    <a:pt x="2258" y="4144"/>
                  </a:cubicBezTo>
                  <a:cubicBezTo>
                    <a:pt x="2031" y="4613"/>
                    <a:pt x="1988" y="5152"/>
                    <a:pt x="2116" y="5664"/>
                  </a:cubicBezTo>
                  <a:cubicBezTo>
                    <a:pt x="625" y="6544"/>
                    <a:pt x="1" y="8390"/>
                    <a:pt x="625" y="9994"/>
                  </a:cubicBezTo>
                  <a:cubicBezTo>
                    <a:pt x="1080" y="10690"/>
                    <a:pt x="1832" y="11101"/>
                    <a:pt x="2656" y="11101"/>
                  </a:cubicBezTo>
                  <a:cubicBezTo>
                    <a:pt x="2755" y="11101"/>
                    <a:pt x="2840" y="11101"/>
                    <a:pt x="2940" y="11087"/>
                  </a:cubicBezTo>
                  <a:cubicBezTo>
                    <a:pt x="2958" y="11085"/>
                    <a:pt x="2976" y="11084"/>
                    <a:pt x="2994" y="11084"/>
                  </a:cubicBezTo>
                  <a:cubicBezTo>
                    <a:pt x="3255" y="11084"/>
                    <a:pt x="3481" y="11276"/>
                    <a:pt x="3508" y="11542"/>
                  </a:cubicBezTo>
                  <a:cubicBezTo>
                    <a:pt x="3522" y="11825"/>
                    <a:pt x="3323" y="12067"/>
                    <a:pt x="3053" y="12095"/>
                  </a:cubicBezTo>
                  <a:cubicBezTo>
                    <a:pt x="2925" y="12109"/>
                    <a:pt x="2798" y="12109"/>
                    <a:pt x="2670" y="12109"/>
                  </a:cubicBezTo>
                  <a:cubicBezTo>
                    <a:pt x="2457" y="12109"/>
                    <a:pt x="2258" y="12095"/>
                    <a:pt x="2059" y="12067"/>
                  </a:cubicBezTo>
                  <a:lnTo>
                    <a:pt x="2059" y="12067"/>
                  </a:lnTo>
                  <a:cubicBezTo>
                    <a:pt x="1974" y="13047"/>
                    <a:pt x="2514" y="13984"/>
                    <a:pt x="3422" y="14395"/>
                  </a:cubicBezTo>
                  <a:cubicBezTo>
                    <a:pt x="3534" y="16185"/>
                    <a:pt x="5022" y="17384"/>
                    <a:pt x="6609" y="17384"/>
                  </a:cubicBezTo>
                  <a:cubicBezTo>
                    <a:pt x="7238" y="17384"/>
                    <a:pt x="7882" y="17196"/>
                    <a:pt x="8463" y="16781"/>
                  </a:cubicBezTo>
                  <a:cubicBezTo>
                    <a:pt x="8477" y="16738"/>
                    <a:pt x="8505" y="16695"/>
                    <a:pt x="8534" y="16667"/>
                  </a:cubicBezTo>
                  <a:cubicBezTo>
                    <a:pt x="8775" y="16426"/>
                    <a:pt x="8874" y="16071"/>
                    <a:pt x="8818" y="15744"/>
                  </a:cubicBezTo>
                  <a:cubicBezTo>
                    <a:pt x="8734" y="15349"/>
                    <a:pt x="9029" y="15133"/>
                    <a:pt x="9321" y="15133"/>
                  </a:cubicBezTo>
                  <a:cubicBezTo>
                    <a:pt x="9575" y="15133"/>
                    <a:pt x="9826" y="15295"/>
                    <a:pt x="9826" y="15645"/>
                  </a:cubicBezTo>
                  <a:cubicBezTo>
                    <a:pt x="9812" y="16014"/>
                    <a:pt x="9741" y="16383"/>
                    <a:pt x="9613" y="16738"/>
                  </a:cubicBezTo>
                  <a:cubicBezTo>
                    <a:pt x="10197" y="17173"/>
                    <a:pt x="10863" y="17374"/>
                    <a:pt x="11517" y="17374"/>
                  </a:cubicBezTo>
                  <a:cubicBezTo>
                    <a:pt x="12912" y="17374"/>
                    <a:pt x="14252" y="16461"/>
                    <a:pt x="14639" y="14963"/>
                  </a:cubicBezTo>
                  <a:lnTo>
                    <a:pt x="14639" y="14963"/>
                  </a:lnTo>
                  <a:cubicBezTo>
                    <a:pt x="14483" y="14992"/>
                    <a:pt x="14326" y="15006"/>
                    <a:pt x="14185" y="15006"/>
                  </a:cubicBezTo>
                  <a:cubicBezTo>
                    <a:pt x="13759" y="15006"/>
                    <a:pt x="13361" y="14892"/>
                    <a:pt x="12992" y="14693"/>
                  </a:cubicBezTo>
                  <a:cubicBezTo>
                    <a:pt x="12529" y="14401"/>
                    <a:pt x="12808" y="13755"/>
                    <a:pt x="13254" y="13755"/>
                  </a:cubicBezTo>
                  <a:cubicBezTo>
                    <a:pt x="13329" y="13755"/>
                    <a:pt x="13408" y="13773"/>
                    <a:pt x="13489" y="13813"/>
                  </a:cubicBezTo>
                  <a:cubicBezTo>
                    <a:pt x="13708" y="13932"/>
                    <a:pt x="13942" y="13988"/>
                    <a:pt x="14171" y="13988"/>
                  </a:cubicBezTo>
                  <a:cubicBezTo>
                    <a:pt x="14788" y="13988"/>
                    <a:pt x="15372" y="13585"/>
                    <a:pt x="15548" y="12933"/>
                  </a:cubicBezTo>
                  <a:cubicBezTo>
                    <a:pt x="15775" y="12038"/>
                    <a:pt x="15093" y="11172"/>
                    <a:pt x="14185" y="11172"/>
                  </a:cubicBezTo>
                  <a:lnTo>
                    <a:pt x="14156" y="11172"/>
                  </a:lnTo>
                  <a:cubicBezTo>
                    <a:pt x="13475" y="11172"/>
                    <a:pt x="13475" y="10150"/>
                    <a:pt x="14156" y="10150"/>
                  </a:cubicBezTo>
                  <a:lnTo>
                    <a:pt x="14185" y="10150"/>
                  </a:lnTo>
                  <a:cubicBezTo>
                    <a:pt x="15107" y="10150"/>
                    <a:pt x="15945" y="10675"/>
                    <a:pt x="16357" y="11499"/>
                  </a:cubicBezTo>
                  <a:cubicBezTo>
                    <a:pt x="18288" y="10037"/>
                    <a:pt x="18203" y="7112"/>
                    <a:pt x="16186" y="5763"/>
                  </a:cubicBezTo>
                  <a:cubicBezTo>
                    <a:pt x="15860" y="5607"/>
                    <a:pt x="15491" y="5522"/>
                    <a:pt x="15136" y="5522"/>
                  </a:cubicBezTo>
                  <a:cubicBezTo>
                    <a:pt x="14965" y="5522"/>
                    <a:pt x="14795" y="5536"/>
                    <a:pt x="14639" y="5564"/>
                  </a:cubicBezTo>
                  <a:cubicBezTo>
                    <a:pt x="14604" y="5571"/>
                    <a:pt x="14570" y="5574"/>
                    <a:pt x="14536" y="5574"/>
                  </a:cubicBezTo>
                  <a:cubicBezTo>
                    <a:pt x="14292" y="5574"/>
                    <a:pt x="14078" y="5402"/>
                    <a:pt x="14028" y="5152"/>
                  </a:cubicBezTo>
                  <a:cubicBezTo>
                    <a:pt x="13986" y="4883"/>
                    <a:pt x="14170" y="4627"/>
                    <a:pt x="14440" y="4570"/>
                  </a:cubicBezTo>
                  <a:cubicBezTo>
                    <a:pt x="14667" y="4528"/>
                    <a:pt x="14909" y="4499"/>
                    <a:pt x="15136" y="4499"/>
                  </a:cubicBezTo>
                  <a:cubicBezTo>
                    <a:pt x="15434" y="4499"/>
                    <a:pt x="15746" y="4542"/>
                    <a:pt x="16030" y="4627"/>
                  </a:cubicBezTo>
                  <a:cubicBezTo>
                    <a:pt x="15888" y="3946"/>
                    <a:pt x="15462" y="3378"/>
                    <a:pt x="14852" y="3051"/>
                  </a:cubicBezTo>
                  <a:cubicBezTo>
                    <a:pt x="14781" y="3009"/>
                    <a:pt x="14710" y="2994"/>
                    <a:pt x="14625" y="2994"/>
                  </a:cubicBezTo>
                  <a:cubicBezTo>
                    <a:pt x="14383" y="2994"/>
                    <a:pt x="14142" y="3065"/>
                    <a:pt x="13943" y="3207"/>
                  </a:cubicBezTo>
                  <a:cubicBezTo>
                    <a:pt x="13858" y="3278"/>
                    <a:pt x="13744" y="3307"/>
                    <a:pt x="13645" y="3307"/>
                  </a:cubicBezTo>
                  <a:cubicBezTo>
                    <a:pt x="13475" y="3307"/>
                    <a:pt x="13318" y="3222"/>
                    <a:pt x="13219" y="3080"/>
                  </a:cubicBezTo>
                  <a:cubicBezTo>
                    <a:pt x="13063" y="2838"/>
                    <a:pt x="13134" y="2526"/>
                    <a:pt x="13361" y="2370"/>
                  </a:cubicBezTo>
                  <a:cubicBezTo>
                    <a:pt x="13688" y="2142"/>
                    <a:pt x="14085" y="2001"/>
                    <a:pt x="14483" y="1972"/>
                  </a:cubicBezTo>
                  <a:cubicBezTo>
                    <a:pt x="13949" y="692"/>
                    <a:pt x="12738" y="0"/>
                    <a:pt x="1151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180"/>
        <p:cNvGrpSpPr/>
        <p:nvPr/>
      </p:nvGrpSpPr>
      <p:grpSpPr>
        <a:xfrm>
          <a:off x="0" y="0"/>
          <a:ext cx="0" cy="0"/>
          <a:chOff x="0" y="0"/>
          <a:chExt cx="0" cy="0"/>
        </a:xfrm>
      </p:grpSpPr>
      <p:sp>
        <p:nvSpPr>
          <p:cNvPr id="1181" name="Google Shape;1181;p29"/>
          <p:cNvSpPr txBox="1">
            <a:spLocks noGrp="1"/>
          </p:cNvSpPr>
          <p:nvPr>
            <p:ph type="title"/>
          </p:nvPr>
        </p:nvSpPr>
        <p:spPr>
          <a:xfrm>
            <a:off x="720000" y="445025"/>
            <a:ext cx="7704000" cy="5760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400"/>
              <a:buNone/>
            </a:pPr>
            <a:r>
              <a:rPr lang="en" sz="3400"/>
              <a:t>Anxiety treatment center</a:t>
            </a:r>
            <a:endParaRPr/>
          </a:p>
        </p:txBody>
      </p:sp>
      <p:sp>
        <p:nvSpPr>
          <p:cNvPr id="1182" name="Google Shape;1182;p29"/>
          <p:cNvSpPr txBox="1"/>
          <p:nvPr/>
        </p:nvSpPr>
        <p:spPr>
          <a:xfrm>
            <a:off x="1781325" y="1672250"/>
            <a:ext cx="798300" cy="5403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50%</a:t>
            </a:r>
            <a:endParaRPr sz="2200" b="0" i="0" u="none" strike="noStrike" cap="none">
              <a:solidFill>
                <a:schemeClr val="dk2"/>
              </a:solidFill>
              <a:latin typeface="Domine"/>
              <a:ea typeface="Domine"/>
              <a:cs typeface="Domine"/>
              <a:sym typeface="Domine"/>
            </a:endParaRPr>
          </a:p>
        </p:txBody>
      </p:sp>
      <p:sp>
        <p:nvSpPr>
          <p:cNvPr id="1183" name="Google Shape;1183;p29"/>
          <p:cNvSpPr/>
          <p:nvPr/>
        </p:nvSpPr>
        <p:spPr>
          <a:xfrm>
            <a:off x="2579519" y="1733922"/>
            <a:ext cx="5837700" cy="4170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200"/>
              <a:buFont typeface="Arial"/>
              <a:buNone/>
            </a:pPr>
            <a:endParaRPr sz="2200" b="0" i="0" u="none" strike="noStrike" cap="none">
              <a:solidFill>
                <a:schemeClr val="accent1"/>
              </a:solidFill>
              <a:latin typeface="Domine"/>
              <a:ea typeface="Domine"/>
              <a:cs typeface="Domine"/>
              <a:sym typeface="Domine"/>
            </a:endParaRPr>
          </a:p>
        </p:txBody>
      </p:sp>
      <p:sp>
        <p:nvSpPr>
          <p:cNvPr id="1184" name="Google Shape;1184;p29"/>
          <p:cNvSpPr/>
          <p:nvPr/>
        </p:nvSpPr>
        <p:spPr>
          <a:xfrm>
            <a:off x="2894599" y="1829025"/>
            <a:ext cx="2589900" cy="226800"/>
          </a:xfrm>
          <a:prstGeom prst="rect">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200"/>
              <a:buFont typeface="Arial"/>
              <a:buNone/>
            </a:pPr>
            <a:endParaRPr sz="2200" b="0" i="0" u="none" strike="noStrike" cap="none">
              <a:solidFill>
                <a:schemeClr val="accent1"/>
              </a:solidFill>
              <a:latin typeface="Domine"/>
              <a:ea typeface="Domine"/>
              <a:cs typeface="Domine"/>
              <a:sym typeface="Domine"/>
            </a:endParaRPr>
          </a:p>
        </p:txBody>
      </p:sp>
      <p:grpSp>
        <p:nvGrpSpPr>
          <p:cNvPr id="1185" name="Google Shape;1185;p29"/>
          <p:cNvGrpSpPr/>
          <p:nvPr/>
        </p:nvGrpSpPr>
        <p:grpSpPr>
          <a:xfrm>
            <a:off x="713231" y="2326774"/>
            <a:ext cx="7703801" cy="540301"/>
            <a:chOff x="713231" y="2326774"/>
            <a:chExt cx="7703801" cy="540301"/>
          </a:xfrm>
        </p:grpSpPr>
        <p:sp>
          <p:nvSpPr>
            <p:cNvPr id="1186" name="Google Shape;1186;p29"/>
            <p:cNvSpPr txBox="1"/>
            <p:nvPr/>
          </p:nvSpPr>
          <p:spPr>
            <a:xfrm>
              <a:off x="713231" y="2326774"/>
              <a:ext cx="1080000" cy="5403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Earth</a:t>
              </a:r>
              <a:endParaRPr sz="2200" b="0" i="0" u="none" strike="noStrike" cap="none">
                <a:solidFill>
                  <a:schemeClr val="dk2"/>
                </a:solidFill>
                <a:latin typeface="Domine"/>
                <a:ea typeface="Domine"/>
                <a:cs typeface="Domine"/>
                <a:sym typeface="Domine"/>
              </a:endParaRPr>
            </a:p>
          </p:txBody>
        </p:sp>
        <p:sp>
          <p:nvSpPr>
            <p:cNvPr id="1187" name="Google Shape;1187;p29"/>
            <p:cNvSpPr txBox="1"/>
            <p:nvPr/>
          </p:nvSpPr>
          <p:spPr>
            <a:xfrm>
              <a:off x="2591632" y="2326775"/>
              <a:ext cx="5825400" cy="540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Earth is the third planet from the Sun and the only one that harbors life in the Solar System. All humans live on this planet</a:t>
              </a:r>
              <a:endParaRPr sz="1400" b="0" i="0" u="none" strike="noStrike" cap="none">
                <a:solidFill>
                  <a:schemeClr val="dk1"/>
                </a:solidFill>
                <a:latin typeface="DM Sans"/>
                <a:ea typeface="DM Sans"/>
                <a:cs typeface="DM Sans"/>
                <a:sym typeface="DM Sans"/>
              </a:endParaRPr>
            </a:p>
          </p:txBody>
        </p:sp>
      </p:grpSp>
      <p:sp>
        <p:nvSpPr>
          <p:cNvPr id="1188" name="Google Shape;1188;p29"/>
          <p:cNvSpPr txBox="1"/>
          <p:nvPr/>
        </p:nvSpPr>
        <p:spPr>
          <a:xfrm>
            <a:off x="1781325" y="2867075"/>
            <a:ext cx="798300" cy="5403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30%</a:t>
            </a:r>
            <a:endParaRPr sz="2200" b="0" i="0" u="none" strike="noStrike" cap="none">
              <a:solidFill>
                <a:schemeClr val="dk2"/>
              </a:solidFill>
              <a:latin typeface="Domine"/>
              <a:ea typeface="Domine"/>
              <a:cs typeface="Domine"/>
              <a:sym typeface="Domine"/>
            </a:endParaRPr>
          </a:p>
        </p:txBody>
      </p:sp>
      <p:sp>
        <p:nvSpPr>
          <p:cNvPr id="1189" name="Google Shape;1189;p29"/>
          <p:cNvSpPr/>
          <p:nvPr/>
        </p:nvSpPr>
        <p:spPr>
          <a:xfrm>
            <a:off x="2579519" y="2928665"/>
            <a:ext cx="5837700" cy="4170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200"/>
              <a:buFont typeface="Arial"/>
              <a:buNone/>
            </a:pPr>
            <a:endParaRPr sz="2200" b="0" i="0" u="none" strike="noStrike" cap="none">
              <a:solidFill>
                <a:schemeClr val="accent1"/>
              </a:solidFill>
              <a:latin typeface="Domine"/>
              <a:ea typeface="Domine"/>
              <a:cs typeface="Domine"/>
              <a:sym typeface="Domine"/>
            </a:endParaRPr>
          </a:p>
        </p:txBody>
      </p:sp>
      <p:sp>
        <p:nvSpPr>
          <p:cNvPr id="1190" name="Google Shape;1190;p29"/>
          <p:cNvSpPr/>
          <p:nvPr/>
        </p:nvSpPr>
        <p:spPr>
          <a:xfrm>
            <a:off x="2894602" y="3023775"/>
            <a:ext cx="1130700" cy="226800"/>
          </a:xfrm>
          <a:prstGeom prst="rect">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200"/>
              <a:buFont typeface="Arial"/>
              <a:buNone/>
            </a:pPr>
            <a:endParaRPr sz="2200" b="0" i="0" u="none" strike="noStrike" cap="none">
              <a:solidFill>
                <a:schemeClr val="accent1"/>
              </a:solidFill>
              <a:latin typeface="Domine"/>
              <a:ea typeface="Domine"/>
              <a:cs typeface="Domine"/>
              <a:sym typeface="Domine"/>
            </a:endParaRPr>
          </a:p>
        </p:txBody>
      </p:sp>
      <p:sp>
        <p:nvSpPr>
          <p:cNvPr id="1191" name="Google Shape;1191;p29"/>
          <p:cNvSpPr txBox="1"/>
          <p:nvPr/>
        </p:nvSpPr>
        <p:spPr>
          <a:xfrm>
            <a:off x="1781325" y="4061900"/>
            <a:ext cx="798300" cy="5403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20%</a:t>
            </a:r>
            <a:endParaRPr sz="2200" b="0" i="0" u="none" strike="noStrike" cap="none">
              <a:solidFill>
                <a:schemeClr val="dk2"/>
              </a:solidFill>
              <a:latin typeface="Domine"/>
              <a:ea typeface="Domine"/>
              <a:cs typeface="Domine"/>
              <a:sym typeface="Domine"/>
            </a:endParaRPr>
          </a:p>
        </p:txBody>
      </p:sp>
      <p:sp>
        <p:nvSpPr>
          <p:cNvPr id="1192" name="Google Shape;1192;p29"/>
          <p:cNvSpPr/>
          <p:nvPr/>
        </p:nvSpPr>
        <p:spPr>
          <a:xfrm>
            <a:off x="2579519" y="4123356"/>
            <a:ext cx="5837700" cy="4173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200"/>
              <a:buFont typeface="Arial"/>
              <a:buNone/>
            </a:pPr>
            <a:endParaRPr sz="2200" b="0" i="0" u="none" strike="noStrike" cap="none">
              <a:solidFill>
                <a:schemeClr val="accent1"/>
              </a:solidFill>
              <a:latin typeface="Domine"/>
              <a:ea typeface="Domine"/>
              <a:cs typeface="Domine"/>
              <a:sym typeface="Domine"/>
            </a:endParaRPr>
          </a:p>
        </p:txBody>
      </p:sp>
      <p:sp>
        <p:nvSpPr>
          <p:cNvPr id="1193" name="Google Shape;1193;p29"/>
          <p:cNvSpPr/>
          <p:nvPr/>
        </p:nvSpPr>
        <p:spPr>
          <a:xfrm>
            <a:off x="2894603" y="4218500"/>
            <a:ext cx="639600" cy="227100"/>
          </a:xfrm>
          <a:prstGeom prst="rect">
            <a:avLst/>
          </a:pr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200"/>
              <a:buFont typeface="Arial"/>
              <a:buNone/>
            </a:pPr>
            <a:endParaRPr sz="2200" b="0" i="0" u="none" strike="noStrike" cap="none">
              <a:solidFill>
                <a:schemeClr val="accent1"/>
              </a:solidFill>
              <a:latin typeface="Domine"/>
              <a:ea typeface="Domine"/>
              <a:cs typeface="Domine"/>
              <a:sym typeface="Domine"/>
            </a:endParaRPr>
          </a:p>
        </p:txBody>
      </p:sp>
      <p:grpSp>
        <p:nvGrpSpPr>
          <p:cNvPr id="1194" name="Google Shape;1194;p29"/>
          <p:cNvGrpSpPr/>
          <p:nvPr/>
        </p:nvGrpSpPr>
        <p:grpSpPr>
          <a:xfrm>
            <a:off x="713231" y="1131950"/>
            <a:ext cx="7703801" cy="540302"/>
            <a:chOff x="713231" y="1131950"/>
            <a:chExt cx="7703801" cy="540302"/>
          </a:xfrm>
        </p:grpSpPr>
        <p:sp>
          <p:nvSpPr>
            <p:cNvPr id="1195" name="Google Shape;1195;p29"/>
            <p:cNvSpPr txBox="1"/>
            <p:nvPr/>
          </p:nvSpPr>
          <p:spPr>
            <a:xfrm>
              <a:off x="713231" y="1131950"/>
              <a:ext cx="1080000" cy="5403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Venus</a:t>
              </a:r>
              <a:endParaRPr sz="2200" b="0" i="0" u="none" strike="noStrike" cap="none">
                <a:solidFill>
                  <a:schemeClr val="dk2"/>
                </a:solidFill>
                <a:latin typeface="Domine"/>
                <a:ea typeface="Domine"/>
                <a:cs typeface="Domine"/>
                <a:sym typeface="Domine"/>
              </a:endParaRPr>
            </a:p>
          </p:txBody>
        </p:sp>
        <p:sp>
          <p:nvSpPr>
            <p:cNvPr id="1196" name="Google Shape;1196;p29"/>
            <p:cNvSpPr txBox="1"/>
            <p:nvPr/>
          </p:nvSpPr>
          <p:spPr>
            <a:xfrm>
              <a:off x="2591632" y="1131952"/>
              <a:ext cx="5825400" cy="540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Venus has a beautiful name and is the second planet from the Sun. It’s terribly hot, even hotter than Mercury</a:t>
              </a:r>
              <a:endParaRPr sz="1400" b="0" i="0" u="none" strike="noStrike" cap="none">
                <a:solidFill>
                  <a:schemeClr val="dk1"/>
                </a:solidFill>
                <a:latin typeface="DM Sans"/>
                <a:ea typeface="DM Sans"/>
                <a:cs typeface="DM Sans"/>
                <a:sym typeface="DM Sans"/>
              </a:endParaRPr>
            </a:p>
          </p:txBody>
        </p:sp>
        <p:cxnSp>
          <p:nvCxnSpPr>
            <p:cNvPr id="1197" name="Google Shape;1197;p29"/>
            <p:cNvCxnSpPr>
              <a:stCxn id="1195" idx="3"/>
              <a:endCxn id="1196" idx="1"/>
            </p:cNvCxnSpPr>
            <p:nvPr/>
          </p:nvCxnSpPr>
          <p:spPr>
            <a:xfrm>
              <a:off x="1793231" y="1402100"/>
              <a:ext cx="798300" cy="0"/>
            </a:xfrm>
            <a:prstGeom prst="straightConnector1">
              <a:avLst/>
            </a:prstGeom>
            <a:noFill/>
            <a:ln w="19050" cap="flat" cmpd="sng">
              <a:solidFill>
                <a:schemeClr val="dk1"/>
              </a:solidFill>
              <a:prstDash val="solid"/>
              <a:round/>
              <a:headEnd type="none" w="sm" len="sm"/>
              <a:tailEnd type="none" w="sm" len="sm"/>
            </a:ln>
          </p:spPr>
        </p:cxnSp>
      </p:grpSp>
      <p:cxnSp>
        <p:nvCxnSpPr>
          <p:cNvPr id="1198" name="Google Shape;1198;p29"/>
          <p:cNvCxnSpPr>
            <a:stCxn id="1186" idx="3"/>
            <a:endCxn id="1187" idx="1"/>
          </p:cNvCxnSpPr>
          <p:nvPr/>
        </p:nvCxnSpPr>
        <p:spPr>
          <a:xfrm>
            <a:off x="1793231" y="2596924"/>
            <a:ext cx="798300" cy="0"/>
          </a:xfrm>
          <a:prstGeom prst="straightConnector1">
            <a:avLst/>
          </a:prstGeom>
          <a:noFill/>
          <a:ln w="19050" cap="flat" cmpd="sng">
            <a:solidFill>
              <a:schemeClr val="dk1"/>
            </a:solidFill>
            <a:prstDash val="solid"/>
            <a:round/>
            <a:headEnd type="none" w="sm" len="sm"/>
            <a:tailEnd type="none" w="sm" len="sm"/>
          </a:ln>
        </p:spPr>
      </p:cxnSp>
      <p:grpSp>
        <p:nvGrpSpPr>
          <p:cNvPr id="1199" name="Google Shape;1199;p29"/>
          <p:cNvGrpSpPr/>
          <p:nvPr/>
        </p:nvGrpSpPr>
        <p:grpSpPr>
          <a:xfrm>
            <a:off x="713231" y="3521598"/>
            <a:ext cx="7703801" cy="540300"/>
            <a:chOff x="713231" y="3521598"/>
            <a:chExt cx="7703801" cy="540300"/>
          </a:xfrm>
        </p:grpSpPr>
        <p:sp>
          <p:nvSpPr>
            <p:cNvPr id="1200" name="Google Shape;1200;p29"/>
            <p:cNvSpPr txBox="1"/>
            <p:nvPr/>
          </p:nvSpPr>
          <p:spPr>
            <a:xfrm>
              <a:off x="713231" y="3521598"/>
              <a:ext cx="1080000" cy="5403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Mars</a:t>
              </a:r>
              <a:endParaRPr sz="2200" b="0" i="0" u="none" strike="noStrike" cap="none">
                <a:solidFill>
                  <a:schemeClr val="dk2"/>
                </a:solidFill>
                <a:latin typeface="Domine"/>
                <a:ea typeface="Domine"/>
                <a:cs typeface="Domine"/>
                <a:sym typeface="Domine"/>
              </a:endParaRPr>
            </a:p>
          </p:txBody>
        </p:sp>
        <p:sp>
          <p:nvSpPr>
            <p:cNvPr id="1201" name="Google Shape;1201;p29"/>
            <p:cNvSpPr txBox="1"/>
            <p:nvPr/>
          </p:nvSpPr>
          <p:spPr>
            <a:xfrm>
              <a:off x="2591632" y="3521598"/>
              <a:ext cx="5825400" cy="540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Despite being red, Mars is actually a cold place. It’s full of iron oxide dust, which gives the planet its reddish cast</a:t>
              </a:r>
              <a:endParaRPr sz="1400" b="0" i="0" u="none" strike="noStrike" cap="none">
                <a:solidFill>
                  <a:schemeClr val="dk1"/>
                </a:solidFill>
                <a:latin typeface="DM Sans"/>
                <a:ea typeface="DM Sans"/>
                <a:cs typeface="DM Sans"/>
                <a:sym typeface="DM Sans"/>
              </a:endParaRPr>
            </a:p>
          </p:txBody>
        </p:sp>
        <p:cxnSp>
          <p:nvCxnSpPr>
            <p:cNvPr id="1202" name="Google Shape;1202;p29"/>
            <p:cNvCxnSpPr>
              <a:stCxn id="1200" idx="3"/>
              <a:endCxn id="1201" idx="1"/>
            </p:cNvCxnSpPr>
            <p:nvPr/>
          </p:nvCxnSpPr>
          <p:spPr>
            <a:xfrm>
              <a:off x="1793231" y="3791748"/>
              <a:ext cx="798300" cy="0"/>
            </a:xfrm>
            <a:prstGeom prst="straightConnector1">
              <a:avLst/>
            </a:prstGeom>
            <a:noFill/>
            <a:ln w="19050" cap="flat" cmpd="sng">
              <a:solidFill>
                <a:schemeClr val="dk1"/>
              </a:solidFill>
              <a:prstDash val="solid"/>
              <a:round/>
              <a:headEnd type="none" w="sm" len="sm"/>
              <a:tailEnd type="none" w="sm" len="sm"/>
            </a:ln>
          </p:spPr>
        </p:cxn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3"/>
          <p:cNvSpPr txBox="1">
            <a:spLocks noGrp="1"/>
          </p:cNvSpPr>
          <p:nvPr>
            <p:ph type="title"/>
          </p:nvPr>
        </p:nvSpPr>
        <p:spPr>
          <a:xfrm>
            <a:off x="720000" y="445025"/>
            <a:ext cx="7704000" cy="5760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400"/>
              <a:buNone/>
            </a:pPr>
            <a:r>
              <a:rPr lang="en"/>
              <a:t>Anxiety treatment center</a:t>
            </a:r>
            <a:endParaRPr/>
          </a:p>
        </p:txBody>
      </p:sp>
      <p:grpSp>
        <p:nvGrpSpPr>
          <p:cNvPr id="221" name="Google Shape;221;p3"/>
          <p:cNvGrpSpPr/>
          <p:nvPr/>
        </p:nvGrpSpPr>
        <p:grpSpPr>
          <a:xfrm>
            <a:off x="784364" y="3724504"/>
            <a:ext cx="3465100" cy="738300"/>
            <a:chOff x="784364" y="3724504"/>
            <a:chExt cx="3465100" cy="738300"/>
          </a:xfrm>
        </p:grpSpPr>
        <p:sp>
          <p:nvSpPr>
            <p:cNvPr id="222" name="Google Shape;222;p3"/>
            <p:cNvSpPr txBox="1"/>
            <p:nvPr/>
          </p:nvSpPr>
          <p:spPr>
            <a:xfrm>
              <a:off x="1581264" y="3724504"/>
              <a:ext cx="2668200" cy="7383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Total accessibility</a:t>
              </a:r>
              <a:endParaRPr sz="2200" b="0" i="0" u="none" strike="noStrike" cap="none">
                <a:solidFill>
                  <a:schemeClr val="dk2"/>
                </a:solidFill>
                <a:latin typeface="Domine"/>
                <a:ea typeface="Domine"/>
                <a:cs typeface="Domine"/>
                <a:sym typeface="Domine"/>
              </a:endParaRPr>
            </a:p>
          </p:txBody>
        </p:sp>
        <p:sp>
          <p:nvSpPr>
            <p:cNvPr id="223" name="Google Shape;223;p3"/>
            <p:cNvSpPr/>
            <p:nvPr/>
          </p:nvSpPr>
          <p:spPr>
            <a:xfrm>
              <a:off x="784364" y="3823504"/>
              <a:ext cx="637200" cy="5403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accent1"/>
                  </a:solidFill>
                  <a:latin typeface="Domine"/>
                  <a:ea typeface="Domine"/>
                  <a:cs typeface="Domine"/>
                  <a:sym typeface="Domine"/>
                </a:rPr>
                <a:t>04</a:t>
              </a:r>
              <a:endParaRPr sz="1400" b="0" i="0" u="none" strike="noStrike" cap="none">
                <a:solidFill>
                  <a:schemeClr val="accent1"/>
                </a:solidFill>
                <a:latin typeface="Arial"/>
                <a:ea typeface="Arial"/>
                <a:cs typeface="Arial"/>
                <a:sym typeface="Arial"/>
              </a:endParaRPr>
            </a:p>
          </p:txBody>
        </p:sp>
      </p:grpSp>
      <p:grpSp>
        <p:nvGrpSpPr>
          <p:cNvPr id="224" name="Google Shape;224;p3"/>
          <p:cNvGrpSpPr/>
          <p:nvPr/>
        </p:nvGrpSpPr>
        <p:grpSpPr>
          <a:xfrm>
            <a:off x="784364" y="1370151"/>
            <a:ext cx="3469600" cy="738300"/>
            <a:chOff x="784364" y="1370151"/>
            <a:chExt cx="3469600" cy="738300"/>
          </a:xfrm>
        </p:grpSpPr>
        <p:sp>
          <p:nvSpPr>
            <p:cNvPr id="225" name="Google Shape;225;p3"/>
            <p:cNvSpPr txBox="1"/>
            <p:nvPr/>
          </p:nvSpPr>
          <p:spPr>
            <a:xfrm>
              <a:off x="1581264" y="1370151"/>
              <a:ext cx="2672700" cy="7383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2200"/>
                <a:buFont typeface="Arial"/>
                <a:buNone/>
              </a:pPr>
              <a:endParaRPr sz="2200" b="0" i="0" u="none" strike="noStrike" cap="none">
                <a:solidFill>
                  <a:schemeClr val="dk2"/>
                </a:solidFill>
                <a:latin typeface="Domine"/>
                <a:ea typeface="Domine"/>
                <a:cs typeface="Domine"/>
                <a:sym typeface="Domine"/>
              </a:endParaRPr>
            </a:p>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Technological integration</a:t>
              </a:r>
              <a:endParaRPr sz="2200" b="0" i="0" u="none" strike="noStrike" cap="none">
                <a:solidFill>
                  <a:schemeClr val="dk2"/>
                </a:solidFill>
                <a:latin typeface="Domine"/>
                <a:ea typeface="Domine"/>
                <a:cs typeface="Domine"/>
                <a:sym typeface="Domine"/>
              </a:endParaRPr>
            </a:p>
          </p:txBody>
        </p:sp>
        <p:sp>
          <p:nvSpPr>
            <p:cNvPr id="226" name="Google Shape;226;p3"/>
            <p:cNvSpPr/>
            <p:nvPr/>
          </p:nvSpPr>
          <p:spPr>
            <a:xfrm>
              <a:off x="784364" y="1417346"/>
              <a:ext cx="637200" cy="5403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accent1"/>
                  </a:solidFill>
                  <a:latin typeface="Domine"/>
                  <a:ea typeface="Domine"/>
                  <a:cs typeface="Domine"/>
                  <a:sym typeface="Domine"/>
                </a:rPr>
                <a:t>01</a:t>
              </a:r>
              <a:endParaRPr sz="2200" b="0" i="0" u="none" strike="noStrike" cap="none">
                <a:solidFill>
                  <a:schemeClr val="accent1"/>
                </a:solidFill>
                <a:latin typeface="Domine"/>
                <a:ea typeface="Domine"/>
                <a:cs typeface="Domine"/>
                <a:sym typeface="Domine"/>
              </a:endParaRPr>
            </a:p>
          </p:txBody>
        </p:sp>
      </p:grpSp>
      <p:grpSp>
        <p:nvGrpSpPr>
          <p:cNvPr id="227" name="Google Shape;227;p3"/>
          <p:cNvGrpSpPr/>
          <p:nvPr/>
        </p:nvGrpSpPr>
        <p:grpSpPr>
          <a:xfrm>
            <a:off x="784364" y="2172204"/>
            <a:ext cx="3469600" cy="738300"/>
            <a:chOff x="784364" y="2172204"/>
            <a:chExt cx="3469600" cy="738300"/>
          </a:xfrm>
        </p:grpSpPr>
        <p:sp>
          <p:nvSpPr>
            <p:cNvPr id="228" name="Google Shape;228;p3"/>
            <p:cNvSpPr txBox="1"/>
            <p:nvPr/>
          </p:nvSpPr>
          <p:spPr>
            <a:xfrm>
              <a:off x="1581264" y="2172204"/>
              <a:ext cx="2672700" cy="7383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Measurement-based care</a:t>
              </a:r>
              <a:endParaRPr sz="2200" b="0" i="0" u="none" strike="noStrike" cap="none">
                <a:solidFill>
                  <a:schemeClr val="dk2"/>
                </a:solidFill>
                <a:latin typeface="Domine"/>
                <a:ea typeface="Domine"/>
                <a:cs typeface="Domine"/>
                <a:sym typeface="Domine"/>
              </a:endParaRPr>
            </a:p>
          </p:txBody>
        </p:sp>
        <p:sp>
          <p:nvSpPr>
            <p:cNvPr id="229" name="Google Shape;229;p3"/>
            <p:cNvSpPr/>
            <p:nvPr/>
          </p:nvSpPr>
          <p:spPr>
            <a:xfrm>
              <a:off x="784364" y="2219399"/>
              <a:ext cx="637200" cy="5403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accent1"/>
                  </a:solidFill>
                  <a:latin typeface="Domine"/>
                  <a:ea typeface="Domine"/>
                  <a:cs typeface="Domine"/>
                  <a:sym typeface="Domine"/>
                </a:rPr>
                <a:t>02</a:t>
              </a:r>
              <a:endParaRPr sz="1400" b="0" i="0" u="none" strike="noStrike" cap="none">
                <a:solidFill>
                  <a:schemeClr val="accent1"/>
                </a:solidFill>
                <a:latin typeface="Arial"/>
                <a:ea typeface="Arial"/>
                <a:cs typeface="Arial"/>
                <a:sym typeface="Arial"/>
              </a:endParaRPr>
            </a:p>
          </p:txBody>
        </p:sp>
      </p:grpSp>
      <p:grpSp>
        <p:nvGrpSpPr>
          <p:cNvPr id="230" name="Google Shape;230;p3"/>
          <p:cNvGrpSpPr/>
          <p:nvPr/>
        </p:nvGrpSpPr>
        <p:grpSpPr>
          <a:xfrm>
            <a:off x="784364" y="2974256"/>
            <a:ext cx="3469600" cy="738300"/>
            <a:chOff x="784364" y="2974256"/>
            <a:chExt cx="3469600" cy="738300"/>
          </a:xfrm>
        </p:grpSpPr>
        <p:sp>
          <p:nvSpPr>
            <p:cNvPr id="231" name="Google Shape;231;p3"/>
            <p:cNvSpPr txBox="1"/>
            <p:nvPr/>
          </p:nvSpPr>
          <p:spPr>
            <a:xfrm>
              <a:off x="1581264" y="2974256"/>
              <a:ext cx="2672700" cy="7383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2200"/>
                <a:buFont typeface="Arial"/>
                <a:buNone/>
              </a:pPr>
              <a:endParaRPr sz="2200" b="0" i="0" u="none" strike="noStrike" cap="none">
                <a:solidFill>
                  <a:schemeClr val="dk2"/>
                </a:solidFill>
                <a:latin typeface="Domine"/>
                <a:ea typeface="Domine"/>
                <a:cs typeface="Domine"/>
                <a:sym typeface="Domine"/>
              </a:endParaRPr>
            </a:p>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Medication management</a:t>
              </a:r>
              <a:endParaRPr sz="2200" b="0" i="0" u="none" strike="noStrike" cap="none">
                <a:solidFill>
                  <a:schemeClr val="dk2"/>
                </a:solidFill>
                <a:latin typeface="Domine"/>
                <a:ea typeface="Domine"/>
                <a:cs typeface="Domine"/>
                <a:sym typeface="Domine"/>
              </a:endParaRPr>
            </a:p>
          </p:txBody>
        </p:sp>
        <p:sp>
          <p:nvSpPr>
            <p:cNvPr id="232" name="Google Shape;232;p3"/>
            <p:cNvSpPr/>
            <p:nvPr/>
          </p:nvSpPr>
          <p:spPr>
            <a:xfrm>
              <a:off x="784364" y="3021451"/>
              <a:ext cx="637200" cy="5403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accent1"/>
                  </a:solidFill>
                  <a:latin typeface="Domine"/>
                  <a:ea typeface="Domine"/>
                  <a:cs typeface="Domine"/>
                  <a:sym typeface="Domine"/>
                </a:rPr>
                <a:t>03</a:t>
              </a:r>
              <a:endParaRPr sz="1400" b="0" i="0" u="none" strike="noStrike" cap="none">
                <a:solidFill>
                  <a:schemeClr val="accent1"/>
                </a:solidFill>
                <a:latin typeface="Arial"/>
                <a:ea typeface="Arial"/>
                <a:cs typeface="Arial"/>
                <a:sym typeface="Arial"/>
              </a:endParaRPr>
            </a:p>
          </p:txBody>
        </p:sp>
      </p:grpSp>
      <p:cxnSp>
        <p:nvCxnSpPr>
          <p:cNvPr id="233" name="Google Shape;233;p3"/>
          <p:cNvCxnSpPr>
            <a:stCxn id="226" idx="2"/>
            <a:endCxn id="229" idx="0"/>
          </p:cNvCxnSpPr>
          <p:nvPr/>
        </p:nvCxnSpPr>
        <p:spPr>
          <a:xfrm>
            <a:off x="1102964" y="1957646"/>
            <a:ext cx="0" cy="261900"/>
          </a:xfrm>
          <a:prstGeom prst="straightConnector1">
            <a:avLst/>
          </a:prstGeom>
          <a:noFill/>
          <a:ln w="19050" cap="flat" cmpd="sng">
            <a:solidFill>
              <a:schemeClr val="dk1"/>
            </a:solidFill>
            <a:prstDash val="solid"/>
            <a:round/>
            <a:headEnd type="none" w="sm" len="sm"/>
            <a:tailEnd type="none" w="sm" len="sm"/>
          </a:ln>
        </p:spPr>
      </p:cxnSp>
      <p:cxnSp>
        <p:nvCxnSpPr>
          <p:cNvPr id="234" name="Google Shape;234;p3"/>
          <p:cNvCxnSpPr>
            <a:stCxn id="229" idx="2"/>
            <a:endCxn id="232" idx="0"/>
          </p:cNvCxnSpPr>
          <p:nvPr/>
        </p:nvCxnSpPr>
        <p:spPr>
          <a:xfrm>
            <a:off x="1102964" y="2759699"/>
            <a:ext cx="0" cy="261900"/>
          </a:xfrm>
          <a:prstGeom prst="straightConnector1">
            <a:avLst/>
          </a:prstGeom>
          <a:noFill/>
          <a:ln w="19050" cap="flat" cmpd="sng">
            <a:solidFill>
              <a:schemeClr val="dk1"/>
            </a:solidFill>
            <a:prstDash val="solid"/>
            <a:round/>
            <a:headEnd type="none" w="sm" len="sm"/>
            <a:tailEnd type="none" w="sm" len="sm"/>
          </a:ln>
        </p:spPr>
      </p:cxnSp>
      <p:cxnSp>
        <p:nvCxnSpPr>
          <p:cNvPr id="235" name="Google Shape;235;p3"/>
          <p:cNvCxnSpPr>
            <a:stCxn id="232" idx="2"/>
            <a:endCxn id="223" idx="0"/>
          </p:cNvCxnSpPr>
          <p:nvPr/>
        </p:nvCxnSpPr>
        <p:spPr>
          <a:xfrm>
            <a:off x="1102964" y="3561751"/>
            <a:ext cx="0" cy="261900"/>
          </a:xfrm>
          <a:prstGeom prst="straightConnector1">
            <a:avLst/>
          </a:prstGeom>
          <a:noFill/>
          <a:ln w="19050" cap="flat" cmpd="sng">
            <a:solidFill>
              <a:schemeClr val="dk1"/>
            </a:solidFill>
            <a:prstDash val="solid"/>
            <a:round/>
            <a:headEnd type="none" w="sm" len="sm"/>
            <a:tailEnd type="none" w="sm" len="sm"/>
          </a:ln>
        </p:spPr>
      </p:cxnSp>
      <p:grpSp>
        <p:nvGrpSpPr>
          <p:cNvPr id="236" name="Google Shape;236;p3"/>
          <p:cNvGrpSpPr/>
          <p:nvPr/>
        </p:nvGrpSpPr>
        <p:grpSpPr>
          <a:xfrm>
            <a:off x="4902175" y="1739933"/>
            <a:ext cx="3457461" cy="738300"/>
            <a:chOff x="4902175" y="1739933"/>
            <a:chExt cx="3457461" cy="738300"/>
          </a:xfrm>
        </p:grpSpPr>
        <p:sp>
          <p:nvSpPr>
            <p:cNvPr id="237" name="Google Shape;237;p3"/>
            <p:cNvSpPr txBox="1"/>
            <p:nvPr/>
          </p:nvSpPr>
          <p:spPr>
            <a:xfrm>
              <a:off x="5686936" y="1739933"/>
              <a:ext cx="2672700" cy="7383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Team-based approach</a:t>
              </a:r>
              <a:endParaRPr sz="2200" b="0" i="0" u="none" strike="noStrike" cap="none">
                <a:solidFill>
                  <a:schemeClr val="dk2"/>
                </a:solidFill>
                <a:latin typeface="Domine"/>
                <a:ea typeface="Domine"/>
                <a:cs typeface="Domine"/>
                <a:sym typeface="Domine"/>
              </a:endParaRPr>
            </a:p>
          </p:txBody>
        </p:sp>
        <p:sp>
          <p:nvSpPr>
            <p:cNvPr id="238" name="Google Shape;238;p3"/>
            <p:cNvSpPr/>
            <p:nvPr/>
          </p:nvSpPr>
          <p:spPr>
            <a:xfrm>
              <a:off x="4902175" y="1794523"/>
              <a:ext cx="637200" cy="5403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accent1"/>
                  </a:solidFill>
                  <a:latin typeface="Domine"/>
                  <a:ea typeface="Domine"/>
                  <a:cs typeface="Domine"/>
                  <a:sym typeface="Domine"/>
                </a:rPr>
                <a:t>05</a:t>
              </a:r>
              <a:endParaRPr sz="1400" b="0" i="0" u="none" strike="noStrike" cap="none">
                <a:solidFill>
                  <a:schemeClr val="accent1"/>
                </a:solidFill>
                <a:latin typeface="Arial"/>
                <a:ea typeface="Arial"/>
                <a:cs typeface="Arial"/>
                <a:sym typeface="Arial"/>
              </a:endParaRPr>
            </a:p>
          </p:txBody>
        </p:sp>
      </p:grpSp>
      <p:grpSp>
        <p:nvGrpSpPr>
          <p:cNvPr id="239" name="Google Shape;239;p3"/>
          <p:cNvGrpSpPr/>
          <p:nvPr/>
        </p:nvGrpSpPr>
        <p:grpSpPr>
          <a:xfrm>
            <a:off x="4902175" y="2491822"/>
            <a:ext cx="3457461" cy="738300"/>
            <a:chOff x="4902175" y="2491822"/>
            <a:chExt cx="3457461" cy="738300"/>
          </a:xfrm>
        </p:grpSpPr>
        <p:sp>
          <p:nvSpPr>
            <p:cNvPr id="240" name="Google Shape;240;p3"/>
            <p:cNvSpPr txBox="1"/>
            <p:nvPr/>
          </p:nvSpPr>
          <p:spPr>
            <a:xfrm>
              <a:off x="5686936" y="2491822"/>
              <a:ext cx="2672700" cy="7383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Mobility</a:t>
              </a:r>
              <a:endParaRPr sz="2200" b="0" i="0" u="none" strike="noStrike" cap="none">
                <a:solidFill>
                  <a:schemeClr val="dk2"/>
                </a:solidFill>
                <a:latin typeface="Domine"/>
                <a:ea typeface="Domine"/>
                <a:cs typeface="Domine"/>
                <a:sym typeface="Domine"/>
              </a:endParaRPr>
            </a:p>
          </p:txBody>
        </p:sp>
        <p:sp>
          <p:nvSpPr>
            <p:cNvPr id="241" name="Google Shape;241;p3"/>
            <p:cNvSpPr/>
            <p:nvPr/>
          </p:nvSpPr>
          <p:spPr>
            <a:xfrm>
              <a:off x="4902175" y="2590822"/>
              <a:ext cx="637200" cy="5403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accent1"/>
                  </a:solidFill>
                  <a:latin typeface="Domine"/>
                  <a:ea typeface="Domine"/>
                  <a:cs typeface="Domine"/>
                  <a:sym typeface="Domine"/>
                </a:rPr>
                <a:t>06</a:t>
              </a:r>
              <a:endParaRPr sz="1400" b="0" i="0" u="none" strike="noStrike" cap="none">
                <a:solidFill>
                  <a:schemeClr val="accent1"/>
                </a:solidFill>
                <a:latin typeface="Arial"/>
                <a:ea typeface="Arial"/>
                <a:cs typeface="Arial"/>
                <a:sym typeface="Arial"/>
              </a:endParaRPr>
            </a:p>
          </p:txBody>
        </p:sp>
      </p:grpSp>
      <p:grpSp>
        <p:nvGrpSpPr>
          <p:cNvPr id="242" name="Google Shape;242;p3"/>
          <p:cNvGrpSpPr/>
          <p:nvPr/>
        </p:nvGrpSpPr>
        <p:grpSpPr>
          <a:xfrm>
            <a:off x="4902175" y="3295516"/>
            <a:ext cx="3457461" cy="738300"/>
            <a:chOff x="4902175" y="3295516"/>
            <a:chExt cx="3457461" cy="738300"/>
          </a:xfrm>
        </p:grpSpPr>
        <p:sp>
          <p:nvSpPr>
            <p:cNvPr id="243" name="Google Shape;243;p3"/>
            <p:cNvSpPr txBox="1"/>
            <p:nvPr/>
          </p:nvSpPr>
          <p:spPr>
            <a:xfrm>
              <a:off x="5686936" y="3295516"/>
              <a:ext cx="2672700" cy="7383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Continuity of care</a:t>
              </a:r>
              <a:endParaRPr sz="2200" b="0" i="0" u="none" strike="noStrike" cap="none">
                <a:solidFill>
                  <a:schemeClr val="dk2"/>
                </a:solidFill>
                <a:latin typeface="Domine"/>
                <a:ea typeface="Domine"/>
                <a:cs typeface="Domine"/>
                <a:sym typeface="Domine"/>
              </a:endParaRPr>
            </a:p>
          </p:txBody>
        </p:sp>
        <p:sp>
          <p:nvSpPr>
            <p:cNvPr id="244" name="Google Shape;244;p3"/>
            <p:cNvSpPr/>
            <p:nvPr/>
          </p:nvSpPr>
          <p:spPr>
            <a:xfrm>
              <a:off x="4902175" y="3394522"/>
              <a:ext cx="637200" cy="5403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accent1"/>
                  </a:solidFill>
                  <a:latin typeface="Domine"/>
                  <a:ea typeface="Domine"/>
                  <a:cs typeface="Domine"/>
                  <a:sym typeface="Domine"/>
                </a:rPr>
                <a:t>07</a:t>
              </a:r>
              <a:endParaRPr sz="1400" b="0" i="0" u="none" strike="noStrike" cap="none">
                <a:solidFill>
                  <a:schemeClr val="accent1"/>
                </a:solidFill>
                <a:latin typeface="Arial"/>
                <a:ea typeface="Arial"/>
                <a:cs typeface="Arial"/>
                <a:sym typeface="Arial"/>
              </a:endParaRPr>
            </a:p>
          </p:txBody>
        </p:sp>
      </p:grpSp>
      <p:cxnSp>
        <p:nvCxnSpPr>
          <p:cNvPr id="245" name="Google Shape;245;p3"/>
          <p:cNvCxnSpPr>
            <a:stCxn id="238" idx="2"/>
            <a:endCxn id="241" idx="0"/>
          </p:cNvCxnSpPr>
          <p:nvPr/>
        </p:nvCxnSpPr>
        <p:spPr>
          <a:xfrm>
            <a:off x="5220775" y="2334823"/>
            <a:ext cx="0" cy="255900"/>
          </a:xfrm>
          <a:prstGeom prst="straightConnector1">
            <a:avLst/>
          </a:prstGeom>
          <a:noFill/>
          <a:ln w="19050" cap="flat" cmpd="sng">
            <a:solidFill>
              <a:schemeClr val="dk1"/>
            </a:solidFill>
            <a:prstDash val="solid"/>
            <a:round/>
            <a:headEnd type="none" w="sm" len="sm"/>
            <a:tailEnd type="none" w="sm" len="sm"/>
          </a:ln>
        </p:spPr>
      </p:cxnSp>
      <p:cxnSp>
        <p:nvCxnSpPr>
          <p:cNvPr id="246" name="Google Shape;246;p3"/>
          <p:cNvCxnSpPr>
            <a:stCxn id="241" idx="2"/>
            <a:endCxn id="244" idx="0"/>
          </p:cNvCxnSpPr>
          <p:nvPr/>
        </p:nvCxnSpPr>
        <p:spPr>
          <a:xfrm>
            <a:off x="5220775" y="3131122"/>
            <a:ext cx="0" cy="263400"/>
          </a:xfrm>
          <a:prstGeom prst="straightConnector1">
            <a:avLst/>
          </a:prstGeom>
          <a:noFill/>
          <a:ln w="19050" cap="flat" cmpd="sng">
            <a:solidFill>
              <a:schemeClr val="dk1"/>
            </a:solidFill>
            <a:prstDash val="solid"/>
            <a:round/>
            <a:headEnd type="none" w="sm" len="sm"/>
            <a:tailEnd type="none" w="sm" len="sm"/>
          </a:ln>
        </p:spPr>
      </p:cxnSp>
      <p:cxnSp>
        <p:nvCxnSpPr>
          <p:cNvPr id="247" name="Google Shape;247;p3"/>
          <p:cNvCxnSpPr>
            <a:stCxn id="223" idx="2"/>
            <a:endCxn id="238" idx="0"/>
          </p:cNvCxnSpPr>
          <p:nvPr/>
        </p:nvCxnSpPr>
        <p:spPr>
          <a:xfrm rot="-5400000">
            <a:off x="1877264" y="1020304"/>
            <a:ext cx="2569200" cy="4117800"/>
          </a:xfrm>
          <a:prstGeom prst="bentConnector5">
            <a:avLst>
              <a:gd name="adj1" fmla="val -3388"/>
              <a:gd name="adj2" fmla="val 85183"/>
              <a:gd name="adj3" fmla="val 109272"/>
            </a:avLst>
          </a:prstGeom>
          <a:noFill/>
          <a:ln w="19050" cap="flat" cmpd="sng">
            <a:solidFill>
              <a:schemeClr val="dk1"/>
            </a:solidFill>
            <a:prstDash val="solid"/>
            <a:round/>
            <a:headEnd type="none" w="sm" len="sm"/>
            <a:tailEnd type="none" w="sm" len="sm"/>
          </a:ln>
        </p:spPr>
      </p:cxn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206"/>
        <p:cNvGrpSpPr/>
        <p:nvPr/>
      </p:nvGrpSpPr>
      <p:grpSpPr>
        <a:xfrm>
          <a:off x="0" y="0"/>
          <a:ext cx="0" cy="0"/>
          <a:chOff x="0" y="0"/>
          <a:chExt cx="0" cy="0"/>
        </a:xfrm>
      </p:grpSpPr>
      <p:sp>
        <p:nvSpPr>
          <p:cNvPr id="1207" name="Google Shape;1207;p30"/>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400"/>
              <a:buNone/>
            </a:pPr>
            <a:r>
              <a:rPr lang="en" sz="3400"/>
              <a:t>Anxiety treatment center</a:t>
            </a:r>
            <a:endParaRPr/>
          </a:p>
        </p:txBody>
      </p:sp>
      <p:sp>
        <p:nvSpPr>
          <p:cNvPr id="1208" name="Google Shape;1208;p30"/>
          <p:cNvSpPr txBox="1"/>
          <p:nvPr/>
        </p:nvSpPr>
        <p:spPr>
          <a:xfrm>
            <a:off x="707369" y="1131950"/>
            <a:ext cx="3846900" cy="5403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Venus</a:t>
            </a:r>
            <a:endParaRPr sz="2200" b="0" i="0" u="none" strike="noStrike" cap="none">
              <a:solidFill>
                <a:schemeClr val="dk2"/>
              </a:solidFill>
              <a:latin typeface="Domine"/>
              <a:ea typeface="Domine"/>
              <a:cs typeface="Domine"/>
              <a:sym typeface="Domine"/>
            </a:endParaRPr>
          </a:p>
        </p:txBody>
      </p:sp>
      <p:sp>
        <p:nvSpPr>
          <p:cNvPr id="1209" name="Google Shape;1209;p30"/>
          <p:cNvSpPr txBox="1"/>
          <p:nvPr/>
        </p:nvSpPr>
        <p:spPr>
          <a:xfrm>
            <a:off x="4559245" y="1131950"/>
            <a:ext cx="3846900" cy="5403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Jupiter</a:t>
            </a:r>
            <a:endParaRPr sz="2200" b="0" i="0" u="none" strike="noStrike" cap="none">
              <a:solidFill>
                <a:schemeClr val="dk2"/>
              </a:solidFill>
              <a:latin typeface="Domine"/>
              <a:ea typeface="Domine"/>
              <a:cs typeface="Domine"/>
              <a:sym typeface="Domine"/>
            </a:endParaRPr>
          </a:p>
        </p:txBody>
      </p:sp>
      <p:grpSp>
        <p:nvGrpSpPr>
          <p:cNvPr id="1210" name="Google Shape;1210;p30"/>
          <p:cNvGrpSpPr/>
          <p:nvPr/>
        </p:nvGrpSpPr>
        <p:grpSpPr>
          <a:xfrm>
            <a:off x="704337" y="1859825"/>
            <a:ext cx="3866200" cy="572700"/>
            <a:chOff x="704337" y="1859825"/>
            <a:chExt cx="3866200" cy="572700"/>
          </a:xfrm>
        </p:grpSpPr>
        <p:sp>
          <p:nvSpPr>
            <p:cNvPr id="1211" name="Google Shape;1211;p30"/>
            <p:cNvSpPr/>
            <p:nvPr/>
          </p:nvSpPr>
          <p:spPr>
            <a:xfrm>
              <a:off x="704337" y="1859825"/>
              <a:ext cx="637200" cy="5727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accent1"/>
                  </a:solidFill>
                  <a:latin typeface="Domine"/>
                  <a:ea typeface="Domine"/>
                  <a:cs typeface="Domine"/>
                  <a:sym typeface="Domine"/>
                </a:rPr>
                <a:t>01</a:t>
              </a:r>
              <a:endParaRPr sz="2200" b="0" i="0" u="none" strike="noStrike" cap="none">
                <a:solidFill>
                  <a:schemeClr val="accent1"/>
                </a:solidFill>
                <a:latin typeface="Domine"/>
                <a:ea typeface="Domine"/>
                <a:cs typeface="Domine"/>
                <a:sym typeface="Domine"/>
              </a:endParaRPr>
            </a:p>
          </p:txBody>
        </p:sp>
        <p:sp>
          <p:nvSpPr>
            <p:cNvPr id="1212" name="Google Shape;1212;p30"/>
            <p:cNvSpPr txBox="1"/>
            <p:nvPr/>
          </p:nvSpPr>
          <p:spPr>
            <a:xfrm>
              <a:off x="1951537" y="1859825"/>
              <a:ext cx="2619000" cy="57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Earth is the third planet from the Sun and where we live</a:t>
              </a:r>
              <a:endParaRPr sz="1400" b="0" i="0" u="none" strike="noStrike" cap="none">
                <a:solidFill>
                  <a:schemeClr val="dk1"/>
                </a:solidFill>
                <a:latin typeface="DM Sans"/>
                <a:ea typeface="DM Sans"/>
                <a:cs typeface="DM Sans"/>
                <a:sym typeface="DM Sans"/>
              </a:endParaRPr>
            </a:p>
          </p:txBody>
        </p:sp>
        <p:sp>
          <p:nvSpPr>
            <p:cNvPr id="1213" name="Google Shape;1213;p30"/>
            <p:cNvSpPr/>
            <p:nvPr/>
          </p:nvSpPr>
          <p:spPr>
            <a:xfrm>
              <a:off x="1541387" y="2041040"/>
              <a:ext cx="210300" cy="2103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cxnSp>
        <p:nvCxnSpPr>
          <p:cNvPr id="1214" name="Google Shape;1214;p30"/>
          <p:cNvCxnSpPr>
            <a:stCxn id="1211" idx="3"/>
            <a:endCxn id="1213" idx="1"/>
          </p:cNvCxnSpPr>
          <p:nvPr/>
        </p:nvCxnSpPr>
        <p:spPr>
          <a:xfrm>
            <a:off x="1341537" y="2146175"/>
            <a:ext cx="199800" cy="0"/>
          </a:xfrm>
          <a:prstGeom prst="straightConnector1">
            <a:avLst/>
          </a:prstGeom>
          <a:noFill/>
          <a:ln w="19050" cap="flat" cmpd="sng">
            <a:solidFill>
              <a:schemeClr val="dk1"/>
            </a:solidFill>
            <a:prstDash val="solid"/>
            <a:round/>
            <a:headEnd type="none" w="sm" len="sm"/>
            <a:tailEnd type="none" w="sm" len="sm"/>
          </a:ln>
        </p:spPr>
      </p:cxnSp>
      <p:cxnSp>
        <p:nvCxnSpPr>
          <p:cNvPr id="1215" name="Google Shape;1215;p30"/>
          <p:cNvCxnSpPr>
            <a:stCxn id="1213" idx="3"/>
            <a:endCxn id="1212" idx="1"/>
          </p:cNvCxnSpPr>
          <p:nvPr/>
        </p:nvCxnSpPr>
        <p:spPr>
          <a:xfrm>
            <a:off x="1751687" y="2146190"/>
            <a:ext cx="199800" cy="0"/>
          </a:xfrm>
          <a:prstGeom prst="straightConnector1">
            <a:avLst/>
          </a:prstGeom>
          <a:noFill/>
          <a:ln w="19050" cap="flat" cmpd="sng">
            <a:solidFill>
              <a:schemeClr val="dk1"/>
            </a:solidFill>
            <a:prstDash val="solid"/>
            <a:round/>
            <a:headEnd type="none" w="sm" len="sm"/>
            <a:tailEnd type="none" w="sm" len="sm"/>
          </a:ln>
        </p:spPr>
      </p:cxnSp>
      <p:grpSp>
        <p:nvGrpSpPr>
          <p:cNvPr id="1216" name="Google Shape;1216;p30"/>
          <p:cNvGrpSpPr/>
          <p:nvPr/>
        </p:nvGrpSpPr>
        <p:grpSpPr>
          <a:xfrm>
            <a:off x="4560070" y="1859825"/>
            <a:ext cx="3872968" cy="572700"/>
            <a:chOff x="4560070" y="1859825"/>
            <a:chExt cx="3872968" cy="572700"/>
          </a:xfrm>
        </p:grpSpPr>
        <p:sp>
          <p:nvSpPr>
            <p:cNvPr id="1217" name="Google Shape;1217;p30"/>
            <p:cNvSpPr/>
            <p:nvPr/>
          </p:nvSpPr>
          <p:spPr>
            <a:xfrm>
              <a:off x="4560070" y="1859825"/>
              <a:ext cx="637200" cy="5727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accent1"/>
                  </a:solidFill>
                  <a:latin typeface="Domine"/>
                  <a:ea typeface="Domine"/>
                  <a:cs typeface="Domine"/>
                  <a:sym typeface="Domine"/>
                </a:rPr>
                <a:t>01</a:t>
              </a:r>
              <a:endParaRPr sz="2200" b="0" i="0" u="none" strike="noStrike" cap="none">
                <a:solidFill>
                  <a:schemeClr val="accent1"/>
                </a:solidFill>
                <a:latin typeface="Domine"/>
                <a:ea typeface="Domine"/>
                <a:cs typeface="Domine"/>
                <a:sym typeface="Domine"/>
              </a:endParaRPr>
            </a:p>
          </p:txBody>
        </p:sp>
        <p:sp>
          <p:nvSpPr>
            <p:cNvPr id="1218" name="Google Shape;1218;p30"/>
            <p:cNvSpPr txBox="1"/>
            <p:nvPr/>
          </p:nvSpPr>
          <p:spPr>
            <a:xfrm>
              <a:off x="5814038" y="1859825"/>
              <a:ext cx="2619000" cy="57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Earth is the third planet from the Sun and where we live</a:t>
              </a:r>
              <a:endParaRPr sz="1400" b="0" i="0" u="none" strike="noStrike" cap="none">
                <a:solidFill>
                  <a:schemeClr val="dk1"/>
                </a:solidFill>
                <a:latin typeface="DM Sans"/>
                <a:ea typeface="DM Sans"/>
                <a:cs typeface="DM Sans"/>
                <a:sym typeface="DM Sans"/>
              </a:endParaRPr>
            </a:p>
          </p:txBody>
        </p:sp>
        <p:sp>
          <p:nvSpPr>
            <p:cNvPr id="1219" name="Google Shape;1219;p30"/>
            <p:cNvSpPr/>
            <p:nvPr/>
          </p:nvSpPr>
          <p:spPr>
            <a:xfrm>
              <a:off x="5400504" y="2041019"/>
              <a:ext cx="210300" cy="2103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220" name="Google Shape;1220;p30"/>
            <p:cNvCxnSpPr>
              <a:stCxn id="1217" idx="3"/>
              <a:endCxn id="1219" idx="1"/>
            </p:cNvCxnSpPr>
            <p:nvPr/>
          </p:nvCxnSpPr>
          <p:spPr>
            <a:xfrm>
              <a:off x="5197270" y="2146175"/>
              <a:ext cx="203100" cy="0"/>
            </a:xfrm>
            <a:prstGeom prst="straightConnector1">
              <a:avLst/>
            </a:prstGeom>
            <a:noFill/>
            <a:ln w="19050" cap="flat" cmpd="sng">
              <a:solidFill>
                <a:schemeClr val="dk1"/>
              </a:solidFill>
              <a:prstDash val="solid"/>
              <a:round/>
              <a:headEnd type="none" w="sm" len="sm"/>
              <a:tailEnd type="none" w="sm" len="sm"/>
            </a:ln>
          </p:spPr>
        </p:cxnSp>
        <p:cxnSp>
          <p:nvCxnSpPr>
            <p:cNvPr id="1221" name="Google Shape;1221;p30"/>
            <p:cNvCxnSpPr>
              <a:stCxn id="1219" idx="3"/>
              <a:endCxn id="1218" idx="1"/>
            </p:cNvCxnSpPr>
            <p:nvPr/>
          </p:nvCxnSpPr>
          <p:spPr>
            <a:xfrm>
              <a:off x="5610804" y="2146169"/>
              <a:ext cx="203100" cy="0"/>
            </a:xfrm>
            <a:prstGeom prst="straightConnector1">
              <a:avLst/>
            </a:prstGeom>
            <a:noFill/>
            <a:ln w="19050" cap="flat" cmpd="sng">
              <a:solidFill>
                <a:schemeClr val="dk1"/>
              </a:solidFill>
              <a:prstDash val="solid"/>
              <a:round/>
              <a:headEnd type="none" w="sm" len="sm"/>
              <a:tailEnd type="none" w="sm" len="sm"/>
            </a:ln>
          </p:spPr>
        </p:cxnSp>
      </p:grpSp>
      <p:grpSp>
        <p:nvGrpSpPr>
          <p:cNvPr id="1222" name="Google Shape;1222;p30"/>
          <p:cNvGrpSpPr/>
          <p:nvPr/>
        </p:nvGrpSpPr>
        <p:grpSpPr>
          <a:xfrm>
            <a:off x="710962" y="2841258"/>
            <a:ext cx="3866200" cy="572700"/>
            <a:chOff x="710962" y="2841258"/>
            <a:chExt cx="3866200" cy="572700"/>
          </a:xfrm>
        </p:grpSpPr>
        <p:grpSp>
          <p:nvGrpSpPr>
            <p:cNvPr id="1223" name="Google Shape;1223;p30"/>
            <p:cNvGrpSpPr/>
            <p:nvPr/>
          </p:nvGrpSpPr>
          <p:grpSpPr>
            <a:xfrm>
              <a:off x="710962" y="2841258"/>
              <a:ext cx="3866200" cy="572700"/>
              <a:chOff x="710962" y="2841258"/>
              <a:chExt cx="3866200" cy="572700"/>
            </a:xfrm>
          </p:grpSpPr>
          <p:sp>
            <p:nvSpPr>
              <p:cNvPr id="1224" name="Google Shape;1224;p30"/>
              <p:cNvSpPr/>
              <p:nvPr/>
            </p:nvSpPr>
            <p:spPr>
              <a:xfrm>
                <a:off x="710962" y="2841258"/>
                <a:ext cx="637200" cy="5727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accent1"/>
                    </a:solidFill>
                    <a:latin typeface="Domine"/>
                    <a:ea typeface="Domine"/>
                    <a:cs typeface="Domine"/>
                    <a:sym typeface="Domine"/>
                  </a:rPr>
                  <a:t>02</a:t>
                </a:r>
                <a:endParaRPr sz="1400" b="0" i="0" u="none" strike="noStrike" cap="none">
                  <a:solidFill>
                    <a:schemeClr val="accent1"/>
                  </a:solidFill>
                  <a:latin typeface="Domine"/>
                  <a:ea typeface="Domine"/>
                  <a:cs typeface="Domine"/>
                  <a:sym typeface="Domine"/>
                </a:endParaRPr>
              </a:p>
            </p:txBody>
          </p:sp>
          <p:sp>
            <p:nvSpPr>
              <p:cNvPr id="1225" name="Google Shape;1225;p30"/>
              <p:cNvSpPr txBox="1"/>
              <p:nvPr/>
            </p:nvSpPr>
            <p:spPr>
              <a:xfrm>
                <a:off x="1958162" y="2841258"/>
                <a:ext cx="2619000" cy="57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Jupiter is a gas giant and the biggest planet of them all</a:t>
                </a:r>
                <a:endParaRPr sz="1400" b="0" i="0" u="none" strike="noStrike" cap="none">
                  <a:solidFill>
                    <a:schemeClr val="dk1"/>
                  </a:solidFill>
                  <a:latin typeface="DM Sans"/>
                  <a:ea typeface="DM Sans"/>
                  <a:cs typeface="DM Sans"/>
                  <a:sym typeface="DM Sans"/>
                </a:endParaRPr>
              </a:p>
            </p:txBody>
          </p:sp>
        </p:grpSp>
        <p:sp>
          <p:nvSpPr>
            <p:cNvPr id="1226" name="Google Shape;1226;p30"/>
            <p:cNvSpPr/>
            <p:nvPr/>
          </p:nvSpPr>
          <p:spPr>
            <a:xfrm>
              <a:off x="1548012" y="3022455"/>
              <a:ext cx="210300" cy="2103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227" name="Google Shape;1227;p30"/>
            <p:cNvCxnSpPr>
              <a:stCxn id="1224" idx="3"/>
              <a:endCxn id="1226" idx="1"/>
            </p:cNvCxnSpPr>
            <p:nvPr/>
          </p:nvCxnSpPr>
          <p:spPr>
            <a:xfrm>
              <a:off x="1348162" y="3127608"/>
              <a:ext cx="199800" cy="0"/>
            </a:xfrm>
            <a:prstGeom prst="straightConnector1">
              <a:avLst/>
            </a:prstGeom>
            <a:noFill/>
            <a:ln w="19050" cap="flat" cmpd="sng">
              <a:solidFill>
                <a:schemeClr val="dk1"/>
              </a:solidFill>
              <a:prstDash val="solid"/>
              <a:round/>
              <a:headEnd type="none" w="sm" len="sm"/>
              <a:tailEnd type="none" w="sm" len="sm"/>
            </a:ln>
          </p:spPr>
        </p:cxnSp>
        <p:cxnSp>
          <p:nvCxnSpPr>
            <p:cNvPr id="1228" name="Google Shape;1228;p30"/>
            <p:cNvCxnSpPr>
              <a:stCxn id="1226" idx="3"/>
              <a:endCxn id="1225" idx="1"/>
            </p:cNvCxnSpPr>
            <p:nvPr/>
          </p:nvCxnSpPr>
          <p:spPr>
            <a:xfrm>
              <a:off x="1758312" y="3127605"/>
              <a:ext cx="199800" cy="0"/>
            </a:xfrm>
            <a:prstGeom prst="straightConnector1">
              <a:avLst/>
            </a:prstGeom>
            <a:noFill/>
            <a:ln w="19050" cap="flat" cmpd="sng">
              <a:solidFill>
                <a:schemeClr val="dk1"/>
              </a:solidFill>
              <a:prstDash val="solid"/>
              <a:round/>
              <a:headEnd type="none" w="sm" len="sm"/>
              <a:tailEnd type="none" w="sm" len="sm"/>
            </a:ln>
          </p:spPr>
        </p:cxnSp>
      </p:grpSp>
      <p:grpSp>
        <p:nvGrpSpPr>
          <p:cNvPr id="1229" name="Google Shape;1229;p30"/>
          <p:cNvGrpSpPr/>
          <p:nvPr/>
        </p:nvGrpSpPr>
        <p:grpSpPr>
          <a:xfrm>
            <a:off x="4566695" y="2841258"/>
            <a:ext cx="3872968" cy="572700"/>
            <a:chOff x="4566695" y="2841258"/>
            <a:chExt cx="3872968" cy="572700"/>
          </a:xfrm>
        </p:grpSpPr>
        <p:sp>
          <p:nvSpPr>
            <p:cNvPr id="1230" name="Google Shape;1230;p30"/>
            <p:cNvSpPr/>
            <p:nvPr/>
          </p:nvSpPr>
          <p:spPr>
            <a:xfrm>
              <a:off x="4566695" y="2841258"/>
              <a:ext cx="637200" cy="5727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accent1"/>
                  </a:solidFill>
                  <a:latin typeface="Domine"/>
                  <a:ea typeface="Domine"/>
                  <a:cs typeface="Domine"/>
                  <a:sym typeface="Domine"/>
                </a:rPr>
                <a:t>02</a:t>
              </a:r>
              <a:endParaRPr sz="1400" b="0" i="0" u="none" strike="noStrike" cap="none">
                <a:solidFill>
                  <a:schemeClr val="accent1"/>
                </a:solidFill>
                <a:latin typeface="Domine"/>
                <a:ea typeface="Domine"/>
                <a:cs typeface="Domine"/>
                <a:sym typeface="Domine"/>
              </a:endParaRPr>
            </a:p>
          </p:txBody>
        </p:sp>
        <p:sp>
          <p:nvSpPr>
            <p:cNvPr id="1231" name="Google Shape;1231;p30"/>
            <p:cNvSpPr txBox="1"/>
            <p:nvPr/>
          </p:nvSpPr>
          <p:spPr>
            <a:xfrm>
              <a:off x="5820663" y="2841258"/>
              <a:ext cx="2619000" cy="57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Jupiter is a gas giant and the biggest planet of them all</a:t>
              </a:r>
              <a:endParaRPr sz="1400" b="0" i="0" u="none" strike="noStrike" cap="none">
                <a:solidFill>
                  <a:schemeClr val="dk1"/>
                </a:solidFill>
                <a:latin typeface="DM Sans"/>
                <a:ea typeface="DM Sans"/>
                <a:cs typeface="DM Sans"/>
                <a:sym typeface="DM Sans"/>
              </a:endParaRPr>
            </a:p>
          </p:txBody>
        </p:sp>
        <p:sp>
          <p:nvSpPr>
            <p:cNvPr id="1232" name="Google Shape;1232;p30"/>
            <p:cNvSpPr/>
            <p:nvPr/>
          </p:nvSpPr>
          <p:spPr>
            <a:xfrm>
              <a:off x="5407129" y="3022464"/>
              <a:ext cx="210300" cy="2103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233" name="Google Shape;1233;p30"/>
            <p:cNvCxnSpPr>
              <a:stCxn id="1232" idx="3"/>
              <a:endCxn id="1231" idx="1"/>
            </p:cNvCxnSpPr>
            <p:nvPr/>
          </p:nvCxnSpPr>
          <p:spPr>
            <a:xfrm>
              <a:off x="5617429" y="3127614"/>
              <a:ext cx="203100" cy="0"/>
            </a:xfrm>
            <a:prstGeom prst="straightConnector1">
              <a:avLst/>
            </a:prstGeom>
            <a:noFill/>
            <a:ln w="19050" cap="flat" cmpd="sng">
              <a:solidFill>
                <a:schemeClr val="dk1"/>
              </a:solidFill>
              <a:prstDash val="solid"/>
              <a:round/>
              <a:headEnd type="none" w="sm" len="sm"/>
              <a:tailEnd type="none" w="sm" len="sm"/>
            </a:ln>
          </p:spPr>
        </p:cxnSp>
        <p:cxnSp>
          <p:nvCxnSpPr>
            <p:cNvPr id="1234" name="Google Shape;1234;p30"/>
            <p:cNvCxnSpPr>
              <a:stCxn id="1230" idx="3"/>
              <a:endCxn id="1232" idx="1"/>
            </p:cNvCxnSpPr>
            <p:nvPr/>
          </p:nvCxnSpPr>
          <p:spPr>
            <a:xfrm>
              <a:off x="5203895" y="3127608"/>
              <a:ext cx="203100" cy="0"/>
            </a:xfrm>
            <a:prstGeom prst="straightConnector1">
              <a:avLst/>
            </a:prstGeom>
            <a:noFill/>
            <a:ln w="19050" cap="flat" cmpd="sng">
              <a:solidFill>
                <a:schemeClr val="dk1"/>
              </a:solidFill>
              <a:prstDash val="solid"/>
              <a:round/>
              <a:headEnd type="none" w="sm" len="sm"/>
              <a:tailEnd type="none" w="sm" len="sm"/>
            </a:ln>
          </p:spPr>
        </p:cxnSp>
      </p:grpSp>
      <p:grpSp>
        <p:nvGrpSpPr>
          <p:cNvPr id="1235" name="Google Shape;1235;p30"/>
          <p:cNvGrpSpPr/>
          <p:nvPr/>
        </p:nvGrpSpPr>
        <p:grpSpPr>
          <a:xfrm>
            <a:off x="710962" y="3822691"/>
            <a:ext cx="3866200" cy="572700"/>
            <a:chOff x="710962" y="3822691"/>
            <a:chExt cx="3866200" cy="572700"/>
          </a:xfrm>
        </p:grpSpPr>
        <p:sp>
          <p:nvSpPr>
            <p:cNvPr id="1236" name="Google Shape;1236;p30"/>
            <p:cNvSpPr/>
            <p:nvPr/>
          </p:nvSpPr>
          <p:spPr>
            <a:xfrm>
              <a:off x="710962" y="3822691"/>
              <a:ext cx="637200" cy="5727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accent1"/>
                  </a:solidFill>
                  <a:latin typeface="Domine"/>
                  <a:ea typeface="Domine"/>
                  <a:cs typeface="Domine"/>
                  <a:sym typeface="Domine"/>
                </a:rPr>
                <a:t>03</a:t>
              </a:r>
              <a:endParaRPr sz="1400" b="0" i="0" u="none" strike="noStrike" cap="none">
                <a:solidFill>
                  <a:schemeClr val="accent1"/>
                </a:solidFill>
                <a:latin typeface="Domine"/>
                <a:ea typeface="Domine"/>
                <a:cs typeface="Domine"/>
                <a:sym typeface="Domine"/>
              </a:endParaRPr>
            </a:p>
          </p:txBody>
        </p:sp>
        <p:sp>
          <p:nvSpPr>
            <p:cNvPr id="1237" name="Google Shape;1237;p30"/>
            <p:cNvSpPr txBox="1"/>
            <p:nvPr/>
          </p:nvSpPr>
          <p:spPr>
            <a:xfrm>
              <a:off x="1958162" y="3822691"/>
              <a:ext cx="2619000" cy="57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Despite being red, Mars is actually a cold place</a:t>
              </a:r>
              <a:endParaRPr sz="1400" b="0" i="0" u="none" strike="noStrike" cap="none">
                <a:solidFill>
                  <a:schemeClr val="dk1"/>
                </a:solidFill>
                <a:latin typeface="DM Sans"/>
                <a:ea typeface="DM Sans"/>
                <a:cs typeface="DM Sans"/>
                <a:sym typeface="DM Sans"/>
              </a:endParaRPr>
            </a:p>
          </p:txBody>
        </p:sp>
        <p:sp>
          <p:nvSpPr>
            <p:cNvPr id="1238" name="Google Shape;1238;p30"/>
            <p:cNvSpPr/>
            <p:nvPr/>
          </p:nvSpPr>
          <p:spPr>
            <a:xfrm>
              <a:off x="1548012" y="4003891"/>
              <a:ext cx="210300" cy="2103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239" name="Google Shape;1239;p30"/>
            <p:cNvCxnSpPr>
              <a:stCxn id="1236" idx="3"/>
              <a:endCxn id="1238" idx="1"/>
            </p:cNvCxnSpPr>
            <p:nvPr/>
          </p:nvCxnSpPr>
          <p:spPr>
            <a:xfrm>
              <a:off x="1348162" y="4109041"/>
              <a:ext cx="199800" cy="0"/>
            </a:xfrm>
            <a:prstGeom prst="straightConnector1">
              <a:avLst/>
            </a:prstGeom>
            <a:noFill/>
            <a:ln w="19050" cap="flat" cmpd="sng">
              <a:solidFill>
                <a:schemeClr val="dk1"/>
              </a:solidFill>
              <a:prstDash val="solid"/>
              <a:round/>
              <a:headEnd type="none" w="sm" len="sm"/>
              <a:tailEnd type="none" w="sm" len="sm"/>
            </a:ln>
          </p:spPr>
        </p:cxnSp>
        <p:cxnSp>
          <p:nvCxnSpPr>
            <p:cNvPr id="1240" name="Google Shape;1240;p30"/>
            <p:cNvCxnSpPr>
              <a:stCxn id="1238" idx="3"/>
              <a:endCxn id="1237" idx="1"/>
            </p:cNvCxnSpPr>
            <p:nvPr/>
          </p:nvCxnSpPr>
          <p:spPr>
            <a:xfrm>
              <a:off x="1758312" y="4109041"/>
              <a:ext cx="199800" cy="0"/>
            </a:xfrm>
            <a:prstGeom prst="straightConnector1">
              <a:avLst/>
            </a:prstGeom>
            <a:noFill/>
            <a:ln w="19050" cap="flat" cmpd="sng">
              <a:solidFill>
                <a:schemeClr val="dk1"/>
              </a:solidFill>
              <a:prstDash val="solid"/>
              <a:round/>
              <a:headEnd type="none" w="sm" len="sm"/>
              <a:tailEnd type="none" w="sm" len="sm"/>
            </a:ln>
          </p:spPr>
        </p:cxnSp>
      </p:grpSp>
      <p:grpSp>
        <p:nvGrpSpPr>
          <p:cNvPr id="1241" name="Google Shape;1241;p30"/>
          <p:cNvGrpSpPr/>
          <p:nvPr/>
        </p:nvGrpSpPr>
        <p:grpSpPr>
          <a:xfrm>
            <a:off x="4566695" y="3822691"/>
            <a:ext cx="3872968" cy="572700"/>
            <a:chOff x="4566695" y="3822691"/>
            <a:chExt cx="3872968" cy="572700"/>
          </a:xfrm>
        </p:grpSpPr>
        <p:sp>
          <p:nvSpPr>
            <p:cNvPr id="1242" name="Google Shape;1242;p30"/>
            <p:cNvSpPr/>
            <p:nvPr/>
          </p:nvSpPr>
          <p:spPr>
            <a:xfrm>
              <a:off x="4566695" y="3822691"/>
              <a:ext cx="637200" cy="5727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accent1"/>
                  </a:solidFill>
                  <a:latin typeface="Domine"/>
                  <a:ea typeface="Domine"/>
                  <a:cs typeface="Domine"/>
                  <a:sym typeface="Domine"/>
                </a:rPr>
                <a:t>03</a:t>
              </a:r>
              <a:endParaRPr sz="1400" b="0" i="0" u="none" strike="noStrike" cap="none">
                <a:solidFill>
                  <a:schemeClr val="accent1"/>
                </a:solidFill>
                <a:latin typeface="Domine"/>
                <a:ea typeface="Domine"/>
                <a:cs typeface="Domine"/>
                <a:sym typeface="Domine"/>
              </a:endParaRPr>
            </a:p>
          </p:txBody>
        </p:sp>
        <p:sp>
          <p:nvSpPr>
            <p:cNvPr id="1243" name="Google Shape;1243;p30"/>
            <p:cNvSpPr txBox="1"/>
            <p:nvPr/>
          </p:nvSpPr>
          <p:spPr>
            <a:xfrm>
              <a:off x="5820663" y="3822691"/>
              <a:ext cx="2619000" cy="5727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Despite being red, Mars is actually a cold place</a:t>
              </a:r>
              <a:endParaRPr sz="1400" b="0" i="0" u="none" strike="noStrike" cap="none">
                <a:solidFill>
                  <a:schemeClr val="dk1"/>
                </a:solidFill>
                <a:latin typeface="DM Sans"/>
                <a:ea typeface="DM Sans"/>
                <a:cs typeface="DM Sans"/>
                <a:sym typeface="DM Sans"/>
              </a:endParaRPr>
            </a:p>
          </p:txBody>
        </p:sp>
        <p:sp>
          <p:nvSpPr>
            <p:cNvPr id="1244" name="Google Shape;1244;p30"/>
            <p:cNvSpPr/>
            <p:nvPr/>
          </p:nvSpPr>
          <p:spPr>
            <a:xfrm>
              <a:off x="5407129" y="4003891"/>
              <a:ext cx="210300" cy="2103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245" name="Google Shape;1245;p30"/>
            <p:cNvCxnSpPr>
              <a:stCxn id="1242" idx="3"/>
              <a:endCxn id="1244" idx="1"/>
            </p:cNvCxnSpPr>
            <p:nvPr/>
          </p:nvCxnSpPr>
          <p:spPr>
            <a:xfrm>
              <a:off x="5203895" y="4109041"/>
              <a:ext cx="203100" cy="0"/>
            </a:xfrm>
            <a:prstGeom prst="straightConnector1">
              <a:avLst/>
            </a:prstGeom>
            <a:noFill/>
            <a:ln w="19050" cap="flat" cmpd="sng">
              <a:solidFill>
                <a:schemeClr val="dk1"/>
              </a:solidFill>
              <a:prstDash val="solid"/>
              <a:round/>
              <a:headEnd type="none" w="sm" len="sm"/>
              <a:tailEnd type="none" w="sm" len="sm"/>
            </a:ln>
          </p:spPr>
        </p:cxnSp>
        <p:cxnSp>
          <p:nvCxnSpPr>
            <p:cNvPr id="1246" name="Google Shape;1246;p30"/>
            <p:cNvCxnSpPr>
              <a:stCxn id="1244" idx="3"/>
              <a:endCxn id="1243" idx="1"/>
            </p:cNvCxnSpPr>
            <p:nvPr/>
          </p:nvCxnSpPr>
          <p:spPr>
            <a:xfrm>
              <a:off x="5617429" y="4109041"/>
              <a:ext cx="203100" cy="0"/>
            </a:xfrm>
            <a:prstGeom prst="straightConnector1">
              <a:avLst/>
            </a:prstGeom>
            <a:noFill/>
            <a:ln w="19050" cap="flat" cmpd="sng">
              <a:solidFill>
                <a:schemeClr val="dk1"/>
              </a:solidFill>
              <a:prstDash val="solid"/>
              <a:round/>
              <a:headEnd type="none" w="sm" len="sm"/>
              <a:tailEnd type="none" w="sm" len="sm"/>
            </a:ln>
          </p:spPr>
        </p:cxnSp>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250"/>
        <p:cNvGrpSpPr/>
        <p:nvPr/>
      </p:nvGrpSpPr>
      <p:grpSpPr>
        <a:xfrm>
          <a:off x="0" y="0"/>
          <a:ext cx="0" cy="0"/>
          <a:chOff x="0" y="0"/>
          <a:chExt cx="0" cy="0"/>
        </a:xfrm>
      </p:grpSpPr>
      <p:sp>
        <p:nvSpPr>
          <p:cNvPr id="1251" name="Google Shape;1251;p31"/>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400"/>
              <a:buNone/>
            </a:pPr>
            <a:r>
              <a:rPr lang="en" sz="3400"/>
              <a:t>Anxiety treatment center</a:t>
            </a:r>
            <a:endParaRPr/>
          </a:p>
        </p:txBody>
      </p:sp>
      <p:cxnSp>
        <p:nvCxnSpPr>
          <p:cNvPr id="1252" name="Google Shape;1252;p31"/>
          <p:cNvCxnSpPr>
            <a:stCxn id="1253" idx="3"/>
            <a:endCxn id="1254" idx="1"/>
          </p:cNvCxnSpPr>
          <p:nvPr/>
        </p:nvCxnSpPr>
        <p:spPr>
          <a:xfrm>
            <a:off x="2364763" y="1540075"/>
            <a:ext cx="409200" cy="2083800"/>
          </a:xfrm>
          <a:prstGeom prst="bentConnector3">
            <a:avLst>
              <a:gd name="adj1" fmla="val 49991"/>
            </a:avLst>
          </a:prstGeom>
          <a:noFill/>
          <a:ln w="19050" cap="flat" cmpd="sng">
            <a:solidFill>
              <a:schemeClr val="dk1"/>
            </a:solidFill>
            <a:prstDash val="solid"/>
            <a:round/>
            <a:headEnd type="none" w="sm" len="sm"/>
            <a:tailEnd type="none" w="sm" len="sm"/>
          </a:ln>
        </p:spPr>
      </p:cxnSp>
      <p:cxnSp>
        <p:nvCxnSpPr>
          <p:cNvPr id="1255" name="Google Shape;1255;p31"/>
          <p:cNvCxnSpPr>
            <a:stCxn id="1256" idx="1"/>
            <a:endCxn id="1254" idx="3"/>
          </p:cNvCxnSpPr>
          <p:nvPr/>
        </p:nvCxnSpPr>
        <p:spPr>
          <a:xfrm flipH="1">
            <a:off x="4323261" y="1540075"/>
            <a:ext cx="409200" cy="2083800"/>
          </a:xfrm>
          <a:prstGeom prst="bentConnector3">
            <a:avLst>
              <a:gd name="adj1" fmla="val 49985"/>
            </a:avLst>
          </a:prstGeom>
          <a:noFill/>
          <a:ln w="19050" cap="flat" cmpd="sng">
            <a:solidFill>
              <a:schemeClr val="dk1"/>
            </a:solidFill>
            <a:prstDash val="solid"/>
            <a:round/>
            <a:headEnd type="none" w="sm" len="sm"/>
            <a:tailEnd type="none" w="sm" len="sm"/>
          </a:ln>
        </p:spPr>
      </p:cxnSp>
      <p:cxnSp>
        <p:nvCxnSpPr>
          <p:cNvPr id="1257" name="Google Shape;1257;p31"/>
          <p:cNvCxnSpPr>
            <a:stCxn id="1258" idx="1"/>
            <a:endCxn id="1256" idx="3"/>
          </p:cNvCxnSpPr>
          <p:nvPr/>
        </p:nvCxnSpPr>
        <p:spPr>
          <a:xfrm rot="10800000">
            <a:off x="6370037" y="1540012"/>
            <a:ext cx="409200" cy="2083800"/>
          </a:xfrm>
          <a:prstGeom prst="bentConnector3">
            <a:avLst>
              <a:gd name="adj1" fmla="val 49985"/>
            </a:avLst>
          </a:prstGeom>
          <a:noFill/>
          <a:ln w="19050" cap="flat" cmpd="sng">
            <a:solidFill>
              <a:schemeClr val="dk1"/>
            </a:solidFill>
            <a:prstDash val="solid"/>
            <a:round/>
            <a:headEnd type="none" w="sm" len="sm"/>
            <a:tailEnd type="none" w="sm" len="sm"/>
          </a:ln>
        </p:spPr>
      </p:cxnSp>
      <p:grpSp>
        <p:nvGrpSpPr>
          <p:cNvPr id="1259" name="Google Shape;1259;p31"/>
          <p:cNvGrpSpPr/>
          <p:nvPr/>
        </p:nvGrpSpPr>
        <p:grpSpPr>
          <a:xfrm>
            <a:off x="727063" y="1328275"/>
            <a:ext cx="1637712" cy="1008400"/>
            <a:chOff x="727063" y="1328275"/>
            <a:chExt cx="1637712" cy="1008400"/>
          </a:xfrm>
        </p:grpSpPr>
        <p:sp>
          <p:nvSpPr>
            <p:cNvPr id="1253" name="Google Shape;1253;p31"/>
            <p:cNvSpPr txBox="1"/>
            <p:nvPr/>
          </p:nvSpPr>
          <p:spPr>
            <a:xfrm>
              <a:off x="727063" y="1328275"/>
              <a:ext cx="1637700" cy="4236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Venus</a:t>
              </a:r>
              <a:endParaRPr sz="2200" b="0" i="0" u="none" strike="noStrike" cap="none">
                <a:solidFill>
                  <a:schemeClr val="dk2"/>
                </a:solidFill>
                <a:latin typeface="Domine"/>
                <a:ea typeface="Domine"/>
                <a:cs typeface="Domine"/>
                <a:sym typeface="Domine"/>
              </a:endParaRPr>
            </a:p>
          </p:txBody>
        </p:sp>
        <p:sp>
          <p:nvSpPr>
            <p:cNvPr id="1260" name="Google Shape;1260;p31"/>
            <p:cNvSpPr txBox="1"/>
            <p:nvPr/>
          </p:nvSpPr>
          <p:spPr>
            <a:xfrm>
              <a:off x="727075" y="1614275"/>
              <a:ext cx="1637700" cy="7224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Venus is the second planet from the Sun</a:t>
              </a:r>
              <a:endParaRPr sz="1400" b="0" i="0" u="none" strike="noStrike" cap="none">
                <a:solidFill>
                  <a:schemeClr val="dk1"/>
                </a:solidFill>
                <a:latin typeface="DM Sans"/>
                <a:ea typeface="DM Sans"/>
                <a:cs typeface="DM Sans"/>
                <a:sym typeface="DM Sans"/>
              </a:endParaRPr>
            </a:p>
          </p:txBody>
        </p:sp>
      </p:grpSp>
      <p:sp>
        <p:nvSpPr>
          <p:cNvPr id="1261" name="Google Shape;1261;p31"/>
          <p:cNvSpPr/>
          <p:nvPr/>
        </p:nvSpPr>
        <p:spPr>
          <a:xfrm>
            <a:off x="1222240" y="3592524"/>
            <a:ext cx="647400" cy="6474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262" name="Google Shape;1262;p31"/>
          <p:cNvCxnSpPr>
            <a:stCxn id="1260" idx="2"/>
            <a:endCxn id="1261" idx="0"/>
          </p:cNvCxnSpPr>
          <p:nvPr/>
        </p:nvCxnSpPr>
        <p:spPr>
          <a:xfrm>
            <a:off x="1545925" y="2336675"/>
            <a:ext cx="0" cy="1255800"/>
          </a:xfrm>
          <a:prstGeom prst="straightConnector1">
            <a:avLst/>
          </a:prstGeom>
          <a:noFill/>
          <a:ln w="19050" cap="flat" cmpd="sng">
            <a:solidFill>
              <a:schemeClr val="dk1"/>
            </a:solidFill>
            <a:prstDash val="solid"/>
            <a:round/>
            <a:headEnd type="none" w="sm" len="sm"/>
            <a:tailEnd type="none" w="sm" len="sm"/>
          </a:ln>
        </p:spPr>
      </p:cxnSp>
      <p:grpSp>
        <p:nvGrpSpPr>
          <p:cNvPr id="1263" name="Google Shape;1263;p31"/>
          <p:cNvGrpSpPr/>
          <p:nvPr/>
        </p:nvGrpSpPr>
        <p:grpSpPr>
          <a:xfrm>
            <a:off x="2773886" y="3412015"/>
            <a:ext cx="1549500" cy="1008418"/>
            <a:chOff x="2773886" y="3412015"/>
            <a:chExt cx="1549500" cy="1008418"/>
          </a:xfrm>
        </p:grpSpPr>
        <p:sp>
          <p:nvSpPr>
            <p:cNvPr id="1254" name="Google Shape;1254;p31"/>
            <p:cNvSpPr txBox="1"/>
            <p:nvPr/>
          </p:nvSpPr>
          <p:spPr>
            <a:xfrm>
              <a:off x="2773886" y="3412015"/>
              <a:ext cx="1549500" cy="4236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Mars</a:t>
              </a:r>
              <a:endParaRPr sz="2200" b="0" i="0" u="none" strike="noStrike" cap="none">
                <a:solidFill>
                  <a:schemeClr val="dk2"/>
                </a:solidFill>
                <a:latin typeface="Domine"/>
                <a:ea typeface="Domine"/>
                <a:cs typeface="Domine"/>
                <a:sym typeface="Domine"/>
              </a:endParaRPr>
            </a:p>
          </p:txBody>
        </p:sp>
        <p:sp>
          <p:nvSpPr>
            <p:cNvPr id="1264" name="Google Shape;1264;p31"/>
            <p:cNvSpPr txBox="1"/>
            <p:nvPr/>
          </p:nvSpPr>
          <p:spPr>
            <a:xfrm>
              <a:off x="2773886" y="3698033"/>
              <a:ext cx="1549500" cy="7224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Despite being red, Mars is a cold planet</a:t>
              </a:r>
              <a:endParaRPr sz="1400" b="0" i="0" u="none" strike="noStrike" cap="none">
                <a:solidFill>
                  <a:schemeClr val="dk1"/>
                </a:solidFill>
                <a:latin typeface="DM Sans"/>
                <a:ea typeface="DM Sans"/>
                <a:cs typeface="DM Sans"/>
                <a:sym typeface="DM Sans"/>
              </a:endParaRPr>
            </a:p>
          </p:txBody>
        </p:sp>
      </p:grpSp>
      <p:sp>
        <p:nvSpPr>
          <p:cNvPr id="1265" name="Google Shape;1265;p31"/>
          <p:cNvSpPr/>
          <p:nvPr/>
        </p:nvSpPr>
        <p:spPr>
          <a:xfrm>
            <a:off x="3224936" y="1538540"/>
            <a:ext cx="647400" cy="6474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266" name="Google Shape;1266;p31"/>
          <p:cNvCxnSpPr>
            <a:stCxn id="1265" idx="2"/>
            <a:endCxn id="1254" idx="0"/>
          </p:cNvCxnSpPr>
          <p:nvPr/>
        </p:nvCxnSpPr>
        <p:spPr>
          <a:xfrm>
            <a:off x="3548636" y="2185940"/>
            <a:ext cx="0" cy="1226100"/>
          </a:xfrm>
          <a:prstGeom prst="straightConnector1">
            <a:avLst/>
          </a:prstGeom>
          <a:noFill/>
          <a:ln w="19050" cap="flat" cmpd="sng">
            <a:solidFill>
              <a:schemeClr val="dk1"/>
            </a:solidFill>
            <a:prstDash val="solid"/>
            <a:round/>
            <a:headEnd type="none" w="sm" len="sm"/>
            <a:tailEnd type="none" w="sm" len="sm"/>
          </a:ln>
        </p:spPr>
      </p:cxnSp>
      <p:grpSp>
        <p:nvGrpSpPr>
          <p:cNvPr id="1267" name="Google Shape;1267;p31"/>
          <p:cNvGrpSpPr/>
          <p:nvPr/>
        </p:nvGrpSpPr>
        <p:grpSpPr>
          <a:xfrm>
            <a:off x="4732461" y="1328275"/>
            <a:ext cx="1637700" cy="1008398"/>
            <a:chOff x="4732461" y="1328275"/>
            <a:chExt cx="1637700" cy="1008398"/>
          </a:xfrm>
        </p:grpSpPr>
        <p:sp>
          <p:nvSpPr>
            <p:cNvPr id="1256" name="Google Shape;1256;p31"/>
            <p:cNvSpPr txBox="1"/>
            <p:nvPr/>
          </p:nvSpPr>
          <p:spPr>
            <a:xfrm>
              <a:off x="4732461" y="1328275"/>
              <a:ext cx="1637700" cy="4236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Jupiter</a:t>
              </a:r>
              <a:endParaRPr sz="2200" b="0" i="0" u="none" strike="noStrike" cap="none">
                <a:solidFill>
                  <a:schemeClr val="dk2"/>
                </a:solidFill>
                <a:latin typeface="Domine"/>
                <a:ea typeface="Domine"/>
                <a:cs typeface="Domine"/>
                <a:sym typeface="Domine"/>
              </a:endParaRPr>
            </a:p>
          </p:txBody>
        </p:sp>
        <p:sp>
          <p:nvSpPr>
            <p:cNvPr id="1268" name="Google Shape;1268;p31"/>
            <p:cNvSpPr txBox="1"/>
            <p:nvPr/>
          </p:nvSpPr>
          <p:spPr>
            <a:xfrm>
              <a:off x="4732461" y="1614273"/>
              <a:ext cx="1637700" cy="7224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It’s the biggest planet in the Solar System</a:t>
              </a:r>
              <a:endParaRPr sz="1400" b="0" i="0" u="none" strike="noStrike" cap="none">
                <a:solidFill>
                  <a:schemeClr val="dk1"/>
                </a:solidFill>
                <a:latin typeface="DM Sans"/>
                <a:ea typeface="DM Sans"/>
                <a:cs typeface="DM Sans"/>
                <a:sym typeface="DM Sans"/>
              </a:endParaRPr>
            </a:p>
          </p:txBody>
        </p:sp>
      </p:grpSp>
      <p:sp>
        <p:nvSpPr>
          <p:cNvPr id="1269" name="Google Shape;1269;p31"/>
          <p:cNvSpPr/>
          <p:nvPr/>
        </p:nvSpPr>
        <p:spPr>
          <a:xfrm>
            <a:off x="5227611" y="3592524"/>
            <a:ext cx="647400" cy="6474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270" name="Google Shape;1270;p31"/>
          <p:cNvCxnSpPr>
            <a:stCxn id="1268" idx="2"/>
            <a:endCxn id="1269" idx="0"/>
          </p:cNvCxnSpPr>
          <p:nvPr/>
        </p:nvCxnSpPr>
        <p:spPr>
          <a:xfrm>
            <a:off x="5551311" y="2336673"/>
            <a:ext cx="0" cy="1255800"/>
          </a:xfrm>
          <a:prstGeom prst="straightConnector1">
            <a:avLst/>
          </a:prstGeom>
          <a:noFill/>
          <a:ln w="19050" cap="flat" cmpd="sng">
            <a:solidFill>
              <a:schemeClr val="dk1"/>
            </a:solidFill>
            <a:prstDash val="solid"/>
            <a:round/>
            <a:headEnd type="none" w="sm" len="sm"/>
            <a:tailEnd type="none" w="sm" len="sm"/>
          </a:ln>
        </p:spPr>
      </p:cxnSp>
      <p:grpSp>
        <p:nvGrpSpPr>
          <p:cNvPr id="1271" name="Google Shape;1271;p31"/>
          <p:cNvGrpSpPr/>
          <p:nvPr/>
        </p:nvGrpSpPr>
        <p:grpSpPr>
          <a:xfrm>
            <a:off x="6779237" y="3412012"/>
            <a:ext cx="1637700" cy="1008424"/>
            <a:chOff x="6779237" y="3412012"/>
            <a:chExt cx="1637700" cy="1008424"/>
          </a:xfrm>
        </p:grpSpPr>
        <p:sp>
          <p:nvSpPr>
            <p:cNvPr id="1258" name="Google Shape;1258;p31"/>
            <p:cNvSpPr txBox="1"/>
            <p:nvPr/>
          </p:nvSpPr>
          <p:spPr>
            <a:xfrm>
              <a:off x="6779237" y="3412012"/>
              <a:ext cx="1637700" cy="4236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Mercury</a:t>
              </a:r>
              <a:endParaRPr sz="2200" b="0" i="0" u="none" strike="noStrike" cap="none">
                <a:solidFill>
                  <a:schemeClr val="dk2"/>
                </a:solidFill>
                <a:latin typeface="Domine"/>
                <a:ea typeface="Domine"/>
                <a:cs typeface="Domine"/>
                <a:sym typeface="Domine"/>
              </a:endParaRPr>
            </a:p>
          </p:txBody>
        </p:sp>
        <p:sp>
          <p:nvSpPr>
            <p:cNvPr id="1272" name="Google Shape;1272;p31"/>
            <p:cNvSpPr txBox="1"/>
            <p:nvPr/>
          </p:nvSpPr>
          <p:spPr>
            <a:xfrm>
              <a:off x="6779237" y="3698036"/>
              <a:ext cx="1637700" cy="7224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Mercury is the closest planet to the Sun</a:t>
              </a:r>
              <a:endParaRPr sz="1400" b="0" i="0" u="none" strike="noStrike" cap="none">
                <a:solidFill>
                  <a:schemeClr val="dk1"/>
                </a:solidFill>
                <a:latin typeface="DM Sans"/>
                <a:ea typeface="DM Sans"/>
                <a:cs typeface="DM Sans"/>
                <a:sym typeface="DM Sans"/>
              </a:endParaRPr>
            </a:p>
          </p:txBody>
        </p:sp>
      </p:grpSp>
      <p:sp>
        <p:nvSpPr>
          <p:cNvPr id="1273" name="Google Shape;1273;p31"/>
          <p:cNvSpPr/>
          <p:nvPr/>
        </p:nvSpPr>
        <p:spPr>
          <a:xfrm>
            <a:off x="7274387" y="1538540"/>
            <a:ext cx="647400" cy="6474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274" name="Google Shape;1274;p31"/>
          <p:cNvCxnSpPr>
            <a:stCxn id="1273" idx="2"/>
            <a:endCxn id="1258" idx="0"/>
          </p:cNvCxnSpPr>
          <p:nvPr/>
        </p:nvCxnSpPr>
        <p:spPr>
          <a:xfrm>
            <a:off x="7598087" y="2185940"/>
            <a:ext cx="0" cy="1226100"/>
          </a:xfrm>
          <a:prstGeom prst="straightConnector1">
            <a:avLst/>
          </a:prstGeom>
          <a:noFill/>
          <a:ln w="19050" cap="flat" cmpd="sng">
            <a:solidFill>
              <a:schemeClr val="dk1"/>
            </a:solidFill>
            <a:prstDash val="solid"/>
            <a:round/>
            <a:headEnd type="none" w="sm" len="sm"/>
            <a:tailEnd type="none" w="sm" len="sm"/>
          </a:ln>
        </p:spPr>
      </p:cxnSp>
      <p:grpSp>
        <p:nvGrpSpPr>
          <p:cNvPr id="1275" name="Google Shape;1275;p31"/>
          <p:cNvGrpSpPr/>
          <p:nvPr/>
        </p:nvGrpSpPr>
        <p:grpSpPr>
          <a:xfrm>
            <a:off x="1367963" y="3738472"/>
            <a:ext cx="355748" cy="355441"/>
            <a:chOff x="1725725" y="2634750"/>
            <a:chExt cx="434475" cy="434100"/>
          </a:xfrm>
        </p:grpSpPr>
        <p:sp>
          <p:nvSpPr>
            <p:cNvPr id="1276" name="Google Shape;1276;p31"/>
            <p:cNvSpPr/>
            <p:nvPr/>
          </p:nvSpPr>
          <p:spPr>
            <a:xfrm>
              <a:off x="2064325" y="2677700"/>
              <a:ext cx="64275" cy="100125"/>
            </a:xfrm>
            <a:custGeom>
              <a:avLst/>
              <a:gdLst/>
              <a:ahLst/>
              <a:cxnLst/>
              <a:rect l="l" t="t" r="r" b="b"/>
              <a:pathLst>
                <a:path w="2571" h="4005" extrusionOk="0">
                  <a:moveTo>
                    <a:pt x="299" y="1"/>
                  </a:moveTo>
                  <a:cubicBezTo>
                    <a:pt x="271" y="370"/>
                    <a:pt x="171" y="711"/>
                    <a:pt x="1" y="1023"/>
                  </a:cubicBezTo>
                  <a:cubicBezTo>
                    <a:pt x="881" y="1676"/>
                    <a:pt x="1449" y="2670"/>
                    <a:pt x="1549" y="3763"/>
                  </a:cubicBezTo>
                  <a:cubicBezTo>
                    <a:pt x="1904" y="3792"/>
                    <a:pt x="2244" y="3863"/>
                    <a:pt x="2571" y="4005"/>
                  </a:cubicBezTo>
                  <a:cubicBezTo>
                    <a:pt x="2542" y="2372"/>
                    <a:pt x="1691" y="867"/>
                    <a:pt x="29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7" name="Google Shape;1277;p31"/>
            <p:cNvSpPr/>
            <p:nvPr/>
          </p:nvSpPr>
          <p:spPr>
            <a:xfrm>
              <a:off x="2071800" y="2791050"/>
              <a:ext cx="88400" cy="164500"/>
            </a:xfrm>
            <a:custGeom>
              <a:avLst/>
              <a:gdLst/>
              <a:ahLst/>
              <a:cxnLst/>
              <a:rect l="l" t="t" r="r" b="b"/>
              <a:pathLst>
                <a:path w="3536" h="6580" extrusionOk="0">
                  <a:moveTo>
                    <a:pt x="522" y="1"/>
                  </a:moveTo>
                  <a:cubicBezTo>
                    <a:pt x="260" y="1"/>
                    <a:pt x="0" y="192"/>
                    <a:pt x="0" y="507"/>
                  </a:cubicBezTo>
                  <a:lnTo>
                    <a:pt x="0" y="6073"/>
                  </a:lnTo>
                  <a:cubicBezTo>
                    <a:pt x="0" y="6388"/>
                    <a:pt x="254" y="6579"/>
                    <a:pt x="512" y="6579"/>
                  </a:cubicBezTo>
                  <a:cubicBezTo>
                    <a:pt x="672" y="6579"/>
                    <a:pt x="834" y="6505"/>
                    <a:pt x="937" y="6342"/>
                  </a:cubicBezTo>
                  <a:lnTo>
                    <a:pt x="994" y="6342"/>
                  </a:lnTo>
                  <a:cubicBezTo>
                    <a:pt x="2385" y="6342"/>
                    <a:pt x="3535" y="5207"/>
                    <a:pt x="3535" y="3801"/>
                  </a:cubicBezTo>
                  <a:lnTo>
                    <a:pt x="3535" y="2793"/>
                  </a:lnTo>
                  <a:cubicBezTo>
                    <a:pt x="3535" y="1387"/>
                    <a:pt x="2385" y="251"/>
                    <a:pt x="994" y="251"/>
                  </a:cubicBezTo>
                  <a:lnTo>
                    <a:pt x="994" y="237"/>
                  </a:lnTo>
                  <a:lnTo>
                    <a:pt x="951" y="237"/>
                  </a:lnTo>
                  <a:cubicBezTo>
                    <a:pt x="848" y="74"/>
                    <a:pt x="684" y="1"/>
                    <a:pt x="522"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8" name="Google Shape;1278;p31"/>
            <p:cNvSpPr/>
            <p:nvPr/>
          </p:nvSpPr>
          <p:spPr>
            <a:xfrm>
              <a:off x="1839300" y="2634750"/>
              <a:ext cx="207325" cy="76350"/>
            </a:xfrm>
            <a:custGeom>
              <a:avLst/>
              <a:gdLst/>
              <a:ahLst/>
              <a:cxnLst/>
              <a:rect l="l" t="t" r="r" b="b"/>
              <a:pathLst>
                <a:path w="8293" h="3054" extrusionOk="0">
                  <a:moveTo>
                    <a:pt x="1534" y="1"/>
                  </a:moveTo>
                  <a:cubicBezTo>
                    <a:pt x="682" y="1"/>
                    <a:pt x="0" y="682"/>
                    <a:pt x="0" y="1520"/>
                  </a:cubicBezTo>
                  <a:cubicBezTo>
                    <a:pt x="0" y="2358"/>
                    <a:pt x="682" y="3053"/>
                    <a:pt x="1534" y="3053"/>
                  </a:cubicBezTo>
                  <a:lnTo>
                    <a:pt x="6773" y="3053"/>
                  </a:lnTo>
                  <a:cubicBezTo>
                    <a:pt x="7611" y="3053"/>
                    <a:pt x="8292" y="2358"/>
                    <a:pt x="8292" y="1520"/>
                  </a:cubicBezTo>
                  <a:cubicBezTo>
                    <a:pt x="8292" y="682"/>
                    <a:pt x="7611" y="1"/>
                    <a:pt x="677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9" name="Google Shape;1279;p31"/>
            <p:cNvSpPr/>
            <p:nvPr/>
          </p:nvSpPr>
          <p:spPr>
            <a:xfrm>
              <a:off x="1825450" y="2741300"/>
              <a:ext cx="236775" cy="213925"/>
            </a:xfrm>
            <a:custGeom>
              <a:avLst/>
              <a:gdLst/>
              <a:ahLst/>
              <a:cxnLst/>
              <a:rect l="l" t="t" r="r" b="b"/>
              <a:pathLst>
                <a:path w="9471" h="8557" extrusionOk="0">
                  <a:moveTo>
                    <a:pt x="2954" y="2923"/>
                  </a:moveTo>
                  <a:cubicBezTo>
                    <a:pt x="3394" y="2923"/>
                    <a:pt x="3735" y="3278"/>
                    <a:pt x="3749" y="3704"/>
                  </a:cubicBezTo>
                  <a:lnTo>
                    <a:pt x="3749" y="4087"/>
                  </a:lnTo>
                  <a:cubicBezTo>
                    <a:pt x="3749" y="4229"/>
                    <a:pt x="3848" y="4343"/>
                    <a:pt x="3990" y="4343"/>
                  </a:cubicBezTo>
                  <a:lnTo>
                    <a:pt x="4189" y="4343"/>
                  </a:lnTo>
                  <a:lnTo>
                    <a:pt x="4189" y="3448"/>
                  </a:lnTo>
                  <a:cubicBezTo>
                    <a:pt x="4210" y="3129"/>
                    <a:pt x="4455" y="2969"/>
                    <a:pt x="4700" y="2969"/>
                  </a:cubicBezTo>
                  <a:cubicBezTo>
                    <a:pt x="4945" y="2969"/>
                    <a:pt x="5190" y="3129"/>
                    <a:pt x="5211" y="3448"/>
                  </a:cubicBezTo>
                  <a:lnTo>
                    <a:pt x="5211" y="4343"/>
                  </a:lnTo>
                  <a:lnTo>
                    <a:pt x="5424" y="4343"/>
                  </a:lnTo>
                  <a:cubicBezTo>
                    <a:pt x="5552" y="4343"/>
                    <a:pt x="5666" y="4229"/>
                    <a:pt x="5666" y="4087"/>
                  </a:cubicBezTo>
                  <a:lnTo>
                    <a:pt x="5666" y="3718"/>
                  </a:lnTo>
                  <a:cubicBezTo>
                    <a:pt x="5666" y="3292"/>
                    <a:pt x="6021" y="2937"/>
                    <a:pt x="6447" y="2937"/>
                  </a:cubicBezTo>
                  <a:lnTo>
                    <a:pt x="6461" y="2937"/>
                  </a:lnTo>
                  <a:cubicBezTo>
                    <a:pt x="6986" y="2951"/>
                    <a:pt x="7142" y="3661"/>
                    <a:pt x="6688" y="3903"/>
                  </a:cubicBezTo>
                  <a:lnTo>
                    <a:pt x="6688" y="4101"/>
                  </a:lnTo>
                  <a:cubicBezTo>
                    <a:pt x="6688" y="4797"/>
                    <a:pt x="6120" y="5365"/>
                    <a:pt x="5424" y="5365"/>
                  </a:cubicBezTo>
                  <a:lnTo>
                    <a:pt x="5211" y="5365"/>
                  </a:lnTo>
                  <a:lnTo>
                    <a:pt x="5211" y="5805"/>
                  </a:lnTo>
                  <a:cubicBezTo>
                    <a:pt x="5233" y="6167"/>
                    <a:pt x="4966" y="6348"/>
                    <a:pt x="4700" y="6348"/>
                  </a:cubicBezTo>
                  <a:cubicBezTo>
                    <a:pt x="4434" y="6348"/>
                    <a:pt x="4168" y="6167"/>
                    <a:pt x="4189" y="5805"/>
                  </a:cubicBezTo>
                  <a:lnTo>
                    <a:pt x="4189" y="5365"/>
                  </a:lnTo>
                  <a:lnTo>
                    <a:pt x="3990" y="5365"/>
                  </a:lnTo>
                  <a:cubicBezTo>
                    <a:pt x="3295" y="5351"/>
                    <a:pt x="2727" y="4797"/>
                    <a:pt x="2727" y="4101"/>
                  </a:cubicBezTo>
                  <a:lnTo>
                    <a:pt x="2727" y="3903"/>
                  </a:lnTo>
                  <a:cubicBezTo>
                    <a:pt x="2230" y="3661"/>
                    <a:pt x="2400" y="2923"/>
                    <a:pt x="2940" y="2923"/>
                  </a:cubicBezTo>
                  <a:close/>
                  <a:moveTo>
                    <a:pt x="4698" y="0"/>
                  </a:moveTo>
                  <a:cubicBezTo>
                    <a:pt x="3616" y="0"/>
                    <a:pt x="2540" y="414"/>
                    <a:pt x="1719" y="1219"/>
                  </a:cubicBezTo>
                  <a:cubicBezTo>
                    <a:pt x="214" y="2696"/>
                    <a:pt x="1" y="5024"/>
                    <a:pt x="1208" y="6742"/>
                  </a:cubicBezTo>
                  <a:cubicBezTo>
                    <a:pt x="2034" y="7909"/>
                    <a:pt x="3354" y="8557"/>
                    <a:pt x="4710" y="8557"/>
                  </a:cubicBezTo>
                  <a:cubicBezTo>
                    <a:pt x="5334" y="8557"/>
                    <a:pt x="5965" y="8420"/>
                    <a:pt x="6560" y="8134"/>
                  </a:cubicBezTo>
                  <a:lnTo>
                    <a:pt x="8023" y="8304"/>
                  </a:lnTo>
                  <a:cubicBezTo>
                    <a:pt x="8047" y="8307"/>
                    <a:pt x="8070" y="8309"/>
                    <a:pt x="8094" y="8309"/>
                  </a:cubicBezTo>
                  <a:cubicBezTo>
                    <a:pt x="8387" y="8309"/>
                    <a:pt x="8618" y="8068"/>
                    <a:pt x="8605" y="7779"/>
                  </a:cubicBezTo>
                  <a:lnTo>
                    <a:pt x="8520" y="6217"/>
                  </a:lnTo>
                  <a:cubicBezTo>
                    <a:pt x="9471" y="4343"/>
                    <a:pt x="8917" y="2071"/>
                    <a:pt x="7228" y="836"/>
                  </a:cubicBezTo>
                  <a:cubicBezTo>
                    <a:pt x="6469" y="275"/>
                    <a:pt x="5581" y="0"/>
                    <a:pt x="469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0" name="Google Shape;1280;p31"/>
            <p:cNvSpPr/>
            <p:nvPr/>
          </p:nvSpPr>
          <p:spPr>
            <a:xfrm>
              <a:off x="2043400" y="2969125"/>
              <a:ext cx="85200" cy="74925"/>
            </a:xfrm>
            <a:custGeom>
              <a:avLst/>
              <a:gdLst/>
              <a:ahLst/>
              <a:cxnLst/>
              <a:rect l="l" t="t" r="r" b="b"/>
              <a:pathLst>
                <a:path w="3408" h="2997" extrusionOk="0">
                  <a:moveTo>
                    <a:pt x="3408" y="0"/>
                  </a:moveTo>
                  <a:cubicBezTo>
                    <a:pt x="3081" y="128"/>
                    <a:pt x="2741" y="213"/>
                    <a:pt x="2400" y="227"/>
                  </a:cubicBezTo>
                  <a:lnTo>
                    <a:pt x="2400" y="469"/>
                  </a:lnTo>
                  <a:cubicBezTo>
                    <a:pt x="2400" y="1306"/>
                    <a:pt x="1718" y="1988"/>
                    <a:pt x="866" y="1988"/>
                  </a:cubicBezTo>
                  <a:lnTo>
                    <a:pt x="14" y="1988"/>
                  </a:lnTo>
                  <a:cubicBezTo>
                    <a:pt x="43" y="2144"/>
                    <a:pt x="57" y="2300"/>
                    <a:pt x="57" y="2471"/>
                  </a:cubicBezTo>
                  <a:cubicBezTo>
                    <a:pt x="57" y="2641"/>
                    <a:pt x="29" y="2826"/>
                    <a:pt x="0" y="2996"/>
                  </a:cubicBezTo>
                  <a:lnTo>
                    <a:pt x="866" y="2996"/>
                  </a:lnTo>
                  <a:cubicBezTo>
                    <a:pt x="2272" y="2996"/>
                    <a:pt x="3408" y="1860"/>
                    <a:pt x="3408" y="469"/>
                  </a:cubicBezTo>
                  <a:lnTo>
                    <a:pt x="3408"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1" name="Google Shape;1281;p31"/>
            <p:cNvSpPr/>
            <p:nvPr/>
          </p:nvSpPr>
          <p:spPr>
            <a:xfrm>
              <a:off x="1930175" y="2992550"/>
              <a:ext cx="89100" cy="76300"/>
            </a:xfrm>
            <a:custGeom>
              <a:avLst/>
              <a:gdLst/>
              <a:ahLst/>
              <a:cxnLst/>
              <a:rect l="l" t="t" r="r" b="b"/>
              <a:pathLst>
                <a:path w="3564" h="3052" extrusionOk="0">
                  <a:moveTo>
                    <a:pt x="2045" y="0"/>
                  </a:moveTo>
                  <a:cubicBezTo>
                    <a:pt x="682" y="0"/>
                    <a:pt x="0" y="1633"/>
                    <a:pt x="966" y="2599"/>
                  </a:cubicBezTo>
                  <a:cubicBezTo>
                    <a:pt x="1274" y="2911"/>
                    <a:pt x="1655" y="3051"/>
                    <a:pt x="2029" y="3051"/>
                  </a:cubicBezTo>
                  <a:cubicBezTo>
                    <a:pt x="2811" y="3051"/>
                    <a:pt x="3564" y="2441"/>
                    <a:pt x="3564" y="1520"/>
                  </a:cubicBezTo>
                  <a:cubicBezTo>
                    <a:pt x="3564" y="682"/>
                    <a:pt x="2882" y="0"/>
                    <a:pt x="2045"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2" name="Google Shape;1282;p31"/>
            <p:cNvSpPr/>
            <p:nvPr/>
          </p:nvSpPr>
          <p:spPr>
            <a:xfrm>
              <a:off x="1757300" y="2677700"/>
              <a:ext cx="64625" cy="100125"/>
            </a:xfrm>
            <a:custGeom>
              <a:avLst/>
              <a:gdLst/>
              <a:ahLst/>
              <a:cxnLst/>
              <a:rect l="l" t="t" r="r" b="b"/>
              <a:pathLst>
                <a:path w="2585" h="4005" extrusionOk="0">
                  <a:moveTo>
                    <a:pt x="2272" y="1"/>
                  </a:moveTo>
                  <a:cubicBezTo>
                    <a:pt x="895" y="867"/>
                    <a:pt x="29" y="2372"/>
                    <a:pt x="1" y="4005"/>
                  </a:cubicBezTo>
                  <a:cubicBezTo>
                    <a:pt x="327" y="3863"/>
                    <a:pt x="682" y="3792"/>
                    <a:pt x="1037" y="3763"/>
                  </a:cubicBezTo>
                  <a:cubicBezTo>
                    <a:pt x="1122" y="2670"/>
                    <a:pt x="1690" y="1676"/>
                    <a:pt x="2585" y="1023"/>
                  </a:cubicBezTo>
                  <a:cubicBezTo>
                    <a:pt x="2400" y="711"/>
                    <a:pt x="2301" y="370"/>
                    <a:pt x="2272"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3" name="Google Shape;1283;p31"/>
            <p:cNvSpPr/>
            <p:nvPr/>
          </p:nvSpPr>
          <p:spPr>
            <a:xfrm>
              <a:off x="1725725" y="2790925"/>
              <a:ext cx="88400" cy="164525"/>
            </a:xfrm>
            <a:custGeom>
              <a:avLst/>
              <a:gdLst/>
              <a:ahLst/>
              <a:cxnLst/>
              <a:rect l="l" t="t" r="r" b="b"/>
              <a:pathLst>
                <a:path w="3536" h="6581" extrusionOk="0">
                  <a:moveTo>
                    <a:pt x="3024" y="1"/>
                  </a:moveTo>
                  <a:cubicBezTo>
                    <a:pt x="2854" y="1"/>
                    <a:pt x="2683" y="100"/>
                    <a:pt x="2598" y="242"/>
                  </a:cubicBezTo>
                  <a:lnTo>
                    <a:pt x="2556" y="242"/>
                  </a:lnTo>
                  <a:cubicBezTo>
                    <a:pt x="1150" y="242"/>
                    <a:pt x="0" y="1392"/>
                    <a:pt x="14" y="2798"/>
                  </a:cubicBezTo>
                  <a:lnTo>
                    <a:pt x="14" y="3820"/>
                  </a:lnTo>
                  <a:cubicBezTo>
                    <a:pt x="14" y="5212"/>
                    <a:pt x="1150" y="6347"/>
                    <a:pt x="2556" y="6347"/>
                  </a:cubicBezTo>
                  <a:lnTo>
                    <a:pt x="2598" y="6347"/>
                  </a:lnTo>
                  <a:cubicBezTo>
                    <a:pt x="2706" y="6509"/>
                    <a:pt x="2866" y="6580"/>
                    <a:pt x="3024" y="6580"/>
                  </a:cubicBezTo>
                  <a:cubicBezTo>
                    <a:pt x="3283" y="6580"/>
                    <a:pt x="3535" y="6387"/>
                    <a:pt x="3535" y="6078"/>
                  </a:cubicBezTo>
                  <a:lnTo>
                    <a:pt x="3535" y="512"/>
                  </a:lnTo>
                  <a:cubicBezTo>
                    <a:pt x="3535" y="228"/>
                    <a:pt x="3308" y="1"/>
                    <a:pt x="3024"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284" name="Google Shape;1284;p31"/>
          <p:cNvGrpSpPr/>
          <p:nvPr/>
        </p:nvGrpSpPr>
        <p:grpSpPr>
          <a:xfrm>
            <a:off x="5439644" y="3754736"/>
            <a:ext cx="223141" cy="322815"/>
            <a:chOff x="3280750" y="2634400"/>
            <a:chExt cx="300325" cy="434475"/>
          </a:xfrm>
        </p:grpSpPr>
        <p:sp>
          <p:nvSpPr>
            <p:cNvPr id="1285" name="Google Shape;1285;p31"/>
            <p:cNvSpPr/>
            <p:nvPr/>
          </p:nvSpPr>
          <p:spPr>
            <a:xfrm>
              <a:off x="3443675" y="2866900"/>
              <a:ext cx="78475" cy="74550"/>
            </a:xfrm>
            <a:custGeom>
              <a:avLst/>
              <a:gdLst/>
              <a:ahLst/>
              <a:cxnLst/>
              <a:rect l="l" t="t" r="r" b="b"/>
              <a:pathLst>
                <a:path w="3139" h="2982" extrusionOk="0">
                  <a:moveTo>
                    <a:pt x="838" y="0"/>
                  </a:moveTo>
                  <a:cubicBezTo>
                    <a:pt x="583" y="156"/>
                    <a:pt x="299" y="270"/>
                    <a:pt x="1" y="341"/>
                  </a:cubicBezTo>
                  <a:lnTo>
                    <a:pt x="1" y="2982"/>
                  </a:lnTo>
                  <a:lnTo>
                    <a:pt x="3138" y="2982"/>
                  </a:lnTo>
                  <a:cubicBezTo>
                    <a:pt x="2528" y="1789"/>
                    <a:pt x="1676" y="682"/>
                    <a:pt x="838" y="0"/>
                  </a:cubicBezTo>
                  <a:close/>
                  <a:moveTo>
                    <a:pt x="838" y="0"/>
                  </a:move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6" name="Google Shape;1286;p31"/>
            <p:cNvSpPr/>
            <p:nvPr/>
          </p:nvSpPr>
          <p:spPr>
            <a:xfrm>
              <a:off x="3340025" y="2866900"/>
              <a:ext cx="78125" cy="74550"/>
            </a:xfrm>
            <a:custGeom>
              <a:avLst/>
              <a:gdLst/>
              <a:ahLst/>
              <a:cxnLst/>
              <a:rect l="l" t="t" r="r" b="b"/>
              <a:pathLst>
                <a:path w="3125" h="2982" extrusionOk="0">
                  <a:moveTo>
                    <a:pt x="1" y="2982"/>
                  </a:moveTo>
                  <a:lnTo>
                    <a:pt x="3124" y="2982"/>
                  </a:lnTo>
                  <a:lnTo>
                    <a:pt x="3124" y="355"/>
                  </a:lnTo>
                  <a:cubicBezTo>
                    <a:pt x="2826" y="270"/>
                    <a:pt x="2542" y="156"/>
                    <a:pt x="2287" y="0"/>
                  </a:cubicBezTo>
                  <a:cubicBezTo>
                    <a:pt x="1463" y="668"/>
                    <a:pt x="597" y="1803"/>
                    <a:pt x="1" y="2982"/>
                  </a:cubicBezTo>
                  <a:close/>
                  <a:moveTo>
                    <a:pt x="1" y="2982"/>
                  </a:move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7" name="Google Shape;1287;p31"/>
            <p:cNvSpPr/>
            <p:nvPr/>
          </p:nvSpPr>
          <p:spPr>
            <a:xfrm>
              <a:off x="3321925" y="2967000"/>
              <a:ext cx="218325" cy="25575"/>
            </a:xfrm>
            <a:custGeom>
              <a:avLst/>
              <a:gdLst/>
              <a:ahLst/>
              <a:cxnLst/>
              <a:rect l="l" t="t" r="r" b="b"/>
              <a:pathLst>
                <a:path w="8733" h="1023" extrusionOk="0">
                  <a:moveTo>
                    <a:pt x="8732" y="1022"/>
                  </a:moveTo>
                  <a:cubicBezTo>
                    <a:pt x="8661" y="667"/>
                    <a:pt x="8562" y="327"/>
                    <a:pt x="8449" y="0"/>
                  </a:cubicBezTo>
                  <a:lnTo>
                    <a:pt x="285" y="0"/>
                  </a:lnTo>
                  <a:cubicBezTo>
                    <a:pt x="157" y="327"/>
                    <a:pt x="57" y="667"/>
                    <a:pt x="1" y="1022"/>
                  </a:cubicBezTo>
                  <a:close/>
                  <a:moveTo>
                    <a:pt x="8732" y="1022"/>
                  </a:move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8" name="Google Shape;1288;p31"/>
            <p:cNvSpPr/>
            <p:nvPr/>
          </p:nvSpPr>
          <p:spPr>
            <a:xfrm>
              <a:off x="3321925" y="2711075"/>
              <a:ext cx="218325" cy="66050"/>
            </a:xfrm>
            <a:custGeom>
              <a:avLst/>
              <a:gdLst/>
              <a:ahLst/>
              <a:cxnLst/>
              <a:rect l="l" t="t" r="r" b="b"/>
              <a:pathLst>
                <a:path w="8733" h="2642" extrusionOk="0">
                  <a:moveTo>
                    <a:pt x="1" y="0"/>
                  </a:moveTo>
                  <a:cubicBezTo>
                    <a:pt x="199" y="923"/>
                    <a:pt x="554" y="1818"/>
                    <a:pt x="1066" y="2641"/>
                  </a:cubicBezTo>
                  <a:lnTo>
                    <a:pt x="7668" y="2641"/>
                  </a:lnTo>
                  <a:cubicBezTo>
                    <a:pt x="8179" y="1818"/>
                    <a:pt x="8534" y="923"/>
                    <a:pt x="8732" y="0"/>
                  </a:cubicBezTo>
                  <a:close/>
                  <a:moveTo>
                    <a:pt x="1" y="0"/>
                  </a:move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9" name="Google Shape;1289;p31"/>
            <p:cNvSpPr/>
            <p:nvPr/>
          </p:nvSpPr>
          <p:spPr>
            <a:xfrm>
              <a:off x="3365225" y="2802650"/>
              <a:ext cx="131375" cy="49000"/>
            </a:xfrm>
            <a:custGeom>
              <a:avLst/>
              <a:gdLst/>
              <a:ahLst/>
              <a:cxnLst/>
              <a:rect l="l" t="t" r="r" b="b"/>
              <a:pathLst>
                <a:path w="5255" h="1960" extrusionOk="0">
                  <a:moveTo>
                    <a:pt x="5254" y="0"/>
                  </a:moveTo>
                  <a:lnTo>
                    <a:pt x="1" y="0"/>
                  </a:lnTo>
                  <a:cubicBezTo>
                    <a:pt x="867" y="1136"/>
                    <a:pt x="1861" y="1960"/>
                    <a:pt x="2627" y="1960"/>
                  </a:cubicBezTo>
                  <a:cubicBezTo>
                    <a:pt x="3394" y="1960"/>
                    <a:pt x="4402" y="1136"/>
                    <a:pt x="5254" y="0"/>
                  </a:cubicBezTo>
                  <a:close/>
                  <a:moveTo>
                    <a:pt x="5254" y="0"/>
                  </a:move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0" name="Google Shape;1290;p31"/>
            <p:cNvSpPr/>
            <p:nvPr/>
          </p:nvSpPr>
          <p:spPr>
            <a:xfrm>
              <a:off x="3280750" y="2634400"/>
              <a:ext cx="300325" cy="51150"/>
            </a:xfrm>
            <a:custGeom>
              <a:avLst/>
              <a:gdLst/>
              <a:ahLst/>
              <a:cxnLst/>
              <a:rect l="l" t="t" r="r" b="b"/>
              <a:pathLst>
                <a:path w="12013" h="2046" extrusionOk="0">
                  <a:moveTo>
                    <a:pt x="11501" y="15"/>
                  </a:moveTo>
                  <a:lnTo>
                    <a:pt x="512" y="15"/>
                  </a:lnTo>
                  <a:cubicBezTo>
                    <a:pt x="228" y="1"/>
                    <a:pt x="1" y="242"/>
                    <a:pt x="1" y="512"/>
                  </a:cubicBezTo>
                  <a:lnTo>
                    <a:pt x="1" y="1023"/>
                  </a:lnTo>
                  <a:cubicBezTo>
                    <a:pt x="1" y="1591"/>
                    <a:pt x="455" y="2045"/>
                    <a:pt x="1023" y="2045"/>
                  </a:cubicBezTo>
                  <a:lnTo>
                    <a:pt x="10990" y="2045"/>
                  </a:lnTo>
                  <a:cubicBezTo>
                    <a:pt x="11558" y="2045"/>
                    <a:pt x="12012" y="1591"/>
                    <a:pt x="12012" y="1023"/>
                  </a:cubicBezTo>
                  <a:lnTo>
                    <a:pt x="12012" y="512"/>
                  </a:lnTo>
                  <a:cubicBezTo>
                    <a:pt x="12012" y="242"/>
                    <a:pt x="11785" y="1"/>
                    <a:pt x="11501" y="15"/>
                  </a:cubicBezTo>
                  <a:close/>
                  <a:moveTo>
                    <a:pt x="11501" y="15"/>
                  </a:move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1" name="Google Shape;1291;p31"/>
            <p:cNvSpPr/>
            <p:nvPr/>
          </p:nvSpPr>
          <p:spPr>
            <a:xfrm>
              <a:off x="3280750" y="3017750"/>
              <a:ext cx="300325" cy="51125"/>
            </a:xfrm>
            <a:custGeom>
              <a:avLst/>
              <a:gdLst/>
              <a:ahLst/>
              <a:cxnLst/>
              <a:rect l="l" t="t" r="r" b="b"/>
              <a:pathLst>
                <a:path w="12013" h="2045" extrusionOk="0">
                  <a:moveTo>
                    <a:pt x="10990" y="0"/>
                  </a:moveTo>
                  <a:lnTo>
                    <a:pt x="1023" y="0"/>
                  </a:lnTo>
                  <a:cubicBezTo>
                    <a:pt x="455" y="0"/>
                    <a:pt x="1" y="455"/>
                    <a:pt x="1" y="1023"/>
                  </a:cubicBezTo>
                  <a:lnTo>
                    <a:pt x="1" y="2045"/>
                  </a:lnTo>
                  <a:lnTo>
                    <a:pt x="12012" y="2045"/>
                  </a:lnTo>
                  <a:lnTo>
                    <a:pt x="12012" y="1023"/>
                  </a:lnTo>
                  <a:cubicBezTo>
                    <a:pt x="12012" y="455"/>
                    <a:pt x="11558" y="0"/>
                    <a:pt x="10990" y="0"/>
                  </a:cubicBezTo>
                  <a:close/>
                  <a:moveTo>
                    <a:pt x="10990" y="0"/>
                  </a:move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292" name="Google Shape;1292;p31"/>
          <p:cNvGrpSpPr/>
          <p:nvPr/>
        </p:nvGrpSpPr>
        <p:grpSpPr>
          <a:xfrm>
            <a:off x="3379092" y="1684554"/>
            <a:ext cx="339022" cy="355413"/>
            <a:chOff x="2478575" y="2634825"/>
            <a:chExt cx="414250" cy="434225"/>
          </a:xfrm>
        </p:grpSpPr>
        <p:sp>
          <p:nvSpPr>
            <p:cNvPr id="1293" name="Google Shape;1293;p31"/>
            <p:cNvSpPr/>
            <p:nvPr/>
          </p:nvSpPr>
          <p:spPr>
            <a:xfrm>
              <a:off x="2478575" y="2634825"/>
              <a:ext cx="414250" cy="434225"/>
            </a:xfrm>
            <a:custGeom>
              <a:avLst/>
              <a:gdLst/>
              <a:ahLst/>
              <a:cxnLst/>
              <a:rect l="l" t="t" r="r" b="b"/>
              <a:pathLst>
                <a:path w="16570" h="17369" extrusionOk="0">
                  <a:moveTo>
                    <a:pt x="8338" y="2072"/>
                  </a:moveTo>
                  <a:cubicBezTo>
                    <a:pt x="9034" y="2072"/>
                    <a:pt x="9737" y="2206"/>
                    <a:pt x="10407" y="2482"/>
                  </a:cubicBezTo>
                  <a:cubicBezTo>
                    <a:pt x="12423" y="3320"/>
                    <a:pt x="13744" y="5294"/>
                    <a:pt x="13744" y="7480"/>
                  </a:cubicBezTo>
                  <a:cubicBezTo>
                    <a:pt x="13744" y="10476"/>
                    <a:pt x="11316" y="12890"/>
                    <a:pt x="8334" y="12904"/>
                  </a:cubicBezTo>
                  <a:cubicBezTo>
                    <a:pt x="6148" y="12904"/>
                    <a:pt x="4174" y="11583"/>
                    <a:pt x="3337" y="9553"/>
                  </a:cubicBezTo>
                  <a:cubicBezTo>
                    <a:pt x="2499" y="7537"/>
                    <a:pt x="2953" y="5208"/>
                    <a:pt x="4501" y="3661"/>
                  </a:cubicBezTo>
                  <a:cubicBezTo>
                    <a:pt x="5538" y="2624"/>
                    <a:pt x="6925" y="2072"/>
                    <a:pt x="8338" y="2072"/>
                  </a:cubicBezTo>
                  <a:close/>
                  <a:moveTo>
                    <a:pt x="8339" y="0"/>
                  </a:moveTo>
                  <a:cubicBezTo>
                    <a:pt x="6561" y="0"/>
                    <a:pt x="4778" y="630"/>
                    <a:pt x="3351" y="1900"/>
                  </a:cubicBezTo>
                  <a:cubicBezTo>
                    <a:pt x="398" y="4541"/>
                    <a:pt x="0" y="9042"/>
                    <a:pt x="2471" y="12151"/>
                  </a:cubicBezTo>
                  <a:cubicBezTo>
                    <a:pt x="3450" y="13401"/>
                    <a:pt x="4813" y="14295"/>
                    <a:pt x="6347" y="14721"/>
                  </a:cubicBezTo>
                  <a:lnTo>
                    <a:pt x="7908" y="17135"/>
                  </a:lnTo>
                  <a:cubicBezTo>
                    <a:pt x="8008" y="17291"/>
                    <a:pt x="8171" y="17369"/>
                    <a:pt x="8334" y="17369"/>
                  </a:cubicBezTo>
                  <a:cubicBezTo>
                    <a:pt x="8498" y="17369"/>
                    <a:pt x="8661" y="17291"/>
                    <a:pt x="8760" y="17135"/>
                  </a:cubicBezTo>
                  <a:lnTo>
                    <a:pt x="10322" y="14721"/>
                  </a:lnTo>
                  <a:cubicBezTo>
                    <a:pt x="11855" y="14295"/>
                    <a:pt x="13218" y="13401"/>
                    <a:pt x="14212" y="12151"/>
                  </a:cubicBezTo>
                  <a:cubicBezTo>
                    <a:pt x="16569" y="9170"/>
                    <a:pt x="16328" y="4882"/>
                    <a:pt x="13630" y="2184"/>
                  </a:cubicBezTo>
                  <a:cubicBezTo>
                    <a:pt x="12171" y="733"/>
                    <a:pt x="10258" y="0"/>
                    <a:pt x="8339"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4" name="Google Shape;1294;p31"/>
            <p:cNvSpPr/>
            <p:nvPr/>
          </p:nvSpPr>
          <p:spPr>
            <a:xfrm>
              <a:off x="2539975" y="2712125"/>
              <a:ext cx="256900" cy="219850"/>
            </a:xfrm>
            <a:custGeom>
              <a:avLst/>
              <a:gdLst/>
              <a:ahLst/>
              <a:cxnLst/>
              <a:rect l="l" t="t" r="r" b="b"/>
              <a:pathLst>
                <a:path w="10276" h="8794" extrusionOk="0">
                  <a:moveTo>
                    <a:pt x="3731" y="2102"/>
                  </a:moveTo>
                  <a:cubicBezTo>
                    <a:pt x="4231" y="2102"/>
                    <a:pt x="4643" y="2523"/>
                    <a:pt x="4643" y="3039"/>
                  </a:cubicBezTo>
                  <a:lnTo>
                    <a:pt x="4643" y="3621"/>
                  </a:lnTo>
                  <a:cubicBezTo>
                    <a:pt x="4643" y="3991"/>
                    <a:pt x="4955" y="4303"/>
                    <a:pt x="5325" y="4303"/>
                  </a:cubicBezTo>
                  <a:lnTo>
                    <a:pt x="5367" y="4303"/>
                  </a:lnTo>
                  <a:lnTo>
                    <a:pt x="5367" y="2628"/>
                  </a:lnTo>
                  <a:cubicBezTo>
                    <a:pt x="5389" y="2308"/>
                    <a:pt x="5633" y="2148"/>
                    <a:pt x="5878" y="2148"/>
                  </a:cubicBezTo>
                  <a:cubicBezTo>
                    <a:pt x="6123" y="2148"/>
                    <a:pt x="6368" y="2308"/>
                    <a:pt x="6389" y="2628"/>
                  </a:cubicBezTo>
                  <a:lnTo>
                    <a:pt x="6389" y="4303"/>
                  </a:lnTo>
                  <a:lnTo>
                    <a:pt x="6432" y="4303"/>
                  </a:lnTo>
                  <a:cubicBezTo>
                    <a:pt x="6801" y="4303"/>
                    <a:pt x="7099" y="3991"/>
                    <a:pt x="7114" y="3621"/>
                  </a:cubicBezTo>
                  <a:lnTo>
                    <a:pt x="7114" y="3039"/>
                  </a:lnTo>
                  <a:cubicBezTo>
                    <a:pt x="7114" y="2514"/>
                    <a:pt x="7525" y="2102"/>
                    <a:pt x="8051" y="2102"/>
                  </a:cubicBezTo>
                  <a:lnTo>
                    <a:pt x="8079" y="2102"/>
                  </a:lnTo>
                  <a:cubicBezTo>
                    <a:pt x="8718" y="2116"/>
                    <a:pt x="8746" y="3039"/>
                    <a:pt x="8122" y="3110"/>
                  </a:cubicBezTo>
                  <a:lnTo>
                    <a:pt x="8136" y="3110"/>
                  </a:lnTo>
                  <a:lnTo>
                    <a:pt x="8136" y="3621"/>
                  </a:lnTo>
                  <a:cubicBezTo>
                    <a:pt x="8122" y="4558"/>
                    <a:pt x="7369" y="5311"/>
                    <a:pt x="6432" y="5311"/>
                  </a:cubicBezTo>
                  <a:lnTo>
                    <a:pt x="6389" y="5311"/>
                  </a:lnTo>
                  <a:lnTo>
                    <a:pt x="6389" y="6859"/>
                  </a:lnTo>
                  <a:cubicBezTo>
                    <a:pt x="6368" y="7178"/>
                    <a:pt x="6123" y="7338"/>
                    <a:pt x="5878" y="7338"/>
                  </a:cubicBezTo>
                  <a:cubicBezTo>
                    <a:pt x="5633" y="7338"/>
                    <a:pt x="5389" y="7178"/>
                    <a:pt x="5367" y="6859"/>
                  </a:cubicBezTo>
                  <a:lnTo>
                    <a:pt x="5367" y="5311"/>
                  </a:lnTo>
                  <a:lnTo>
                    <a:pt x="5325" y="5311"/>
                  </a:lnTo>
                  <a:cubicBezTo>
                    <a:pt x="4388" y="5311"/>
                    <a:pt x="3635" y="4558"/>
                    <a:pt x="3635" y="3621"/>
                  </a:cubicBezTo>
                  <a:lnTo>
                    <a:pt x="3635" y="3110"/>
                  </a:lnTo>
                  <a:cubicBezTo>
                    <a:pt x="2996" y="3039"/>
                    <a:pt x="3039" y="2116"/>
                    <a:pt x="3678" y="2102"/>
                  </a:cubicBezTo>
                  <a:lnTo>
                    <a:pt x="3706" y="2102"/>
                  </a:lnTo>
                  <a:cubicBezTo>
                    <a:pt x="3714" y="2102"/>
                    <a:pt x="3723" y="2102"/>
                    <a:pt x="3731" y="2102"/>
                  </a:cubicBezTo>
                  <a:close/>
                  <a:moveTo>
                    <a:pt x="5878" y="1"/>
                  </a:moveTo>
                  <a:cubicBezTo>
                    <a:pt x="1960" y="1"/>
                    <a:pt x="0" y="4729"/>
                    <a:pt x="2769" y="7497"/>
                  </a:cubicBezTo>
                  <a:cubicBezTo>
                    <a:pt x="3664" y="8393"/>
                    <a:pt x="4766" y="8794"/>
                    <a:pt x="5847" y="8794"/>
                  </a:cubicBezTo>
                  <a:cubicBezTo>
                    <a:pt x="8108" y="8794"/>
                    <a:pt x="10275" y="7039"/>
                    <a:pt x="10266" y="4388"/>
                  </a:cubicBezTo>
                  <a:cubicBezTo>
                    <a:pt x="10266" y="1974"/>
                    <a:pt x="8306" y="1"/>
                    <a:pt x="5878"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295" name="Google Shape;1295;p31"/>
          <p:cNvGrpSpPr/>
          <p:nvPr/>
        </p:nvGrpSpPr>
        <p:grpSpPr>
          <a:xfrm>
            <a:off x="7456979" y="1684641"/>
            <a:ext cx="281965" cy="355444"/>
            <a:chOff x="4004850" y="2634400"/>
            <a:chExt cx="344700" cy="434475"/>
          </a:xfrm>
        </p:grpSpPr>
        <p:sp>
          <p:nvSpPr>
            <p:cNvPr id="1296" name="Google Shape;1296;p31"/>
            <p:cNvSpPr/>
            <p:nvPr/>
          </p:nvSpPr>
          <p:spPr>
            <a:xfrm>
              <a:off x="4168500" y="2740225"/>
              <a:ext cx="54675" cy="58550"/>
            </a:xfrm>
            <a:custGeom>
              <a:avLst/>
              <a:gdLst/>
              <a:ahLst/>
              <a:cxnLst/>
              <a:rect l="l" t="t" r="r" b="b"/>
              <a:pathLst>
                <a:path w="2187" h="2342" extrusionOk="0">
                  <a:moveTo>
                    <a:pt x="1607" y="1"/>
                  </a:moveTo>
                  <a:cubicBezTo>
                    <a:pt x="1431" y="1"/>
                    <a:pt x="1259" y="92"/>
                    <a:pt x="1164" y="254"/>
                  </a:cubicBezTo>
                  <a:lnTo>
                    <a:pt x="0" y="2284"/>
                  </a:lnTo>
                  <a:lnTo>
                    <a:pt x="710" y="2284"/>
                  </a:lnTo>
                  <a:cubicBezTo>
                    <a:pt x="735" y="2282"/>
                    <a:pt x="760" y="2281"/>
                    <a:pt x="785" y="2281"/>
                  </a:cubicBezTo>
                  <a:cubicBezTo>
                    <a:pt x="902" y="2281"/>
                    <a:pt x="1019" y="2306"/>
                    <a:pt x="1136" y="2341"/>
                  </a:cubicBezTo>
                  <a:lnTo>
                    <a:pt x="2045" y="765"/>
                  </a:lnTo>
                  <a:cubicBezTo>
                    <a:pt x="2187" y="524"/>
                    <a:pt x="2101" y="212"/>
                    <a:pt x="1860" y="70"/>
                  </a:cubicBezTo>
                  <a:cubicBezTo>
                    <a:pt x="1780" y="23"/>
                    <a:pt x="1693" y="1"/>
                    <a:pt x="160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7" name="Google Shape;1297;p31"/>
            <p:cNvSpPr/>
            <p:nvPr/>
          </p:nvSpPr>
          <p:spPr>
            <a:xfrm>
              <a:off x="4056675" y="2822875"/>
              <a:ext cx="142375" cy="25575"/>
            </a:xfrm>
            <a:custGeom>
              <a:avLst/>
              <a:gdLst/>
              <a:ahLst/>
              <a:cxnLst/>
              <a:rect l="l" t="t" r="r" b="b"/>
              <a:pathLst>
                <a:path w="5695" h="1023" extrusionOk="0">
                  <a:moveTo>
                    <a:pt x="498" y="1"/>
                  </a:moveTo>
                  <a:cubicBezTo>
                    <a:pt x="228" y="1"/>
                    <a:pt x="1" y="228"/>
                    <a:pt x="1" y="512"/>
                  </a:cubicBezTo>
                  <a:lnTo>
                    <a:pt x="1" y="1023"/>
                  </a:lnTo>
                  <a:lnTo>
                    <a:pt x="5694" y="1023"/>
                  </a:lnTo>
                  <a:lnTo>
                    <a:pt x="5694" y="512"/>
                  </a:lnTo>
                  <a:cubicBezTo>
                    <a:pt x="5694" y="228"/>
                    <a:pt x="5467" y="1"/>
                    <a:pt x="518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8" name="Google Shape;1298;p31"/>
            <p:cNvSpPr/>
            <p:nvPr/>
          </p:nvSpPr>
          <p:spPr>
            <a:xfrm>
              <a:off x="4028275" y="2634400"/>
              <a:ext cx="219825" cy="70650"/>
            </a:xfrm>
            <a:custGeom>
              <a:avLst/>
              <a:gdLst/>
              <a:ahLst/>
              <a:cxnLst/>
              <a:rect l="l" t="t" r="r" b="b"/>
              <a:pathLst>
                <a:path w="8793" h="2826" extrusionOk="0">
                  <a:moveTo>
                    <a:pt x="2145" y="1"/>
                  </a:moveTo>
                  <a:cubicBezTo>
                    <a:pt x="938" y="86"/>
                    <a:pt x="1" y="1094"/>
                    <a:pt x="1" y="2315"/>
                  </a:cubicBezTo>
                  <a:cubicBezTo>
                    <a:pt x="1" y="2599"/>
                    <a:pt x="228" y="2826"/>
                    <a:pt x="512" y="2826"/>
                  </a:cubicBezTo>
                  <a:lnTo>
                    <a:pt x="526" y="2826"/>
                  </a:lnTo>
                  <a:cubicBezTo>
                    <a:pt x="796" y="2826"/>
                    <a:pt x="1023" y="2599"/>
                    <a:pt x="1023" y="2315"/>
                  </a:cubicBezTo>
                  <a:cubicBezTo>
                    <a:pt x="1023" y="1633"/>
                    <a:pt x="1548" y="1080"/>
                    <a:pt x="2230" y="1037"/>
                  </a:cubicBezTo>
                  <a:lnTo>
                    <a:pt x="2400" y="1037"/>
                  </a:lnTo>
                  <a:cubicBezTo>
                    <a:pt x="2670" y="1051"/>
                    <a:pt x="2954" y="1094"/>
                    <a:pt x="3210" y="1179"/>
                  </a:cubicBezTo>
                  <a:cubicBezTo>
                    <a:pt x="3557" y="1307"/>
                    <a:pt x="3923" y="1371"/>
                    <a:pt x="4289" y="1371"/>
                  </a:cubicBezTo>
                  <a:cubicBezTo>
                    <a:pt x="4654" y="1371"/>
                    <a:pt x="5020" y="1307"/>
                    <a:pt x="5368" y="1179"/>
                  </a:cubicBezTo>
                  <a:cubicBezTo>
                    <a:pt x="5637" y="1094"/>
                    <a:pt x="5907" y="1051"/>
                    <a:pt x="6177" y="1037"/>
                  </a:cubicBezTo>
                  <a:cubicBezTo>
                    <a:pt x="6575" y="1037"/>
                    <a:pt x="6958" y="1108"/>
                    <a:pt x="7327" y="1207"/>
                  </a:cubicBezTo>
                  <a:cubicBezTo>
                    <a:pt x="7540" y="1264"/>
                    <a:pt x="7753" y="1307"/>
                    <a:pt x="7980" y="1349"/>
                  </a:cubicBezTo>
                  <a:cubicBezTo>
                    <a:pt x="8020" y="1357"/>
                    <a:pt x="8058" y="1361"/>
                    <a:pt x="8094" y="1361"/>
                  </a:cubicBezTo>
                  <a:cubicBezTo>
                    <a:pt x="8666" y="1361"/>
                    <a:pt x="8792" y="462"/>
                    <a:pt x="8165" y="356"/>
                  </a:cubicBezTo>
                  <a:cubicBezTo>
                    <a:pt x="7966" y="313"/>
                    <a:pt x="7781" y="270"/>
                    <a:pt x="7568" y="214"/>
                  </a:cubicBezTo>
                  <a:cubicBezTo>
                    <a:pt x="7114" y="86"/>
                    <a:pt x="6645" y="15"/>
                    <a:pt x="6177" y="1"/>
                  </a:cubicBezTo>
                  <a:cubicBezTo>
                    <a:pt x="5808" y="15"/>
                    <a:pt x="5453" y="86"/>
                    <a:pt x="5098" y="185"/>
                  </a:cubicBezTo>
                  <a:cubicBezTo>
                    <a:pt x="4835" y="292"/>
                    <a:pt x="4562" y="345"/>
                    <a:pt x="4289" y="345"/>
                  </a:cubicBezTo>
                  <a:cubicBezTo>
                    <a:pt x="4015" y="345"/>
                    <a:pt x="3742" y="292"/>
                    <a:pt x="3479" y="185"/>
                  </a:cubicBezTo>
                  <a:cubicBezTo>
                    <a:pt x="3124" y="86"/>
                    <a:pt x="2769" y="15"/>
                    <a:pt x="240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9" name="Google Shape;1299;p31"/>
            <p:cNvSpPr/>
            <p:nvPr/>
          </p:nvSpPr>
          <p:spPr>
            <a:xfrm>
              <a:off x="4218225" y="2689425"/>
              <a:ext cx="131325" cy="31700"/>
            </a:xfrm>
            <a:custGeom>
              <a:avLst/>
              <a:gdLst/>
              <a:ahLst/>
              <a:cxnLst/>
              <a:rect l="l" t="t" r="r" b="b"/>
              <a:pathLst>
                <a:path w="5253" h="1268" extrusionOk="0">
                  <a:moveTo>
                    <a:pt x="1674" y="0"/>
                  </a:moveTo>
                  <a:cubicBezTo>
                    <a:pt x="1404" y="14"/>
                    <a:pt x="1135" y="71"/>
                    <a:pt x="879" y="185"/>
                  </a:cubicBezTo>
                  <a:cubicBezTo>
                    <a:pt x="780" y="213"/>
                    <a:pt x="680" y="242"/>
                    <a:pt x="595" y="270"/>
                  </a:cubicBezTo>
                  <a:cubicBezTo>
                    <a:pt x="0" y="429"/>
                    <a:pt x="168" y="1264"/>
                    <a:pt x="721" y="1264"/>
                  </a:cubicBezTo>
                  <a:cubicBezTo>
                    <a:pt x="762" y="1264"/>
                    <a:pt x="806" y="1259"/>
                    <a:pt x="851" y="1250"/>
                  </a:cubicBezTo>
                  <a:cubicBezTo>
                    <a:pt x="978" y="1221"/>
                    <a:pt x="1092" y="1179"/>
                    <a:pt x="1206" y="1150"/>
                  </a:cubicBezTo>
                  <a:cubicBezTo>
                    <a:pt x="1348" y="1079"/>
                    <a:pt x="1518" y="1037"/>
                    <a:pt x="1674" y="1037"/>
                  </a:cubicBezTo>
                  <a:cubicBezTo>
                    <a:pt x="1788" y="1037"/>
                    <a:pt x="1887" y="1065"/>
                    <a:pt x="1972" y="1108"/>
                  </a:cubicBezTo>
                  <a:cubicBezTo>
                    <a:pt x="2185" y="1214"/>
                    <a:pt x="2412" y="1267"/>
                    <a:pt x="2638" y="1267"/>
                  </a:cubicBezTo>
                  <a:cubicBezTo>
                    <a:pt x="2863" y="1267"/>
                    <a:pt x="3087" y="1214"/>
                    <a:pt x="3293" y="1108"/>
                  </a:cubicBezTo>
                  <a:cubicBezTo>
                    <a:pt x="3392" y="1065"/>
                    <a:pt x="3491" y="1037"/>
                    <a:pt x="3591" y="1037"/>
                  </a:cubicBezTo>
                  <a:cubicBezTo>
                    <a:pt x="3761" y="1037"/>
                    <a:pt x="3917" y="1079"/>
                    <a:pt x="4074" y="1150"/>
                  </a:cubicBezTo>
                  <a:cubicBezTo>
                    <a:pt x="4187" y="1179"/>
                    <a:pt x="4301" y="1221"/>
                    <a:pt x="4429" y="1250"/>
                  </a:cubicBezTo>
                  <a:cubicBezTo>
                    <a:pt x="4471" y="1264"/>
                    <a:pt x="4514" y="1264"/>
                    <a:pt x="4556" y="1264"/>
                  </a:cubicBezTo>
                  <a:cubicBezTo>
                    <a:pt x="5153" y="1264"/>
                    <a:pt x="5252" y="412"/>
                    <a:pt x="4670" y="270"/>
                  </a:cubicBezTo>
                  <a:lnTo>
                    <a:pt x="4684" y="270"/>
                  </a:lnTo>
                  <a:cubicBezTo>
                    <a:pt x="4585" y="242"/>
                    <a:pt x="4500" y="213"/>
                    <a:pt x="4400" y="185"/>
                  </a:cubicBezTo>
                  <a:cubicBezTo>
                    <a:pt x="4145" y="71"/>
                    <a:pt x="3875" y="14"/>
                    <a:pt x="3591" y="0"/>
                  </a:cubicBezTo>
                  <a:cubicBezTo>
                    <a:pt x="3364" y="14"/>
                    <a:pt x="3137" y="57"/>
                    <a:pt x="2938" y="156"/>
                  </a:cubicBezTo>
                  <a:cubicBezTo>
                    <a:pt x="2838" y="199"/>
                    <a:pt x="2739" y="227"/>
                    <a:pt x="2640" y="242"/>
                  </a:cubicBezTo>
                  <a:cubicBezTo>
                    <a:pt x="2540" y="227"/>
                    <a:pt x="2441" y="199"/>
                    <a:pt x="2341" y="156"/>
                  </a:cubicBezTo>
                  <a:cubicBezTo>
                    <a:pt x="2128" y="57"/>
                    <a:pt x="1901" y="14"/>
                    <a:pt x="167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0" name="Google Shape;1300;p31"/>
            <p:cNvSpPr/>
            <p:nvPr/>
          </p:nvSpPr>
          <p:spPr>
            <a:xfrm>
              <a:off x="4114900" y="2727750"/>
              <a:ext cx="25575" cy="69600"/>
            </a:xfrm>
            <a:custGeom>
              <a:avLst/>
              <a:gdLst/>
              <a:ahLst/>
              <a:cxnLst/>
              <a:rect l="l" t="t" r="r" b="b"/>
              <a:pathLst>
                <a:path w="1023" h="2784" extrusionOk="0">
                  <a:moveTo>
                    <a:pt x="511" y="1"/>
                  </a:moveTo>
                  <a:cubicBezTo>
                    <a:pt x="227" y="1"/>
                    <a:pt x="0" y="228"/>
                    <a:pt x="0" y="512"/>
                  </a:cubicBezTo>
                  <a:lnTo>
                    <a:pt x="0" y="2783"/>
                  </a:lnTo>
                  <a:lnTo>
                    <a:pt x="1022" y="2783"/>
                  </a:lnTo>
                  <a:lnTo>
                    <a:pt x="1022" y="512"/>
                  </a:lnTo>
                  <a:cubicBezTo>
                    <a:pt x="1022" y="228"/>
                    <a:pt x="795" y="1"/>
                    <a:pt x="51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1" name="Google Shape;1301;p31"/>
            <p:cNvSpPr/>
            <p:nvPr/>
          </p:nvSpPr>
          <p:spPr>
            <a:xfrm>
              <a:off x="4030275" y="2740275"/>
              <a:ext cx="57300" cy="58500"/>
            </a:xfrm>
            <a:custGeom>
              <a:avLst/>
              <a:gdLst/>
              <a:ahLst/>
              <a:cxnLst/>
              <a:rect l="l" t="t" r="r" b="b"/>
              <a:pathLst>
                <a:path w="2292" h="2340" extrusionOk="0">
                  <a:moveTo>
                    <a:pt x="695" y="0"/>
                  </a:moveTo>
                  <a:cubicBezTo>
                    <a:pt x="345" y="0"/>
                    <a:pt x="0" y="365"/>
                    <a:pt x="233" y="763"/>
                  </a:cubicBezTo>
                  <a:lnTo>
                    <a:pt x="1142" y="2339"/>
                  </a:lnTo>
                  <a:cubicBezTo>
                    <a:pt x="1270" y="2311"/>
                    <a:pt x="1412" y="2282"/>
                    <a:pt x="1554" y="2282"/>
                  </a:cubicBezTo>
                  <a:lnTo>
                    <a:pt x="2292" y="2282"/>
                  </a:lnTo>
                  <a:lnTo>
                    <a:pt x="1128" y="266"/>
                  </a:lnTo>
                  <a:cubicBezTo>
                    <a:pt x="1020" y="78"/>
                    <a:pt x="857" y="0"/>
                    <a:pt x="695"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02" name="Google Shape;1302;p31"/>
            <p:cNvSpPr/>
            <p:nvPr/>
          </p:nvSpPr>
          <p:spPr>
            <a:xfrm>
              <a:off x="4004850" y="2873650"/>
              <a:ext cx="245650" cy="195225"/>
            </a:xfrm>
            <a:custGeom>
              <a:avLst/>
              <a:gdLst/>
              <a:ahLst/>
              <a:cxnLst/>
              <a:rect l="l" t="t" r="r" b="b"/>
              <a:pathLst>
                <a:path w="9826" h="7809" extrusionOk="0">
                  <a:moveTo>
                    <a:pt x="1520" y="0"/>
                  </a:moveTo>
                  <a:cubicBezTo>
                    <a:pt x="682" y="0"/>
                    <a:pt x="1" y="682"/>
                    <a:pt x="1" y="1533"/>
                  </a:cubicBezTo>
                  <a:lnTo>
                    <a:pt x="1" y="6276"/>
                  </a:lnTo>
                  <a:cubicBezTo>
                    <a:pt x="1" y="7113"/>
                    <a:pt x="682" y="7809"/>
                    <a:pt x="1520" y="7809"/>
                  </a:cubicBezTo>
                  <a:lnTo>
                    <a:pt x="8307" y="7809"/>
                  </a:lnTo>
                  <a:cubicBezTo>
                    <a:pt x="9144" y="7809"/>
                    <a:pt x="9826" y="7113"/>
                    <a:pt x="9826" y="6276"/>
                  </a:cubicBezTo>
                  <a:lnTo>
                    <a:pt x="9826" y="1533"/>
                  </a:lnTo>
                  <a:cubicBezTo>
                    <a:pt x="9826" y="682"/>
                    <a:pt x="9144" y="0"/>
                    <a:pt x="830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306"/>
        <p:cNvGrpSpPr/>
        <p:nvPr/>
      </p:nvGrpSpPr>
      <p:grpSpPr>
        <a:xfrm>
          <a:off x="0" y="0"/>
          <a:ext cx="0" cy="0"/>
          <a:chOff x="0" y="0"/>
          <a:chExt cx="0" cy="0"/>
        </a:xfrm>
      </p:grpSpPr>
      <p:sp>
        <p:nvSpPr>
          <p:cNvPr id="1307" name="Google Shape;1307;p32"/>
          <p:cNvSpPr txBox="1">
            <a:spLocks noGrp="1"/>
          </p:cNvSpPr>
          <p:nvPr>
            <p:ph type="title"/>
          </p:nvPr>
        </p:nvSpPr>
        <p:spPr>
          <a:xfrm>
            <a:off x="720000" y="445025"/>
            <a:ext cx="7704000" cy="5760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400"/>
              <a:buNone/>
            </a:pPr>
            <a:r>
              <a:rPr lang="en" sz="3400"/>
              <a:t>Anxiety treatment center</a:t>
            </a:r>
            <a:endParaRPr/>
          </a:p>
        </p:txBody>
      </p:sp>
      <p:graphicFrame>
        <p:nvGraphicFramePr>
          <p:cNvPr id="1308" name="Google Shape;1308;p32"/>
          <p:cNvGraphicFramePr/>
          <p:nvPr/>
        </p:nvGraphicFramePr>
        <p:xfrm>
          <a:off x="715075" y="1253595"/>
          <a:ext cx="7703800" cy="3355000"/>
        </p:xfrm>
        <a:graphic>
          <a:graphicData uri="http://schemas.openxmlformats.org/drawingml/2006/table">
            <a:tbl>
              <a:tblPr>
                <a:noFill/>
                <a:tableStyleId>{93F6368E-CEE1-48FC-8965-5AA046C22017}</a:tableStyleId>
              </a:tblPr>
              <a:tblGrid>
                <a:gridCol w="1005000">
                  <a:extLst>
                    <a:ext uri="{9D8B030D-6E8A-4147-A177-3AD203B41FA5}">
                      <a16:colId xmlns:a16="http://schemas.microsoft.com/office/drawing/2014/main" val="20000"/>
                    </a:ext>
                  </a:extLst>
                </a:gridCol>
                <a:gridCol w="1563075">
                  <a:extLst>
                    <a:ext uri="{9D8B030D-6E8A-4147-A177-3AD203B41FA5}">
                      <a16:colId xmlns:a16="http://schemas.microsoft.com/office/drawing/2014/main" val="20001"/>
                    </a:ext>
                  </a:extLst>
                </a:gridCol>
                <a:gridCol w="1786325">
                  <a:extLst>
                    <a:ext uri="{9D8B030D-6E8A-4147-A177-3AD203B41FA5}">
                      <a16:colId xmlns:a16="http://schemas.microsoft.com/office/drawing/2014/main" val="20002"/>
                    </a:ext>
                  </a:extLst>
                </a:gridCol>
                <a:gridCol w="1674700">
                  <a:extLst>
                    <a:ext uri="{9D8B030D-6E8A-4147-A177-3AD203B41FA5}">
                      <a16:colId xmlns:a16="http://schemas.microsoft.com/office/drawing/2014/main" val="20003"/>
                    </a:ext>
                  </a:extLst>
                </a:gridCol>
                <a:gridCol w="1674700">
                  <a:extLst>
                    <a:ext uri="{9D8B030D-6E8A-4147-A177-3AD203B41FA5}">
                      <a16:colId xmlns:a16="http://schemas.microsoft.com/office/drawing/2014/main" val="20004"/>
                    </a:ext>
                  </a:extLst>
                </a:gridCol>
              </a:tblGrid>
              <a:tr h="838750">
                <a:tc gridSpan="2">
                  <a:txBody>
                    <a:bodyPr/>
                    <a:lstStyle/>
                    <a:p>
                      <a:pPr marL="0" marR="0" lvl="0" indent="0" algn="l" rtl="0">
                        <a:lnSpc>
                          <a:spcPct val="100000"/>
                        </a:lnSpc>
                        <a:spcBef>
                          <a:spcPts val="0"/>
                        </a:spcBef>
                        <a:spcAft>
                          <a:spcPts val="0"/>
                        </a:spcAft>
                        <a:buClr>
                          <a:srgbClr val="000000"/>
                        </a:buClr>
                        <a:buSzPts val="2200"/>
                        <a:buFont typeface="Arial"/>
                        <a:buNone/>
                      </a:pPr>
                      <a:r>
                        <a:rPr lang="en" sz="2200" u="none" strike="noStrike" cap="none">
                          <a:solidFill>
                            <a:schemeClr val="dk2"/>
                          </a:solidFill>
                          <a:latin typeface="Domine"/>
                          <a:ea typeface="Domine"/>
                          <a:cs typeface="Domine"/>
                          <a:sym typeface="Domine"/>
                        </a:rPr>
                        <a:t>Services</a:t>
                      </a:r>
                      <a:endParaRPr sz="2200" u="none" strike="noStrike" cap="none">
                        <a:solidFill>
                          <a:schemeClr val="dk2"/>
                        </a:solidFill>
                        <a:latin typeface="Domine"/>
                        <a:ea typeface="Domine"/>
                        <a:cs typeface="Domine"/>
                        <a:sym typeface="Domine"/>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hMerge="1">
                  <a:txBody>
                    <a:bodyPr/>
                    <a:lstStyle/>
                    <a:p>
                      <a:endParaRPr lang="en-US"/>
                    </a:p>
                  </a:txBody>
                  <a:tcPr/>
                </a:tc>
                <a:tc>
                  <a:txBody>
                    <a:bodyPr/>
                    <a:lstStyle/>
                    <a:p>
                      <a:pPr marL="0" marR="0" lvl="0" indent="0" algn="ctr" rtl="0">
                        <a:lnSpc>
                          <a:spcPct val="100000"/>
                        </a:lnSpc>
                        <a:spcBef>
                          <a:spcPts val="0"/>
                        </a:spcBef>
                        <a:spcAft>
                          <a:spcPts val="0"/>
                        </a:spcAft>
                        <a:buClr>
                          <a:srgbClr val="000000"/>
                        </a:buClr>
                        <a:buSzPts val="2200"/>
                        <a:buFont typeface="Arial"/>
                        <a:buNone/>
                      </a:pPr>
                      <a:r>
                        <a:rPr lang="en" sz="2200" u="none" strike="noStrike" cap="none">
                          <a:solidFill>
                            <a:schemeClr val="dk2"/>
                          </a:solidFill>
                          <a:latin typeface="Domine"/>
                          <a:ea typeface="Domine"/>
                          <a:cs typeface="Domine"/>
                          <a:sym typeface="Domine"/>
                        </a:rPr>
                        <a:t>Therapy</a:t>
                      </a:r>
                      <a:endParaRPr sz="2200" u="none" strike="noStrike" cap="none">
                        <a:solidFill>
                          <a:schemeClr val="dk2"/>
                        </a:solidFill>
                        <a:latin typeface="Domine"/>
                        <a:ea typeface="Domine"/>
                        <a:cs typeface="Domine"/>
                        <a:sym typeface="Domine"/>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200"/>
                        <a:buFont typeface="Arial"/>
                        <a:buNone/>
                      </a:pPr>
                      <a:r>
                        <a:rPr lang="en" sz="2200" u="none" strike="noStrike" cap="none">
                          <a:solidFill>
                            <a:schemeClr val="dk2"/>
                          </a:solidFill>
                          <a:latin typeface="Domine"/>
                          <a:ea typeface="Domine"/>
                          <a:cs typeface="Domine"/>
                          <a:sym typeface="Domine"/>
                        </a:rPr>
                        <a:t>Treatment</a:t>
                      </a:r>
                      <a:endParaRPr sz="2200" u="none" strike="noStrike" cap="none">
                        <a:solidFill>
                          <a:schemeClr val="dk2"/>
                        </a:solidFill>
                        <a:latin typeface="Domine"/>
                        <a:ea typeface="Domine"/>
                        <a:cs typeface="Domine"/>
                        <a:sym typeface="Domine"/>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marR="0" lvl="0" indent="0" algn="ctr" rtl="0">
                        <a:lnSpc>
                          <a:spcPct val="100000"/>
                        </a:lnSpc>
                        <a:spcBef>
                          <a:spcPts val="0"/>
                        </a:spcBef>
                        <a:spcAft>
                          <a:spcPts val="0"/>
                        </a:spcAft>
                        <a:buClr>
                          <a:srgbClr val="000000"/>
                        </a:buClr>
                        <a:buSzPts val="2200"/>
                        <a:buFont typeface="Arial"/>
                        <a:buNone/>
                      </a:pPr>
                      <a:r>
                        <a:rPr lang="en" sz="2200" u="none" strike="noStrike" cap="none">
                          <a:solidFill>
                            <a:schemeClr val="dk2"/>
                          </a:solidFill>
                          <a:latin typeface="Domine"/>
                          <a:ea typeface="Domine"/>
                          <a:cs typeface="Domine"/>
                          <a:sym typeface="Domine"/>
                        </a:rPr>
                        <a:t>Approach</a:t>
                      </a:r>
                      <a:endParaRPr sz="2200" u="none" strike="noStrike" cap="none">
                        <a:solidFill>
                          <a:schemeClr val="dk2"/>
                        </a:solidFill>
                        <a:latin typeface="Domine"/>
                        <a:ea typeface="Domine"/>
                        <a:cs typeface="Domine"/>
                        <a:sym typeface="Domine"/>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838750">
                <a:tc>
                  <a:txBody>
                    <a:bodyPr/>
                    <a:lstStyle/>
                    <a:p>
                      <a:pPr marL="0" marR="0" lvl="0" indent="0" algn="l" rtl="0">
                        <a:lnSpc>
                          <a:spcPct val="100000"/>
                        </a:lnSpc>
                        <a:spcBef>
                          <a:spcPts val="0"/>
                        </a:spcBef>
                        <a:spcAft>
                          <a:spcPts val="0"/>
                        </a:spcAft>
                        <a:buClr>
                          <a:srgbClr val="000000"/>
                        </a:buClr>
                        <a:buSzPts val="2200"/>
                        <a:buFont typeface="Arial"/>
                        <a:buNone/>
                      </a:pPr>
                      <a:endParaRPr sz="2200" u="none" strike="noStrike" cap="none">
                        <a:solidFill>
                          <a:schemeClr val="dk2"/>
                        </a:solidFill>
                        <a:latin typeface="Domine"/>
                        <a:ea typeface="Domine"/>
                        <a:cs typeface="Domine"/>
                        <a:sym typeface="Domine"/>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2200"/>
                        <a:buFont typeface="Arial"/>
                        <a:buNone/>
                      </a:pPr>
                      <a:r>
                        <a:rPr lang="en" sz="2200" u="none" strike="noStrike" cap="none">
                          <a:solidFill>
                            <a:schemeClr val="dk2"/>
                          </a:solidFill>
                          <a:latin typeface="Domine"/>
                          <a:ea typeface="Domine"/>
                          <a:cs typeface="Domine"/>
                          <a:sym typeface="Domine"/>
                        </a:rPr>
                        <a:t>Mars</a:t>
                      </a:r>
                      <a:endParaRPr sz="2200" u="none" strike="noStrike" cap="none">
                        <a:solidFill>
                          <a:schemeClr val="dk2"/>
                        </a:solidFill>
                        <a:latin typeface="Domine"/>
                        <a:ea typeface="Domine"/>
                        <a:cs typeface="Domine"/>
                        <a:sym typeface="Domine"/>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 sz="1400" u="none" strike="noStrike" cap="none">
                          <a:solidFill>
                            <a:schemeClr val="dk1"/>
                          </a:solidFill>
                          <a:latin typeface="DM Sans"/>
                          <a:ea typeface="DM Sans"/>
                          <a:cs typeface="DM Sans"/>
                          <a:sym typeface="DM Sans"/>
                        </a:rPr>
                        <a:t>Earth is the only planet known to harbor life</a:t>
                      </a:r>
                      <a:endParaRPr sz="1400" u="none" strike="noStrike" cap="none">
                        <a:solidFill>
                          <a:schemeClr val="dk1"/>
                        </a:solidFill>
                        <a:latin typeface="DM Sans"/>
                        <a:ea typeface="DM Sans"/>
                        <a:cs typeface="DM Sans"/>
                        <a:sym typeface="DM Sans"/>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 sz="1400" u="none" strike="noStrike" cap="none">
                          <a:solidFill>
                            <a:schemeClr val="dk1"/>
                          </a:solidFill>
                          <a:latin typeface="DM Sans"/>
                          <a:ea typeface="DM Sans"/>
                          <a:cs typeface="DM Sans"/>
                          <a:sym typeface="DM Sans"/>
                        </a:rPr>
                        <a:t>Jupiter is the biggest planet of them all</a:t>
                      </a:r>
                      <a:endParaRPr sz="1400" u="none" strike="noStrike" cap="none">
                        <a:solidFill>
                          <a:schemeClr val="dk1"/>
                        </a:solidFill>
                        <a:latin typeface="DM Sans"/>
                        <a:ea typeface="DM Sans"/>
                        <a:cs typeface="DM Sans"/>
                        <a:sym typeface="DM Sans"/>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 sz="1400" u="none" strike="noStrike" cap="none">
                          <a:solidFill>
                            <a:schemeClr val="dk1"/>
                          </a:solidFill>
                          <a:latin typeface="DM Sans"/>
                          <a:ea typeface="DM Sans"/>
                          <a:cs typeface="DM Sans"/>
                          <a:sym typeface="DM Sans"/>
                        </a:rPr>
                        <a:t>Pluto is now considered a dwarf planet</a:t>
                      </a:r>
                      <a:endParaRPr sz="1400" u="none" strike="noStrike" cap="none">
                        <a:solidFill>
                          <a:schemeClr val="dk1"/>
                        </a:solidFill>
                        <a:latin typeface="DM Sans"/>
                        <a:ea typeface="DM Sans"/>
                        <a:cs typeface="DM Sans"/>
                        <a:sym typeface="DM Sans"/>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838750">
                <a:tc>
                  <a:txBody>
                    <a:bodyPr/>
                    <a:lstStyle/>
                    <a:p>
                      <a:pPr marL="0" marR="0" lvl="0" indent="0" algn="l" rtl="0">
                        <a:lnSpc>
                          <a:spcPct val="100000"/>
                        </a:lnSpc>
                        <a:spcBef>
                          <a:spcPts val="0"/>
                        </a:spcBef>
                        <a:spcAft>
                          <a:spcPts val="0"/>
                        </a:spcAft>
                        <a:buClr>
                          <a:srgbClr val="000000"/>
                        </a:buClr>
                        <a:buSzPts val="2200"/>
                        <a:buFont typeface="Arial"/>
                        <a:buNone/>
                      </a:pPr>
                      <a:endParaRPr sz="2200" u="none" strike="noStrike" cap="none">
                        <a:solidFill>
                          <a:schemeClr val="dk2"/>
                        </a:solidFill>
                        <a:latin typeface="Domine"/>
                        <a:ea typeface="Domine"/>
                        <a:cs typeface="Domine"/>
                        <a:sym typeface="Domine"/>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2200"/>
                        <a:buFont typeface="Arial"/>
                        <a:buNone/>
                      </a:pPr>
                      <a:r>
                        <a:rPr lang="en" sz="2200" u="none" strike="noStrike" cap="none">
                          <a:solidFill>
                            <a:schemeClr val="dk2"/>
                          </a:solidFill>
                          <a:latin typeface="Domine"/>
                          <a:ea typeface="Domine"/>
                          <a:cs typeface="Domine"/>
                          <a:sym typeface="Domine"/>
                        </a:rPr>
                        <a:t>Venus</a:t>
                      </a:r>
                      <a:endParaRPr sz="2200" u="none" strike="noStrike" cap="none">
                        <a:solidFill>
                          <a:schemeClr val="dk2"/>
                        </a:solidFill>
                        <a:latin typeface="Domine"/>
                        <a:ea typeface="Domine"/>
                        <a:cs typeface="Domine"/>
                        <a:sym typeface="Domine"/>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 sz="1400" u="none" strike="noStrike" cap="none">
                          <a:solidFill>
                            <a:schemeClr val="dk1"/>
                          </a:solidFill>
                          <a:latin typeface="DM Sans"/>
                          <a:ea typeface="DM Sans"/>
                          <a:cs typeface="DM Sans"/>
                          <a:sym typeface="DM Sans"/>
                        </a:rPr>
                        <a:t>Venus is the second planet from the Sun</a:t>
                      </a:r>
                      <a:endParaRPr sz="1400" u="none" strike="noStrike" cap="none">
                        <a:solidFill>
                          <a:schemeClr val="dk1"/>
                        </a:solidFill>
                        <a:latin typeface="DM Sans"/>
                        <a:ea typeface="DM Sans"/>
                        <a:cs typeface="DM Sans"/>
                        <a:sym typeface="DM Sans"/>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 sz="1400" u="none" strike="noStrike" cap="none">
                          <a:solidFill>
                            <a:schemeClr val="dk1"/>
                          </a:solidFill>
                          <a:latin typeface="DM Sans"/>
                          <a:ea typeface="DM Sans"/>
                          <a:cs typeface="DM Sans"/>
                          <a:sym typeface="DM Sans"/>
                        </a:rPr>
                        <a:t>Saturn is a gas giant with several beautiful rings</a:t>
                      </a:r>
                      <a:endParaRPr sz="1400" u="none" strike="noStrike" cap="none">
                        <a:solidFill>
                          <a:schemeClr val="dk1"/>
                        </a:solidFill>
                        <a:latin typeface="DM Sans"/>
                        <a:ea typeface="DM Sans"/>
                        <a:cs typeface="DM Sans"/>
                        <a:sym typeface="DM Sans"/>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 sz="1400" u="none" strike="noStrike" cap="none">
                          <a:solidFill>
                            <a:schemeClr val="dk1"/>
                          </a:solidFill>
                          <a:latin typeface="DM Sans"/>
                          <a:ea typeface="DM Sans"/>
                          <a:cs typeface="DM Sans"/>
                          <a:sym typeface="DM Sans"/>
                        </a:rPr>
                        <a:t>Ceres is located in the main asteroid belt</a:t>
                      </a:r>
                      <a:endParaRPr sz="1400" u="none" strike="noStrike" cap="none">
                        <a:solidFill>
                          <a:schemeClr val="dk1"/>
                        </a:solidFill>
                        <a:latin typeface="DM Sans"/>
                        <a:ea typeface="DM Sans"/>
                        <a:cs typeface="DM Sans"/>
                        <a:sym typeface="DM Sans"/>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838750">
                <a:tc>
                  <a:txBody>
                    <a:bodyPr/>
                    <a:lstStyle/>
                    <a:p>
                      <a:pPr marL="0" marR="0" lvl="0" indent="0" algn="l" rtl="0">
                        <a:lnSpc>
                          <a:spcPct val="100000"/>
                        </a:lnSpc>
                        <a:spcBef>
                          <a:spcPts val="0"/>
                        </a:spcBef>
                        <a:spcAft>
                          <a:spcPts val="0"/>
                        </a:spcAft>
                        <a:buClr>
                          <a:srgbClr val="000000"/>
                        </a:buClr>
                        <a:buSzPts val="2200"/>
                        <a:buFont typeface="Arial"/>
                        <a:buNone/>
                      </a:pPr>
                      <a:endParaRPr sz="2200" u="none" strike="noStrike" cap="none">
                        <a:solidFill>
                          <a:schemeClr val="dk2"/>
                        </a:solidFill>
                        <a:latin typeface="Domine"/>
                        <a:ea typeface="Domine"/>
                        <a:cs typeface="Domine"/>
                        <a:sym typeface="Domine"/>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solidFill>
                      <a:schemeClr val="dk2"/>
                    </a:solidFill>
                  </a:tcPr>
                </a:tc>
                <a:tc>
                  <a:txBody>
                    <a:bodyPr/>
                    <a:lstStyle/>
                    <a:p>
                      <a:pPr marL="0" marR="0" lvl="0" indent="0" algn="l" rtl="0">
                        <a:lnSpc>
                          <a:spcPct val="100000"/>
                        </a:lnSpc>
                        <a:spcBef>
                          <a:spcPts val="0"/>
                        </a:spcBef>
                        <a:spcAft>
                          <a:spcPts val="0"/>
                        </a:spcAft>
                        <a:buClr>
                          <a:srgbClr val="000000"/>
                        </a:buClr>
                        <a:buSzPts val="2200"/>
                        <a:buFont typeface="Arial"/>
                        <a:buNone/>
                      </a:pPr>
                      <a:r>
                        <a:rPr lang="en" sz="2200" u="none" strike="noStrike" cap="none">
                          <a:solidFill>
                            <a:schemeClr val="dk2"/>
                          </a:solidFill>
                          <a:latin typeface="Domine"/>
                          <a:ea typeface="Domine"/>
                          <a:cs typeface="Domine"/>
                          <a:sym typeface="Domine"/>
                        </a:rPr>
                        <a:t>Jupiter</a:t>
                      </a:r>
                      <a:endParaRPr sz="2200" u="none" strike="noStrike" cap="none">
                        <a:solidFill>
                          <a:schemeClr val="dk2"/>
                        </a:solidFill>
                        <a:latin typeface="Domine"/>
                        <a:ea typeface="Domine"/>
                        <a:cs typeface="Domine"/>
                        <a:sym typeface="Domine"/>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 sz="1400" u="none" strike="noStrike" cap="none">
                          <a:solidFill>
                            <a:schemeClr val="dk1"/>
                          </a:solidFill>
                          <a:latin typeface="DM Sans"/>
                          <a:ea typeface="DM Sans"/>
                          <a:cs typeface="DM Sans"/>
                          <a:sym typeface="DM Sans"/>
                        </a:rPr>
                        <a:t>Despite being red, Mars is actually a cold planet</a:t>
                      </a:r>
                      <a:endParaRPr sz="1400" u="none" strike="noStrike" cap="none">
                        <a:solidFill>
                          <a:schemeClr val="dk1"/>
                        </a:solidFill>
                        <a:latin typeface="DM Sans"/>
                        <a:ea typeface="DM Sans"/>
                        <a:cs typeface="DM Sans"/>
                        <a:sym typeface="DM Sans"/>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 sz="1400" u="none" strike="noStrike" cap="none">
                          <a:solidFill>
                            <a:schemeClr val="dk1"/>
                          </a:solidFill>
                          <a:latin typeface="DM Sans"/>
                          <a:ea typeface="DM Sans"/>
                          <a:cs typeface="DM Sans"/>
                          <a:sym typeface="DM Sans"/>
                        </a:rPr>
                        <a:t>Neptune is an ice giant and far away from us</a:t>
                      </a:r>
                      <a:endParaRPr sz="1400" u="none" strike="noStrike" cap="none">
                        <a:solidFill>
                          <a:schemeClr val="dk1"/>
                        </a:solidFill>
                        <a:latin typeface="DM Sans"/>
                        <a:ea typeface="DM Sans"/>
                        <a:cs typeface="DM Sans"/>
                        <a:sym typeface="DM Sans"/>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 sz="1400" u="none" strike="noStrike" cap="none">
                          <a:solidFill>
                            <a:schemeClr val="dk1"/>
                          </a:solidFill>
                          <a:latin typeface="DM Sans"/>
                          <a:ea typeface="DM Sans"/>
                          <a:cs typeface="DM Sans"/>
                          <a:sym typeface="DM Sans"/>
                        </a:rPr>
                        <a:t>The Moon is Earth’s only natural satellite</a:t>
                      </a:r>
                      <a:endParaRPr sz="1400" u="none" strike="noStrike" cap="none">
                        <a:solidFill>
                          <a:schemeClr val="dk1"/>
                        </a:solidFill>
                        <a:latin typeface="DM Sans"/>
                        <a:ea typeface="DM Sans"/>
                        <a:cs typeface="DM Sans"/>
                        <a:sym typeface="DM Sans"/>
                      </a:endParaRPr>
                    </a:p>
                  </a:txBody>
                  <a:tcPr marL="91425" marR="91425" marT="91425" marB="91425" anchor="ctr">
                    <a:lnL w="19050" cap="flat" cmpd="sng">
                      <a:solidFill>
                        <a:schemeClr val="dk1"/>
                      </a:solidFill>
                      <a:prstDash val="solid"/>
                      <a:round/>
                      <a:headEnd type="none" w="sm" len="sm"/>
                      <a:tailEnd type="none" w="sm" len="sm"/>
                    </a:lnL>
                    <a:lnR w="19050" cap="flat" cmpd="sng">
                      <a:solidFill>
                        <a:schemeClr val="dk1"/>
                      </a:solidFill>
                      <a:prstDash val="solid"/>
                      <a:round/>
                      <a:headEnd type="none" w="sm" len="sm"/>
                      <a:tailEnd type="none" w="sm" len="sm"/>
                    </a:lnR>
                    <a:lnT w="19050" cap="flat" cmpd="sng">
                      <a:solidFill>
                        <a:schemeClr val="dk1"/>
                      </a:solidFill>
                      <a:prstDash val="solid"/>
                      <a:round/>
                      <a:headEnd type="none" w="sm" len="sm"/>
                      <a:tailEnd type="none" w="sm" len="sm"/>
                    </a:lnT>
                    <a:lnB w="1905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grpSp>
        <p:nvGrpSpPr>
          <p:cNvPr id="1309" name="Google Shape;1309;p32"/>
          <p:cNvGrpSpPr/>
          <p:nvPr/>
        </p:nvGrpSpPr>
        <p:grpSpPr>
          <a:xfrm>
            <a:off x="1002988" y="2299275"/>
            <a:ext cx="434475" cy="434100"/>
            <a:chOff x="1725725" y="2634750"/>
            <a:chExt cx="434475" cy="434100"/>
          </a:xfrm>
        </p:grpSpPr>
        <p:sp>
          <p:nvSpPr>
            <p:cNvPr id="1310" name="Google Shape;1310;p32"/>
            <p:cNvSpPr/>
            <p:nvPr/>
          </p:nvSpPr>
          <p:spPr>
            <a:xfrm>
              <a:off x="2064325" y="2677700"/>
              <a:ext cx="64275" cy="100125"/>
            </a:xfrm>
            <a:custGeom>
              <a:avLst/>
              <a:gdLst/>
              <a:ahLst/>
              <a:cxnLst/>
              <a:rect l="l" t="t" r="r" b="b"/>
              <a:pathLst>
                <a:path w="2571" h="4005" extrusionOk="0">
                  <a:moveTo>
                    <a:pt x="299" y="1"/>
                  </a:moveTo>
                  <a:cubicBezTo>
                    <a:pt x="271" y="370"/>
                    <a:pt x="171" y="711"/>
                    <a:pt x="1" y="1023"/>
                  </a:cubicBezTo>
                  <a:cubicBezTo>
                    <a:pt x="881" y="1676"/>
                    <a:pt x="1449" y="2670"/>
                    <a:pt x="1549" y="3763"/>
                  </a:cubicBezTo>
                  <a:cubicBezTo>
                    <a:pt x="1904" y="3792"/>
                    <a:pt x="2244" y="3863"/>
                    <a:pt x="2571" y="4005"/>
                  </a:cubicBezTo>
                  <a:cubicBezTo>
                    <a:pt x="2542" y="2372"/>
                    <a:pt x="1691" y="867"/>
                    <a:pt x="299"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1" name="Google Shape;1311;p32"/>
            <p:cNvSpPr/>
            <p:nvPr/>
          </p:nvSpPr>
          <p:spPr>
            <a:xfrm>
              <a:off x="2071800" y="2791050"/>
              <a:ext cx="88400" cy="164500"/>
            </a:xfrm>
            <a:custGeom>
              <a:avLst/>
              <a:gdLst/>
              <a:ahLst/>
              <a:cxnLst/>
              <a:rect l="l" t="t" r="r" b="b"/>
              <a:pathLst>
                <a:path w="3536" h="6580" extrusionOk="0">
                  <a:moveTo>
                    <a:pt x="522" y="1"/>
                  </a:moveTo>
                  <a:cubicBezTo>
                    <a:pt x="260" y="1"/>
                    <a:pt x="0" y="192"/>
                    <a:pt x="0" y="507"/>
                  </a:cubicBezTo>
                  <a:lnTo>
                    <a:pt x="0" y="6073"/>
                  </a:lnTo>
                  <a:cubicBezTo>
                    <a:pt x="0" y="6388"/>
                    <a:pt x="254" y="6579"/>
                    <a:pt x="512" y="6579"/>
                  </a:cubicBezTo>
                  <a:cubicBezTo>
                    <a:pt x="672" y="6579"/>
                    <a:pt x="834" y="6505"/>
                    <a:pt x="937" y="6342"/>
                  </a:cubicBezTo>
                  <a:lnTo>
                    <a:pt x="994" y="6342"/>
                  </a:lnTo>
                  <a:cubicBezTo>
                    <a:pt x="2385" y="6342"/>
                    <a:pt x="3535" y="5207"/>
                    <a:pt x="3535" y="3801"/>
                  </a:cubicBezTo>
                  <a:lnTo>
                    <a:pt x="3535" y="2793"/>
                  </a:lnTo>
                  <a:cubicBezTo>
                    <a:pt x="3535" y="1387"/>
                    <a:pt x="2385" y="251"/>
                    <a:pt x="994" y="251"/>
                  </a:cubicBezTo>
                  <a:lnTo>
                    <a:pt x="994" y="237"/>
                  </a:lnTo>
                  <a:lnTo>
                    <a:pt x="951" y="237"/>
                  </a:lnTo>
                  <a:cubicBezTo>
                    <a:pt x="848" y="74"/>
                    <a:pt x="684" y="1"/>
                    <a:pt x="522"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2" name="Google Shape;1312;p32"/>
            <p:cNvSpPr/>
            <p:nvPr/>
          </p:nvSpPr>
          <p:spPr>
            <a:xfrm>
              <a:off x="1839300" y="2634750"/>
              <a:ext cx="207325" cy="76350"/>
            </a:xfrm>
            <a:custGeom>
              <a:avLst/>
              <a:gdLst/>
              <a:ahLst/>
              <a:cxnLst/>
              <a:rect l="l" t="t" r="r" b="b"/>
              <a:pathLst>
                <a:path w="8293" h="3054" extrusionOk="0">
                  <a:moveTo>
                    <a:pt x="1534" y="1"/>
                  </a:moveTo>
                  <a:cubicBezTo>
                    <a:pt x="682" y="1"/>
                    <a:pt x="0" y="682"/>
                    <a:pt x="0" y="1520"/>
                  </a:cubicBezTo>
                  <a:cubicBezTo>
                    <a:pt x="0" y="2358"/>
                    <a:pt x="682" y="3053"/>
                    <a:pt x="1534" y="3053"/>
                  </a:cubicBezTo>
                  <a:lnTo>
                    <a:pt x="6773" y="3053"/>
                  </a:lnTo>
                  <a:cubicBezTo>
                    <a:pt x="7611" y="3053"/>
                    <a:pt x="8292" y="2358"/>
                    <a:pt x="8292" y="1520"/>
                  </a:cubicBezTo>
                  <a:cubicBezTo>
                    <a:pt x="8292" y="682"/>
                    <a:pt x="7611" y="1"/>
                    <a:pt x="677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3" name="Google Shape;1313;p32"/>
            <p:cNvSpPr/>
            <p:nvPr/>
          </p:nvSpPr>
          <p:spPr>
            <a:xfrm>
              <a:off x="1825450" y="2741300"/>
              <a:ext cx="236775" cy="213925"/>
            </a:xfrm>
            <a:custGeom>
              <a:avLst/>
              <a:gdLst/>
              <a:ahLst/>
              <a:cxnLst/>
              <a:rect l="l" t="t" r="r" b="b"/>
              <a:pathLst>
                <a:path w="9471" h="8557" extrusionOk="0">
                  <a:moveTo>
                    <a:pt x="2954" y="2923"/>
                  </a:moveTo>
                  <a:cubicBezTo>
                    <a:pt x="3394" y="2923"/>
                    <a:pt x="3735" y="3278"/>
                    <a:pt x="3749" y="3704"/>
                  </a:cubicBezTo>
                  <a:lnTo>
                    <a:pt x="3749" y="4087"/>
                  </a:lnTo>
                  <a:cubicBezTo>
                    <a:pt x="3749" y="4229"/>
                    <a:pt x="3848" y="4343"/>
                    <a:pt x="3990" y="4343"/>
                  </a:cubicBezTo>
                  <a:lnTo>
                    <a:pt x="4189" y="4343"/>
                  </a:lnTo>
                  <a:lnTo>
                    <a:pt x="4189" y="3448"/>
                  </a:lnTo>
                  <a:cubicBezTo>
                    <a:pt x="4210" y="3129"/>
                    <a:pt x="4455" y="2969"/>
                    <a:pt x="4700" y="2969"/>
                  </a:cubicBezTo>
                  <a:cubicBezTo>
                    <a:pt x="4945" y="2969"/>
                    <a:pt x="5190" y="3129"/>
                    <a:pt x="5211" y="3448"/>
                  </a:cubicBezTo>
                  <a:lnTo>
                    <a:pt x="5211" y="4343"/>
                  </a:lnTo>
                  <a:lnTo>
                    <a:pt x="5424" y="4343"/>
                  </a:lnTo>
                  <a:cubicBezTo>
                    <a:pt x="5552" y="4343"/>
                    <a:pt x="5666" y="4229"/>
                    <a:pt x="5666" y="4087"/>
                  </a:cubicBezTo>
                  <a:lnTo>
                    <a:pt x="5666" y="3718"/>
                  </a:lnTo>
                  <a:cubicBezTo>
                    <a:pt x="5666" y="3292"/>
                    <a:pt x="6021" y="2937"/>
                    <a:pt x="6447" y="2937"/>
                  </a:cubicBezTo>
                  <a:lnTo>
                    <a:pt x="6461" y="2937"/>
                  </a:lnTo>
                  <a:cubicBezTo>
                    <a:pt x="6986" y="2951"/>
                    <a:pt x="7142" y="3661"/>
                    <a:pt x="6688" y="3903"/>
                  </a:cubicBezTo>
                  <a:lnTo>
                    <a:pt x="6688" y="4101"/>
                  </a:lnTo>
                  <a:cubicBezTo>
                    <a:pt x="6688" y="4797"/>
                    <a:pt x="6120" y="5365"/>
                    <a:pt x="5424" y="5365"/>
                  </a:cubicBezTo>
                  <a:lnTo>
                    <a:pt x="5211" y="5365"/>
                  </a:lnTo>
                  <a:lnTo>
                    <a:pt x="5211" y="5805"/>
                  </a:lnTo>
                  <a:cubicBezTo>
                    <a:pt x="5233" y="6167"/>
                    <a:pt x="4966" y="6348"/>
                    <a:pt x="4700" y="6348"/>
                  </a:cubicBezTo>
                  <a:cubicBezTo>
                    <a:pt x="4434" y="6348"/>
                    <a:pt x="4168" y="6167"/>
                    <a:pt x="4189" y="5805"/>
                  </a:cubicBezTo>
                  <a:lnTo>
                    <a:pt x="4189" y="5365"/>
                  </a:lnTo>
                  <a:lnTo>
                    <a:pt x="3990" y="5365"/>
                  </a:lnTo>
                  <a:cubicBezTo>
                    <a:pt x="3295" y="5351"/>
                    <a:pt x="2727" y="4797"/>
                    <a:pt x="2727" y="4101"/>
                  </a:cubicBezTo>
                  <a:lnTo>
                    <a:pt x="2727" y="3903"/>
                  </a:lnTo>
                  <a:cubicBezTo>
                    <a:pt x="2230" y="3661"/>
                    <a:pt x="2400" y="2923"/>
                    <a:pt x="2940" y="2923"/>
                  </a:cubicBezTo>
                  <a:close/>
                  <a:moveTo>
                    <a:pt x="4698" y="0"/>
                  </a:moveTo>
                  <a:cubicBezTo>
                    <a:pt x="3616" y="0"/>
                    <a:pt x="2540" y="414"/>
                    <a:pt x="1719" y="1219"/>
                  </a:cubicBezTo>
                  <a:cubicBezTo>
                    <a:pt x="214" y="2696"/>
                    <a:pt x="1" y="5024"/>
                    <a:pt x="1208" y="6742"/>
                  </a:cubicBezTo>
                  <a:cubicBezTo>
                    <a:pt x="2034" y="7909"/>
                    <a:pt x="3354" y="8557"/>
                    <a:pt x="4710" y="8557"/>
                  </a:cubicBezTo>
                  <a:cubicBezTo>
                    <a:pt x="5334" y="8557"/>
                    <a:pt x="5965" y="8420"/>
                    <a:pt x="6560" y="8134"/>
                  </a:cubicBezTo>
                  <a:lnTo>
                    <a:pt x="8023" y="8304"/>
                  </a:lnTo>
                  <a:cubicBezTo>
                    <a:pt x="8047" y="8307"/>
                    <a:pt x="8070" y="8309"/>
                    <a:pt x="8094" y="8309"/>
                  </a:cubicBezTo>
                  <a:cubicBezTo>
                    <a:pt x="8387" y="8309"/>
                    <a:pt x="8618" y="8068"/>
                    <a:pt x="8605" y="7779"/>
                  </a:cubicBezTo>
                  <a:lnTo>
                    <a:pt x="8520" y="6217"/>
                  </a:lnTo>
                  <a:cubicBezTo>
                    <a:pt x="9471" y="4343"/>
                    <a:pt x="8917" y="2071"/>
                    <a:pt x="7228" y="836"/>
                  </a:cubicBezTo>
                  <a:cubicBezTo>
                    <a:pt x="6469" y="275"/>
                    <a:pt x="5581" y="0"/>
                    <a:pt x="469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4" name="Google Shape;1314;p32"/>
            <p:cNvSpPr/>
            <p:nvPr/>
          </p:nvSpPr>
          <p:spPr>
            <a:xfrm>
              <a:off x="2043400" y="2969125"/>
              <a:ext cx="85200" cy="74925"/>
            </a:xfrm>
            <a:custGeom>
              <a:avLst/>
              <a:gdLst/>
              <a:ahLst/>
              <a:cxnLst/>
              <a:rect l="l" t="t" r="r" b="b"/>
              <a:pathLst>
                <a:path w="3408" h="2997" extrusionOk="0">
                  <a:moveTo>
                    <a:pt x="3408" y="0"/>
                  </a:moveTo>
                  <a:cubicBezTo>
                    <a:pt x="3081" y="128"/>
                    <a:pt x="2741" y="213"/>
                    <a:pt x="2400" y="227"/>
                  </a:cubicBezTo>
                  <a:lnTo>
                    <a:pt x="2400" y="469"/>
                  </a:lnTo>
                  <a:cubicBezTo>
                    <a:pt x="2400" y="1306"/>
                    <a:pt x="1718" y="1988"/>
                    <a:pt x="866" y="1988"/>
                  </a:cubicBezTo>
                  <a:lnTo>
                    <a:pt x="14" y="1988"/>
                  </a:lnTo>
                  <a:cubicBezTo>
                    <a:pt x="43" y="2144"/>
                    <a:pt x="57" y="2300"/>
                    <a:pt x="57" y="2471"/>
                  </a:cubicBezTo>
                  <a:cubicBezTo>
                    <a:pt x="57" y="2641"/>
                    <a:pt x="29" y="2826"/>
                    <a:pt x="0" y="2996"/>
                  </a:cubicBezTo>
                  <a:lnTo>
                    <a:pt x="866" y="2996"/>
                  </a:lnTo>
                  <a:cubicBezTo>
                    <a:pt x="2272" y="2996"/>
                    <a:pt x="3408" y="1860"/>
                    <a:pt x="3408" y="469"/>
                  </a:cubicBezTo>
                  <a:lnTo>
                    <a:pt x="3408" y="0"/>
                  </a:ln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5" name="Google Shape;1315;p32"/>
            <p:cNvSpPr/>
            <p:nvPr/>
          </p:nvSpPr>
          <p:spPr>
            <a:xfrm>
              <a:off x="1930175" y="2992550"/>
              <a:ext cx="89100" cy="76300"/>
            </a:xfrm>
            <a:custGeom>
              <a:avLst/>
              <a:gdLst/>
              <a:ahLst/>
              <a:cxnLst/>
              <a:rect l="l" t="t" r="r" b="b"/>
              <a:pathLst>
                <a:path w="3564" h="3052" extrusionOk="0">
                  <a:moveTo>
                    <a:pt x="2045" y="0"/>
                  </a:moveTo>
                  <a:cubicBezTo>
                    <a:pt x="682" y="0"/>
                    <a:pt x="0" y="1633"/>
                    <a:pt x="966" y="2599"/>
                  </a:cubicBezTo>
                  <a:cubicBezTo>
                    <a:pt x="1274" y="2911"/>
                    <a:pt x="1655" y="3051"/>
                    <a:pt x="2029" y="3051"/>
                  </a:cubicBezTo>
                  <a:cubicBezTo>
                    <a:pt x="2811" y="3051"/>
                    <a:pt x="3564" y="2441"/>
                    <a:pt x="3564" y="1520"/>
                  </a:cubicBezTo>
                  <a:cubicBezTo>
                    <a:pt x="3564" y="682"/>
                    <a:pt x="2882" y="0"/>
                    <a:pt x="2045"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6" name="Google Shape;1316;p32"/>
            <p:cNvSpPr/>
            <p:nvPr/>
          </p:nvSpPr>
          <p:spPr>
            <a:xfrm>
              <a:off x="1757300" y="2677700"/>
              <a:ext cx="64625" cy="100125"/>
            </a:xfrm>
            <a:custGeom>
              <a:avLst/>
              <a:gdLst/>
              <a:ahLst/>
              <a:cxnLst/>
              <a:rect l="l" t="t" r="r" b="b"/>
              <a:pathLst>
                <a:path w="2585" h="4005" extrusionOk="0">
                  <a:moveTo>
                    <a:pt x="2272" y="1"/>
                  </a:moveTo>
                  <a:cubicBezTo>
                    <a:pt x="895" y="867"/>
                    <a:pt x="29" y="2372"/>
                    <a:pt x="1" y="4005"/>
                  </a:cubicBezTo>
                  <a:cubicBezTo>
                    <a:pt x="327" y="3863"/>
                    <a:pt x="682" y="3792"/>
                    <a:pt x="1037" y="3763"/>
                  </a:cubicBezTo>
                  <a:cubicBezTo>
                    <a:pt x="1122" y="2670"/>
                    <a:pt x="1690" y="1676"/>
                    <a:pt x="2585" y="1023"/>
                  </a:cubicBezTo>
                  <a:cubicBezTo>
                    <a:pt x="2400" y="711"/>
                    <a:pt x="2301" y="370"/>
                    <a:pt x="2272"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17" name="Google Shape;1317;p32"/>
            <p:cNvSpPr/>
            <p:nvPr/>
          </p:nvSpPr>
          <p:spPr>
            <a:xfrm>
              <a:off x="1725725" y="2790925"/>
              <a:ext cx="88400" cy="164525"/>
            </a:xfrm>
            <a:custGeom>
              <a:avLst/>
              <a:gdLst/>
              <a:ahLst/>
              <a:cxnLst/>
              <a:rect l="l" t="t" r="r" b="b"/>
              <a:pathLst>
                <a:path w="3536" h="6581" extrusionOk="0">
                  <a:moveTo>
                    <a:pt x="3024" y="1"/>
                  </a:moveTo>
                  <a:cubicBezTo>
                    <a:pt x="2854" y="1"/>
                    <a:pt x="2683" y="100"/>
                    <a:pt x="2598" y="242"/>
                  </a:cubicBezTo>
                  <a:lnTo>
                    <a:pt x="2556" y="242"/>
                  </a:lnTo>
                  <a:cubicBezTo>
                    <a:pt x="1150" y="242"/>
                    <a:pt x="0" y="1392"/>
                    <a:pt x="14" y="2798"/>
                  </a:cubicBezTo>
                  <a:lnTo>
                    <a:pt x="14" y="3820"/>
                  </a:lnTo>
                  <a:cubicBezTo>
                    <a:pt x="14" y="5212"/>
                    <a:pt x="1150" y="6347"/>
                    <a:pt x="2556" y="6347"/>
                  </a:cubicBezTo>
                  <a:lnTo>
                    <a:pt x="2598" y="6347"/>
                  </a:lnTo>
                  <a:cubicBezTo>
                    <a:pt x="2706" y="6509"/>
                    <a:pt x="2866" y="6580"/>
                    <a:pt x="3024" y="6580"/>
                  </a:cubicBezTo>
                  <a:cubicBezTo>
                    <a:pt x="3283" y="6580"/>
                    <a:pt x="3535" y="6387"/>
                    <a:pt x="3535" y="6078"/>
                  </a:cubicBezTo>
                  <a:lnTo>
                    <a:pt x="3535" y="512"/>
                  </a:lnTo>
                  <a:cubicBezTo>
                    <a:pt x="3535" y="228"/>
                    <a:pt x="3308" y="1"/>
                    <a:pt x="3024"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318" name="Google Shape;1318;p32"/>
          <p:cNvGrpSpPr/>
          <p:nvPr/>
        </p:nvGrpSpPr>
        <p:grpSpPr>
          <a:xfrm>
            <a:off x="1020013" y="3132726"/>
            <a:ext cx="400425" cy="434100"/>
            <a:chOff x="1739900" y="3313100"/>
            <a:chExt cx="400425" cy="434100"/>
          </a:xfrm>
        </p:grpSpPr>
        <p:sp>
          <p:nvSpPr>
            <p:cNvPr id="1319" name="Google Shape;1319;p32"/>
            <p:cNvSpPr/>
            <p:nvPr/>
          </p:nvSpPr>
          <p:spPr>
            <a:xfrm>
              <a:off x="1739900" y="3313100"/>
              <a:ext cx="362800" cy="357550"/>
            </a:xfrm>
            <a:custGeom>
              <a:avLst/>
              <a:gdLst/>
              <a:ahLst/>
              <a:cxnLst/>
              <a:rect l="l" t="t" r="r" b="b"/>
              <a:pathLst>
                <a:path w="14512" h="14302" extrusionOk="0">
                  <a:moveTo>
                    <a:pt x="5364" y="1"/>
                  </a:moveTo>
                  <a:cubicBezTo>
                    <a:pt x="4430" y="1"/>
                    <a:pt x="3517" y="486"/>
                    <a:pt x="3011" y="1362"/>
                  </a:cubicBezTo>
                  <a:cubicBezTo>
                    <a:pt x="3394" y="1376"/>
                    <a:pt x="3763" y="1504"/>
                    <a:pt x="4062" y="1717"/>
                  </a:cubicBezTo>
                  <a:cubicBezTo>
                    <a:pt x="4473" y="2015"/>
                    <a:pt x="4275" y="2654"/>
                    <a:pt x="3778" y="2654"/>
                  </a:cubicBezTo>
                  <a:cubicBezTo>
                    <a:pt x="3664" y="2640"/>
                    <a:pt x="3565" y="2612"/>
                    <a:pt x="3479" y="2555"/>
                  </a:cubicBezTo>
                  <a:cubicBezTo>
                    <a:pt x="3339" y="2453"/>
                    <a:pt x="3187" y="2396"/>
                    <a:pt x="3024" y="2396"/>
                  </a:cubicBezTo>
                  <a:cubicBezTo>
                    <a:pt x="3006" y="2396"/>
                    <a:pt x="2987" y="2397"/>
                    <a:pt x="2968" y="2399"/>
                  </a:cubicBezTo>
                  <a:cubicBezTo>
                    <a:pt x="2950" y="2396"/>
                    <a:pt x="2932" y="2395"/>
                    <a:pt x="2914" y="2395"/>
                  </a:cubicBezTo>
                  <a:cubicBezTo>
                    <a:pt x="2833" y="2395"/>
                    <a:pt x="2754" y="2418"/>
                    <a:pt x="2684" y="2441"/>
                  </a:cubicBezTo>
                  <a:cubicBezTo>
                    <a:pt x="2684" y="2441"/>
                    <a:pt x="2684" y="2455"/>
                    <a:pt x="2684" y="2455"/>
                  </a:cubicBezTo>
                  <a:cubicBezTo>
                    <a:pt x="1918" y="2839"/>
                    <a:pt x="1478" y="3662"/>
                    <a:pt x="1591" y="4514"/>
                  </a:cubicBezTo>
                  <a:cubicBezTo>
                    <a:pt x="1634" y="4585"/>
                    <a:pt x="1676" y="4656"/>
                    <a:pt x="1733" y="4713"/>
                  </a:cubicBezTo>
                  <a:cubicBezTo>
                    <a:pt x="1790" y="4770"/>
                    <a:pt x="1847" y="4812"/>
                    <a:pt x="1918" y="4855"/>
                  </a:cubicBezTo>
                  <a:cubicBezTo>
                    <a:pt x="1989" y="4897"/>
                    <a:pt x="2045" y="4954"/>
                    <a:pt x="2088" y="5025"/>
                  </a:cubicBezTo>
                  <a:cubicBezTo>
                    <a:pt x="2277" y="4953"/>
                    <a:pt x="2477" y="4915"/>
                    <a:pt x="2678" y="4915"/>
                  </a:cubicBezTo>
                  <a:cubicBezTo>
                    <a:pt x="2794" y="4915"/>
                    <a:pt x="2911" y="4928"/>
                    <a:pt x="3025" y="4954"/>
                  </a:cubicBezTo>
                  <a:cubicBezTo>
                    <a:pt x="3252" y="4997"/>
                    <a:pt x="3451" y="5096"/>
                    <a:pt x="3636" y="5224"/>
                  </a:cubicBezTo>
                  <a:cubicBezTo>
                    <a:pt x="4043" y="5562"/>
                    <a:pt x="3744" y="6139"/>
                    <a:pt x="3325" y="6139"/>
                  </a:cubicBezTo>
                  <a:cubicBezTo>
                    <a:pt x="3233" y="6139"/>
                    <a:pt x="3136" y="6111"/>
                    <a:pt x="3039" y="6047"/>
                  </a:cubicBezTo>
                  <a:cubicBezTo>
                    <a:pt x="2933" y="5969"/>
                    <a:pt x="2811" y="5932"/>
                    <a:pt x="2691" y="5932"/>
                  </a:cubicBezTo>
                  <a:cubicBezTo>
                    <a:pt x="2443" y="5932"/>
                    <a:pt x="2203" y="6087"/>
                    <a:pt x="2116" y="6346"/>
                  </a:cubicBezTo>
                  <a:cubicBezTo>
                    <a:pt x="2041" y="6584"/>
                    <a:pt x="1853" y="6686"/>
                    <a:pt x="1661" y="6686"/>
                  </a:cubicBezTo>
                  <a:cubicBezTo>
                    <a:pt x="1350" y="6686"/>
                    <a:pt x="1028" y="6419"/>
                    <a:pt x="1151" y="6033"/>
                  </a:cubicBezTo>
                  <a:cubicBezTo>
                    <a:pt x="1194" y="5905"/>
                    <a:pt x="1250" y="5792"/>
                    <a:pt x="1321" y="5678"/>
                  </a:cubicBezTo>
                  <a:cubicBezTo>
                    <a:pt x="1151" y="5565"/>
                    <a:pt x="1009" y="5437"/>
                    <a:pt x="881" y="5281"/>
                  </a:cubicBezTo>
                  <a:cubicBezTo>
                    <a:pt x="72" y="6289"/>
                    <a:pt x="1" y="7694"/>
                    <a:pt x="711" y="8773"/>
                  </a:cubicBezTo>
                  <a:cubicBezTo>
                    <a:pt x="853" y="9001"/>
                    <a:pt x="1179" y="9128"/>
                    <a:pt x="1421" y="9228"/>
                  </a:cubicBezTo>
                  <a:cubicBezTo>
                    <a:pt x="1593" y="9277"/>
                    <a:pt x="1777" y="9316"/>
                    <a:pt x="1962" y="9316"/>
                  </a:cubicBezTo>
                  <a:cubicBezTo>
                    <a:pt x="1989" y="9316"/>
                    <a:pt x="2017" y="9315"/>
                    <a:pt x="2045" y="9313"/>
                  </a:cubicBezTo>
                  <a:lnTo>
                    <a:pt x="2045" y="9256"/>
                  </a:lnTo>
                  <a:cubicBezTo>
                    <a:pt x="2045" y="9029"/>
                    <a:pt x="2102" y="8802"/>
                    <a:pt x="2187" y="8589"/>
                  </a:cubicBezTo>
                  <a:cubicBezTo>
                    <a:pt x="2286" y="8377"/>
                    <a:pt x="2462" y="8288"/>
                    <a:pt x="2638" y="8288"/>
                  </a:cubicBezTo>
                  <a:cubicBezTo>
                    <a:pt x="2968" y="8288"/>
                    <a:pt x="3301" y="8602"/>
                    <a:pt x="3125" y="9001"/>
                  </a:cubicBezTo>
                  <a:cubicBezTo>
                    <a:pt x="3082" y="9086"/>
                    <a:pt x="3068" y="9171"/>
                    <a:pt x="3068" y="9256"/>
                  </a:cubicBezTo>
                  <a:cubicBezTo>
                    <a:pt x="3068" y="9554"/>
                    <a:pt x="3295" y="9810"/>
                    <a:pt x="3607" y="9838"/>
                  </a:cubicBezTo>
                  <a:cubicBezTo>
                    <a:pt x="3877" y="9867"/>
                    <a:pt x="4090" y="10122"/>
                    <a:pt x="4062" y="10392"/>
                  </a:cubicBezTo>
                  <a:cubicBezTo>
                    <a:pt x="4022" y="10658"/>
                    <a:pt x="3808" y="10849"/>
                    <a:pt x="3547" y="10849"/>
                  </a:cubicBezTo>
                  <a:cubicBezTo>
                    <a:pt x="3530" y="10849"/>
                    <a:pt x="3512" y="10848"/>
                    <a:pt x="3494" y="10846"/>
                  </a:cubicBezTo>
                  <a:cubicBezTo>
                    <a:pt x="3082" y="10818"/>
                    <a:pt x="2699" y="10605"/>
                    <a:pt x="2429" y="10293"/>
                  </a:cubicBezTo>
                  <a:cubicBezTo>
                    <a:pt x="2400" y="10307"/>
                    <a:pt x="2372" y="10307"/>
                    <a:pt x="2344" y="10321"/>
                  </a:cubicBezTo>
                  <a:cubicBezTo>
                    <a:pt x="2216" y="10335"/>
                    <a:pt x="2088" y="10335"/>
                    <a:pt x="1960" y="10335"/>
                  </a:cubicBezTo>
                  <a:cubicBezTo>
                    <a:pt x="1833" y="10335"/>
                    <a:pt x="1705" y="10321"/>
                    <a:pt x="1577" y="10307"/>
                  </a:cubicBezTo>
                  <a:lnTo>
                    <a:pt x="1577" y="10307"/>
                  </a:lnTo>
                  <a:cubicBezTo>
                    <a:pt x="1605" y="10506"/>
                    <a:pt x="1662" y="10704"/>
                    <a:pt x="1747" y="10889"/>
                  </a:cubicBezTo>
                  <a:cubicBezTo>
                    <a:pt x="1932" y="11315"/>
                    <a:pt x="2258" y="11656"/>
                    <a:pt x="2670" y="11854"/>
                  </a:cubicBezTo>
                  <a:cubicBezTo>
                    <a:pt x="2812" y="13304"/>
                    <a:pt x="4041" y="14302"/>
                    <a:pt x="5369" y="14302"/>
                  </a:cubicBezTo>
                  <a:cubicBezTo>
                    <a:pt x="5771" y="14302"/>
                    <a:pt x="6182" y="14210"/>
                    <a:pt x="6575" y="14012"/>
                  </a:cubicBezTo>
                  <a:cubicBezTo>
                    <a:pt x="6461" y="13530"/>
                    <a:pt x="6404" y="13047"/>
                    <a:pt x="6404" y="12550"/>
                  </a:cubicBezTo>
                  <a:lnTo>
                    <a:pt x="6404" y="8930"/>
                  </a:lnTo>
                  <a:cubicBezTo>
                    <a:pt x="6404" y="8291"/>
                    <a:pt x="6802" y="7723"/>
                    <a:pt x="7398" y="7510"/>
                  </a:cubicBezTo>
                  <a:lnTo>
                    <a:pt x="11217" y="6161"/>
                  </a:lnTo>
                  <a:cubicBezTo>
                    <a:pt x="11374" y="6104"/>
                    <a:pt x="11544" y="6076"/>
                    <a:pt x="11714" y="6076"/>
                  </a:cubicBezTo>
                  <a:cubicBezTo>
                    <a:pt x="11885" y="6076"/>
                    <a:pt x="12055" y="6104"/>
                    <a:pt x="12225" y="6161"/>
                  </a:cubicBezTo>
                  <a:lnTo>
                    <a:pt x="14511" y="6970"/>
                  </a:lnTo>
                  <a:cubicBezTo>
                    <a:pt x="14483" y="6502"/>
                    <a:pt x="14341" y="6047"/>
                    <a:pt x="14100" y="5650"/>
                  </a:cubicBezTo>
                  <a:cubicBezTo>
                    <a:pt x="13775" y="5390"/>
                    <a:pt x="13369" y="5254"/>
                    <a:pt x="12961" y="5254"/>
                  </a:cubicBezTo>
                  <a:cubicBezTo>
                    <a:pt x="12834" y="5254"/>
                    <a:pt x="12706" y="5268"/>
                    <a:pt x="12580" y="5295"/>
                  </a:cubicBezTo>
                  <a:cubicBezTo>
                    <a:pt x="12525" y="5310"/>
                    <a:pt x="12473" y="5316"/>
                    <a:pt x="12424" y="5316"/>
                  </a:cubicBezTo>
                  <a:cubicBezTo>
                    <a:pt x="11855" y="5316"/>
                    <a:pt x="11714" y="4406"/>
                    <a:pt x="12367" y="4301"/>
                  </a:cubicBezTo>
                  <a:cubicBezTo>
                    <a:pt x="12566" y="4258"/>
                    <a:pt x="12765" y="4244"/>
                    <a:pt x="12964" y="4230"/>
                  </a:cubicBezTo>
                  <a:lnTo>
                    <a:pt x="13163" y="4230"/>
                  </a:lnTo>
                  <a:cubicBezTo>
                    <a:pt x="13163" y="3946"/>
                    <a:pt x="13106" y="3662"/>
                    <a:pt x="12992" y="3407"/>
                  </a:cubicBezTo>
                  <a:cubicBezTo>
                    <a:pt x="12864" y="3151"/>
                    <a:pt x="12694" y="2910"/>
                    <a:pt x="12467" y="2725"/>
                  </a:cubicBezTo>
                  <a:cubicBezTo>
                    <a:pt x="12396" y="2697"/>
                    <a:pt x="12311" y="2682"/>
                    <a:pt x="12240" y="2682"/>
                  </a:cubicBezTo>
                  <a:cubicBezTo>
                    <a:pt x="12055" y="2682"/>
                    <a:pt x="11871" y="2739"/>
                    <a:pt x="11729" y="2853"/>
                  </a:cubicBezTo>
                  <a:cubicBezTo>
                    <a:pt x="11634" y="2915"/>
                    <a:pt x="11539" y="2942"/>
                    <a:pt x="11449" y="2942"/>
                  </a:cubicBezTo>
                  <a:cubicBezTo>
                    <a:pt x="11024" y="2942"/>
                    <a:pt x="10713" y="2343"/>
                    <a:pt x="11146" y="2015"/>
                  </a:cubicBezTo>
                  <a:cubicBezTo>
                    <a:pt x="11359" y="1859"/>
                    <a:pt x="11615" y="1760"/>
                    <a:pt x="11885" y="1703"/>
                  </a:cubicBezTo>
                  <a:cubicBezTo>
                    <a:pt x="11456" y="636"/>
                    <a:pt x="10442" y="1"/>
                    <a:pt x="9376" y="1"/>
                  </a:cubicBezTo>
                  <a:cubicBezTo>
                    <a:pt x="8995" y="1"/>
                    <a:pt x="8606" y="82"/>
                    <a:pt x="8236" y="255"/>
                  </a:cubicBezTo>
                  <a:cubicBezTo>
                    <a:pt x="8207" y="340"/>
                    <a:pt x="8179" y="411"/>
                    <a:pt x="8122" y="482"/>
                  </a:cubicBezTo>
                  <a:cubicBezTo>
                    <a:pt x="7923" y="709"/>
                    <a:pt x="7781" y="993"/>
                    <a:pt x="7739" y="1291"/>
                  </a:cubicBezTo>
                  <a:cubicBezTo>
                    <a:pt x="7838" y="1291"/>
                    <a:pt x="7938" y="1305"/>
                    <a:pt x="8037" y="1334"/>
                  </a:cubicBezTo>
                  <a:cubicBezTo>
                    <a:pt x="8264" y="1376"/>
                    <a:pt x="8463" y="1476"/>
                    <a:pt x="8648" y="1618"/>
                  </a:cubicBezTo>
                  <a:cubicBezTo>
                    <a:pt x="9055" y="1944"/>
                    <a:pt x="8756" y="2518"/>
                    <a:pt x="8337" y="2518"/>
                  </a:cubicBezTo>
                  <a:cubicBezTo>
                    <a:pt x="8246" y="2518"/>
                    <a:pt x="8148" y="2491"/>
                    <a:pt x="8051" y="2427"/>
                  </a:cubicBezTo>
                  <a:cubicBezTo>
                    <a:pt x="7980" y="2384"/>
                    <a:pt x="7909" y="2342"/>
                    <a:pt x="7824" y="2328"/>
                  </a:cubicBezTo>
                  <a:cubicBezTo>
                    <a:pt x="7786" y="2320"/>
                    <a:pt x="7747" y="2317"/>
                    <a:pt x="7709" y="2317"/>
                  </a:cubicBezTo>
                  <a:cubicBezTo>
                    <a:pt x="7452" y="2317"/>
                    <a:pt x="7215" y="2478"/>
                    <a:pt x="7128" y="2725"/>
                  </a:cubicBezTo>
                  <a:cubicBezTo>
                    <a:pt x="7072" y="2938"/>
                    <a:pt x="6873" y="3080"/>
                    <a:pt x="6646" y="3080"/>
                  </a:cubicBezTo>
                  <a:cubicBezTo>
                    <a:pt x="6589" y="3080"/>
                    <a:pt x="6546" y="3080"/>
                    <a:pt x="6489" y="3052"/>
                  </a:cubicBezTo>
                  <a:cubicBezTo>
                    <a:pt x="6220" y="2966"/>
                    <a:pt x="6078" y="2682"/>
                    <a:pt x="6163" y="2413"/>
                  </a:cubicBezTo>
                  <a:cubicBezTo>
                    <a:pt x="6262" y="2100"/>
                    <a:pt x="6461" y="1831"/>
                    <a:pt x="6717" y="1632"/>
                  </a:cubicBezTo>
                  <a:cubicBezTo>
                    <a:pt x="6702" y="1575"/>
                    <a:pt x="6688" y="1518"/>
                    <a:pt x="6702" y="1461"/>
                  </a:cubicBezTo>
                  <a:cubicBezTo>
                    <a:pt x="6717" y="1121"/>
                    <a:pt x="6788" y="794"/>
                    <a:pt x="6915" y="496"/>
                  </a:cubicBezTo>
                  <a:cubicBezTo>
                    <a:pt x="6440" y="160"/>
                    <a:pt x="5898" y="1"/>
                    <a:pt x="5364"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0" name="Google Shape;1320;p32"/>
            <p:cNvSpPr/>
            <p:nvPr/>
          </p:nvSpPr>
          <p:spPr>
            <a:xfrm>
              <a:off x="1925550" y="3490100"/>
              <a:ext cx="214775" cy="257100"/>
            </a:xfrm>
            <a:custGeom>
              <a:avLst/>
              <a:gdLst/>
              <a:ahLst/>
              <a:cxnLst/>
              <a:rect l="l" t="t" r="r" b="b"/>
              <a:pathLst>
                <a:path w="8591" h="10284" extrusionOk="0">
                  <a:moveTo>
                    <a:pt x="4290" y="0"/>
                  </a:moveTo>
                  <a:cubicBezTo>
                    <a:pt x="4235" y="0"/>
                    <a:pt x="4182" y="11"/>
                    <a:pt x="4132" y="32"/>
                  </a:cubicBezTo>
                  <a:lnTo>
                    <a:pt x="313" y="1381"/>
                  </a:lnTo>
                  <a:cubicBezTo>
                    <a:pt x="128" y="1452"/>
                    <a:pt x="1" y="1637"/>
                    <a:pt x="1" y="1835"/>
                  </a:cubicBezTo>
                  <a:lnTo>
                    <a:pt x="1" y="5470"/>
                  </a:lnTo>
                  <a:cubicBezTo>
                    <a:pt x="1" y="7912"/>
                    <a:pt x="1818" y="9971"/>
                    <a:pt x="4232" y="10283"/>
                  </a:cubicBezTo>
                  <a:lnTo>
                    <a:pt x="4359" y="10283"/>
                  </a:lnTo>
                  <a:cubicBezTo>
                    <a:pt x="6773" y="9971"/>
                    <a:pt x="8576" y="7912"/>
                    <a:pt x="8590" y="5470"/>
                  </a:cubicBezTo>
                  <a:lnTo>
                    <a:pt x="8590" y="1850"/>
                  </a:lnTo>
                  <a:cubicBezTo>
                    <a:pt x="8590" y="1637"/>
                    <a:pt x="8463" y="1466"/>
                    <a:pt x="8264" y="1395"/>
                  </a:cubicBezTo>
                  <a:lnTo>
                    <a:pt x="4459" y="32"/>
                  </a:lnTo>
                  <a:cubicBezTo>
                    <a:pt x="4402" y="11"/>
                    <a:pt x="4345" y="0"/>
                    <a:pt x="4290"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321" name="Google Shape;1321;p32"/>
          <p:cNvGrpSpPr/>
          <p:nvPr/>
        </p:nvGrpSpPr>
        <p:grpSpPr>
          <a:xfrm>
            <a:off x="995888" y="4007980"/>
            <a:ext cx="448675" cy="374875"/>
            <a:chOff x="238125" y="3344625"/>
            <a:chExt cx="448675" cy="374875"/>
          </a:xfrm>
        </p:grpSpPr>
        <p:sp>
          <p:nvSpPr>
            <p:cNvPr id="1322" name="Google Shape;1322;p32"/>
            <p:cNvSpPr/>
            <p:nvPr/>
          </p:nvSpPr>
          <p:spPr>
            <a:xfrm>
              <a:off x="238125" y="3344650"/>
              <a:ext cx="204475" cy="373425"/>
            </a:xfrm>
            <a:custGeom>
              <a:avLst/>
              <a:gdLst/>
              <a:ahLst/>
              <a:cxnLst/>
              <a:rect l="l" t="t" r="r" b="b"/>
              <a:pathLst>
                <a:path w="8179" h="14937" extrusionOk="0">
                  <a:moveTo>
                    <a:pt x="4813" y="1"/>
                  </a:moveTo>
                  <a:cubicBezTo>
                    <a:pt x="2158" y="1"/>
                    <a:pt x="0" y="2159"/>
                    <a:pt x="0" y="4814"/>
                  </a:cubicBezTo>
                  <a:cubicBezTo>
                    <a:pt x="0" y="7511"/>
                    <a:pt x="2442" y="10408"/>
                    <a:pt x="3493" y="11515"/>
                  </a:cubicBezTo>
                  <a:cubicBezTo>
                    <a:pt x="4330" y="12424"/>
                    <a:pt x="5267" y="13247"/>
                    <a:pt x="6290" y="13971"/>
                  </a:cubicBezTo>
                  <a:cubicBezTo>
                    <a:pt x="7028" y="14483"/>
                    <a:pt x="7653" y="14795"/>
                    <a:pt x="8178" y="14937"/>
                  </a:cubicBezTo>
                  <a:lnTo>
                    <a:pt x="8178" y="1378"/>
                  </a:lnTo>
                  <a:cubicBezTo>
                    <a:pt x="7284" y="483"/>
                    <a:pt x="6077" y="1"/>
                    <a:pt x="481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3" name="Google Shape;1323;p32"/>
            <p:cNvSpPr/>
            <p:nvPr/>
          </p:nvSpPr>
          <p:spPr>
            <a:xfrm>
              <a:off x="468125" y="3344625"/>
              <a:ext cx="218675" cy="374875"/>
            </a:xfrm>
            <a:custGeom>
              <a:avLst/>
              <a:gdLst/>
              <a:ahLst/>
              <a:cxnLst/>
              <a:rect l="l" t="t" r="r" b="b"/>
              <a:pathLst>
                <a:path w="8747" h="14995" extrusionOk="0">
                  <a:moveTo>
                    <a:pt x="2197" y="1"/>
                  </a:moveTo>
                  <a:cubicBezTo>
                    <a:pt x="1429" y="1"/>
                    <a:pt x="648" y="269"/>
                    <a:pt x="0" y="854"/>
                  </a:cubicBezTo>
                  <a:lnTo>
                    <a:pt x="0" y="14824"/>
                  </a:lnTo>
                  <a:cubicBezTo>
                    <a:pt x="298" y="14938"/>
                    <a:pt x="625" y="14995"/>
                    <a:pt x="952" y="14995"/>
                  </a:cubicBezTo>
                  <a:cubicBezTo>
                    <a:pt x="2300" y="14995"/>
                    <a:pt x="3436" y="14015"/>
                    <a:pt x="3663" y="12695"/>
                  </a:cubicBezTo>
                  <a:cubicBezTo>
                    <a:pt x="3621" y="12283"/>
                    <a:pt x="3436" y="11900"/>
                    <a:pt x="3138" y="11601"/>
                  </a:cubicBezTo>
                  <a:cubicBezTo>
                    <a:pt x="3110" y="11573"/>
                    <a:pt x="3081" y="11545"/>
                    <a:pt x="3067" y="11502"/>
                  </a:cubicBezTo>
                  <a:cubicBezTo>
                    <a:pt x="3053" y="11530"/>
                    <a:pt x="3039" y="11573"/>
                    <a:pt x="3039" y="11601"/>
                  </a:cubicBezTo>
                  <a:cubicBezTo>
                    <a:pt x="2982" y="11829"/>
                    <a:pt x="2769" y="11985"/>
                    <a:pt x="2542" y="11985"/>
                  </a:cubicBezTo>
                  <a:cubicBezTo>
                    <a:pt x="2499" y="11985"/>
                    <a:pt x="2457" y="11985"/>
                    <a:pt x="2414" y="11971"/>
                  </a:cubicBezTo>
                  <a:cubicBezTo>
                    <a:pt x="2144" y="11914"/>
                    <a:pt x="1974" y="11630"/>
                    <a:pt x="2045" y="11360"/>
                  </a:cubicBezTo>
                  <a:cubicBezTo>
                    <a:pt x="2244" y="10551"/>
                    <a:pt x="2968" y="9983"/>
                    <a:pt x="3805" y="9983"/>
                  </a:cubicBezTo>
                  <a:cubicBezTo>
                    <a:pt x="4388" y="9983"/>
                    <a:pt x="4501" y="10806"/>
                    <a:pt x="3947" y="10977"/>
                  </a:cubicBezTo>
                  <a:cubicBezTo>
                    <a:pt x="4260" y="11317"/>
                    <a:pt x="4487" y="11729"/>
                    <a:pt x="4601" y="12169"/>
                  </a:cubicBezTo>
                  <a:cubicBezTo>
                    <a:pt x="4984" y="11871"/>
                    <a:pt x="5282" y="11488"/>
                    <a:pt x="5467" y="11048"/>
                  </a:cubicBezTo>
                  <a:cubicBezTo>
                    <a:pt x="5509" y="10849"/>
                    <a:pt x="5538" y="10664"/>
                    <a:pt x="5538" y="10466"/>
                  </a:cubicBezTo>
                  <a:cubicBezTo>
                    <a:pt x="5523" y="9770"/>
                    <a:pt x="5197" y="9117"/>
                    <a:pt x="4643" y="8691"/>
                  </a:cubicBezTo>
                  <a:cubicBezTo>
                    <a:pt x="4208" y="8359"/>
                    <a:pt x="4521" y="7768"/>
                    <a:pt x="4941" y="7768"/>
                  </a:cubicBezTo>
                  <a:cubicBezTo>
                    <a:pt x="5042" y="7768"/>
                    <a:pt x="5149" y="7802"/>
                    <a:pt x="5254" y="7882"/>
                  </a:cubicBezTo>
                  <a:cubicBezTo>
                    <a:pt x="6063" y="8492"/>
                    <a:pt x="6546" y="9443"/>
                    <a:pt x="6560" y="10466"/>
                  </a:cubicBezTo>
                  <a:lnTo>
                    <a:pt x="6560" y="10707"/>
                  </a:lnTo>
                  <a:cubicBezTo>
                    <a:pt x="8462" y="9827"/>
                    <a:pt x="8746" y="7228"/>
                    <a:pt x="7071" y="5965"/>
                  </a:cubicBezTo>
                  <a:lnTo>
                    <a:pt x="7057" y="5965"/>
                  </a:lnTo>
                  <a:cubicBezTo>
                    <a:pt x="7114" y="5766"/>
                    <a:pt x="7128" y="5553"/>
                    <a:pt x="7128" y="5354"/>
                  </a:cubicBezTo>
                  <a:cubicBezTo>
                    <a:pt x="7128" y="4616"/>
                    <a:pt x="6844" y="3920"/>
                    <a:pt x="6333" y="3395"/>
                  </a:cubicBezTo>
                  <a:cubicBezTo>
                    <a:pt x="6176" y="4020"/>
                    <a:pt x="5836" y="4588"/>
                    <a:pt x="5353" y="5014"/>
                  </a:cubicBezTo>
                  <a:cubicBezTo>
                    <a:pt x="5239" y="5127"/>
                    <a:pt x="5097" y="5198"/>
                    <a:pt x="4955" y="5212"/>
                  </a:cubicBezTo>
                  <a:cubicBezTo>
                    <a:pt x="4700" y="5212"/>
                    <a:pt x="4487" y="5014"/>
                    <a:pt x="4444" y="4772"/>
                  </a:cubicBezTo>
                  <a:cubicBezTo>
                    <a:pt x="4388" y="4360"/>
                    <a:pt x="4132" y="4020"/>
                    <a:pt x="3749" y="3864"/>
                  </a:cubicBezTo>
                  <a:cubicBezTo>
                    <a:pt x="3228" y="3622"/>
                    <a:pt x="3457" y="2894"/>
                    <a:pt x="3947" y="2894"/>
                  </a:cubicBezTo>
                  <a:cubicBezTo>
                    <a:pt x="4005" y="2894"/>
                    <a:pt x="4067" y="2904"/>
                    <a:pt x="4132" y="2926"/>
                  </a:cubicBezTo>
                  <a:cubicBezTo>
                    <a:pt x="4530" y="3083"/>
                    <a:pt x="4870" y="3367"/>
                    <a:pt x="5112" y="3722"/>
                  </a:cubicBezTo>
                  <a:cubicBezTo>
                    <a:pt x="5310" y="3395"/>
                    <a:pt x="5424" y="3012"/>
                    <a:pt x="5424" y="2628"/>
                  </a:cubicBezTo>
                  <a:cubicBezTo>
                    <a:pt x="5088" y="987"/>
                    <a:pt x="3668" y="1"/>
                    <a:pt x="219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1327"/>
        <p:cNvGrpSpPr/>
        <p:nvPr/>
      </p:nvGrpSpPr>
      <p:grpSpPr>
        <a:xfrm>
          <a:off x="0" y="0"/>
          <a:ext cx="0" cy="0"/>
          <a:chOff x="0" y="0"/>
          <a:chExt cx="0" cy="0"/>
        </a:xfrm>
      </p:grpSpPr>
      <p:sp>
        <p:nvSpPr>
          <p:cNvPr id="1328" name="Google Shape;1328;p35"/>
          <p:cNvSpPr txBox="1">
            <a:spLocks noGrp="1"/>
          </p:cNvSpPr>
          <p:nvPr>
            <p:ph type="title" idx="4294967295"/>
          </p:nvPr>
        </p:nvSpPr>
        <p:spPr>
          <a:xfrm>
            <a:off x="1048350" y="320040"/>
            <a:ext cx="7047300" cy="4824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rgbClr val="000000"/>
              </a:buClr>
              <a:buSzPts val="1100"/>
              <a:buFont typeface="Arial"/>
              <a:buNone/>
            </a:pPr>
            <a:r>
              <a:rPr lang="en">
                <a:latin typeface="Arial"/>
                <a:ea typeface="Arial"/>
                <a:cs typeface="Arial"/>
                <a:sym typeface="Arial"/>
              </a:rPr>
              <a:t>Infographics</a:t>
            </a:r>
            <a:endParaRPr>
              <a:solidFill>
                <a:srgbClr val="FFFFFF"/>
              </a:solidFill>
              <a:latin typeface="Arial"/>
              <a:ea typeface="Arial"/>
              <a:cs typeface="Arial"/>
              <a:sym typeface="Arial"/>
            </a:endParaRPr>
          </a:p>
        </p:txBody>
      </p:sp>
      <p:sp>
        <p:nvSpPr>
          <p:cNvPr id="1329" name="Google Shape;1329;p35"/>
          <p:cNvSpPr txBox="1">
            <a:spLocks noGrp="1"/>
          </p:cNvSpPr>
          <p:nvPr>
            <p:ph type="body" idx="4294967295"/>
          </p:nvPr>
        </p:nvSpPr>
        <p:spPr>
          <a:xfrm>
            <a:off x="943675" y="1084204"/>
            <a:ext cx="7079400" cy="318300"/>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100"/>
              <a:buNone/>
            </a:pPr>
            <a:r>
              <a:rPr lang="en">
                <a:solidFill>
                  <a:schemeClr val="lt1"/>
                </a:solidFill>
                <a:latin typeface="Arial"/>
                <a:ea typeface="Arial"/>
                <a:cs typeface="Arial"/>
                <a:sym typeface="Arial"/>
              </a:rPr>
              <a:t>You can add and edit some </a:t>
            </a:r>
            <a:r>
              <a:rPr lang="en" b="1">
                <a:solidFill>
                  <a:srgbClr val="869FB2"/>
                </a:solidFill>
                <a:uFill>
                  <a:noFill/>
                </a:uFill>
                <a:latin typeface="Arial"/>
                <a:ea typeface="Arial"/>
                <a:cs typeface="Arial"/>
                <a:sym typeface="Aria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infographics</a:t>
            </a:r>
            <a:r>
              <a:rPr lang="en">
                <a:solidFill>
                  <a:schemeClr val="lt1"/>
                </a:solidFill>
                <a:latin typeface="Arial"/>
                <a:ea typeface="Arial"/>
                <a:cs typeface="Arial"/>
                <a:sym typeface="Arial"/>
              </a:rPr>
              <a:t> to your presentation to present your data in a visual way.</a:t>
            </a:r>
            <a:endParaRPr>
              <a:solidFill>
                <a:srgbClr val="FFFFFF"/>
              </a:solidFill>
              <a:latin typeface="Arial"/>
              <a:ea typeface="Arial"/>
              <a:cs typeface="Arial"/>
              <a:sym typeface="Arial"/>
            </a:endParaRPr>
          </a:p>
          <a:p>
            <a:pPr marL="0" marR="0" lvl="0" indent="0" algn="l" rtl="0">
              <a:lnSpc>
                <a:spcPct val="115000"/>
              </a:lnSpc>
              <a:spcBef>
                <a:spcPts val="0"/>
              </a:spcBef>
              <a:spcAft>
                <a:spcPts val="0"/>
              </a:spcAft>
              <a:buSzPts val="1100"/>
              <a:buNone/>
            </a:pPr>
            <a:endParaRPr>
              <a:solidFill>
                <a:srgbClr val="869FB2"/>
              </a:solidFill>
              <a:latin typeface="Arial"/>
              <a:ea typeface="Arial"/>
              <a:cs typeface="Arial"/>
              <a:sym typeface="Arial"/>
            </a:endParaRPr>
          </a:p>
        </p:txBody>
      </p:sp>
      <p:sp>
        <p:nvSpPr>
          <p:cNvPr id="1330" name="Google Shape;1330;p35"/>
          <p:cNvSpPr txBox="1"/>
          <p:nvPr/>
        </p:nvSpPr>
        <p:spPr>
          <a:xfrm>
            <a:off x="943675" y="1487934"/>
            <a:ext cx="5571300" cy="2931900"/>
          </a:xfrm>
          <a:prstGeom prst="rect">
            <a:avLst/>
          </a:prstGeom>
          <a:noFill/>
          <a:ln>
            <a:noFill/>
          </a:ln>
        </p:spPr>
        <p:txBody>
          <a:bodyPr spcFirstLastPara="1" wrap="square" lIns="91425" tIns="91425" rIns="91425" bIns="91425" anchor="t" anchorCtr="0">
            <a:noAutofit/>
          </a:bodyPr>
          <a:lstStyle/>
          <a:p>
            <a:pPr marL="457200" marR="0" lvl="0" indent="-298450" algn="l" rtl="0">
              <a:lnSpc>
                <a:spcPct val="115000"/>
              </a:lnSpc>
              <a:spcBef>
                <a:spcPts val="0"/>
              </a:spcBef>
              <a:spcAft>
                <a:spcPts val="0"/>
              </a:spcAft>
              <a:buClr>
                <a:srgbClr val="FFFFFF"/>
              </a:buClr>
              <a:buSzPts val="1100"/>
              <a:buFont typeface="Arial"/>
              <a:buChar char="●"/>
            </a:pPr>
            <a:r>
              <a:rPr lang="en" sz="1100" b="0" i="0" u="none" strike="noStrike" cap="none">
                <a:solidFill>
                  <a:srgbClr val="FFFFFF"/>
                </a:solidFill>
                <a:latin typeface="Arial"/>
                <a:ea typeface="Arial"/>
                <a:cs typeface="Arial"/>
                <a:sym typeface="Arial"/>
              </a:rPr>
              <a:t>Choose your favourite infographic and insert it in your presentation using Ctrl C + Ctrl V or Cmd C + Cmd V in Mac.</a:t>
            </a:r>
            <a:endParaRPr sz="1100" b="0" i="0" u="none" strike="noStrike" cap="none">
              <a:solidFill>
                <a:srgbClr val="FFFFFF"/>
              </a:solidFill>
              <a:latin typeface="Arial"/>
              <a:ea typeface="Arial"/>
              <a:cs typeface="Arial"/>
              <a:sym typeface="Arial"/>
            </a:endParaRPr>
          </a:p>
          <a:p>
            <a:pPr marL="457200" marR="0" lvl="0" indent="-298450" algn="l" rtl="0">
              <a:lnSpc>
                <a:spcPct val="115000"/>
              </a:lnSpc>
              <a:spcBef>
                <a:spcPts val="0"/>
              </a:spcBef>
              <a:spcAft>
                <a:spcPts val="0"/>
              </a:spcAft>
              <a:buClr>
                <a:srgbClr val="FFFFFF"/>
              </a:buClr>
              <a:buSzPts val="1100"/>
              <a:buFont typeface="Proxima Nova"/>
              <a:buChar char="●"/>
            </a:pPr>
            <a:r>
              <a:rPr lang="en" sz="1100" b="0" i="0" u="none" strike="noStrike" cap="none">
                <a:solidFill>
                  <a:srgbClr val="FFFFFF"/>
                </a:solidFill>
                <a:latin typeface="Arial"/>
                <a:ea typeface="Arial"/>
                <a:cs typeface="Arial"/>
                <a:sym typeface="Arial"/>
              </a:rPr>
              <a:t>Select one of the parts and </a:t>
            </a:r>
            <a:r>
              <a:rPr lang="en" sz="1100" b="1" i="0" u="none" strike="noStrike" cap="none">
                <a:solidFill>
                  <a:srgbClr val="869FB2"/>
                </a:solidFill>
                <a:latin typeface="Arial"/>
                <a:ea typeface="Arial"/>
                <a:cs typeface="Arial"/>
                <a:sym typeface="Arial"/>
              </a:rPr>
              <a:t>ungroup</a:t>
            </a:r>
            <a:r>
              <a:rPr lang="en" sz="1100" b="0" i="0" u="none" strike="noStrike" cap="none">
                <a:solidFill>
                  <a:srgbClr val="FFFFFF"/>
                </a:solidFill>
                <a:latin typeface="Arial"/>
                <a:ea typeface="Arial"/>
                <a:cs typeface="Arial"/>
                <a:sym typeface="Arial"/>
              </a:rPr>
              <a:t> it by right-clicking and choosing “Ungroup”. </a:t>
            </a:r>
            <a:endParaRPr sz="1100" b="0" i="0" u="none" strike="noStrike" cap="none">
              <a:solidFill>
                <a:srgbClr val="FFFFFF"/>
              </a:solidFill>
              <a:latin typeface="Arial"/>
              <a:ea typeface="Arial"/>
              <a:cs typeface="Arial"/>
              <a:sym typeface="Arial"/>
            </a:endParaRPr>
          </a:p>
          <a:p>
            <a:pPr marL="457200" marR="0" lvl="0" indent="-298450" algn="l" rtl="0">
              <a:lnSpc>
                <a:spcPct val="115000"/>
              </a:lnSpc>
              <a:spcBef>
                <a:spcPts val="0"/>
              </a:spcBef>
              <a:spcAft>
                <a:spcPts val="0"/>
              </a:spcAft>
              <a:buClr>
                <a:srgbClr val="FFFFFF"/>
              </a:buClr>
              <a:buSzPts val="1100"/>
              <a:buFont typeface="Proxima Nova"/>
              <a:buChar char="●"/>
            </a:pPr>
            <a:r>
              <a:rPr lang="en" sz="1100" b="1" i="0" u="none" strike="noStrike" cap="none">
                <a:solidFill>
                  <a:srgbClr val="869FB2"/>
                </a:solidFill>
                <a:latin typeface="Arial"/>
                <a:ea typeface="Arial"/>
                <a:cs typeface="Arial"/>
                <a:sym typeface="Arial"/>
              </a:rPr>
              <a:t>Change the color</a:t>
            </a:r>
            <a:r>
              <a:rPr lang="en" sz="1100" b="0" i="0" u="none" strike="noStrike" cap="none">
                <a:solidFill>
                  <a:srgbClr val="FFFFFF"/>
                </a:solidFill>
                <a:latin typeface="Arial"/>
                <a:ea typeface="Arial"/>
                <a:cs typeface="Arial"/>
                <a:sym typeface="Arial"/>
              </a:rPr>
              <a:t> by clicking on the paint bucket. </a:t>
            </a:r>
            <a:endParaRPr sz="1100" b="0" i="0" u="none" strike="noStrike" cap="none">
              <a:solidFill>
                <a:srgbClr val="FFFFFF"/>
              </a:solidFill>
              <a:latin typeface="Arial"/>
              <a:ea typeface="Arial"/>
              <a:cs typeface="Arial"/>
              <a:sym typeface="Arial"/>
            </a:endParaRPr>
          </a:p>
          <a:p>
            <a:pPr marL="457200" marR="0" lvl="0" indent="-298450" algn="l" rtl="0">
              <a:lnSpc>
                <a:spcPct val="115000"/>
              </a:lnSpc>
              <a:spcBef>
                <a:spcPts val="0"/>
              </a:spcBef>
              <a:spcAft>
                <a:spcPts val="0"/>
              </a:spcAft>
              <a:buClr>
                <a:srgbClr val="FFFFFF"/>
              </a:buClr>
              <a:buSzPts val="1100"/>
              <a:buFont typeface="Proxima Nova"/>
              <a:buChar char="●"/>
            </a:pPr>
            <a:r>
              <a:rPr lang="en" sz="1100" b="0" i="0" u="none" strike="noStrike" cap="none">
                <a:solidFill>
                  <a:srgbClr val="FFFFFF"/>
                </a:solidFill>
                <a:latin typeface="Arial"/>
                <a:ea typeface="Arial"/>
                <a:cs typeface="Arial"/>
                <a:sym typeface="Arial"/>
              </a:rPr>
              <a:t>Then </a:t>
            </a:r>
            <a:r>
              <a:rPr lang="en" sz="1100" b="1" i="0" u="none" strike="noStrike" cap="none">
                <a:solidFill>
                  <a:srgbClr val="869FB2"/>
                </a:solidFill>
                <a:latin typeface="Arial"/>
                <a:ea typeface="Arial"/>
                <a:cs typeface="Arial"/>
                <a:sym typeface="Arial"/>
              </a:rPr>
              <a:t>resize</a:t>
            </a:r>
            <a:r>
              <a:rPr lang="en" sz="1100" b="0" i="0" u="none" strike="noStrike" cap="none">
                <a:solidFill>
                  <a:srgbClr val="FFFFFF"/>
                </a:solidFill>
                <a:latin typeface="Arial"/>
                <a:ea typeface="Arial"/>
                <a:cs typeface="Arial"/>
                <a:sym typeface="Arial"/>
              </a:rPr>
              <a:t> the element by clicking and dragging one of the square-shaped points of its bounding box (the cursor should look like a double-headed arrow). Remember to hold Shift while dragging to keep the proportions.</a:t>
            </a:r>
            <a:endParaRPr sz="1100" b="0" i="0" u="none" strike="noStrike" cap="none">
              <a:solidFill>
                <a:srgbClr val="FFFFFF"/>
              </a:solidFill>
              <a:latin typeface="Arial"/>
              <a:ea typeface="Arial"/>
              <a:cs typeface="Arial"/>
              <a:sym typeface="Arial"/>
            </a:endParaRPr>
          </a:p>
          <a:p>
            <a:pPr marL="457200" marR="0" lvl="0" indent="-298450" algn="l" rtl="0">
              <a:lnSpc>
                <a:spcPct val="115000"/>
              </a:lnSpc>
              <a:spcBef>
                <a:spcPts val="0"/>
              </a:spcBef>
              <a:spcAft>
                <a:spcPts val="0"/>
              </a:spcAft>
              <a:buClr>
                <a:srgbClr val="FFFFFF"/>
              </a:buClr>
              <a:buSzPts val="1100"/>
              <a:buFont typeface="Proxima Nova"/>
              <a:buChar char="●"/>
            </a:pPr>
            <a:r>
              <a:rPr lang="en" sz="1100" b="1" i="0" u="none" strike="noStrike" cap="none">
                <a:solidFill>
                  <a:srgbClr val="869FB2"/>
                </a:solidFill>
                <a:latin typeface="Arial"/>
                <a:ea typeface="Arial"/>
                <a:cs typeface="Arial"/>
                <a:sym typeface="Arial"/>
              </a:rPr>
              <a:t>Group</a:t>
            </a:r>
            <a:r>
              <a:rPr lang="en" sz="1100" b="0" i="0" u="none" strike="noStrike" cap="none">
                <a:solidFill>
                  <a:srgbClr val="FFFFFF"/>
                </a:solidFill>
                <a:latin typeface="Arial"/>
                <a:ea typeface="Arial"/>
                <a:cs typeface="Arial"/>
                <a:sym typeface="Arial"/>
              </a:rPr>
              <a:t> the elements again by selecting them, right-clicking and choosing “Group”.</a:t>
            </a:r>
            <a:endParaRPr sz="1100" b="0" i="0" u="none" strike="noStrike" cap="none">
              <a:solidFill>
                <a:srgbClr val="FFFFFF"/>
              </a:solidFill>
              <a:latin typeface="Arial"/>
              <a:ea typeface="Arial"/>
              <a:cs typeface="Arial"/>
              <a:sym typeface="Arial"/>
            </a:endParaRPr>
          </a:p>
          <a:p>
            <a:pPr marL="457200" marR="0" lvl="0" indent="-298450" algn="l" rtl="0">
              <a:lnSpc>
                <a:spcPct val="115000"/>
              </a:lnSpc>
              <a:spcBef>
                <a:spcPts val="0"/>
              </a:spcBef>
              <a:spcAft>
                <a:spcPts val="0"/>
              </a:spcAft>
              <a:buClr>
                <a:srgbClr val="FFFFFF"/>
              </a:buClr>
              <a:buSzPts val="1100"/>
              <a:buFont typeface="Arial"/>
              <a:buChar char="●"/>
            </a:pPr>
            <a:r>
              <a:rPr lang="en" sz="1100" b="0" i="0" u="none" strike="noStrike" cap="none">
                <a:solidFill>
                  <a:srgbClr val="FFFFFF"/>
                </a:solidFill>
                <a:latin typeface="Arial"/>
                <a:ea typeface="Arial"/>
                <a:cs typeface="Arial"/>
                <a:sym typeface="Arial"/>
              </a:rPr>
              <a:t>Repeat the steps above with the other parts and when you’re done editing, copy the end result and paste it into your presentation.</a:t>
            </a:r>
            <a:endParaRPr sz="1100" b="0" i="0" u="none" strike="noStrike" cap="none">
              <a:solidFill>
                <a:srgbClr val="FFFFFF"/>
              </a:solidFill>
              <a:latin typeface="Arial"/>
              <a:ea typeface="Arial"/>
              <a:cs typeface="Arial"/>
              <a:sym typeface="Arial"/>
            </a:endParaRPr>
          </a:p>
          <a:p>
            <a:pPr marL="457200" marR="0" lvl="0" indent="-298450" algn="l" rtl="0">
              <a:lnSpc>
                <a:spcPct val="115000"/>
              </a:lnSpc>
              <a:spcBef>
                <a:spcPts val="0"/>
              </a:spcBef>
              <a:spcAft>
                <a:spcPts val="0"/>
              </a:spcAft>
              <a:buClr>
                <a:srgbClr val="FFFFFF"/>
              </a:buClr>
              <a:buSzPts val="1100"/>
              <a:buFont typeface="Proxima Nova"/>
              <a:buChar char="●"/>
            </a:pPr>
            <a:r>
              <a:rPr lang="en" sz="1100" b="0" i="0" u="none" strike="noStrike" cap="none">
                <a:solidFill>
                  <a:srgbClr val="FFFFFF"/>
                </a:solidFill>
                <a:latin typeface="Arial"/>
                <a:ea typeface="Arial"/>
                <a:cs typeface="Arial"/>
                <a:sym typeface="Arial"/>
              </a:rPr>
              <a:t>Remember to choose the</a:t>
            </a:r>
            <a:r>
              <a:rPr lang="en" sz="1100" b="0" i="0" u="none" strike="noStrike" cap="none">
                <a:solidFill>
                  <a:srgbClr val="78909C"/>
                </a:solidFill>
                <a:latin typeface="Arial"/>
                <a:ea typeface="Arial"/>
                <a:cs typeface="Arial"/>
                <a:sym typeface="Arial"/>
              </a:rPr>
              <a:t> </a:t>
            </a:r>
            <a:r>
              <a:rPr lang="en" sz="1100" b="0" i="0" u="none" strike="noStrike" cap="none">
                <a:solidFill>
                  <a:srgbClr val="869FB2"/>
                </a:solidFill>
                <a:latin typeface="Arial"/>
                <a:ea typeface="Arial"/>
                <a:cs typeface="Arial"/>
                <a:sym typeface="Arial"/>
              </a:rPr>
              <a:t>“</a:t>
            </a:r>
            <a:r>
              <a:rPr lang="en" sz="1100" b="1" i="0" u="none" strike="noStrike" cap="none">
                <a:solidFill>
                  <a:srgbClr val="869FB2"/>
                </a:solidFill>
                <a:latin typeface="Arial"/>
                <a:ea typeface="Arial"/>
                <a:cs typeface="Arial"/>
                <a:sym typeface="Arial"/>
              </a:rPr>
              <a:t>Keep source formatting</a:t>
            </a:r>
            <a:r>
              <a:rPr lang="en" sz="1100" b="0" i="0" u="none" strike="noStrike" cap="none">
                <a:solidFill>
                  <a:srgbClr val="869FB2"/>
                </a:solidFill>
                <a:latin typeface="Arial"/>
                <a:ea typeface="Arial"/>
                <a:cs typeface="Arial"/>
                <a:sym typeface="Arial"/>
              </a:rPr>
              <a:t>”</a:t>
            </a:r>
            <a:r>
              <a:rPr lang="en" sz="1100" b="0" i="0" u="none" strike="noStrike" cap="none">
                <a:solidFill>
                  <a:srgbClr val="FFFFFF"/>
                </a:solidFill>
                <a:latin typeface="Arial"/>
                <a:ea typeface="Arial"/>
                <a:cs typeface="Arial"/>
                <a:sym typeface="Arial"/>
              </a:rPr>
              <a:t> option so that it keeps the design. For more info, please visit </a:t>
            </a:r>
            <a:r>
              <a:rPr lang="en" sz="1100" b="1" i="0" u="none" strike="noStrike" cap="none">
                <a:solidFill>
                  <a:srgbClr val="869FB2"/>
                </a:solidFill>
                <a:uFill>
                  <a:noFill/>
                </a:uFill>
                <a:latin typeface="Arial"/>
                <a:ea typeface="Arial"/>
                <a:cs typeface="Arial"/>
                <a:sym typeface="Arial"/>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our blog</a:t>
            </a:r>
            <a:r>
              <a:rPr lang="en" sz="1100" b="0" i="0" u="none" strike="noStrike" cap="none">
                <a:solidFill>
                  <a:srgbClr val="FFFFFF"/>
                </a:solidFill>
                <a:latin typeface="Arial"/>
                <a:ea typeface="Arial"/>
                <a:cs typeface="Arial"/>
                <a:sym typeface="Arial"/>
              </a:rPr>
              <a:t>.</a:t>
            </a:r>
            <a:endParaRPr sz="1100" b="0" i="0" u="none" strike="noStrike" cap="none">
              <a:solidFill>
                <a:srgbClr val="000000"/>
              </a:solidFill>
              <a:latin typeface="Arial"/>
              <a:ea typeface="Arial"/>
              <a:cs typeface="Arial"/>
              <a:sym typeface="Arial"/>
            </a:endParaRPr>
          </a:p>
        </p:txBody>
      </p:sp>
      <p:grpSp>
        <p:nvGrpSpPr>
          <p:cNvPr id="1331" name="Google Shape;1331;p35"/>
          <p:cNvGrpSpPr/>
          <p:nvPr/>
        </p:nvGrpSpPr>
        <p:grpSpPr>
          <a:xfrm>
            <a:off x="6874322" y="1571957"/>
            <a:ext cx="1446116" cy="2863897"/>
            <a:chOff x="6529419" y="1724307"/>
            <a:chExt cx="1480463" cy="2931917"/>
          </a:xfrm>
        </p:grpSpPr>
        <p:grpSp>
          <p:nvGrpSpPr>
            <p:cNvPr id="1332" name="Google Shape;1332;p35"/>
            <p:cNvGrpSpPr/>
            <p:nvPr/>
          </p:nvGrpSpPr>
          <p:grpSpPr>
            <a:xfrm>
              <a:off x="6556827" y="1724307"/>
              <a:ext cx="956596" cy="944294"/>
              <a:chOff x="3800349" y="1238762"/>
              <a:chExt cx="1098904" cy="1084772"/>
            </a:xfrm>
          </p:grpSpPr>
          <p:grpSp>
            <p:nvGrpSpPr>
              <p:cNvPr id="1333" name="Google Shape;1333;p35"/>
              <p:cNvGrpSpPr/>
              <p:nvPr/>
            </p:nvGrpSpPr>
            <p:grpSpPr>
              <a:xfrm>
                <a:off x="3800349" y="1238762"/>
                <a:ext cx="1098904" cy="1084772"/>
                <a:chOff x="3800349" y="1238762"/>
                <a:chExt cx="1098904" cy="1084772"/>
              </a:xfrm>
            </p:grpSpPr>
            <p:sp>
              <p:nvSpPr>
                <p:cNvPr id="1334" name="Google Shape;1334;p35"/>
                <p:cNvSpPr/>
                <p:nvPr/>
              </p:nvSpPr>
              <p:spPr>
                <a:xfrm>
                  <a:off x="3800349" y="1238762"/>
                  <a:ext cx="1098904" cy="1084772"/>
                </a:xfrm>
                <a:custGeom>
                  <a:avLst/>
                  <a:gdLst/>
                  <a:ahLst/>
                  <a:cxnLst/>
                  <a:rect l="l" t="t" r="r" b="b"/>
                  <a:pathLst>
                    <a:path w="45721" h="45133" extrusionOk="0">
                      <a:moveTo>
                        <a:pt x="22825" y="1"/>
                      </a:moveTo>
                      <a:cubicBezTo>
                        <a:pt x="22054" y="1"/>
                        <a:pt x="21283" y="295"/>
                        <a:pt x="20693" y="885"/>
                      </a:cubicBezTo>
                      <a:lnTo>
                        <a:pt x="1179" y="20482"/>
                      </a:lnTo>
                      <a:cubicBezTo>
                        <a:pt x="0" y="21661"/>
                        <a:pt x="0" y="23566"/>
                        <a:pt x="1179" y="24733"/>
                      </a:cubicBezTo>
                      <a:lnTo>
                        <a:pt x="20777" y="44259"/>
                      </a:lnTo>
                      <a:cubicBezTo>
                        <a:pt x="21364" y="44841"/>
                        <a:pt x="22133" y="45133"/>
                        <a:pt x="22900" y="45133"/>
                      </a:cubicBezTo>
                      <a:cubicBezTo>
                        <a:pt x="23672" y="45133"/>
                        <a:pt x="24442" y="44838"/>
                        <a:pt x="25027" y="44247"/>
                      </a:cubicBezTo>
                      <a:lnTo>
                        <a:pt x="32873" y="36377"/>
                      </a:lnTo>
                      <a:cubicBezTo>
                        <a:pt x="33053" y="36197"/>
                        <a:pt x="33283" y="36110"/>
                        <a:pt x="33511" y="36110"/>
                      </a:cubicBezTo>
                      <a:cubicBezTo>
                        <a:pt x="33810" y="36110"/>
                        <a:pt x="34108" y="36260"/>
                        <a:pt x="34290" y="36544"/>
                      </a:cubicBezTo>
                      <a:cubicBezTo>
                        <a:pt x="34743" y="37246"/>
                        <a:pt x="35112" y="38020"/>
                        <a:pt x="35409" y="38806"/>
                      </a:cubicBezTo>
                      <a:cubicBezTo>
                        <a:pt x="35588" y="39294"/>
                        <a:pt x="35909" y="39735"/>
                        <a:pt x="36362" y="40080"/>
                      </a:cubicBezTo>
                      <a:cubicBezTo>
                        <a:pt x="36890" y="40489"/>
                        <a:pt x="37508" y="40695"/>
                        <a:pt x="38128" y="40695"/>
                      </a:cubicBezTo>
                      <a:cubicBezTo>
                        <a:pt x="38682" y="40695"/>
                        <a:pt x="39237" y="40530"/>
                        <a:pt x="39731" y="40199"/>
                      </a:cubicBezTo>
                      <a:cubicBezTo>
                        <a:pt x="41303" y="39127"/>
                        <a:pt x="41446" y="36984"/>
                        <a:pt x="40172" y="35710"/>
                      </a:cubicBezTo>
                      <a:cubicBezTo>
                        <a:pt x="39862" y="35401"/>
                        <a:pt x="39505" y="35186"/>
                        <a:pt x="39112" y="35044"/>
                      </a:cubicBezTo>
                      <a:cubicBezTo>
                        <a:pt x="38326" y="34758"/>
                        <a:pt x="37564" y="34401"/>
                        <a:pt x="36862" y="33948"/>
                      </a:cubicBezTo>
                      <a:cubicBezTo>
                        <a:pt x="36374" y="33639"/>
                        <a:pt x="36279" y="32960"/>
                        <a:pt x="36695" y="32543"/>
                      </a:cubicBezTo>
                      <a:lnTo>
                        <a:pt x="44553" y="24661"/>
                      </a:lnTo>
                      <a:cubicBezTo>
                        <a:pt x="45720" y="23483"/>
                        <a:pt x="45720" y="21578"/>
                        <a:pt x="44542" y="20399"/>
                      </a:cubicBezTo>
                      <a:lnTo>
                        <a:pt x="24956" y="885"/>
                      </a:lnTo>
                      <a:cubicBezTo>
                        <a:pt x="24366" y="295"/>
                        <a:pt x="23595" y="1"/>
                        <a:pt x="22825" y="1"/>
                      </a:cubicBezTo>
                      <a:close/>
                    </a:path>
                  </a:pathLst>
                </a:custGeom>
                <a:solidFill>
                  <a:srgbClr val="5EB2F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35" name="Google Shape;1335;p35"/>
                <p:cNvSpPr/>
                <p:nvPr/>
              </p:nvSpPr>
              <p:spPr>
                <a:xfrm>
                  <a:off x="3884758" y="1311226"/>
                  <a:ext cx="287338" cy="287050"/>
                </a:xfrm>
                <a:custGeom>
                  <a:avLst/>
                  <a:gdLst/>
                  <a:ahLst/>
                  <a:cxnLst/>
                  <a:rect l="l" t="t" r="r" b="b"/>
                  <a:pathLst>
                    <a:path w="11955" h="11943" extrusionOk="0">
                      <a:moveTo>
                        <a:pt x="5978" y="1"/>
                      </a:moveTo>
                      <a:cubicBezTo>
                        <a:pt x="2679" y="1"/>
                        <a:pt x="1" y="2668"/>
                        <a:pt x="1" y="5966"/>
                      </a:cubicBezTo>
                      <a:cubicBezTo>
                        <a:pt x="1" y="9276"/>
                        <a:pt x="2679" y="11943"/>
                        <a:pt x="5978" y="11943"/>
                      </a:cubicBezTo>
                      <a:cubicBezTo>
                        <a:pt x="9276" y="11943"/>
                        <a:pt x="11954" y="9276"/>
                        <a:pt x="11954" y="5966"/>
                      </a:cubicBezTo>
                      <a:cubicBezTo>
                        <a:pt x="11954" y="2668"/>
                        <a:pt x="9276" y="1"/>
                        <a:pt x="5978" y="1"/>
                      </a:cubicBezTo>
                      <a:close/>
                    </a:path>
                  </a:pathLst>
                </a:custGeom>
                <a:solidFill>
                  <a:srgbClr val="5EB2F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
            <p:nvSpPr>
              <p:cNvPr id="1336" name="Google Shape;1336;p35"/>
              <p:cNvSpPr/>
              <p:nvPr/>
            </p:nvSpPr>
            <p:spPr>
              <a:xfrm>
                <a:off x="4162525" y="1593650"/>
                <a:ext cx="374561" cy="374975"/>
              </a:xfrm>
              <a:custGeom>
                <a:avLst/>
                <a:gdLst/>
                <a:ahLst/>
                <a:cxnLst/>
                <a:rect l="l" t="t" r="r" b="b"/>
                <a:pathLst>
                  <a:path w="10860" h="10872" extrusionOk="0">
                    <a:moveTo>
                      <a:pt x="5430" y="1"/>
                    </a:moveTo>
                    <a:cubicBezTo>
                      <a:pt x="3990" y="1"/>
                      <a:pt x="2608" y="560"/>
                      <a:pt x="1596" y="1584"/>
                    </a:cubicBezTo>
                    <a:cubicBezTo>
                      <a:pt x="561" y="2620"/>
                      <a:pt x="1" y="3989"/>
                      <a:pt x="1" y="5430"/>
                    </a:cubicBezTo>
                    <a:cubicBezTo>
                      <a:pt x="1" y="6561"/>
                      <a:pt x="346" y="7645"/>
                      <a:pt x="1001" y="8573"/>
                    </a:cubicBezTo>
                    <a:cubicBezTo>
                      <a:pt x="1632" y="9466"/>
                      <a:pt x="2513" y="10145"/>
                      <a:pt x="3537" y="10538"/>
                    </a:cubicBezTo>
                    <a:cubicBezTo>
                      <a:pt x="3559" y="10544"/>
                      <a:pt x="3579" y="10547"/>
                      <a:pt x="3599" y="10547"/>
                    </a:cubicBezTo>
                    <a:cubicBezTo>
                      <a:pt x="3656" y="10547"/>
                      <a:pt x="3704" y="10522"/>
                      <a:pt x="3740" y="10478"/>
                    </a:cubicBezTo>
                    <a:cubicBezTo>
                      <a:pt x="3763" y="10443"/>
                      <a:pt x="3763" y="10395"/>
                      <a:pt x="3763" y="10371"/>
                    </a:cubicBezTo>
                    <a:lnTo>
                      <a:pt x="3763" y="7275"/>
                    </a:lnTo>
                    <a:cubicBezTo>
                      <a:pt x="3763" y="7180"/>
                      <a:pt x="3692" y="7097"/>
                      <a:pt x="3585" y="7097"/>
                    </a:cubicBezTo>
                    <a:lnTo>
                      <a:pt x="2156" y="7097"/>
                    </a:lnTo>
                    <a:lnTo>
                      <a:pt x="2156" y="5835"/>
                    </a:lnTo>
                    <a:lnTo>
                      <a:pt x="3585" y="5835"/>
                    </a:lnTo>
                    <a:cubicBezTo>
                      <a:pt x="3680" y="5835"/>
                      <a:pt x="3763" y="5751"/>
                      <a:pt x="3763" y="5656"/>
                    </a:cubicBezTo>
                    <a:lnTo>
                      <a:pt x="3763" y="5430"/>
                    </a:lnTo>
                    <a:cubicBezTo>
                      <a:pt x="3763" y="3942"/>
                      <a:pt x="5180" y="2632"/>
                      <a:pt x="6799" y="2632"/>
                    </a:cubicBezTo>
                    <a:lnTo>
                      <a:pt x="7550" y="2632"/>
                    </a:lnTo>
                    <a:lnTo>
                      <a:pt x="7550" y="3894"/>
                    </a:lnTo>
                    <a:lnTo>
                      <a:pt x="6799" y="3894"/>
                    </a:lnTo>
                    <a:cubicBezTo>
                      <a:pt x="6311" y="3894"/>
                      <a:pt x="5883" y="4025"/>
                      <a:pt x="5561" y="4287"/>
                    </a:cubicBezTo>
                    <a:cubicBezTo>
                      <a:pt x="5228" y="4561"/>
                      <a:pt x="5025" y="4966"/>
                      <a:pt x="5025" y="5430"/>
                    </a:cubicBezTo>
                    <a:lnTo>
                      <a:pt x="5025" y="5656"/>
                    </a:lnTo>
                    <a:cubicBezTo>
                      <a:pt x="5025" y="5740"/>
                      <a:pt x="5109" y="5835"/>
                      <a:pt x="5204" y="5835"/>
                    </a:cubicBezTo>
                    <a:lnTo>
                      <a:pt x="5883" y="5835"/>
                    </a:lnTo>
                    <a:cubicBezTo>
                      <a:pt x="5966" y="5835"/>
                      <a:pt x="6061" y="5751"/>
                      <a:pt x="6061" y="5656"/>
                    </a:cubicBezTo>
                    <a:cubicBezTo>
                      <a:pt x="6061" y="5561"/>
                      <a:pt x="5978" y="5478"/>
                      <a:pt x="5883" y="5478"/>
                    </a:cubicBezTo>
                    <a:lnTo>
                      <a:pt x="5371" y="5478"/>
                    </a:lnTo>
                    <a:lnTo>
                      <a:pt x="5371" y="5418"/>
                    </a:lnTo>
                    <a:cubicBezTo>
                      <a:pt x="5371" y="4525"/>
                      <a:pt x="6145" y="4204"/>
                      <a:pt x="6799" y="4204"/>
                    </a:cubicBezTo>
                    <a:lnTo>
                      <a:pt x="7704" y="4204"/>
                    </a:lnTo>
                    <a:cubicBezTo>
                      <a:pt x="7800" y="4204"/>
                      <a:pt x="7883" y="4132"/>
                      <a:pt x="7883" y="4025"/>
                    </a:cubicBezTo>
                    <a:lnTo>
                      <a:pt x="7883" y="2418"/>
                    </a:lnTo>
                    <a:cubicBezTo>
                      <a:pt x="7883" y="2334"/>
                      <a:pt x="7811" y="2239"/>
                      <a:pt x="7704" y="2239"/>
                    </a:cubicBezTo>
                    <a:lnTo>
                      <a:pt x="6799" y="2239"/>
                    </a:lnTo>
                    <a:cubicBezTo>
                      <a:pt x="5966" y="2239"/>
                      <a:pt x="5121" y="2572"/>
                      <a:pt x="4466" y="3156"/>
                    </a:cubicBezTo>
                    <a:cubicBezTo>
                      <a:pt x="3799" y="3763"/>
                      <a:pt x="3418" y="4549"/>
                      <a:pt x="3418" y="5382"/>
                    </a:cubicBezTo>
                    <a:lnTo>
                      <a:pt x="3418" y="5442"/>
                    </a:lnTo>
                    <a:lnTo>
                      <a:pt x="1989" y="5442"/>
                    </a:lnTo>
                    <a:cubicBezTo>
                      <a:pt x="1906" y="5442"/>
                      <a:pt x="1811" y="5513"/>
                      <a:pt x="1811" y="5620"/>
                    </a:cubicBezTo>
                    <a:lnTo>
                      <a:pt x="1811" y="7228"/>
                    </a:lnTo>
                    <a:cubicBezTo>
                      <a:pt x="1811" y="7323"/>
                      <a:pt x="1894" y="7406"/>
                      <a:pt x="1989" y="7406"/>
                    </a:cubicBezTo>
                    <a:lnTo>
                      <a:pt x="3418" y="7406"/>
                    </a:lnTo>
                    <a:lnTo>
                      <a:pt x="3418" y="10085"/>
                    </a:lnTo>
                    <a:cubicBezTo>
                      <a:pt x="1561" y="9300"/>
                      <a:pt x="346" y="7442"/>
                      <a:pt x="346" y="5418"/>
                    </a:cubicBezTo>
                    <a:cubicBezTo>
                      <a:pt x="346" y="2596"/>
                      <a:pt x="2620" y="322"/>
                      <a:pt x="5430" y="322"/>
                    </a:cubicBezTo>
                    <a:cubicBezTo>
                      <a:pt x="8228" y="322"/>
                      <a:pt x="10526" y="2620"/>
                      <a:pt x="10526" y="5418"/>
                    </a:cubicBezTo>
                    <a:cubicBezTo>
                      <a:pt x="10526" y="8228"/>
                      <a:pt x="8240" y="10502"/>
                      <a:pt x="5430" y="10502"/>
                    </a:cubicBezTo>
                    <a:lnTo>
                      <a:pt x="5371" y="10502"/>
                    </a:lnTo>
                    <a:lnTo>
                      <a:pt x="5371" y="7418"/>
                    </a:lnTo>
                    <a:lnTo>
                      <a:pt x="7728" y="7418"/>
                    </a:lnTo>
                    <a:cubicBezTo>
                      <a:pt x="7811" y="7418"/>
                      <a:pt x="7907" y="7347"/>
                      <a:pt x="7907" y="7240"/>
                    </a:cubicBezTo>
                    <a:lnTo>
                      <a:pt x="7907" y="5656"/>
                    </a:lnTo>
                    <a:cubicBezTo>
                      <a:pt x="7907" y="5561"/>
                      <a:pt x="7823" y="5478"/>
                      <a:pt x="7728" y="5478"/>
                    </a:cubicBezTo>
                    <a:lnTo>
                      <a:pt x="6728" y="5478"/>
                    </a:lnTo>
                    <a:cubicBezTo>
                      <a:pt x="6633" y="5478"/>
                      <a:pt x="6549" y="5549"/>
                      <a:pt x="6549" y="5656"/>
                    </a:cubicBezTo>
                    <a:cubicBezTo>
                      <a:pt x="6549" y="5740"/>
                      <a:pt x="6621" y="5835"/>
                      <a:pt x="6728" y="5835"/>
                    </a:cubicBezTo>
                    <a:lnTo>
                      <a:pt x="7561" y="5835"/>
                    </a:lnTo>
                    <a:lnTo>
                      <a:pt x="7561" y="7097"/>
                    </a:lnTo>
                    <a:lnTo>
                      <a:pt x="5204" y="7097"/>
                    </a:lnTo>
                    <a:cubicBezTo>
                      <a:pt x="5121" y="7097"/>
                      <a:pt x="5025" y="7168"/>
                      <a:pt x="5025" y="7275"/>
                    </a:cubicBezTo>
                    <a:lnTo>
                      <a:pt x="5025" y="10693"/>
                    </a:lnTo>
                    <a:cubicBezTo>
                      <a:pt x="5025" y="10788"/>
                      <a:pt x="5109" y="10859"/>
                      <a:pt x="5192" y="10871"/>
                    </a:cubicBezTo>
                    <a:lnTo>
                      <a:pt x="5430" y="10871"/>
                    </a:lnTo>
                    <a:cubicBezTo>
                      <a:pt x="6871" y="10871"/>
                      <a:pt x="8240" y="10312"/>
                      <a:pt x="9276" y="9288"/>
                    </a:cubicBezTo>
                    <a:cubicBezTo>
                      <a:pt x="10300" y="8252"/>
                      <a:pt x="10859" y="6883"/>
                      <a:pt x="10859" y="5442"/>
                    </a:cubicBezTo>
                    <a:cubicBezTo>
                      <a:pt x="10859" y="3989"/>
                      <a:pt x="10300" y="2620"/>
                      <a:pt x="9276" y="1584"/>
                    </a:cubicBezTo>
                    <a:cubicBezTo>
                      <a:pt x="8240" y="560"/>
                      <a:pt x="6871" y="1"/>
                      <a:pt x="543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337" name="Google Shape;1337;p35"/>
            <p:cNvGrpSpPr/>
            <p:nvPr/>
          </p:nvGrpSpPr>
          <p:grpSpPr>
            <a:xfrm>
              <a:off x="7053286" y="2227254"/>
              <a:ext cx="956596" cy="944252"/>
              <a:chOff x="4370663" y="1816530"/>
              <a:chExt cx="1098904" cy="1084724"/>
            </a:xfrm>
          </p:grpSpPr>
          <p:grpSp>
            <p:nvGrpSpPr>
              <p:cNvPr id="1338" name="Google Shape;1338;p35"/>
              <p:cNvGrpSpPr/>
              <p:nvPr/>
            </p:nvGrpSpPr>
            <p:grpSpPr>
              <a:xfrm>
                <a:off x="4370663" y="1816530"/>
                <a:ext cx="1098904" cy="1084724"/>
                <a:chOff x="4370663" y="1816530"/>
                <a:chExt cx="1098904" cy="1084724"/>
              </a:xfrm>
            </p:grpSpPr>
            <p:sp>
              <p:nvSpPr>
                <p:cNvPr id="1339" name="Google Shape;1339;p35"/>
                <p:cNvSpPr/>
                <p:nvPr/>
              </p:nvSpPr>
              <p:spPr>
                <a:xfrm>
                  <a:off x="4370663" y="1816530"/>
                  <a:ext cx="1098904" cy="1084724"/>
                </a:xfrm>
                <a:custGeom>
                  <a:avLst/>
                  <a:gdLst/>
                  <a:ahLst/>
                  <a:cxnLst/>
                  <a:rect l="l" t="t" r="r" b="b"/>
                  <a:pathLst>
                    <a:path w="45721" h="45131" extrusionOk="0">
                      <a:moveTo>
                        <a:pt x="22862" y="0"/>
                      </a:moveTo>
                      <a:cubicBezTo>
                        <a:pt x="22092" y="0"/>
                        <a:pt x="21324" y="295"/>
                        <a:pt x="20741" y="884"/>
                      </a:cubicBezTo>
                      <a:lnTo>
                        <a:pt x="12871" y="8742"/>
                      </a:lnTo>
                      <a:cubicBezTo>
                        <a:pt x="12698" y="8921"/>
                        <a:pt x="12472" y="9005"/>
                        <a:pt x="12246" y="9005"/>
                      </a:cubicBezTo>
                      <a:cubicBezTo>
                        <a:pt x="11945" y="9005"/>
                        <a:pt x="11643" y="8855"/>
                        <a:pt x="11466" y="8576"/>
                      </a:cubicBezTo>
                      <a:cubicBezTo>
                        <a:pt x="11014" y="7861"/>
                        <a:pt x="10645" y="7099"/>
                        <a:pt x="10347" y="6302"/>
                      </a:cubicBezTo>
                      <a:cubicBezTo>
                        <a:pt x="10168" y="5813"/>
                        <a:pt x="9847" y="5373"/>
                        <a:pt x="9394" y="5028"/>
                      </a:cubicBezTo>
                      <a:cubicBezTo>
                        <a:pt x="8866" y="4619"/>
                        <a:pt x="8248" y="4413"/>
                        <a:pt x="7630" y="4413"/>
                      </a:cubicBezTo>
                      <a:cubicBezTo>
                        <a:pt x="7078" y="4413"/>
                        <a:pt x="6526" y="4577"/>
                        <a:pt x="6037" y="4909"/>
                      </a:cubicBezTo>
                      <a:cubicBezTo>
                        <a:pt x="4465" y="5968"/>
                        <a:pt x="4310" y="8123"/>
                        <a:pt x="5584" y="9385"/>
                      </a:cubicBezTo>
                      <a:cubicBezTo>
                        <a:pt x="5894" y="9695"/>
                        <a:pt x="6251" y="9921"/>
                        <a:pt x="6632" y="10064"/>
                      </a:cubicBezTo>
                      <a:cubicBezTo>
                        <a:pt x="7418" y="10350"/>
                        <a:pt x="8180" y="10707"/>
                        <a:pt x="8882" y="11159"/>
                      </a:cubicBezTo>
                      <a:cubicBezTo>
                        <a:pt x="9383" y="11469"/>
                        <a:pt x="9466" y="12148"/>
                        <a:pt x="9049" y="12564"/>
                      </a:cubicBezTo>
                      <a:lnTo>
                        <a:pt x="1179" y="20434"/>
                      </a:lnTo>
                      <a:cubicBezTo>
                        <a:pt x="0" y="21613"/>
                        <a:pt x="0" y="23518"/>
                        <a:pt x="1179" y="24697"/>
                      </a:cubicBezTo>
                      <a:lnTo>
                        <a:pt x="20741" y="44247"/>
                      </a:lnTo>
                      <a:cubicBezTo>
                        <a:pt x="21324" y="44836"/>
                        <a:pt x="22092" y="45131"/>
                        <a:pt x="22862" y="45131"/>
                      </a:cubicBezTo>
                      <a:cubicBezTo>
                        <a:pt x="23631" y="45131"/>
                        <a:pt x="24402" y="44836"/>
                        <a:pt x="24992" y="44247"/>
                      </a:cubicBezTo>
                      <a:lnTo>
                        <a:pt x="44554" y="24697"/>
                      </a:lnTo>
                      <a:cubicBezTo>
                        <a:pt x="45720" y="23518"/>
                        <a:pt x="45720" y="21613"/>
                        <a:pt x="44554" y="20434"/>
                      </a:cubicBezTo>
                      <a:lnTo>
                        <a:pt x="24992" y="884"/>
                      </a:lnTo>
                      <a:cubicBezTo>
                        <a:pt x="24402" y="295"/>
                        <a:pt x="23631" y="0"/>
                        <a:pt x="22862" y="0"/>
                      </a:cubicBezTo>
                      <a:close/>
                    </a:path>
                  </a:pathLst>
                </a:custGeom>
                <a:solidFill>
                  <a:srgbClr val="69E78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0" name="Google Shape;1340;p35"/>
                <p:cNvSpPr/>
                <p:nvPr/>
              </p:nvSpPr>
              <p:spPr>
                <a:xfrm>
                  <a:off x="5055718" y="1904160"/>
                  <a:ext cx="287338" cy="287338"/>
                </a:xfrm>
                <a:custGeom>
                  <a:avLst/>
                  <a:gdLst/>
                  <a:ahLst/>
                  <a:cxnLst/>
                  <a:rect l="l" t="t" r="r" b="b"/>
                  <a:pathLst>
                    <a:path w="11955" h="11955" extrusionOk="0">
                      <a:moveTo>
                        <a:pt x="5978" y="0"/>
                      </a:moveTo>
                      <a:cubicBezTo>
                        <a:pt x="2680" y="0"/>
                        <a:pt x="1" y="2679"/>
                        <a:pt x="1" y="5977"/>
                      </a:cubicBezTo>
                      <a:cubicBezTo>
                        <a:pt x="1" y="9275"/>
                        <a:pt x="2680" y="11954"/>
                        <a:pt x="5978" y="11954"/>
                      </a:cubicBezTo>
                      <a:cubicBezTo>
                        <a:pt x="9276" y="11954"/>
                        <a:pt x="11955" y="9275"/>
                        <a:pt x="11955" y="5977"/>
                      </a:cubicBezTo>
                      <a:cubicBezTo>
                        <a:pt x="11955" y="2679"/>
                        <a:pt x="9276" y="0"/>
                        <a:pt x="5978" y="0"/>
                      </a:cubicBezTo>
                      <a:close/>
                    </a:path>
                  </a:pathLst>
                </a:custGeom>
                <a:solidFill>
                  <a:srgbClr val="69E78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341" name="Google Shape;1341;p35"/>
              <p:cNvGrpSpPr/>
              <p:nvPr/>
            </p:nvGrpSpPr>
            <p:grpSpPr>
              <a:xfrm>
                <a:off x="4732628" y="2171596"/>
                <a:ext cx="374986" cy="374572"/>
                <a:chOff x="3303268" y="3817349"/>
                <a:chExt cx="346056" cy="345674"/>
              </a:xfrm>
            </p:grpSpPr>
            <p:sp>
              <p:nvSpPr>
                <p:cNvPr id="1342" name="Google Shape;1342;p35"/>
                <p:cNvSpPr/>
                <p:nvPr/>
              </p:nvSpPr>
              <p:spPr>
                <a:xfrm>
                  <a:off x="3303268" y="3817349"/>
                  <a:ext cx="346056" cy="345674"/>
                </a:xfrm>
                <a:custGeom>
                  <a:avLst/>
                  <a:gdLst/>
                  <a:ahLst/>
                  <a:cxnLst/>
                  <a:rect l="l" t="t" r="r" b="b"/>
                  <a:pathLst>
                    <a:path w="10872" h="10860" extrusionOk="0">
                      <a:moveTo>
                        <a:pt x="5418" y="334"/>
                      </a:moveTo>
                      <a:cubicBezTo>
                        <a:pt x="8228" y="334"/>
                        <a:pt x="10514" y="2608"/>
                        <a:pt x="10514" y="5430"/>
                      </a:cubicBezTo>
                      <a:cubicBezTo>
                        <a:pt x="10514" y="8240"/>
                        <a:pt x="8228" y="10514"/>
                        <a:pt x="5418" y="10514"/>
                      </a:cubicBezTo>
                      <a:cubicBezTo>
                        <a:pt x="2608" y="10514"/>
                        <a:pt x="334" y="8240"/>
                        <a:pt x="334" y="5430"/>
                      </a:cubicBezTo>
                      <a:cubicBezTo>
                        <a:pt x="334" y="2608"/>
                        <a:pt x="2608" y="334"/>
                        <a:pt x="5418"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3" y="10859"/>
                        <a:pt x="8252" y="10300"/>
                        <a:pt x="9276" y="9264"/>
                      </a:cubicBezTo>
                      <a:cubicBezTo>
                        <a:pt x="10300" y="8240"/>
                        <a:pt x="10871" y="6871"/>
                        <a:pt x="10871" y="5430"/>
                      </a:cubicBezTo>
                      <a:cubicBezTo>
                        <a:pt x="10871" y="3989"/>
                        <a:pt x="10300" y="2620"/>
                        <a:pt x="9276" y="1584"/>
                      </a:cubicBezTo>
                      <a:cubicBezTo>
                        <a:pt x="8252" y="560"/>
                        <a:pt x="6883" y="1"/>
                        <a:pt x="543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3" name="Google Shape;1343;p35"/>
                <p:cNvSpPr/>
                <p:nvPr/>
              </p:nvSpPr>
              <p:spPr>
                <a:xfrm>
                  <a:off x="3368074" y="3882537"/>
                  <a:ext cx="215298" cy="215298"/>
                </a:xfrm>
                <a:custGeom>
                  <a:avLst/>
                  <a:gdLst/>
                  <a:ahLst/>
                  <a:cxnLst/>
                  <a:rect l="l" t="t" r="r" b="b"/>
                  <a:pathLst>
                    <a:path w="6764" h="6764" extrusionOk="0">
                      <a:moveTo>
                        <a:pt x="5335" y="346"/>
                      </a:moveTo>
                      <a:cubicBezTo>
                        <a:pt x="5930" y="346"/>
                        <a:pt x="6418" y="834"/>
                        <a:pt x="6418" y="1429"/>
                      </a:cubicBezTo>
                      <a:lnTo>
                        <a:pt x="6418" y="5335"/>
                      </a:lnTo>
                      <a:cubicBezTo>
                        <a:pt x="6418" y="5930"/>
                        <a:pt x="5930" y="6418"/>
                        <a:pt x="5335" y="6418"/>
                      </a:cubicBezTo>
                      <a:lnTo>
                        <a:pt x="1429" y="6418"/>
                      </a:lnTo>
                      <a:cubicBezTo>
                        <a:pt x="834" y="6418"/>
                        <a:pt x="346" y="5930"/>
                        <a:pt x="346" y="5335"/>
                      </a:cubicBezTo>
                      <a:lnTo>
                        <a:pt x="346" y="1429"/>
                      </a:lnTo>
                      <a:cubicBezTo>
                        <a:pt x="346" y="834"/>
                        <a:pt x="834" y="346"/>
                        <a:pt x="1429" y="346"/>
                      </a:cubicBezTo>
                      <a:close/>
                      <a:moveTo>
                        <a:pt x="1429" y="1"/>
                      </a:moveTo>
                      <a:cubicBezTo>
                        <a:pt x="644" y="1"/>
                        <a:pt x="1" y="644"/>
                        <a:pt x="1" y="1429"/>
                      </a:cubicBezTo>
                      <a:lnTo>
                        <a:pt x="1" y="5335"/>
                      </a:lnTo>
                      <a:cubicBezTo>
                        <a:pt x="1" y="6120"/>
                        <a:pt x="644" y="6763"/>
                        <a:pt x="1429" y="6763"/>
                      </a:cubicBezTo>
                      <a:lnTo>
                        <a:pt x="5335" y="6763"/>
                      </a:lnTo>
                      <a:cubicBezTo>
                        <a:pt x="6121" y="6763"/>
                        <a:pt x="6763" y="6120"/>
                        <a:pt x="6763" y="5335"/>
                      </a:cubicBezTo>
                      <a:lnTo>
                        <a:pt x="6763" y="1429"/>
                      </a:lnTo>
                      <a:cubicBezTo>
                        <a:pt x="6763" y="644"/>
                        <a:pt x="6121" y="1"/>
                        <a:pt x="5335"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4" name="Google Shape;1344;p35"/>
                <p:cNvSpPr/>
                <p:nvPr/>
              </p:nvSpPr>
              <p:spPr>
                <a:xfrm>
                  <a:off x="3418143" y="3933656"/>
                  <a:ext cx="114811" cy="112742"/>
                </a:xfrm>
                <a:custGeom>
                  <a:avLst/>
                  <a:gdLst/>
                  <a:ahLst/>
                  <a:cxnLst/>
                  <a:rect l="l" t="t" r="r" b="b"/>
                  <a:pathLst>
                    <a:path w="3607" h="3542" extrusionOk="0">
                      <a:moveTo>
                        <a:pt x="1822" y="0"/>
                      </a:moveTo>
                      <a:cubicBezTo>
                        <a:pt x="812" y="0"/>
                        <a:pt x="1" y="851"/>
                        <a:pt x="59" y="1859"/>
                      </a:cubicBezTo>
                      <a:cubicBezTo>
                        <a:pt x="95" y="2776"/>
                        <a:pt x="833" y="3502"/>
                        <a:pt x="1726" y="3538"/>
                      </a:cubicBezTo>
                      <a:cubicBezTo>
                        <a:pt x="1764" y="3541"/>
                        <a:pt x="1802" y="3542"/>
                        <a:pt x="1840" y="3542"/>
                      </a:cubicBezTo>
                      <a:cubicBezTo>
                        <a:pt x="2178" y="3542"/>
                        <a:pt x="2494" y="3447"/>
                        <a:pt x="2762" y="3276"/>
                      </a:cubicBezTo>
                      <a:cubicBezTo>
                        <a:pt x="2857" y="3217"/>
                        <a:pt x="2869" y="3086"/>
                        <a:pt x="2797" y="3014"/>
                      </a:cubicBezTo>
                      <a:cubicBezTo>
                        <a:pt x="2761" y="2978"/>
                        <a:pt x="2711" y="2964"/>
                        <a:pt x="2664" y="2964"/>
                      </a:cubicBezTo>
                      <a:cubicBezTo>
                        <a:pt x="2634" y="2964"/>
                        <a:pt x="2606" y="2969"/>
                        <a:pt x="2583" y="2979"/>
                      </a:cubicBezTo>
                      <a:cubicBezTo>
                        <a:pt x="2380" y="3096"/>
                        <a:pt x="2149" y="3185"/>
                        <a:pt x="1897" y="3185"/>
                      </a:cubicBezTo>
                      <a:cubicBezTo>
                        <a:pt x="1868" y="3185"/>
                        <a:pt x="1839" y="3183"/>
                        <a:pt x="1809" y="3181"/>
                      </a:cubicBezTo>
                      <a:cubicBezTo>
                        <a:pt x="1023" y="3169"/>
                        <a:pt x="380" y="2514"/>
                        <a:pt x="392" y="1716"/>
                      </a:cubicBezTo>
                      <a:cubicBezTo>
                        <a:pt x="426" y="948"/>
                        <a:pt x="1028" y="330"/>
                        <a:pt x="1792" y="330"/>
                      </a:cubicBezTo>
                      <a:cubicBezTo>
                        <a:pt x="1833" y="330"/>
                        <a:pt x="1874" y="332"/>
                        <a:pt x="1916" y="335"/>
                      </a:cubicBezTo>
                      <a:cubicBezTo>
                        <a:pt x="2619" y="371"/>
                        <a:pt x="3190" y="943"/>
                        <a:pt x="3250" y="1633"/>
                      </a:cubicBezTo>
                      <a:cubicBezTo>
                        <a:pt x="3285" y="1919"/>
                        <a:pt x="3214" y="2193"/>
                        <a:pt x="3095" y="2431"/>
                      </a:cubicBezTo>
                      <a:cubicBezTo>
                        <a:pt x="3059" y="2490"/>
                        <a:pt x="3059" y="2574"/>
                        <a:pt x="3119" y="2633"/>
                      </a:cubicBezTo>
                      <a:cubicBezTo>
                        <a:pt x="3149" y="2663"/>
                        <a:pt x="3191" y="2678"/>
                        <a:pt x="3234" y="2678"/>
                      </a:cubicBezTo>
                      <a:cubicBezTo>
                        <a:pt x="3295" y="2678"/>
                        <a:pt x="3358" y="2648"/>
                        <a:pt x="3393" y="2586"/>
                      </a:cubicBezTo>
                      <a:cubicBezTo>
                        <a:pt x="3536" y="2324"/>
                        <a:pt x="3607" y="2014"/>
                        <a:pt x="3583" y="1669"/>
                      </a:cubicBezTo>
                      <a:cubicBezTo>
                        <a:pt x="3536" y="764"/>
                        <a:pt x="2797" y="50"/>
                        <a:pt x="1904" y="2"/>
                      </a:cubicBezTo>
                      <a:cubicBezTo>
                        <a:pt x="1877" y="1"/>
                        <a:pt x="1849" y="0"/>
                        <a:pt x="1822"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5" name="Google Shape;1345;p35"/>
                <p:cNvSpPr/>
                <p:nvPr/>
              </p:nvSpPr>
              <p:spPr>
                <a:xfrm>
                  <a:off x="3519298" y="3910197"/>
                  <a:ext cx="29570" cy="29220"/>
                </a:xfrm>
                <a:custGeom>
                  <a:avLst/>
                  <a:gdLst/>
                  <a:ahLst/>
                  <a:cxnLst/>
                  <a:rect l="l" t="t" r="r" b="b"/>
                  <a:pathLst>
                    <a:path w="929" h="918" extrusionOk="0">
                      <a:moveTo>
                        <a:pt x="465" y="1"/>
                      </a:moveTo>
                      <a:cubicBezTo>
                        <a:pt x="203" y="1"/>
                        <a:pt x="0" y="203"/>
                        <a:pt x="0" y="453"/>
                      </a:cubicBezTo>
                      <a:cubicBezTo>
                        <a:pt x="0" y="715"/>
                        <a:pt x="203" y="918"/>
                        <a:pt x="465" y="918"/>
                      </a:cubicBezTo>
                      <a:cubicBezTo>
                        <a:pt x="715" y="918"/>
                        <a:pt x="929" y="715"/>
                        <a:pt x="929" y="453"/>
                      </a:cubicBezTo>
                      <a:cubicBezTo>
                        <a:pt x="929" y="203"/>
                        <a:pt x="715" y="1"/>
                        <a:pt x="465"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1346" name="Google Shape;1346;p35"/>
            <p:cNvGrpSpPr/>
            <p:nvPr/>
          </p:nvGrpSpPr>
          <p:grpSpPr>
            <a:xfrm>
              <a:off x="6547098" y="2715744"/>
              <a:ext cx="956596" cy="944315"/>
              <a:chOff x="3789173" y="2377690"/>
              <a:chExt cx="1098904" cy="1084796"/>
            </a:xfrm>
          </p:grpSpPr>
          <p:grpSp>
            <p:nvGrpSpPr>
              <p:cNvPr id="1347" name="Google Shape;1347;p35"/>
              <p:cNvGrpSpPr/>
              <p:nvPr/>
            </p:nvGrpSpPr>
            <p:grpSpPr>
              <a:xfrm>
                <a:off x="3789173" y="2377690"/>
                <a:ext cx="1098904" cy="1084796"/>
                <a:chOff x="3789173" y="2377690"/>
                <a:chExt cx="1098904" cy="1084796"/>
              </a:xfrm>
            </p:grpSpPr>
            <p:sp>
              <p:nvSpPr>
                <p:cNvPr id="1348" name="Google Shape;1348;p35"/>
                <p:cNvSpPr/>
                <p:nvPr/>
              </p:nvSpPr>
              <p:spPr>
                <a:xfrm>
                  <a:off x="3789173" y="2377690"/>
                  <a:ext cx="1098904" cy="1084796"/>
                </a:xfrm>
                <a:custGeom>
                  <a:avLst/>
                  <a:gdLst/>
                  <a:ahLst/>
                  <a:cxnLst/>
                  <a:rect l="l" t="t" r="r" b="b"/>
                  <a:pathLst>
                    <a:path w="45721" h="45134" extrusionOk="0">
                      <a:moveTo>
                        <a:pt x="22861" y="0"/>
                      </a:moveTo>
                      <a:cubicBezTo>
                        <a:pt x="22090" y="0"/>
                        <a:pt x="21319" y="295"/>
                        <a:pt x="20730" y="884"/>
                      </a:cubicBezTo>
                      <a:lnTo>
                        <a:pt x="1180" y="20446"/>
                      </a:lnTo>
                      <a:cubicBezTo>
                        <a:pt x="1" y="21613"/>
                        <a:pt x="1" y="23518"/>
                        <a:pt x="1180" y="24697"/>
                      </a:cubicBezTo>
                      <a:lnTo>
                        <a:pt x="20730" y="44259"/>
                      </a:lnTo>
                      <a:cubicBezTo>
                        <a:pt x="21319" y="44842"/>
                        <a:pt x="22090" y="45134"/>
                        <a:pt x="22861" y="45134"/>
                      </a:cubicBezTo>
                      <a:cubicBezTo>
                        <a:pt x="23632" y="45134"/>
                        <a:pt x="24403" y="44842"/>
                        <a:pt x="24992" y="44259"/>
                      </a:cubicBezTo>
                      <a:lnTo>
                        <a:pt x="44542" y="24697"/>
                      </a:lnTo>
                      <a:cubicBezTo>
                        <a:pt x="45721" y="23518"/>
                        <a:pt x="45721" y="21613"/>
                        <a:pt x="44542" y="20446"/>
                      </a:cubicBezTo>
                      <a:lnTo>
                        <a:pt x="36684" y="12576"/>
                      </a:lnTo>
                      <a:cubicBezTo>
                        <a:pt x="36267" y="12171"/>
                        <a:pt x="36363" y="11481"/>
                        <a:pt x="36851" y="11171"/>
                      </a:cubicBezTo>
                      <a:cubicBezTo>
                        <a:pt x="37565" y="10719"/>
                        <a:pt x="38327" y="10350"/>
                        <a:pt x="39125" y="10052"/>
                      </a:cubicBezTo>
                      <a:cubicBezTo>
                        <a:pt x="39613" y="9874"/>
                        <a:pt x="40054" y="9552"/>
                        <a:pt x="40399" y="9100"/>
                      </a:cubicBezTo>
                      <a:cubicBezTo>
                        <a:pt x="41173" y="8099"/>
                        <a:pt x="41220" y="6778"/>
                        <a:pt x="40518" y="5730"/>
                      </a:cubicBezTo>
                      <a:cubicBezTo>
                        <a:pt x="39932" y="4868"/>
                        <a:pt x="39013" y="4436"/>
                        <a:pt x="38094" y="4436"/>
                      </a:cubicBezTo>
                      <a:cubicBezTo>
                        <a:pt x="37349" y="4436"/>
                        <a:pt x="36606" y="4720"/>
                        <a:pt x="36041" y="5290"/>
                      </a:cubicBezTo>
                      <a:cubicBezTo>
                        <a:pt x="35732" y="5587"/>
                        <a:pt x="35505" y="5956"/>
                        <a:pt x="35362" y="6337"/>
                      </a:cubicBezTo>
                      <a:cubicBezTo>
                        <a:pt x="35077" y="7123"/>
                        <a:pt x="34720" y="7885"/>
                        <a:pt x="34267" y="8588"/>
                      </a:cubicBezTo>
                      <a:cubicBezTo>
                        <a:pt x="34091" y="8872"/>
                        <a:pt x="33797" y="9021"/>
                        <a:pt x="33498" y="9021"/>
                      </a:cubicBezTo>
                      <a:cubicBezTo>
                        <a:pt x="33271" y="9021"/>
                        <a:pt x="33042" y="8934"/>
                        <a:pt x="32862" y="8754"/>
                      </a:cubicBezTo>
                      <a:lnTo>
                        <a:pt x="24992" y="884"/>
                      </a:lnTo>
                      <a:cubicBezTo>
                        <a:pt x="24403" y="295"/>
                        <a:pt x="23632" y="0"/>
                        <a:pt x="22861" y="0"/>
                      </a:cubicBezTo>
                      <a:close/>
                    </a:path>
                  </a:pathLst>
                </a:custGeom>
                <a:solidFill>
                  <a:srgbClr val="4949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49" name="Google Shape;1349;p35"/>
                <p:cNvSpPr/>
                <p:nvPr/>
              </p:nvSpPr>
              <p:spPr>
                <a:xfrm>
                  <a:off x="3885623" y="2465897"/>
                  <a:ext cx="287050" cy="287338"/>
                </a:xfrm>
                <a:custGeom>
                  <a:avLst/>
                  <a:gdLst/>
                  <a:ahLst/>
                  <a:cxnLst/>
                  <a:rect l="l" t="t" r="r" b="b"/>
                  <a:pathLst>
                    <a:path w="11943" h="11955" extrusionOk="0">
                      <a:moveTo>
                        <a:pt x="5977" y="0"/>
                      </a:moveTo>
                      <a:cubicBezTo>
                        <a:pt x="2679" y="0"/>
                        <a:pt x="0" y="2679"/>
                        <a:pt x="0" y="5977"/>
                      </a:cubicBezTo>
                      <a:cubicBezTo>
                        <a:pt x="0" y="9275"/>
                        <a:pt x="2679" y="11954"/>
                        <a:pt x="5977" y="11954"/>
                      </a:cubicBezTo>
                      <a:cubicBezTo>
                        <a:pt x="9275" y="11954"/>
                        <a:pt x="11942" y="9275"/>
                        <a:pt x="11942" y="5977"/>
                      </a:cubicBezTo>
                      <a:cubicBezTo>
                        <a:pt x="11942" y="2679"/>
                        <a:pt x="9275" y="0"/>
                        <a:pt x="5977" y="0"/>
                      </a:cubicBezTo>
                      <a:close/>
                    </a:path>
                  </a:pathLst>
                </a:custGeom>
                <a:solidFill>
                  <a:srgbClr val="4949E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350" name="Google Shape;1350;p35"/>
              <p:cNvGrpSpPr/>
              <p:nvPr/>
            </p:nvGrpSpPr>
            <p:grpSpPr>
              <a:xfrm>
                <a:off x="4151137" y="2732796"/>
                <a:ext cx="374986" cy="374572"/>
                <a:chOff x="3752358" y="3817349"/>
                <a:chExt cx="346056" cy="345674"/>
              </a:xfrm>
            </p:grpSpPr>
            <p:sp>
              <p:nvSpPr>
                <p:cNvPr id="1351" name="Google Shape;1351;p35"/>
                <p:cNvSpPr/>
                <p:nvPr/>
              </p:nvSpPr>
              <p:spPr>
                <a:xfrm>
                  <a:off x="3752358" y="3817349"/>
                  <a:ext cx="346056" cy="345674"/>
                </a:xfrm>
                <a:custGeom>
                  <a:avLst/>
                  <a:gdLst/>
                  <a:ahLst/>
                  <a:cxnLst/>
                  <a:rect l="l" t="t" r="r" b="b"/>
                  <a:pathLst>
                    <a:path w="10872" h="10860" extrusionOk="0">
                      <a:moveTo>
                        <a:pt x="5430" y="334"/>
                      </a:moveTo>
                      <a:cubicBezTo>
                        <a:pt x="8252" y="334"/>
                        <a:pt x="10526" y="2608"/>
                        <a:pt x="10526" y="5430"/>
                      </a:cubicBezTo>
                      <a:cubicBezTo>
                        <a:pt x="10526" y="8240"/>
                        <a:pt x="8228" y="10514"/>
                        <a:pt x="5430" y="10514"/>
                      </a:cubicBezTo>
                      <a:cubicBezTo>
                        <a:pt x="2620" y="10514"/>
                        <a:pt x="346" y="8240"/>
                        <a:pt x="346" y="5430"/>
                      </a:cubicBezTo>
                      <a:cubicBezTo>
                        <a:pt x="346" y="2608"/>
                        <a:pt x="2620" y="334"/>
                        <a:pt x="5430"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2" y="10859"/>
                        <a:pt x="8252" y="10300"/>
                        <a:pt x="9276" y="9264"/>
                      </a:cubicBezTo>
                      <a:cubicBezTo>
                        <a:pt x="10300" y="8240"/>
                        <a:pt x="10871" y="6871"/>
                        <a:pt x="10871" y="5430"/>
                      </a:cubicBezTo>
                      <a:cubicBezTo>
                        <a:pt x="10871" y="3989"/>
                        <a:pt x="10300" y="2620"/>
                        <a:pt x="9276" y="1584"/>
                      </a:cubicBezTo>
                      <a:cubicBezTo>
                        <a:pt x="8252" y="560"/>
                        <a:pt x="6882" y="1"/>
                        <a:pt x="543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2" name="Google Shape;1352;p35"/>
                <p:cNvSpPr/>
                <p:nvPr/>
              </p:nvSpPr>
              <p:spPr>
                <a:xfrm>
                  <a:off x="3831933" y="3955682"/>
                  <a:ext cx="47809" cy="120540"/>
                </a:xfrm>
                <a:custGeom>
                  <a:avLst/>
                  <a:gdLst/>
                  <a:ahLst/>
                  <a:cxnLst/>
                  <a:rect l="l" t="t" r="r" b="b"/>
                  <a:pathLst>
                    <a:path w="1502" h="3787" extrusionOk="0">
                      <a:moveTo>
                        <a:pt x="1168" y="346"/>
                      </a:moveTo>
                      <a:lnTo>
                        <a:pt x="1168" y="3430"/>
                      </a:lnTo>
                      <a:lnTo>
                        <a:pt x="358" y="3430"/>
                      </a:lnTo>
                      <a:lnTo>
                        <a:pt x="358" y="346"/>
                      </a:lnTo>
                      <a:close/>
                      <a:moveTo>
                        <a:pt x="180" y="1"/>
                      </a:moveTo>
                      <a:cubicBezTo>
                        <a:pt x="96" y="1"/>
                        <a:pt x="1" y="72"/>
                        <a:pt x="1" y="179"/>
                      </a:cubicBezTo>
                      <a:lnTo>
                        <a:pt x="1" y="3608"/>
                      </a:lnTo>
                      <a:cubicBezTo>
                        <a:pt x="1" y="3703"/>
                        <a:pt x="72" y="3787"/>
                        <a:pt x="180" y="3787"/>
                      </a:cubicBezTo>
                      <a:lnTo>
                        <a:pt x="1323" y="3787"/>
                      </a:lnTo>
                      <a:cubicBezTo>
                        <a:pt x="1418" y="3787"/>
                        <a:pt x="1501" y="3715"/>
                        <a:pt x="1501" y="3608"/>
                      </a:cubicBezTo>
                      <a:lnTo>
                        <a:pt x="1501" y="179"/>
                      </a:lnTo>
                      <a:cubicBezTo>
                        <a:pt x="1501" y="72"/>
                        <a:pt x="1430" y="1"/>
                        <a:pt x="1323"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3" name="Google Shape;1353;p35"/>
                <p:cNvSpPr/>
                <p:nvPr/>
              </p:nvSpPr>
              <p:spPr>
                <a:xfrm>
                  <a:off x="3824739" y="3890112"/>
                  <a:ext cx="55002" cy="55002"/>
                </a:xfrm>
                <a:custGeom>
                  <a:avLst/>
                  <a:gdLst/>
                  <a:ahLst/>
                  <a:cxnLst/>
                  <a:rect l="l" t="t" r="r" b="b"/>
                  <a:pathLst>
                    <a:path w="1728" h="1728" extrusionOk="0">
                      <a:moveTo>
                        <a:pt x="870" y="334"/>
                      </a:moveTo>
                      <a:cubicBezTo>
                        <a:pt x="1156" y="334"/>
                        <a:pt x="1394" y="572"/>
                        <a:pt x="1394" y="846"/>
                      </a:cubicBezTo>
                      <a:cubicBezTo>
                        <a:pt x="1394" y="1132"/>
                        <a:pt x="1156" y="1370"/>
                        <a:pt x="870" y="1370"/>
                      </a:cubicBezTo>
                      <a:cubicBezTo>
                        <a:pt x="584" y="1370"/>
                        <a:pt x="346" y="1132"/>
                        <a:pt x="346" y="846"/>
                      </a:cubicBezTo>
                      <a:cubicBezTo>
                        <a:pt x="346" y="572"/>
                        <a:pt x="584" y="334"/>
                        <a:pt x="870" y="334"/>
                      </a:cubicBezTo>
                      <a:close/>
                      <a:moveTo>
                        <a:pt x="870" y="1"/>
                      </a:moveTo>
                      <a:cubicBezTo>
                        <a:pt x="394" y="1"/>
                        <a:pt x="1" y="394"/>
                        <a:pt x="1" y="870"/>
                      </a:cubicBezTo>
                      <a:cubicBezTo>
                        <a:pt x="1" y="1346"/>
                        <a:pt x="394" y="1727"/>
                        <a:pt x="870" y="1727"/>
                      </a:cubicBezTo>
                      <a:cubicBezTo>
                        <a:pt x="1346" y="1727"/>
                        <a:pt x="1727" y="1334"/>
                        <a:pt x="1727" y="870"/>
                      </a:cubicBezTo>
                      <a:cubicBezTo>
                        <a:pt x="1727" y="394"/>
                        <a:pt x="1346" y="1"/>
                        <a:pt x="87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4" name="Google Shape;1354;p35"/>
                <p:cNvSpPr/>
                <p:nvPr/>
              </p:nvSpPr>
              <p:spPr>
                <a:xfrm>
                  <a:off x="3904696" y="3955682"/>
                  <a:ext cx="128148" cy="120540"/>
                </a:xfrm>
                <a:custGeom>
                  <a:avLst/>
                  <a:gdLst/>
                  <a:ahLst/>
                  <a:cxnLst/>
                  <a:rect l="l" t="t" r="r" b="b"/>
                  <a:pathLst>
                    <a:path w="4026" h="3787" extrusionOk="0">
                      <a:moveTo>
                        <a:pt x="191" y="1"/>
                      </a:moveTo>
                      <a:cubicBezTo>
                        <a:pt x="96" y="1"/>
                        <a:pt x="1" y="72"/>
                        <a:pt x="1" y="179"/>
                      </a:cubicBezTo>
                      <a:lnTo>
                        <a:pt x="1" y="3608"/>
                      </a:lnTo>
                      <a:cubicBezTo>
                        <a:pt x="1" y="3703"/>
                        <a:pt x="84" y="3787"/>
                        <a:pt x="191" y="3787"/>
                      </a:cubicBezTo>
                      <a:lnTo>
                        <a:pt x="1334" y="3787"/>
                      </a:lnTo>
                      <a:cubicBezTo>
                        <a:pt x="1418" y="3787"/>
                        <a:pt x="1513" y="3715"/>
                        <a:pt x="1513" y="3608"/>
                      </a:cubicBezTo>
                      <a:lnTo>
                        <a:pt x="1513" y="2382"/>
                      </a:lnTo>
                      <a:cubicBezTo>
                        <a:pt x="1513" y="1977"/>
                        <a:pt x="1596" y="1501"/>
                        <a:pt x="2037" y="1501"/>
                      </a:cubicBezTo>
                      <a:cubicBezTo>
                        <a:pt x="2347" y="1501"/>
                        <a:pt x="2477" y="1763"/>
                        <a:pt x="2525" y="2060"/>
                      </a:cubicBezTo>
                      <a:cubicBezTo>
                        <a:pt x="2537" y="2156"/>
                        <a:pt x="2608" y="2215"/>
                        <a:pt x="2692" y="2215"/>
                      </a:cubicBezTo>
                      <a:cubicBezTo>
                        <a:pt x="2787" y="2215"/>
                        <a:pt x="2870" y="2120"/>
                        <a:pt x="2847" y="2025"/>
                      </a:cubicBezTo>
                      <a:cubicBezTo>
                        <a:pt x="2763" y="1465"/>
                        <a:pt x="2477" y="1155"/>
                        <a:pt x="2013" y="1155"/>
                      </a:cubicBezTo>
                      <a:cubicBezTo>
                        <a:pt x="1465" y="1155"/>
                        <a:pt x="1156" y="1608"/>
                        <a:pt x="1156" y="2382"/>
                      </a:cubicBezTo>
                      <a:lnTo>
                        <a:pt x="1156" y="3430"/>
                      </a:lnTo>
                      <a:lnTo>
                        <a:pt x="346" y="3430"/>
                      </a:lnTo>
                      <a:lnTo>
                        <a:pt x="346" y="358"/>
                      </a:lnTo>
                      <a:lnTo>
                        <a:pt x="918" y="358"/>
                      </a:lnTo>
                      <a:lnTo>
                        <a:pt x="918" y="572"/>
                      </a:lnTo>
                      <a:cubicBezTo>
                        <a:pt x="918" y="632"/>
                        <a:pt x="930" y="679"/>
                        <a:pt x="977" y="715"/>
                      </a:cubicBezTo>
                      <a:cubicBezTo>
                        <a:pt x="1007" y="733"/>
                        <a:pt x="1043" y="742"/>
                        <a:pt x="1078" y="742"/>
                      </a:cubicBezTo>
                      <a:cubicBezTo>
                        <a:pt x="1114" y="742"/>
                        <a:pt x="1150" y="733"/>
                        <a:pt x="1180" y="715"/>
                      </a:cubicBezTo>
                      <a:cubicBezTo>
                        <a:pt x="1477" y="477"/>
                        <a:pt x="1835" y="358"/>
                        <a:pt x="2227" y="358"/>
                      </a:cubicBezTo>
                      <a:cubicBezTo>
                        <a:pt x="3204" y="358"/>
                        <a:pt x="3656" y="1191"/>
                        <a:pt x="3656" y="2001"/>
                      </a:cubicBezTo>
                      <a:lnTo>
                        <a:pt x="3656" y="3430"/>
                      </a:lnTo>
                      <a:lnTo>
                        <a:pt x="2847" y="3430"/>
                      </a:lnTo>
                      <a:lnTo>
                        <a:pt x="2847" y="2870"/>
                      </a:lnTo>
                      <a:cubicBezTo>
                        <a:pt x="2847" y="2775"/>
                        <a:pt x="2775" y="2703"/>
                        <a:pt x="2692" y="2703"/>
                      </a:cubicBezTo>
                      <a:cubicBezTo>
                        <a:pt x="2597" y="2703"/>
                        <a:pt x="2525" y="2775"/>
                        <a:pt x="2525" y="2870"/>
                      </a:cubicBezTo>
                      <a:lnTo>
                        <a:pt x="2525" y="3596"/>
                      </a:lnTo>
                      <a:cubicBezTo>
                        <a:pt x="2525" y="3691"/>
                        <a:pt x="2597" y="3775"/>
                        <a:pt x="2704" y="3775"/>
                      </a:cubicBezTo>
                      <a:lnTo>
                        <a:pt x="3847" y="3775"/>
                      </a:lnTo>
                      <a:cubicBezTo>
                        <a:pt x="3942" y="3775"/>
                        <a:pt x="4025" y="3703"/>
                        <a:pt x="4025" y="3596"/>
                      </a:cubicBezTo>
                      <a:lnTo>
                        <a:pt x="4025" y="1989"/>
                      </a:lnTo>
                      <a:cubicBezTo>
                        <a:pt x="4025" y="810"/>
                        <a:pt x="3299" y="1"/>
                        <a:pt x="2239" y="1"/>
                      </a:cubicBezTo>
                      <a:cubicBezTo>
                        <a:pt x="1894" y="1"/>
                        <a:pt x="1573" y="84"/>
                        <a:pt x="1275" y="251"/>
                      </a:cubicBezTo>
                      <a:lnTo>
                        <a:pt x="1275" y="179"/>
                      </a:lnTo>
                      <a:cubicBezTo>
                        <a:pt x="1275" y="84"/>
                        <a:pt x="1204" y="1"/>
                        <a:pt x="1096"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1355" name="Google Shape;1355;p35"/>
            <p:cNvGrpSpPr/>
            <p:nvPr/>
          </p:nvGrpSpPr>
          <p:grpSpPr>
            <a:xfrm>
              <a:off x="7034853" y="3222917"/>
              <a:ext cx="956596" cy="944252"/>
              <a:chOff x="4349489" y="2960313"/>
              <a:chExt cx="1098904" cy="1084724"/>
            </a:xfrm>
          </p:grpSpPr>
          <p:grpSp>
            <p:nvGrpSpPr>
              <p:cNvPr id="1356" name="Google Shape;1356;p35"/>
              <p:cNvGrpSpPr/>
              <p:nvPr/>
            </p:nvGrpSpPr>
            <p:grpSpPr>
              <a:xfrm>
                <a:off x="4349489" y="2960313"/>
                <a:ext cx="1098904" cy="1084724"/>
                <a:chOff x="4349489" y="2960313"/>
                <a:chExt cx="1098904" cy="1084724"/>
              </a:xfrm>
            </p:grpSpPr>
            <p:sp>
              <p:nvSpPr>
                <p:cNvPr id="1357" name="Google Shape;1357;p35"/>
                <p:cNvSpPr/>
                <p:nvPr/>
              </p:nvSpPr>
              <p:spPr>
                <a:xfrm>
                  <a:off x="4349489" y="2960313"/>
                  <a:ext cx="1098904" cy="1084724"/>
                </a:xfrm>
                <a:custGeom>
                  <a:avLst/>
                  <a:gdLst/>
                  <a:ahLst/>
                  <a:cxnLst/>
                  <a:rect l="l" t="t" r="r" b="b"/>
                  <a:pathLst>
                    <a:path w="45721" h="45131" extrusionOk="0">
                      <a:moveTo>
                        <a:pt x="22862" y="0"/>
                      </a:moveTo>
                      <a:cubicBezTo>
                        <a:pt x="22092" y="0"/>
                        <a:pt x="21324" y="295"/>
                        <a:pt x="20741" y="884"/>
                      </a:cubicBezTo>
                      <a:lnTo>
                        <a:pt x="12871" y="8743"/>
                      </a:lnTo>
                      <a:cubicBezTo>
                        <a:pt x="12697" y="8917"/>
                        <a:pt x="12470" y="9001"/>
                        <a:pt x="12243" y="9001"/>
                      </a:cubicBezTo>
                      <a:cubicBezTo>
                        <a:pt x="11942" y="9001"/>
                        <a:pt x="11642" y="8854"/>
                        <a:pt x="11466" y="8576"/>
                      </a:cubicBezTo>
                      <a:cubicBezTo>
                        <a:pt x="11014" y="7861"/>
                        <a:pt x="10645" y="7099"/>
                        <a:pt x="10347" y="6302"/>
                      </a:cubicBezTo>
                      <a:cubicBezTo>
                        <a:pt x="10168" y="5814"/>
                        <a:pt x="9847" y="5373"/>
                        <a:pt x="9394" y="5028"/>
                      </a:cubicBezTo>
                      <a:cubicBezTo>
                        <a:pt x="8866" y="4619"/>
                        <a:pt x="8248" y="4413"/>
                        <a:pt x="7630" y="4413"/>
                      </a:cubicBezTo>
                      <a:cubicBezTo>
                        <a:pt x="7078" y="4413"/>
                        <a:pt x="6525" y="4577"/>
                        <a:pt x="6037" y="4909"/>
                      </a:cubicBezTo>
                      <a:cubicBezTo>
                        <a:pt x="4465" y="5968"/>
                        <a:pt x="4310" y="8123"/>
                        <a:pt x="5584" y="9385"/>
                      </a:cubicBezTo>
                      <a:cubicBezTo>
                        <a:pt x="5894" y="9695"/>
                        <a:pt x="6251" y="9921"/>
                        <a:pt x="6632" y="10064"/>
                      </a:cubicBezTo>
                      <a:cubicBezTo>
                        <a:pt x="7418" y="10350"/>
                        <a:pt x="8180" y="10707"/>
                        <a:pt x="8882" y="11159"/>
                      </a:cubicBezTo>
                      <a:cubicBezTo>
                        <a:pt x="9382" y="11469"/>
                        <a:pt x="9466" y="12148"/>
                        <a:pt x="9049" y="12564"/>
                      </a:cubicBezTo>
                      <a:lnTo>
                        <a:pt x="1179" y="20434"/>
                      </a:lnTo>
                      <a:cubicBezTo>
                        <a:pt x="0" y="21613"/>
                        <a:pt x="0" y="23518"/>
                        <a:pt x="1179" y="24697"/>
                      </a:cubicBezTo>
                      <a:lnTo>
                        <a:pt x="20741" y="44247"/>
                      </a:lnTo>
                      <a:cubicBezTo>
                        <a:pt x="21324" y="44836"/>
                        <a:pt x="22092" y="45131"/>
                        <a:pt x="22862" y="45131"/>
                      </a:cubicBezTo>
                      <a:cubicBezTo>
                        <a:pt x="23631" y="45131"/>
                        <a:pt x="24402" y="44836"/>
                        <a:pt x="24992" y="44247"/>
                      </a:cubicBezTo>
                      <a:lnTo>
                        <a:pt x="44554" y="24697"/>
                      </a:lnTo>
                      <a:cubicBezTo>
                        <a:pt x="45720" y="23518"/>
                        <a:pt x="45720" y="21613"/>
                        <a:pt x="44554" y="20434"/>
                      </a:cubicBezTo>
                      <a:lnTo>
                        <a:pt x="24992" y="884"/>
                      </a:lnTo>
                      <a:cubicBezTo>
                        <a:pt x="24402" y="295"/>
                        <a:pt x="23631" y="0"/>
                        <a:pt x="22862" y="0"/>
                      </a:cubicBezTo>
                      <a:close/>
                    </a:path>
                  </a:pathLst>
                </a:custGeom>
                <a:solidFill>
                  <a:srgbClr val="FCBD2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58" name="Google Shape;1358;p35"/>
                <p:cNvSpPr/>
                <p:nvPr/>
              </p:nvSpPr>
              <p:spPr>
                <a:xfrm>
                  <a:off x="5065741" y="3026769"/>
                  <a:ext cx="287338" cy="287338"/>
                </a:xfrm>
                <a:custGeom>
                  <a:avLst/>
                  <a:gdLst/>
                  <a:ahLst/>
                  <a:cxnLst/>
                  <a:rect l="l" t="t" r="r" b="b"/>
                  <a:pathLst>
                    <a:path w="11955" h="11955" extrusionOk="0">
                      <a:moveTo>
                        <a:pt x="5978" y="1"/>
                      </a:moveTo>
                      <a:cubicBezTo>
                        <a:pt x="2680" y="1"/>
                        <a:pt x="1" y="2679"/>
                        <a:pt x="1" y="5978"/>
                      </a:cubicBezTo>
                      <a:cubicBezTo>
                        <a:pt x="1" y="9276"/>
                        <a:pt x="2680" y="11954"/>
                        <a:pt x="5978" y="11954"/>
                      </a:cubicBezTo>
                      <a:cubicBezTo>
                        <a:pt x="9276" y="11954"/>
                        <a:pt x="11955" y="9276"/>
                        <a:pt x="11955" y="5978"/>
                      </a:cubicBezTo>
                      <a:cubicBezTo>
                        <a:pt x="11955" y="2679"/>
                        <a:pt x="9276" y="1"/>
                        <a:pt x="5978" y="1"/>
                      </a:cubicBezTo>
                      <a:close/>
                    </a:path>
                  </a:pathLst>
                </a:custGeom>
                <a:solidFill>
                  <a:srgbClr val="FCBD24"/>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359" name="Google Shape;1359;p35"/>
              <p:cNvGrpSpPr/>
              <p:nvPr/>
            </p:nvGrpSpPr>
            <p:grpSpPr>
              <a:xfrm>
                <a:off x="4732657" y="3315384"/>
                <a:ext cx="374952" cy="374572"/>
                <a:chOff x="4201447" y="3817349"/>
                <a:chExt cx="346024" cy="345674"/>
              </a:xfrm>
            </p:grpSpPr>
            <p:sp>
              <p:nvSpPr>
                <p:cNvPr id="1360" name="Google Shape;1360;p35"/>
                <p:cNvSpPr/>
                <p:nvPr/>
              </p:nvSpPr>
              <p:spPr>
                <a:xfrm>
                  <a:off x="4201447" y="3817349"/>
                  <a:ext cx="346024" cy="345674"/>
                </a:xfrm>
                <a:custGeom>
                  <a:avLst/>
                  <a:gdLst/>
                  <a:ahLst/>
                  <a:cxnLst/>
                  <a:rect l="l" t="t" r="r" b="b"/>
                  <a:pathLst>
                    <a:path w="10871" h="10860" extrusionOk="0">
                      <a:moveTo>
                        <a:pt x="5430" y="334"/>
                      </a:moveTo>
                      <a:cubicBezTo>
                        <a:pt x="8252" y="334"/>
                        <a:pt x="10526" y="2608"/>
                        <a:pt x="10526" y="5430"/>
                      </a:cubicBezTo>
                      <a:cubicBezTo>
                        <a:pt x="10526" y="8240"/>
                        <a:pt x="8252" y="10514"/>
                        <a:pt x="5430" y="10514"/>
                      </a:cubicBezTo>
                      <a:cubicBezTo>
                        <a:pt x="2620" y="10514"/>
                        <a:pt x="346" y="8240"/>
                        <a:pt x="346" y="5430"/>
                      </a:cubicBezTo>
                      <a:cubicBezTo>
                        <a:pt x="346" y="2608"/>
                        <a:pt x="2620" y="334"/>
                        <a:pt x="5430" y="334"/>
                      </a:cubicBezTo>
                      <a:close/>
                      <a:moveTo>
                        <a:pt x="5430" y="1"/>
                      </a:moveTo>
                      <a:cubicBezTo>
                        <a:pt x="3989" y="1"/>
                        <a:pt x="2620" y="560"/>
                        <a:pt x="1596" y="1584"/>
                      </a:cubicBezTo>
                      <a:cubicBezTo>
                        <a:pt x="572" y="2620"/>
                        <a:pt x="1" y="3989"/>
                        <a:pt x="1" y="5430"/>
                      </a:cubicBezTo>
                      <a:cubicBezTo>
                        <a:pt x="1" y="6871"/>
                        <a:pt x="572" y="8240"/>
                        <a:pt x="1596" y="9264"/>
                      </a:cubicBezTo>
                      <a:cubicBezTo>
                        <a:pt x="2620" y="10300"/>
                        <a:pt x="3989" y="10859"/>
                        <a:pt x="5430" y="10859"/>
                      </a:cubicBezTo>
                      <a:cubicBezTo>
                        <a:pt x="6882" y="10859"/>
                        <a:pt x="8252" y="10300"/>
                        <a:pt x="9276" y="9264"/>
                      </a:cubicBezTo>
                      <a:cubicBezTo>
                        <a:pt x="10299" y="8240"/>
                        <a:pt x="10871" y="6871"/>
                        <a:pt x="10871" y="5430"/>
                      </a:cubicBezTo>
                      <a:cubicBezTo>
                        <a:pt x="10871" y="3989"/>
                        <a:pt x="10299" y="2620"/>
                        <a:pt x="9276" y="1584"/>
                      </a:cubicBezTo>
                      <a:cubicBezTo>
                        <a:pt x="8252" y="560"/>
                        <a:pt x="6882" y="1"/>
                        <a:pt x="5430"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1" name="Google Shape;1361;p35"/>
                <p:cNvSpPr/>
                <p:nvPr/>
              </p:nvSpPr>
              <p:spPr>
                <a:xfrm>
                  <a:off x="4271569" y="3904531"/>
                  <a:ext cx="227394" cy="185728"/>
                </a:xfrm>
                <a:custGeom>
                  <a:avLst/>
                  <a:gdLst/>
                  <a:ahLst/>
                  <a:cxnLst/>
                  <a:rect l="l" t="t" r="r" b="b"/>
                  <a:pathLst>
                    <a:path w="7144" h="5835" extrusionOk="0">
                      <a:moveTo>
                        <a:pt x="4620" y="0"/>
                      </a:moveTo>
                      <a:cubicBezTo>
                        <a:pt x="3727" y="0"/>
                        <a:pt x="2977" y="691"/>
                        <a:pt x="2905" y="1572"/>
                      </a:cubicBezTo>
                      <a:cubicBezTo>
                        <a:pt x="2727" y="1548"/>
                        <a:pt x="2358" y="1441"/>
                        <a:pt x="2262" y="1405"/>
                      </a:cubicBezTo>
                      <a:cubicBezTo>
                        <a:pt x="1643" y="1203"/>
                        <a:pt x="1072" y="810"/>
                        <a:pt x="631" y="322"/>
                      </a:cubicBezTo>
                      <a:cubicBezTo>
                        <a:pt x="596" y="298"/>
                        <a:pt x="572" y="274"/>
                        <a:pt x="524" y="262"/>
                      </a:cubicBezTo>
                      <a:cubicBezTo>
                        <a:pt x="517" y="261"/>
                        <a:pt x="509" y="260"/>
                        <a:pt x="501" y="260"/>
                      </a:cubicBezTo>
                      <a:cubicBezTo>
                        <a:pt x="436" y="260"/>
                        <a:pt x="367" y="304"/>
                        <a:pt x="346" y="357"/>
                      </a:cubicBezTo>
                      <a:cubicBezTo>
                        <a:pt x="238" y="572"/>
                        <a:pt x="179" y="810"/>
                        <a:pt x="179" y="1048"/>
                      </a:cubicBezTo>
                      <a:cubicBezTo>
                        <a:pt x="179" y="1393"/>
                        <a:pt x="286" y="1727"/>
                        <a:pt x="476" y="1977"/>
                      </a:cubicBezTo>
                      <a:cubicBezTo>
                        <a:pt x="466" y="1975"/>
                        <a:pt x="456" y="1974"/>
                        <a:pt x="446" y="1974"/>
                      </a:cubicBezTo>
                      <a:cubicBezTo>
                        <a:pt x="397" y="1974"/>
                        <a:pt x="349" y="1997"/>
                        <a:pt x="310" y="2036"/>
                      </a:cubicBezTo>
                      <a:cubicBezTo>
                        <a:pt x="286" y="2060"/>
                        <a:pt x="286" y="2108"/>
                        <a:pt x="274" y="2143"/>
                      </a:cubicBezTo>
                      <a:lnTo>
                        <a:pt x="274" y="2203"/>
                      </a:lnTo>
                      <a:cubicBezTo>
                        <a:pt x="274" y="2655"/>
                        <a:pt x="476" y="3072"/>
                        <a:pt x="822" y="3358"/>
                      </a:cubicBezTo>
                      <a:cubicBezTo>
                        <a:pt x="786" y="3370"/>
                        <a:pt x="774" y="3405"/>
                        <a:pt x="762" y="3417"/>
                      </a:cubicBezTo>
                      <a:cubicBezTo>
                        <a:pt x="750" y="3465"/>
                        <a:pt x="727" y="3513"/>
                        <a:pt x="750" y="3548"/>
                      </a:cubicBezTo>
                      <a:cubicBezTo>
                        <a:pt x="893" y="4024"/>
                        <a:pt x="1262" y="4405"/>
                        <a:pt x="1727" y="4548"/>
                      </a:cubicBezTo>
                      <a:cubicBezTo>
                        <a:pt x="1310" y="4798"/>
                        <a:pt x="834" y="4941"/>
                        <a:pt x="334" y="4941"/>
                      </a:cubicBezTo>
                      <a:lnTo>
                        <a:pt x="191" y="4941"/>
                      </a:lnTo>
                      <a:cubicBezTo>
                        <a:pt x="107" y="4941"/>
                        <a:pt x="36" y="5001"/>
                        <a:pt x="12" y="5084"/>
                      </a:cubicBezTo>
                      <a:cubicBezTo>
                        <a:pt x="0" y="5156"/>
                        <a:pt x="48" y="5239"/>
                        <a:pt x="107" y="5263"/>
                      </a:cubicBezTo>
                      <a:cubicBezTo>
                        <a:pt x="727" y="5632"/>
                        <a:pt x="1465" y="5834"/>
                        <a:pt x="2191" y="5834"/>
                      </a:cubicBezTo>
                      <a:cubicBezTo>
                        <a:pt x="3072" y="5834"/>
                        <a:pt x="3905" y="5560"/>
                        <a:pt x="4596" y="5060"/>
                      </a:cubicBezTo>
                      <a:cubicBezTo>
                        <a:pt x="4691" y="5001"/>
                        <a:pt x="4691" y="4858"/>
                        <a:pt x="4620" y="4786"/>
                      </a:cubicBezTo>
                      <a:cubicBezTo>
                        <a:pt x="4587" y="4754"/>
                        <a:pt x="4544" y="4735"/>
                        <a:pt x="4499" y="4735"/>
                      </a:cubicBezTo>
                      <a:cubicBezTo>
                        <a:pt x="4463" y="4735"/>
                        <a:pt x="4426" y="4748"/>
                        <a:pt x="4394" y="4775"/>
                      </a:cubicBezTo>
                      <a:cubicBezTo>
                        <a:pt x="3763" y="5215"/>
                        <a:pt x="3013" y="5489"/>
                        <a:pt x="2191" y="5489"/>
                      </a:cubicBezTo>
                      <a:cubicBezTo>
                        <a:pt x="1727" y="5489"/>
                        <a:pt x="1262" y="5394"/>
                        <a:pt x="846" y="5239"/>
                      </a:cubicBezTo>
                      <a:cubicBezTo>
                        <a:pt x="1369" y="5144"/>
                        <a:pt x="1846" y="4917"/>
                        <a:pt x="2262" y="4584"/>
                      </a:cubicBezTo>
                      <a:cubicBezTo>
                        <a:pt x="2310" y="4536"/>
                        <a:pt x="2334" y="4477"/>
                        <a:pt x="2322" y="4417"/>
                      </a:cubicBezTo>
                      <a:cubicBezTo>
                        <a:pt x="2310" y="4346"/>
                        <a:pt x="2239" y="4286"/>
                        <a:pt x="2155" y="4286"/>
                      </a:cubicBezTo>
                      <a:cubicBezTo>
                        <a:pt x="1739" y="4263"/>
                        <a:pt x="1369" y="4048"/>
                        <a:pt x="1167" y="3691"/>
                      </a:cubicBezTo>
                      <a:cubicBezTo>
                        <a:pt x="1250" y="3691"/>
                        <a:pt x="1358" y="3667"/>
                        <a:pt x="1441" y="3643"/>
                      </a:cubicBezTo>
                      <a:cubicBezTo>
                        <a:pt x="1524" y="3632"/>
                        <a:pt x="1584" y="3572"/>
                        <a:pt x="1584" y="3489"/>
                      </a:cubicBezTo>
                      <a:cubicBezTo>
                        <a:pt x="1596" y="3405"/>
                        <a:pt x="1536" y="3334"/>
                        <a:pt x="1441" y="3298"/>
                      </a:cubicBezTo>
                      <a:cubicBezTo>
                        <a:pt x="1000" y="3191"/>
                        <a:pt x="667" y="2822"/>
                        <a:pt x="596" y="2381"/>
                      </a:cubicBezTo>
                      <a:lnTo>
                        <a:pt x="596" y="2381"/>
                      </a:lnTo>
                      <a:cubicBezTo>
                        <a:pt x="727" y="2405"/>
                        <a:pt x="869" y="2417"/>
                        <a:pt x="1000" y="2417"/>
                      </a:cubicBezTo>
                      <a:cubicBezTo>
                        <a:pt x="1084" y="2417"/>
                        <a:pt x="1143" y="2358"/>
                        <a:pt x="1167" y="2274"/>
                      </a:cubicBezTo>
                      <a:cubicBezTo>
                        <a:pt x="1179" y="2203"/>
                        <a:pt x="1131" y="2143"/>
                        <a:pt x="1072" y="2108"/>
                      </a:cubicBezTo>
                      <a:cubicBezTo>
                        <a:pt x="703" y="1881"/>
                        <a:pt x="476" y="1488"/>
                        <a:pt x="476" y="1048"/>
                      </a:cubicBezTo>
                      <a:cubicBezTo>
                        <a:pt x="476" y="953"/>
                        <a:pt x="488" y="846"/>
                        <a:pt x="524" y="738"/>
                      </a:cubicBezTo>
                      <a:cubicBezTo>
                        <a:pt x="965" y="1191"/>
                        <a:pt x="1524" y="1524"/>
                        <a:pt x="2120" y="1727"/>
                      </a:cubicBezTo>
                      <a:cubicBezTo>
                        <a:pt x="2120" y="1727"/>
                        <a:pt x="2715" y="1905"/>
                        <a:pt x="2929" y="1917"/>
                      </a:cubicBezTo>
                      <a:lnTo>
                        <a:pt x="3024" y="1917"/>
                      </a:lnTo>
                      <a:cubicBezTo>
                        <a:pt x="3096" y="1917"/>
                        <a:pt x="3167" y="1869"/>
                        <a:pt x="3191" y="1798"/>
                      </a:cubicBezTo>
                      <a:cubicBezTo>
                        <a:pt x="3203" y="1786"/>
                        <a:pt x="3203" y="1750"/>
                        <a:pt x="3203" y="1738"/>
                      </a:cubicBezTo>
                      <a:lnTo>
                        <a:pt x="3203" y="1703"/>
                      </a:lnTo>
                      <a:cubicBezTo>
                        <a:pt x="3203" y="953"/>
                        <a:pt x="3810" y="334"/>
                        <a:pt x="4572" y="334"/>
                      </a:cubicBezTo>
                      <a:cubicBezTo>
                        <a:pt x="4941" y="334"/>
                        <a:pt x="5287" y="488"/>
                        <a:pt x="5549" y="750"/>
                      </a:cubicBezTo>
                      <a:cubicBezTo>
                        <a:pt x="5585" y="787"/>
                        <a:pt x="5621" y="802"/>
                        <a:pt x="5663" y="802"/>
                      </a:cubicBezTo>
                      <a:cubicBezTo>
                        <a:pt x="5676" y="802"/>
                        <a:pt x="5689" y="801"/>
                        <a:pt x="5703" y="798"/>
                      </a:cubicBezTo>
                      <a:cubicBezTo>
                        <a:pt x="5882" y="762"/>
                        <a:pt x="6049" y="738"/>
                        <a:pt x="6203" y="679"/>
                      </a:cubicBezTo>
                      <a:lnTo>
                        <a:pt x="6203" y="679"/>
                      </a:lnTo>
                      <a:cubicBezTo>
                        <a:pt x="6120" y="762"/>
                        <a:pt x="6013" y="857"/>
                        <a:pt x="5894" y="917"/>
                      </a:cubicBezTo>
                      <a:cubicBezTo>
                        <a:pt x="5822" y="965"/>
                        <a:pt x="5787" y="1048"/>
                        <a:pt x="5822" y="1143"/>
                      </a:cubicBezTo>
                      <a:cubicBezTo>
                        <a:pt x="5846" y="1203"/>
                        <a:pt x="5930" y="1250"/>
                        <a:pt x="6001" y="1250"/>
                      </a:cubicBezTo>
                      <a:cubicBezTo>
                        <a:pt x="6144" y="1227"/>
                        <a:pt x="6287" y="1215"/>
                        <a:pt x="6418" y="1167"/>
                      </a:cubicBezTo>
                      <a:lnTo>
                        <a:pt x="6418" y="1167"/>
                      </a:lnTo>
                      <a:cubicBezTo>
                        <a:pt x="6299" y="1286"/>
                        <a:pt x="6168" y="1405"/>
                        <a:pt x="6013" y="1512"/>
                      </a:cubicBezTo>
                      <a:cubicBezTo>
                        <a:pt x="5965" y="1548"/>
                        <a:pt x="5941" y="1608"/>
                        <a:pt x="5941" y="1655"/>
                      </a:cubicBezTo>
                      <a:lnTo>
                        <a:pt x="5941" y="1679"/>
                      </a:lnTo>
                      <a:lnTo>
                        <a:pt x="5941" y="1703"/>
                      </a:lnTo>
                      <a:lnTo>
                        <a:pt x="5941" y="1727"/>
                      </a:lnTo>
                      <a:cubicBezTo>
                        <a:pt x="5941" y="2691"/>
                        <a:pt x="5572" y="3572"/>
                        <a:pt x="4977" y="4227"/>
                      </a:cubicBezTo>
                      <a:cubicBezTo>
                        <a:pt x="4918" y="4298"/>
                        <a:pt x="4918" y="4405"/>
                        <a:pt x="4977" y="4465"/>
                      </a:cubicBezTo>
                      <a:cubicBezTo>
                        <a:pt x="5011" y="4499"/>
                        <a:pt x="5053" y="4514"/>
                        <a:pt x="5096" y="4514"/>
                      </a:cubicBezTo>
                      <a:cubicBezTo>
                        <a:pt x="5143" y="4514"/>
                        <a:pt x="5190" y="4496"/>
                        <a:pt x="5227" y="4465"/>
                      </a:cubicBezTo>
                      <a:cubicBezTo>
                        <a:pt x="5894" y="3715"/>
                        <a:pt x="6263" y="2762"/>
                        <a:pt x="6287" y="1750"/>
                      </a:cubicBezTo>
                      <a:cubicBezTo>
                        <a:pt x="6596" y="1524"/>
                        <a:pt x="6846" y="1250"/>
                        <a:pt x="7061" y="917"/>
                      </a:cubicBezTo>
                      <a:cubicBezTo>
                        <a:pt x="7144" y="857"/>
                        <a:pt x="7132" y="750"/>
                        <a:pt x="7061" y="715"/>
                      </a:cubicBezTo>
                      <a:cubicBezTo>
                        <a:pt x="7029" y="683"/>
                        <a:pt x="6987" y="667"/>
                        <a:pt x="6937" y="667"/>
                      </a:cubicBezTo>
                      <a:cubicBezTo>
                        <a:pt x="6912" y="667"/>
                        <a:pt x="6886" y="671"/>
                        <a:pt x="6858" y="679"/>
                      </a:cubicBezTo>
                      <a:cubicBezTo>
                        <a:pt x="6775" y="726"/>
                        <a:pt x="6680" y="750"/>
                        <a:pt x="6596" y="786"/>
                      </a:cubicBezTo>
                      <a:cubicBezTo>
                        <a:pt x="6680" y="667"/>
                        <a:pt x="6763" y="512"/>
                        <a:pt x="6823" y="369"/>
                      </a:cubicBezTo>
                      <a:cubicBezTo>
                        <a:pt x="6834" y="310"/>
                        <a:pt x="6834" y="238"/>
                        <a:pt x="6787" y="191"/>
                      </a:cubicBezTo>
                      <a:cubicBezTo>
                        <a:pt x="6750" y="153"/>
                        <a:pt x="6703" y="135"/>
                        <a:pt x="6659" y="135"/>
                      </a:cubicBezTo>
                      <a:cubicBezTo>
                        <a:pt x="6632" y="135"/>
                        <a:pt x="6607" y="142"/>
                        <a:pt x="6584" y="155"/>
                      </a:cubicBezTo>
                      <a:cubicBezTo>
                        <a:pt x="6322" y="310"/>
                        <a:pt x="6061" y="393"/>
                        <a:pt x="5775" y="441"/>
                      </a:cubicBezTo>
                      <a:cubicBezTo>
                        <a:pt x="5465" y="143"/>
                        <a:pt x="5048" y="0"/>
                        <a:pt x="462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nvGrpSpPr>
            <p:cNvPr id="1362" name="Google Shape;1362;p35"/>
            <p:cNvGrpSpPr/>
            <p:nvPr/>
          </p:nvGrpSpPr>
          <p:grpSpPr>
            <a:xfrm>
              <a:off x="6529419" y="3711909"/>
              <a:ext cx="956596" cy="944315"/>
              <a:chOff x="3768864" y="3522050"/>
              <a:chExt cx="1098904" cy="1084796"/>
            </a:xfrm>
          </p:grpSpPr>
          <p:grpSp>
            <p:nvGrpSpPr>
              <p:cNvPr id="1363" name="Google Shape;1363;p35"/>
              <p:cNvGrpSpPr/>
              <p:nvPr/>
            </p:nvGrpSpPr>
            <p:grpSpPr>
              <a:xfrm>
                <a:off x="3768864" y="3522050"/>
                <a:ext cx="1098904" cy="1084796"/>
                <a:chOff x="3768864" y="3522050"/>
                <a:chExt cx="1098904" cy="1084796"/>
              </a:xfrm>
            </p:grpSpPr>
            <p:sp>
              <p:nvSpPr>
                <p:cNvPr id="1364" name="Google Shape;1364;p35"/>
                <p:cNvSpPr/>
                <p:nvPr/>
              </p:nvSpPr>
              <p:spPr>
                <a:xfrm>
                  <a:off x="3768864" y="3522050"/>
                  <a:ext cx="1098904" cy="1084796"/>
                </a:xfrm>
                <a:custGeom>
                  <a:avLst/>
                  <a:gdLst/>
                  <a:ahLst/>
                  <a:cxnLst/>
                  <a:rect l="l" t="t" r="r" b="b"/>
                  <a:pathLst>
                    <a:path w="45721" h="45134" extrusionOk="0">
                      <a:moveTo>
                        <a:pt x="22862" y="0"/>
                      </a:moveTo>
                      <a:cubicBezTo>
                        <a:pt x="22093" y="0"/>
                        <a:pt x="21325" y="295"/>
                        <a:pt x="20741" y="884"/>
                      </a:cubicBezTo>
                      <a:lnTo>
                        <a:pt x="1179" y="20446"/>
                      </a:lnTo>
                      <a:cubicBezTo>
                        <a:pt x="1" y="21613"/>
                        <a:pt x="1" y="23518"/>
                        <a:pt x="1179" y="24697"/>
                      </a:cubicBezTo>
                      <a:lnTo>
                        <a:pt x="20741" y="44259"/>
                      </a:lnTo>
                      <a:cubicBezTo>
                        <a:pt x="21325" y="44842"/>
                        <a:pt x="22093" y="45134"/>
                        <a:pt x="22862" y="45134"/>
                      </a:cubicBezTo>
                      <a:cubicBezTo>
                        <a:pt x="23631" y="45134"/>
                        <a:pt x="24402" y="44842"/>
                        <a:pt x="24992" y="44259"/>
                      </a:cubicBezTo>
                      <a:lnTo>
                        <a:pt x="44554" y="24697"/>
                      </a:lnTo>
                      <a:cubicBezTo>
                        <a:pt x="45721" y="23518"/>
                        <a:pt x="45721" y="21613"/>
                        <a:pt x="44554" y="20446"/>
                      </a:cubicBezTo>
                      <a:lnTo>
                        <a:pt x="36684" y="12576"/>
                      </a:lnTo>
                      <a:cubicBezTo>
                        <a:pt x="36279" y="12171"/>
                        <a:pt x="36362" y="11481"/>
                        <a:pt x="36850" y="11171"/>
                      </a:cubicBezTo>
                      <a:cubicBezTo>
                        <a:pt x="37565" y="10719"/>
                        <a:pt x="38327" y="10362"/>
                        <a:pt x="39124" y="10052"/>
                      </a:cubicBezTo>
                      <a:cubicBezTo>
                        <a:pt x="39613" y="9874"/>
                        <a:pt x="40053" y="9552"/>
                        <a:pt x="40410" y="9100"/>
                      </a:cubicBezTo>
                      <a:cubicBezTo>
                        <a:pt x="41172" y="8111"/>
                        <a:pt x="41220" y="6778"/>
                        <a:pt x="40518" y="5742"/>
                      </a:cubicBezTo>
                      <a:cubicBezTo>
                        <a:pt x="39931" y="4872"/>
                        <a:pt x="39013" y="4437"/>
                        <a:pt x="38094" y="4437"/>
                      </a:cubicBezTo>
                      <a:cubicBezTo>
                        <a:pt x="37352" y="4437"/>
                        <a:pt x="36610" y="4721"/>
                        <a:pt x="36041" y="5290"/>
                      </a:cubicBezTo>
                      <a:cubicBezTo>
                        <a:pt x="35731" y="5599"/>
                        <a:pt x="35505" y="5956"/>
                        <a:pt x="35362" y="6337"/>
                      </a:cubicBezTo>
                      <a:cubicBezTo>
                        <a:pt x="35076" y="7135"/>
                        <a:pt x="34719" y="7885"/>
                        <a:pt x="34267" y="8588"/>
                      </a:cubicBezTo>
                      <a:cubicBezTo>
                        <a:pt x="34091" y="8872"/>
                        <a:pt x="33796" y="9021"/>
                        <a:pt x="33498" y="9021"/>
                      </a:cubicBezTo>
                      <a:cubicBezTo>
                        <a:pt x="33271" y="9021"/>
                        <a:pt x="33042" y="8934"/>
                        <a:pt x="32862" y="8754"/>
                      </a:cubicBezTo>
                      <a:lnTo>
                        <a:pt x="24992" y="884"/>
                      </a:lnTo>
                      <a:cubicBezTo>
                        <a:pt x="24402" y="295"/>
                        <a:pt x="23631" y="0"/>
                        <a:pt x="22862" y="0"/>
                      </a:cubicBezTo>
                      <a:close/>
                    </a:path>
                  </a:pathLst>
                </a:custGeom>
                <a:solidFill>
                  <a:srgbClr val="EC3A3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5" name="Google Shape;1365;p35"/>
                <p:cNvSpPr/>
                <p:nvPr/>
              </p:nvSpPr>
              <p:spPr>
                <a:xfrm>
                  <a:off x="3887041" y="3641743"/>
                  <a:ext cx="287338" cy="287026"/>
                </a:xfrm>
                <a:custGeom>
                  <a:avLst/>
                  <a:gdLst/>
                  <a:ahLst/>
                  <a:cxnLst/>
                  <a:rect l="l" t="t" r="r" b="b"/>
                  <a:pathLst>
                    <a:path w="11955" h="11942" extrusionOk="0">
                      <a:moveTo>
                        <a:pt x="5978" y="0"/>
                      </a:moveTo>
                      <a:cubicBezTo>
                        <a:pt x="2680" y="0"/>
                        <a:pt x="1" y="2667"/>
                        <a:pt x="1" y="5977"/>
                      </a:cubicBezTo>
                      <a:cubicBezTo>
                        <a:pt x="1" y="9275"/>
                        <a:pt x="2680" y="11942"/>
                        <a:pt x="5978" y="11942"/>
                      </a:cubicBezTo>
                      <a:cubicBezTo>
                        <a:pt x="9276" y="11942"/>
                        <a:pt x="11955" y="9275"/>
                        <a:pt x="11955" y="5977"/>
                      </a:cubicBezTo>
                      <a:cubicBezTo>
                        <a:pt x="11955" y="2667"/>
                        <a:pt x="9276" y="0"/>
                        <a:pt x="5978" y="0"/>
                      </a:cubicBezTo>
                      <a:close/>
                    </a:path>
                  </a:pathLst>
                </a:custGeom>
                <a:solidFill>
                  <a:srgbClr val="EC3A3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1366" name="Google Shape;1366;p35"/>
              <p:cNvGrpSpPr/>
              <p:nvPr/>
            </p:nvGrpSpPr>
            <p:grpSpPr>
              <a:xfrm>
                <a:off x="4139616" y="3871555"/>
                <a:ext cx="357419" cy="357005"/>
                <a:chOff x="7482229" y="3351230"/>
                <a:chExt cx="357419" cy="357005"/>
              </a:xfrm>
            </p:grpSpPr>
            <p:sp>
              <p:nvSpPr>
                <p:cNvPr id="1367" name="Google Shape;1367;p35"/>
                <p:cNvSpPr/>
                <p:nvPr/>
              </p:nvSpPr>
              <p:spPr>
                <a:xfrm>
                  <a:off x="7482229" y="3351230"/>
                  <a:ext cx="357419" cy="357005"/>
                </a:xfrm>
                <a:custGeom>
                  <a:avLst/>
                  <a:gdLst/>
                  <a:ahLst/>
                  <a:cxnLst/>
                  <a:rect l="l" t="t" r="r" b="b"/>
                  <a:pathLst>
                    <a:path w="11229" h="11216" extrusionOk="0">
                      <a:moveTo>
                        <a:pt x="5633" y="357"/>
                      </a:moveTo>
                      <a:cubicBezTo>
                        <a:pt x="8538" y="357"/>
                        <a:pt x="10883" y="2703"/>
                        <a:pt x="10883" y="5608"/>
                      </a:cubicBezTo>
                      <a:cubicBezTo>
                        <a:pt x="10883" y="8513"/>
                        <a:pt x="8538" y="10859"/>
                        <a:pt x="5633" y="10859"/>
                      </a:cubicBezTo>
                      <a:cubicBezTo>
                        <a:pt x="2728" y="10859"/>
                        <a:pt x="382" y="8513"/>
                        <a:pt x="382" y="5608"/>
                      </a:cubicBezTo>
                      <a:cubicBezTo>
                        <a:pt x="382" y="2703"/>
                        <a:pt x="2728" y="357"/>
                        <a:pt x="5633" y="357"/>
                      </a:cubicBezTo>
                      <a:close/>
                      <a:moveTo>
                        <a:pt x="5621" y="0"/>
                      </a:moveTo>
                      <a:cubicBezTo>
                        <a:pt x="4109" y="0"/>
                        <a:pt x="2716" y="572"/>
                        <a:pt x="1644" y="1631"/>
                      </a:cubicBezTo>
                      <a:cubicBezTo>
                        <a:pt x="584" y="2691"/>
                        <a:pt x="1" y="4108"/>
                        <a:pt x="1" y="5608"/>
                      </a:cubicBezTo>
                      <a:cubicBezTo>
                        <a:pt x="1" y="7108"/>
                        <a:pt x="584" y="8513"/>
                        <a:pt x="1644" y="9585"/>
                      </a:cubicBezTo>
                      <a:cubicBezTo>
                        <a:pt x="2704" y="10632"/>
                        <a:pt x="4109" y="11216"/>
                        <a:pt x="5621" y="11216"/>
                      </a:cubicBezTo>
                      <a:cubicBezTo>
                        <a:pt x="7121" y="11216"/>
                        <a:pt x="8526" y="10632"/>
                        <a:pt x="9597" y="9585"/>
                      </a:cubicBezTo>
                      <a:cubicBezTo>
                        <a:pt x="10645" y="8525"/>
                        <a:pt x="11229" y="7108"/>
                        <a:pt x="11229" y="5608"/>
                      </a:cubicBezTo>
                      <a:cubicBezTo>
                        <a:pt x="11229" y="4108"/>
                        <a:pt x="10669" y="2703"/>
                        <a:pt x="9597" y="1631"/>
                      </a:cubicBezTo>
                      <a:cubicBezTo>
                        <a:pt x="8538" y="572"/>
                        <a:pt x="7121" y="0"/>
                        <a:pt x="5621"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8" name="Google Shape;1368;p35"/>
                <p:cNvSpPr/>
                <p:nvPr/>
              </p:nvSpPr>
              <p:spPr>
                <a:xfrm>
                  <a:off x="7592138" y="3605616"/>
                  <a:ext cx="137983" cy="32530"/>
                </a:xfrm>
                <a:custGeom>
                  <a:avLst/>
                  <a:gdLst/>
                  <a:ahLst/>
                  <a:cxnLst/>
                  <a:rect l="l" t="t" r="r" b="b"/>
                  <a:pathLst>
                    <a:path w="4335" h="1022" extrusionOk="0">
                      <a:moveTo>
                        <a:pt x="202" y="1"/>
                      </a:moveTo>
                      <a:cubicBezTo>
                        <a:pt x="147" y="1"/>
                        <a:pt x="94" y="21"/>
                        <a:pt x="60" y="69"/>
                      </a:cubicBezTo>
                      <a:cubicBezTo>
                        <a:pt x="1" y="140"/>
                        <a:pt x="1" y="259"/>
                        <a:pt x="96" y="319"/>
                      </a:cubicBezTo>
                      <a:cubicBezTo>
                        <a:pt x="644" y="783"/>
                        <a:pt x="1370" y="1021"/>
                        <a:pt x="2168" y="1021"/>
                      </a:cubicBezTo>
                      <a:cubicBezTo>
                        <a:pt x="2954" y="1021"/>
                        <a:pt x="3680" y="771"/>
                        <a:pt x="4239" y="319"/>
                      </a:cubicBezTo>
                      <a:cubicBezTo>
                        <a:pt x="4323" y="259"/>
                        <a:pt x="4335" y="140"/>
                        <a:pt x="4263" y="69"/>
                      </a:cubicBezTo>
                      <a:cubicBezTo>
                        <a:pt x="4228" y="26"/>
                        <a:pt x="4170" y="4"/>
                        <a:pt x="4115" y="4"/>
                      </a:cubicBezTo>
                      <a:cubicBezTo>
                        <a:pt x="4078" y="4"/>
                        <a:pt x="4042" y="14"/>
                        <a:pt x="4013" y="33"/>
                      </a:cubicBezTo>
                      <a:cubicBezTo>
                        <a:pt x="3537" y="438"/>
                        <a:pt x="2882" y="664"/>
                        <a:pt x="2168" y="664"/>
                      </a:cubicBezTo>
                      <a:cubicBezTo>
                        <a:pt x="1465" y="664"/>
                        <a:pt x="810" y="438"/>
                        <a:pt x="322" y="33"/>
                      </a:cubicBezTo>
                      <a:cubicBezTo>
                        <a:pt x="286" y="12"/>
                        <a:pt x="244" y="1"/>
                        <a:pt x="20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69" name="Google Shape;1369;p35"/>
                <p:cNvSpPr/>
                <p:nvPr/>
              </p:nvSpPr>
              <p:spPr>
                <a:xfrm>
                  <a:off x="7513709" y="3387962"/>
                  <a:ext cx="295987" cy="282014"/>
                </a:xfrm>
                <a:custGeom>
                  <a:avLst/>
                  <a:gdLst/>
                  <a:ahLst/>
                  <a:cxnLst/>
                  <a:rect l="l" t="t" r="r" b="b"/>
                  <a:pathLst>
                    <a:path w="9299" h="8860" extrusionOk="0">
                      <a:moveTo>
                        <a:pt x="6060" y="370"/>
                      </a:moveTo>
                      <a:cubicBezTo>
                        <a:pt x="6358" y="370"/>
                        <a:pt x="6596" y="608"/>
                        <a:pt x="6596" y="906"/>
                      </a:cubicBezTo>
                      <a:cubicBezTo>
                        <a:pt x="6596" y="1204"/>
                        <a:pt x="6358" y="1442"/>
                        <a:pt x="6060" y="1442"/>
                      </a:cubicBezTo>
                      <a:cubicBezTo>
                        <a:pt x="5763" y="1442"/>
                        <a:pt x="5525" y="1204"/>
                        <a:pt x="5525" y="906"/>
                      </a:cubicBezTo>
                      <a:cubicBezTo>
                        <a:pt x="5525" y="608"/>
                        <a:pt x="5763" y="370"/>
                        <a:pt x="6060" y="370"/>
                      </a:cubicBezTo>
                      <a:close/>
                      <a:moveTo>
                        <a:pt x="1322" y="2989"/>
                      </a:moveTo>
                      <a:cubicBezTo>
                        <a:pt x="1596" y="2989"/>
                        <a:pt x="1834" y="3097"/>
                        <a:pt x="2012" y="3263"/>
                      </a:cubicBezTo>
                      <a:cubicBezTo>
                        <a:pt x="1477" y="3680"/>
                        <a:pt x="1072" y="4240"/>
                        <a:pt x="881" y="4883"/>
                      </a:cubicBezTo>
                      <a:cubicBezTo>
                        <a:pt x="548" y="4716"/>
                        <a:pt x="334" y="4359"/>
                        <a:pt x="334" y="3990"/>
                      </a:cubicBezTo>
                      <a:cubicBezTo>
                        <a:pt x="334" y="3442"/>
                        <a:pt x="774" y="2989"/>
                        <a:pt x="1322" y="2989"/>
                      </a:cubicBezTo>
                      <a:close/>
                      <a:moveTo>
                        <a:pt x="7954" y="2989"/>
                      </a:moveTo>
                      <a:cubicBezTo>
                        <a:pt x="8501" y="2989"/>
                        <a:pt x="8942" y="3442"/>
                        <a:pt x="8942" y="3990"/>
                      </a:cubicBezTo>
                      <a:cubicBezTo>
                        <a:pt x="8966" y="4359"/>
                        <a:pt x="8739" y="4704"/>
                        <a:pt x="8394" y="4883"/>
                      </a:cubicBezTo>
                      <a:cubicBezTo>
                        <a:pt x="8216" y="4240"/>
                        <a:pt x="7811" y="3680"/>
                        <a:pt x="7263" y="3263"/>
                      </a:cubicBezTo>
                      <a:cubicBezTo>
                        <a:pt x="7442" y="3085"/>
                        <a:pt x="7692" y="2989"/>
                        <a:pt x="7954" y="2989"/>
                      </a:cubicBezTo>
                      <a:close/>
                      <a:moveTo>
                        <a:pt x="6072" y="1"/>
                      </a:moveTo>
                      <a:cubicBezTo>
                        <a:pt x="5632" y="1"/>
                        <a:pt x="5251" y="334"/>
                        <a:pt x="5191" y="763"/>
                      </a:cubicBezTo>
                      <a:lnTo>
                        <a:pt x="4596" y="953"/>
                      </a:lnTo>
                      <a:cubicBezTo>
                        <a:pt x="4525" y="989"/>
                        <a:pt x="4477" y="1049"/>
                        <a:pt x="4477" y="1120"/>
                      </a:cubicBezTo>
                      <a:lnTo>
                        <a:pt x="4477" y="2370"/>
                      </a:lnTo>
                      <a:cubicBezTo>
                        <a:pt x="3679" y="2394"/>
                        <a:pt x="2929" y="2632"/>
                        <a:pt x="2334" y="3025"/>
                      </a:cubicBezTo>
                      <a:cubicBezTo>
                        <a:pt x="2084" y="2751"/>
                        <a:pt x="1727" y="2608"/>
                        <a:pt x="1358" y="2608"/>
                      </a:cubicBezTo>
                      <a:cubicBezTo>
                        <a:pt x="607" y="2608"/>
                        <a:pt x="0" y="3216"/>
                        <a:pt x="0" y="3966"/>
                      </a:cubicBezTo>
                      <a:cubicBezTo>
                        <a:pt x="0" y="4513"/>
                        <a:pt x="345" y="5002"/>
                        <a:pt x="834" y="5216"/>
                      </a:cubicBezTo>
                      <a:cubicBezTo>
                        <a:pt x="822" y="5347"/>
                        <a:pt x="798" y="5478"/>
                        <a:pt x="798" y="5609"/>
                      </a:cubicBezTo>
                      <a:cubicBezTo>
                        <a:pt x="798" y="7395"/>
                        <a:pt x="2524" y="8859"/>
                        <a:pt x="4667" y="8859"/>
                      </a:cubicBezTo>
                      <a:cubicBezTo>
                        <a:pt x="5763" y="8859"/>
                        <a:pt x="6739" y="8490"/>
                        <a:pt x="7442" y="7871"/>
                      </a:cubicBezTo>
                      <a:cubicBezTo>
                        <a:pt x="7513" y="7811"/>
                        <a:pt x="7513" y="7692"/>
                        <a:pt x="7454" y="7621"/>
                      </a:cubicBezTo>
                      <a:cubicBezTo>
                        <a:pt x="7421" y="7588"/>
                        <a:pt x="7374" y="7570"/>
                        <a:pt x="7326" y="7570"/>
                      </a:cubicBezTo>
                      <a:cubicBezTo>
                        <a:pt x="7287" y="7570"/>
                        <a:pt x="7248" y="7582"/>
                        <a:pt x="7215" y="7609"/>
                      </a:cubicBezTo>
                      <a:cubicBezTo>
                        <a:pt x="6572" y="8157"/>
                        <a:pt x="5668" y="8514"/>
                        <a:pt x="4667" y="8514"/>
                      </a:cubicBezTo>
                      <a:cubicBezTo>
                        <a:pt x="2739" y="8514"/>
                        <a:pt x="1167" y="7216"/>
                        <a:pt x="1167" y="5633"/>
                      </a:cubicBezTo>
                      <a:cubicBezTo>
                        <a:pt x="1167" y="4037"/>
                        <a:pt x="2739" y="2739"/>
                        <a:pt x="4667" y="2739"/>
                      </a:cubicBezTo>
                      <a:cubicBezTo>
                        <a:pt x="6608" y="2739"/>
                        <a:pt x="8180" y="4037"/>
                        <a:pt x="8180" y="5633"/>
                      </a:cubicBezTo>
                      <a:cubicBezTo>
                        <a:pt x="8180" y="6133"/>
                        <a:pt x="8037" y="6597"/>
                        <a:pt x="7751" y="7014"/>
                      </a:cubicBezTo>
                      <a:cubicBezTo>
                        <a:pt x="7704" y="7085"/>
                        <a:pt x="7727" y="7169"/>
                        <a:pt x="7787" y="7228"/>
                      </a:cubicBezTo>
                      <a:cubicBezTo>
                        <a:pt x="7818" y="7264"/>
                        <a:pt x="7859" y="7280"/>
                        <a:pt x="7902" y="7280"/>
                      </a:cubicBezTo>
                      <a:cubicBezTo>
                        <a:pt x="7958" y="7280"/>
                        <a:pt x="8015" y="7252"/>
                        <a:pt x="8049" y="7204"/>
                      </a:cubicBezTo>
                      <a:cubicBezTo>
                        <a:pt x="8358" y="6740"/>
                        <a:pt x="8537" y="6192"/>
                        <a:pt x="8537" y="5621"/>
                      </a:cubicBezTo>
                      <a:cubicBezTo>
                        <a:pt x="8537" y="5490"/>
                        <a:pt x="8525" y="5359"/>
                        <a:pt x="8513" y="5228"/>
                      </a:cubicBezTo>
                      <a:cubicBezTo>
                        <a:pt x="8978" y="5014"/>
                        <a:pt x="9299" y="4525"/>
                        <a:pt x="9299" y="3978"/>
                      </a:cubicBezTo>
                      <a:cubicBezTo>
                        <a:pt x="9299" y="3228"/>
                        <a:pt x="8692" y="2620"/>
                        <a:pt x="7954" y="2620"/>
                      </a:cubicBezTo>
                      <a:cubicBezTo>
                        <a:pt x="7573" y="2620"/>
                        <a:pt x="7215" y="2775"/>
                        <a:pt x="6965" y="3037"/>
                      </a:cubicBezTo>
                      <a:cubicBezTo>
                        <a:pt x="6358" y="2656"/>
                        <a:pt x="5632" y="2406"/>
                        <a:pt x="4822" y="2382"/>
                      </a:cubicBezTo>
                      <a:lnTo>
                        <a:pt x="4822" y="1263"/>
                      </a:lnTo>
                      <a:lnTo>
                        <a:pt x="5215" y="1132"/>
                      </a:lnTo>
                      <a:cubicBezTo>
                        <a:pt x="5303" y="1507"/>
                        <a:pt x="5647" y="1780"/>
                        <a:pt x="6048" y="1780"/>
                      </a:cubicBezTo>
                      <a:cubicBezTo>
                        <a:pt x="6080" y="1780"/>
                        <a:pt x="6112" y="1779"/>
                        <a:pt x="6144" y="1775"/>
                      </a:cubicBezTo>
                      <a:cubicBezTo>
                        <a:pt x="6584" y="1727"/>
                        <a:pt x="6918" y="1382"/>
                        <a:pt x="6953" y="953"/>
                      </a:cubicBezTo>
                      <a:cubicBezTo>
                        <a:pt x="6977" y="430"/>
                        <a:pt x="6584" y="1"/>
                        <a:pt x="607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0" name="Google Shape;1370;p35"/>
                <p:cNvSpPr/>
                <p:nvPr/>
              </p:nvSpPr>
              <p:spPr>
                <a:xfrm>
                  <a:off x="7580393" y="3516460"/>
                  <a:ext cx="56880" cy="56880"/>
                </a:xfrm>
                <a:custGeom>
                  <a:avLst/>
                  <a:gdLst/>
                  <a:ahLst/>
                  <a:cxnLst/>
                  <a:rect l="l" t="t" r="r" b="b"/>
                  <a:pathLst>
                    <a:path w="1787" h="1787" extrusionOk="0">
                      <a:moveTo>
                        <a:pt x="894" y="345"/>
                      </a:moveTo>
                      <a:cubicBezTo>
                        <a:pt x="1191" y="345"/>
                        <a:pt x="1429" y="584"/>
                        <a:pt x="1429" y="881"/>
                      </a:cubicBezTo>
                      <a:cubicBezTo>
                        <a:pt x="1418" y="1179"/>
                        <a:pt x="1179" y="1417"/>
                        <a:pt x="894" y="1417"/>
                      </a:cubicBezTo>
                      <a:cubicBezTo>
                        <a:pt x="596" y="1417"/>
                        <a:pt x="358" y="1179"/>
                        <a:pt x="358" y="881"/>
                      </a:cubicBezTo>
                      <a:cubicBezTo>
                        <a:pt x="358" y="584"/>
                        <a:pt x="596" y="345"/>
                        <a:pt x="894" y="345"/>
                      </a:cubicBezTo>
                      <a:close/>
                      <a:moveTo>
                        <a:pt x="894" y="0"/>
                      </a:moveTo>
                      <a:cubicBezTo>
                        <a:pt x="406" y="0"/>
                        <a:pt x="1" y="405"/>
                        <a:pt x="1" y="893"/>
                      </a:cubicBezTo>
                      <a:cubicBezTo>
                        <a:pt x="1" y="1381"/>
                        <a:pt x="406" y="1786"/>
                        <a:pt x="894" y="1786"/>
                      </a:cubicBezTo>
                      <a:cubicBezTo>
                        <a:pt x="1394" y="1786"/>
                        <a:pt x="1787" y="1381"/>
                        <a:pt x="1787" y="893"/>
                      </a:cubicBezTo>
                      <a:cubicBezTo>
                        <a:pt x="1775" y="405"/>
                        <a:pt x="1394" y="0"/>
                        <a:pt x="894"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71" name="Google Shape;1371;p35"/>
                <p:cNvSpPr/>
                <p:nvPr/>
              </p:nvSpPr>
              <p:spPr>
                <a:xfrm>
                  <a:off x="7685750" y="3516460"/>
                  <a:ext cx="56880" cy="56880"/>
                </a:xfrm>
                <a:custGeom>
                  <a:avLst/>
                  <a:gdLst/>
                  <a:ahLst/>
                  <a:cxnLst/>
                  <a:rect l="l" t="t" r="r" b="b"/>
                  <a:pathLst>
                    <a:path w="1787" h="1787" extrusionOk="0">
                      <a:moveTo>
                        <a:pt x="894" y="345"/>
                      </a:moveTo>
                      <a:cubicBezTo>
                        <a:pt x="1191" y="345"/>
                        <a:pt x="1429" y="584"/>
                        <a:pt x="1429" y="881"/>
                      </a:cubicBezTo>
                      <a:cubicBezTo>
                        <a:pt x="1429" y="1179"/>
                        <a:pt x="1191" y="1417"/>
                        <a:pt x="894" y="1417"/>
                      </a:cubicBezTo>
                      <a:cubicBezTo>
                        <a:pt x="596" y="1417"/>
                        <a:pt x="358" y="1179"/>
                        <a:pt x="358" y="881"/>
                      </a:cubicBezTo>
                      <a:cubicBezTo>
                        <a:pt x="358" y="584"/>
                        <a:pt x="596" y="345"/>
                        <a:pt x="894" y="345"/>
                      </a:cubicBezTo>
                      <a:close/>
                      <a:moveTo>
                        <a:pt x="894" y="0"/>
                      </a:moveTo>
                      <a:cubicBezTo>
                        <a:pt x="405" y="0"/>
                        <a:pt x="1" y="405"/>
                        <a:pt x="1" y="893"/>
                      </a:cubicBezTo>
                      <a:cubicBezTo>
                        <a:pt x="1" y="1381"/>
                        <a:pt x="405" y="1786"/>
                        <a:pt x="894" y="1786"/>
                      </a:cubicBezTo>
                      <a:cubicBezTo>
                        <a:pt x="1382" y="1786"/>
                        <a:pt x="1787" y="1381"/>
                        <a:pt x="1787" y="893"/>
                      </a:cubicBezTo>
                      <a:cubicBezTo>
                        <a:pt x="1775" y="405"/>
                        <a:pt x="1382" y="0"/>
                        <a:pt x="894"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p4"/>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400"/>
              <a:buNone/>
            </a:pPr>
            <a:r>
              <a:rPr lang="en" sz="3400"/>
              <a:t>Anxiety treatment center</a:t>
            </a:r>
            <a:endParaRPr sz="3400"/>
          </a:p>
        </p:txBody>
      </p:sp>
      <p:sp>
        <p:nvSpPr>
          <p:cNvPr id="253" name="Google Shape;253;p4"/>
          <p:cNvSpPr txBox="1"/>
          <p:nvPr/>
        </p:nvSpPr>
        <p:spPr>
          <a:xfrm>
            <a:off x="923400" y="1008733"/>
            <a:ext cx="7297200" cy="4008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900"/>
              <a:buFont typeface="Arial"/>
              <a:buNone/>
            </a:pPr>
            <a:r>
              <a:rPr lang="en" sz="1900" b="0" i="0" u="none" strike="noStrike" cap="none">
                <a:solidFill>
                  <a:schemeClr val="dk1"/>
                </a:solidFill>
                <a:latin typeface="Domine"/>
                <a:ea typeface="Domine"/>
                <a:cs typeface="Domine"/>
                <a:sym typeface="Domine"/>
              </a:rPr>
              <a:t>Understanding anxiety triggers</a:t>
            </a:r>
            <a:endParaRPr sz="1900" b="0" i="0" u="none" strike="noStrike" cap="none">
              <a:solidFill>
                <a:schemeClr val="dk1"/>
              </a:solidFill>
              <a:latin typeface="Domine"/>
              <a:ea typeface="Domine"/>
              <a:cs typeface="Domine"/>
              <a:sym typeface="Domine"/>
            </a:endParaRPr>
          </a:p>
        </p:txBody>
      </p:sp>
      <p:grpSp>
        <p:nvGrpSpPr>
          <p:cNvPr id="254" name="Google Shape;254;p4"/>
          <p:cNvGrpSpPr/>
          <p:nvPr/>
        </p:nvGrpSpPr>
        <p:grpSpPr>
          <a:xfrm>
            <a:off x="6338400" y="1492531"/>
            <a:ext cx="2085602" cy="840194"/>
            <a:chOff x="6338400" y="1492531"/>
            <a:chExt cx="2085602" cy="840194"/>
          </a:xfrm>
        </p:grpSpPr>
        <p:sp>
          <p:nvSpPr>
            <p:cNvPr id="255" name="Google Shape;255;p4"/>
            <p:cNvSpPr txBox="1"/>
            <p:nvPr/>
          </p:nvSpPr>
          <p:spPr>
            <a:xfrm>
              <a:off x="6338402" y="1492531"/>
              <a:ext cx="2085600" cy="4878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Environment</a:t>
              </a:r>
              <a:endParaRPr sz="2200" b="0" i="0" u="none" strike="noStrike" cap="none">
                <a:solidFill>
                  <a:schemeClr val="dk2"/>
                </a:solidFill>
                <a:latin typeface="Domine"/>
                <a:ea typeface="Domine"/>
                <a:cs typeface="Domine"/>
                <a:sym typeface="Domine"/>
              </a:endParaRPr>
            </a:p>
          </p:txBody>
        </p:sp>
        <p:sp>
          <p:nvSpPr>
            <p:cNvPr id="256" name="Google Shape;256;p4"/>
            <p:cNvSpPr txBox="1"/>
            <p:nvPr/>
          </p:nvSpPr>
          <p:spPr>
            <a:xfrm>
              <a:off x="6338400" y="1844925"/>
              <a:ext cx="2085600" cy="487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Neptune is the eighth planet from the Sun</a:t>
              </a:r>
              <a:endParaRPr sz="1400" b="0" i="0" u="none" strike="noStrike" cap="none">
                <a:solidFill>
                  <a:schemeClr val="dk1"/>
                </a:solidFill>
                <a:latin typeface="DM Sans"/>
                <a:ea typeface="DM Sans"/>
                <a:cs typeface="DM Sans"/>
                <a:sym typeface="DM Sans"/>
              </a:endParaRPr>
            </a:p>
          </p:txBody>
        </p:sp>
      </p:grpSp>
      <p:grpSp>
        <p:nvGrpSpPr>
          <p:cNvPr id="257" name="Google Shape;257;p4"/>
          <p:cNvGrpSpPr/>
          <p:nvPr/>
        </p:nvGrpSpPr>
        <p:grpSpPr>
          <a:xfrm>
            <a:off x="720000" y="1492532"/>
            <a:ext cx="2085600" cy="840193"/>
            <a:chOff x="720000" y="1492532"/>
            <a:chExt cx="2085600" cy="840193"/>
          </a:xfrm>
        </p:grpSpPr>
        <p:sp>
          <p:nvSpPr>
            <p:cNvPr id="258" name="Google Shape;258;p4"/>
            <p:cNvSpPr txBox="1"/>
            <p:nvPr/>
          </p:nvSpPr>
          <p:spPr>
            <a:xfrm>
              <a:off x="720000" y="1492532"/>
              <a:ext cx="2085600" cy="487800"/>
            </a:xfrm>
            <a:prstGeom prst="rect">
              <a:avLst/>
            </a:prstGeom>
            <a:noFill/>
            <a:ln>
              <a:noFill/>
            </a:ln>
          </p:spPr>
          <p:txBody>
            <a:bodyPr spcFirstLastPara="1" wrap="square" lIns="91425" tIns="91425" rIns="91425" bIns="91425" anchor="b" anchorCtr="0">
              <a:noAutofit/>
            </a:bodyPr>
            <a:lstStyle/>
            <a:p>
              <a:pPr marL="0" marR="0" lvl="0" indent="0" algn="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Stressors</a:t>
              </a:r>
              <a:endParaRPr sz="2200" b="0" i="0" u="none" strike="noStrike" cap="none">
                <a:solidFill>
                  <a:schemeClr val="dk2"/>
                </a:solidFill>
                <a:latin typeface="Domine"/>
                <a:ea typeface="Domine"/>
                <a:cs typeface="Domine"/>
                <a:sym typeface="Domine"/>
              </a:endParaRPr>
            </a:p>
          </p:txBody>
        </p:sp>
        <p:sp>
          <p:nvSpPr>
            <p:cNvPr id="259" name="Google Shape;259;p4"/>
            <p:cNvSpPr txBox="1"/>
            <p:nvPr/>
          </p:nvSpPr>
          <p:spPr>
            <a:xfrm>
              <a:off x="720000" y="1844925"/>
              <a:ext cx="2085600" cy="4878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Earth is the third planet from the Sun </a:t>
              </a:r>
              <a:endParaRPr sz="1400" b="0" i="0" u="none" strike="noStrike" cap="none">
                <a:solidFill>
                  <a:schemeClr val="dk1"/>
                </a:solidFill>
                <a:latin typeface="DM Sans"/>
                <a:ea typeface="DM Sans"/>
                <a:cs typeface="DM Sans"/>
                <a:sym typeface="DM Sans"/>
              </a:endParaRPr>
            </a:p>
          </p:txBody>
        </p:sp>
      </p:grpSp>
      <p:sp>
        <p:nvSpPr>
          <p:cNvPr id="260" name="Google Shape;260;p4"/>
          <p:cNvSpPr/>
          <p:nvPr/>
        </p:nvSpPr>
        <p:spPr>
          <a:xfrm>
            <a:off x="3019781" y="1668728"/>
            <a:ext cx="487800" cy="4878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rgbClr val="FBF4EF"/>
                </a:solidFill>
                <a:latin typeface="Domine"/>
                <a:ea typeface="Domine"/>
                <a:cs typeface="Domine"/>
                <a:sym typeface="Domine"/>
              </a:rPr>
              <a:t>1</a:t>
            </a:r>
            <a:endParaRPr sz="1400" b="0" i="0" u="none" strike="noStrike" cap="none">
              <a:solidFill>
                <a:srgbClr val="FBF4EF"/>
              </a:solidFill>
              <a:latin typeface="Domine"/>
              <a:ea typeface="Domine"/>
              <a:cs typeface="Domine"/>
              <a:sym typeface="Domine"/>
            </a:endParaRPr>
          </a:p>
        </p:txBody>
      </p:sp>
      <p:sp>
        <p:nvSpPr>
          <p:cNvPr id="261" name="Google Shape;261;p4"/>
          <p:cNvSpPr/>
          <p:nvPr/>
        </p:nvSpPr>
        <p:spPr>
          <a:xfrm>
            <a:off x="5636419" y="1668728"/>
            <a:ext cx="487800" cy="4878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rgbClr val="FBF4EF"/>
                </a:solidFill>
                <a:latin typeface="Domine"/>
                <a:ea typeface="Domine"/>
                <a:cs typeface="Domine"/>
                <a:sym typeface="Domine"/>
              </a:rPr>
              <a:t>2</a:t>
            </a:r>
            <a:endParaRPr sz="1400" b="0" i="0" u="none" strike="noStrike" cap="none">
              <a:solidFill>
                <a:srgbClr val="FBF4EF"/>
              </a:solidFill>
              <a:latin typeface="Domine"/>
              <a:ea typeface="Domine"/>
              <a:cs typeface="Domine"/>
              <a:sym typeface="Domine"/>
            </a:endParaRPr>
          </a:p>
        </p:txBody>
      </p:sp>
      <p:grpSp>
        <p:nvGrpSpPr>
          <p:cNvPr id="262" name="Google Shape;262;p4"/>
          <p:cNvGrpSpPr/>
          <p:nvPr/>
        </p:nvGrpSpPr>
        <p:grpSpPr>
          <a:xfrm>
            <a:off x="720000" y="2517381"/>
            <a:ext cx="2085600" cy="840121"/>
            <a:chOff x="720000" y="2517381"/>
            <a:chExt cx="2085600" cy="840121"/>
          </a:xfrm>
        </p:grpSpPr>
        <p:sp>
          <p:nvSpPr>
            <p:cNvPr id="263" name="Google Shape;263;p4"/>
            <p:cNvSpPr txBox="1"/>
            <p:nvPr/>
          </p:nvSpPr>
          <p:spPr>
            <a:xfrm>
              <a:off x="720000" y="2517381"/>
              <a:ext cx="2085600" cy="487800"/>
            </a:xfrm>
            <a:prstGeom prst="rect">
              <a:avLst/>
            </a:prstGeom>
            <a:noFill/>
            <a:ln>
              <a:noFill/>
            </a:ln>
          </p:spPr>
          <p:txBody>
            <a:bodyPr spcFirstLastPara="1" wrap="square" lIns="91425" tIns="91425" rIns="91425" bIns="91425" anchor="b" anchorCtr="0">
              <a:noAutofit/>
            </a:bodyPr>
            <a:lstStyle/>
            <a:p>
              <a:pPr marL="0" marR="0" lvl="0" indent="0" algn="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Thoughts</a:t>
              </a:r>
              <a:endParaRPr sz="2200" b="0" i="0" u="none" strike="noStrike" cap="none">
                <a:solidFill>
                  <a:schemeClr val="dk2"/>
                </a:solidFill>
                <a:latin typeface="Domine"/>
                <a:ea typeface="Domine"/>
                <a:cs typeface="Domine"/>
                <a:sym typeface="Domine"/>
              </a:endParaRPr>
            </a:p>
          </p:txBody>
        </p:sp>
        <p:sp>
          <p:nvSpPr>
            <p:cNvPr id="264" name="Google Shape;264;p4"/>
            <p:cNvSpPr txBox="1"/>
            <p:nvPr/>
          </p:nvSpPr>
          <p:spPr>
            <a:xfrm>
              <a:off x="720000" y="2869702"/>
              <a:ext cx="2085600" cy="4878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Jupiter is the biggest planet of them all</a:t>
              </a:r>
              <a:endParaRPr sz="1400" b="0" i="0" u="none" strike="noStrike" cap="none">
                <a:solidFill>
                  <a:schemeClr val="dk1"/>
                </a:solidFill>
                <a:latin typeface="DM Sans"/>
                <a:ea typeface="DM Sans"/>
                <a:cs typeface="DM Sans"/>
                <a:sym typeface="DM Sans"/>
              </a:endParaRPr>
            </a:p>
          </p:txBody>
        </p:sp>
      </p:grpSp>
      <p:grpSp>
        <p:nvGrpSpPr>
          <p:cNvPr id="265" name="Google Shape;265;p4"/>
          <p:cNvGrpSpPr/>
          <p:nvPr/>
        </p:nvGrpSpPr>
        <p:grpSpPr>
          <a:xfrm>
            <a:off x="6338400" y="2517380"/>
            <a:ext cx="2085602" cy="840122"/>
            <a:chOff x="6338400" y="2517380"/>
            <a:chExt cx="2085602" cy="840122"/>
          </a:xfrm>
        </p:grpSpPr>
        <p:sp>
          <p:nvSpPr>
            <p:cNvPr id="266" name="Google Shape;266;p4"/>
            <p:cNvSpPr txBox="1"/>
            <p:nvPr/>
          </p:nvSpPr>
          <p:spPr>
            <a:xfrm>
              <a:off x="6338402" y="2517380"/>
              <a:ext cx="2085600" cy="4878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Social</a:t>
              </a:r>
              <a:endParaRPr sz="2200" b="0" i="0" u="none" strike="noStrike" cap="none">
                <a:solidFill>
                  <a:schemeClr val="dk2"/>
                </a:solidFill>
                <a:latin typeface="Domine"/>
                <a:ea typeface="Domine"/>
                <a:cs typeface="Domine"/>
                <a:sym typeface="Domine"/>
              </a:endParaRPr>
            </a:p>
          </p:txBody>
        </p:sp>
        <p:sp>
          <p:nvSpPr>
            <p:cNvPr id="267" name="Google Shape;267;p4"/>
            <p:cNvSpPr txBox="1"/>
            <p:nvPr/>
          </p:nvSpPr>
          <p:spPr>
            <a:xfrm>
              <a:off x="6338400" y="2869702"/>
              <a:ext cx="2085600" cy="487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Mercury is the closest planet to the Sun</a:t>
              </a:r>
              <a:endParaRPr sz="1400" b="0" i="0" u="none" strike="noStrike" cap="none">
                <a:solidFill>
                  <a:schemeClr val="dk1"/>
                </a:solidFill>
                <a:latin typeface="DM Sans"/>
                <a:ea typeface="DM Sans"/>
                <a:cs typeface="DM Sans"/>
                <a:sym typeface="DM Sans"/>
              </a:endParaRPr>
            </a:p>
          </p:txBody>
        </p:sp>
      </p:grpSp>
      <p:sp>
        <p:nvSpPr>
          <p:cNvPr id="268" name="Google Shape;268;p4"/>
          <p:cNvSpPr/>
          <p:nvPr/>
        </p:nvSpPr>
        <p:spPr>
          <a:xfrm>
            <a:off x="5636419" y="2693541"/>
            <a:ext cx="487800" cy="4878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rgbClr val="FBF4EF"/>
                </a:solidFill>
                <a:latin typeface="Domine"/>
                <a:ea typeface="Domine"/>
                <a:cs typeface="Domine"/>
                <a:sym typeface="Domine"/>
              </a:rPr>
              <a:t>3</a:t>
            </a:r>
            <a:endParaRPr sz="1400" b="0" i="0" u="none" strike="noStrike" cap="none">
              <a:solidFill>
                <a:srgbClr val="FBF4EF"/>
              </a:solidFill>
              <a:latin typeface="Domine"/>
              <a:ea typeface="Domine"/>
              <a:cs typeface="Domine"/>
              <a:sym typeface="Domine"/>
            </a:endParaRPr>
          </a:p>
        </p:txBody>
      </p:sp>
      <p:sp>
        <p:nvSpPr>
          <p:cNvPr id="269" name="Google Shape;269;p4"/>
          <p:cNvSpPr/>
          <p:nvPr/>
        </p:nvSpPr>
        <p:spPr>
          <a:xfrm>
            <a:off x="3019781" y="2693541"/>
            <a:ext cx="487800" cy="4878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rgbClr val="FBF4EF"/>
                </a:solidFill>
                <a:latin typeface="Domine"/>
                <a:ea typeface="Domine"/>
                <a:cs typeface="Domine"/>
                <a:sym typeface="Domine"/>
              </a:rPr>
              <a:t>6</a:t>
            </a:r>
            <a:endParaRPr sz="1400" b="0" i="0" u="none" strike="noStrike" cap="none">
              <a:solidFill>
                <a:srgbClr val="FBF4EF"/>
              </a:solidFill>
              <a:latin typeface="Domine"/>
              <a:ea typeface="Domine"/>
              <a:cs typeface="Domine"/>
              <a:sym typeface="Domine"/>
            </a:endParaRPr>
          </a:p>
        </p:txBody>
      </p:sp>
      <p:grpSp>
        <p:nvGrpSpPr>
          <p:cNvPr id="270" name="Google Shape;270;p4"/>
          <p:cNvGrpSpPr/>
          <p:nvPr/>
        </p:nvGrpSpPr>
        <p:grpSpPr>
          <a:xfrm>
            <a:off x="720000" y="3542157"/>
            <a:ext cx="2085600" cy="840068"/>
            <a:chOff x="720000" y="3542157"/>
            <a:chExt cx="2085600" cy="840068"/>
          </a:xfrm>
        </p:grpSpPr>
        <p:sp>
          <p:nvSpPr>
            <p:cNvPr id="271" name="Google Shape;271;p4"/>
            <p:cNvSpPr txBox="1"/>
            <p:nvPr/>
          </p:nvSpPr>
          <p:spPr>
            <a:xfrm>
              <a:off x="720000" y="3542157"/>
              <a:ext cx="2085600" cy="487800"/>
            </a:xfrm>
            <a:prstGeom prst="rect">
              <a:avLst/>
            </a:prstGeom>
            <a:noFill/>
            <a:ln>
              <a:noFill/>
            </a:ln>
          </p:spPr>
          <p:txBody>
            <a:bodyPr spcFirstLastPara="1" wrap="square" lIns="91425" tIns="91425" rIns="91425" bIns="91425" anchor="b" anchorCtr="0">
              <a:noAutofit/>
            </a:bodyPr>
            <a:lstStyle/>
            <a:p>
              <a:pPr marL="0" marR="0" lvl="0" indent="0" algn="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Relationships</a:t>
              </a:r>
              <a:endParaRPr sz="2200" b="0" i="0" u="none" strike="noStrike" cap="none">
                <a:solidFill>
                  <a:schemeClr val="dk2"/>
                </a:solidFill>
                <a:latin typeface="Domine"/>
                <a:ea typeface="Domine"/>
                <a:cs typeface="Domine"/>
                <a:sym typeface="Domine"/>
              </a:endParaRPr>
            </a:p>
          </p:txBody>
        </p:sp>
        <p:sp>
          <p:nvSpPr>
            <p:cNvPr id="272" name="Google Shape;272;p4"/>
            <p:cNvSpPr txBox="1"/>
            <p:nvPr/>
          </p:nvSpPr>
          <p:spPr>
            <a:xfrm>
              <a:off x="720000" y="3894425"/>
              <a:ext cx="2085600" cy="487800"/>
            </a:xfrm>
            <a:prstGeom prst="rect">
              <a:avLst/>
            </a:prstGeom>
            <a:noFill/>
            <a:ln>
              <a:noFill/>
            </a:ln>
          </p:spPr>
          <p:txBody>
            <a:bodyPr spcFirstLastPara="1" wrap="square" lIns="91425" tIns="91425" rIns="91425" bIns="91425" anchor="t" anchorCtr="0">
              <a:noAutofit/>
            </a:bodyPr>
            <a:lstStyle/>
            <a:p>
              <a:pPr marL="0" marR="0" lvl="0" indent="0" algn="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Saturn has a high number of moons</a:t>
              </a:r>
              <a:endParaRPr sz="1400" b="0" i="0" u="none" strike="noStrike" cap="none">
                <a:solidFill>
                  <a:schemeClr val="dk1"/>
                </a:solidFill>
                <a:latin typeface="DM Sans"/>
                <a:ea typeface="DM Sans"/>
                <a:cs typeface="DM Sans"/>
                <a:sym typeface="DM Sans"/>
              </a:endParaRPr>
            </a:p>
          </p:txBody>
        </p:sp>
      </p:grpSp>
      <p:grpSp>
        <p:nvGrpSpPr>
          <p:cNvPr id="273" name="Google Shape;273;p4"/>
          <p:cNvGrpSpPr/>
          <p:nvPr/>
        </p:nvGrpSpPr>
        <p:grpSpPr>
          <a:xfrm>
            <a:off x="6338400" y="3542157"/>
            <a:ext cx="2085602" cy="840068"/>
            <a:chOff x="6338400" y="3542157"/>
            <a:chExt cx="2085602" cy="840068"/>
          </a:xfrm>
        </p:grpSpPr>
        <p:sp>
          <p:nvSpPr>
            <p:cNvPr id="274" name="Google Shape;274;p4"/>
            <p:cNvSpPr txBox="1"/>
            <p:nvPr/>
          </p:nvSpPr>
          <p:spPr>
            <a:xfrm>
              <a:off x="6338402" y="3542157"/>
              <a:ext cx="2085600" cy="4878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Work</a:t>
              </a:r>
              <a:endParaRPr sz="2200" b="0" i="0" u="none" strike="noStrike" cap="none">
                <a:solidFill>
                  <a:schemeClr val="dk2"/>
                </a:solidFill>
                <a:latin typeface="Domine"/>
                <a:ea typeface="Domine"/>
                <a:cs typeface="Domine"/>
                <a:sym typeface="Domine"/>
              </a:endParaRPr>
            </a:p>
          </p:txBody>
        </p:sp>
        <p:sp>
          <p:nvSpPr>
            <p:cNvPr id="275" name="Google Shape;275;p4"/>
            <p:cNvSpPr txBox="1"/>
            <p:nvPr/>
          </p:nvSpPr>
          <p:spPr>
            <a:xfrm>
              <a:off x="6338400" y="3894425"/>
              <a:ext cx="2085600" cy="4878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Venus is the second planet from the Sun</a:t>
              </a:r>
              <a:endParaRPr sz="1400" b="0" i="0" u="none" strike="noStrike" cap="none">
                <a:solidFill>
                  <a:schemeClr val="dk1"/>
                </a:solidFill>
                <a:latin typeface="DM Sans"/>
                <a:ea typeface="DM Sans"/>
                <a:cs typeface="DM Sans"/>
                <a:sym typeface="DM Sans"/>
              </a:endParaRPr>
            </a:p>
          </p:txBody>
        </p:sp>
      </p:grpSp>
      <p:sp>
        <p:nvSpPr>
          <p:cNvPr id="276" name="Google Shape;276;p4"/>
          <p:cNvSpPr/>
          <p:nvPr/>
        </p:nvSpPr>
        <p:spPr>
          <a:xfrm>
            <a:off x="3019781" y="3718291"/>
            <a:ext cx="487800" cy="4878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rgbClr val="FBF4EF"/>
                </a:solidFill>
                <a:latin typeface="Domine"/>
                <a:ea typeface="Domine"/>
                <a:cs typeface="Domine"/>
                <a:sym typeface="Domine"/>
              </a:rPr>
              <a:t>5</a:t>
            </a:r>
            <a:endParaRPr sz="1400" b="0" i="0" u="none" strike="noStrike" cap="none">
              <a:solidFill>
                <a:srgbClr val="FBF4EF"/>
              </a:solidFill>
              <a:latin typeface="Domine"/>
              <a:ea typeface="Domine"/>
              <a:cs typeface="Domine"/>
              <a:sym typeface="Domine"/>
            </a:endParaRPr>
          </a:p>
        </p:txBody>
      </p:sp>
      <p:sp>
        <p:nvSpPr>
          <p:cNvPr id="277" name="Google Shape;277;p4"/>
          <p:cNvSpPr/>
          <p:nvPr/>
        </p:nvSpPr>
        <p:spPr>
          <a:xfrm>
            <a:off x="5636419" y="3718291"/>
            <a:ext cx="487800" cy="487800"/>
          </a:xfrm>
          <a:prstGeom prst="ellipse">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rgbClr val="FBF4EF"/>
                </a:solidFill>
                <a:latin typeface="Domine"/>
                <a:ea typeface="Domine"/>
                <a:cs typeface="Domine"/>
                <a:sym typeface="Domine"/>
              </a:rPr>
              <a:t>4</a:t>
            </a:r>
            <a:endParaRPr sz="1400" b="0" i="0" u="none" strike="noStrike" cap="none">
              <a:solidFill>
                <a:srgbClr val="FBF4EF"/>
              </a:solidFill>
              <a:latin typeface="Domine"/>
              <a:ea typeface="Domine"/>
              <a:cs typeface="Domine"/>
              <a:sym typeface="Domine"/>
            </a:endParaRPr>
          </a:p>
        </p:txBody>
      </p:sp>
      <p:sp>
        <p:nvSpPr>
          <p:cNvPr id="278" name="Google Shape;278;p4"/>
          <p:cNvSpPr/>
          <p:nvPr/>
        </p:nvSpPr>
        <p:spPr>
          <a:xfrm>
            <a:off x="4100863" y="2467950"/>
            <a:ext cx="935700" cy="9357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279" name="Google Shape;279;p4"/>
          <p:cNvCxnSpPr>
            <a:stCxn id="260" idx="6"/>
            <a:endCxn id="261" idx="2"/>
          </p:cNvCxnSpPr>
          <p:nvPr/>
        </p:nvCxnSpPr>
        <p:spPr>
          <a:xfrm>
            <a:off x="3507581" y="1912628"/>
            <a:ext cx="2128800" cy="0"/>
          </a:xfrm>
          <a:prstGeom prst="straightConnector1">
            <a:avLst/>
          </a:prstGeom>
          <a:noFill/>
          <a:ln w="19050" cap="flat" cmpd="sng">
            <a:solidFill>
              <a:schemeClr val="dk1"/>
            </a:solidFill>
            <a:prstDash val="solid"/>
            <a:round/>
            <a:headEnd type="none" w="sm" len="sm"/>
            <a:tailEnd type="none" w="sm" len="sm"/>
          </a:ln>
        </p:spPr>
      </p:cxnSp>
      <p:cxnSp>
        <p:nvCxnSpPr>
          <p:cNvPr id="280" name="Google Shape;280;p4"/>
          <p:cNvCxnSpPr>
            <a:stCxn id="261" idx="4"/>
            <a:endCxn id="268" idx="0"/>
          </p:cNvCxnSpPr>
          <p:nvPr/>
        </p:nvCxnSpPr>
        <p:spPr>
          <a:xfrm>
            <a:off x="5880319" y="2156528"/>
            <a:ext cx="0" cy="537000"/>
          </a:xfrm>
          <a:prstGeom prst="straightConnector1">
            <a:avLst/>
          </a:prstGeom>
          <a:noFill/>
          <a:ln w="19050" cap="flat" cmpd="sng">
            <a:solidFill>
              <a:schemeClr val="dk1"/>
            </a:solidFill>
            <a:prstDash val="solid"/>
            <a:round/>
            <a:headEnd type="none" w="sm" len="sm"/>
            <a:tailEnd type="none" w="sm" len="sm"/>
          </a:ln>
        </p:spPr>
      </p:cxnSp>
      <p:cxnSp>
        <p:nvCxnSpPr>
          <p:cNvPr id="281" name="Google Shape;281;p4"/>
          <p:cNvCxnSpPr>
            <a:stCxn id="277" idx="0"/>
            <a:endCxn id="268" idx="4"/>
          </p:cNvCxnSpPr>
          <p:nvPr/>
        </p:nvCxnSpPr>
        <p:spPr>
          <a:xfrm rot="10800000">
            <a:off x="5880319" y="3181291"/>
            <a:ext cx="0" cy="537000"/>
          </a:xfrm>
          <a:prstGeom prst="straightConnector1">
            <a:avLst/>
          </a:prstGeom>
          <a:noFill/>
          <a:ln w="19050" cap="flat" cmpd="sng">
            <a:solidFill>
              <a:schemeClr val="dk1"/>
            </a:solidFill>
            <a:prstDash val="solid"/>
            <a:round/>
            <a:headEnd type="none" w="sm" len="sm"/>
            <a:tailEnd type="none" w="sm" len="sm"/>
          </a:ln>
        </p:spPr>
      </p:cxnSp>
      <p:cxnSp>
        <p:nvCxnSpPr>
          <p:cNvPr id="282" name="Google Shape;282;p4"/>
          <p:cNvCxnSpPr>
            <a:stCxn id="277" idx="2"/>
            <a:endCxn id="276" idx="6"/>
          </p:cNvCxnSpPr>
          <p:nvPr/>
        </p:nvCxnSpPr>
        <p:spPr>
          <a:xfrm rot="10800000">
            <a:off x="3507619" y="3962191"/>
            <a:ext cx="2128800" cy="0"/>
          </a:xfrm>
          <a:prstGeom prst="straightConnector1">
            <a:avLst/>
          </a:prstGeom>
          <a:noFill/>
          <a:ln w="19050" cap="flat" cmpd="sng">
            <a:solidFill>
              <a:schemeClr val="dk1"/>
            </a:solidFill>
            <a:prstDash val="solid"/>
            <a:round/>
            <a:headEnd type="none" w="sm" len="sm"/>
            <a:tailEnd type="none" w="sm" len="sm"/>
          </a:ln>
        </p:spPr>
      </p:cxnSp>
      <p:cxnSp>
        <p:nvCxnSpPr>
          <p:cNvPr id="283" name="Google Shape;283;p4"/>
          <p:cNvCxnSpPr>
            <a:stCxn id="269" idx="4"/>
            <a:endCxn id="276" idx="0"/>
          </p:cNvCxnSpPr>
          <p:nvPr/>
        </p:nvCxnSpPr>
        <p:spPr>
          <a:xfrm>
            <a:off x="3263681" y="3181341"/>
            <a:ext cx="0" cy="537000"/>
          </a:xfrm>
          <a:prstGeom prst="straightConnector1">
            <a:avLst/>
          </a:prstGeom>
          <a:noFill/>
          <a:ln w="19050" cap="flat" cmpd="sng">
            <a:solidFill>
              <a:schemeClr val="dk1"/>
            </a:solidFill>
            <a:prstDash val="solid"/>
            <a:round/>
            <a:headEnd type="none" w="sm" len="sm"/>
            <a:tailEnd type="none" w="sm" len="sm"/>
          </a:ln>
        </p:spPr>
      </p:cxnSp>
      <p:cxnSp>
        <p:nvCxnSpPr>
          <p:cNvPr id="284" name="Google Shape;284;p4"/>
          <p:cNvCxnSpPr>
            <a:stCxn id="260" idx="4"/>
            <a:endCxn id="269" idx="0"/>
          </p:cNvCxnSpPr>
          <p:nvPr/>
        </p:nvCxnSpPr>
        <p:spPr>
          <a:xfrm>
            <a:off x="3263681" y="2156528"/>
            <a:ext cx="0" cy="537000"/>
          </a:xfrm>
          <a:prstGeom prst="straightConnector1">
            <a:avLst/>
          </a:prstGeom>
          <a:noFill/>
          <a:ln w="19050" cap="flat" cmpd="sng">
            <a:solidFill>
              <a:schemeClr val="dk1"/>
            </a:solidFill>
            <a:prstDash val="solid"/>
            <a:round/>
            <a:headEnd type="none" w="sm" len="sm"/>
            <a:tailEnd type="none" w="sm" len="sm"/>
          </a:ln>
        </p:spPr>
      </p:cxnSp>
      <p:grpSp>
        <p:nvGrpSpPr>
          <p:cNvPr id="285" name="Google Shape;285;p4"/>
          <p:cNvGrpSpPr/>
          <p:nvPr/>
        </p:nvGrpSpPr>
        <p:grpSpPr>
          <a:xfrm>
            <a:off x="4338048" y="2667768"/>
            <a:ext cx="461330" cy="536063"/>
            <a:chOff x="4314903" y="2719935"/>
            <a:chExt cx="461330" cy="536063"/>
          </a:xfrm>
        </p:grpSpPr>
        <p:grpSp>
          <p:nvGrpSpPr>
            <p:cNvPr id="286" name="Google Shape;286;p4"/>
            <p:cNvGrpSpPr/>
            <p:nvPr/>
          </p:nvGrpSpPr>
          <p:grpSpPr>
            <a:xfrm>
              <a:off x="4314903" y="2719935"/>
              <a:ext cx="122074" cy="245153"/>
              <a:chOff x="3984950" y="3213600"/>
              <a:chExt cx="239925" cy="481825"/>
            </a:xfrm>
          </p:grpSpPr>
          <p:sp>
            <p:nvSpPr>
              <p:cNvPr id="287" name="Google Shape;287;p4"/>
              <p:cNvSpPr/>
              <p:nvPr/>
            </p:nvSpPr>
            <p:spPr>
              <a:xfrm>
                <a:off x="3984950" y="3213600"/>
                <a:ext cx="239925" cy="481825"/>
              </a:xfrm>
              <a:custGeom>
                <a:avLst/>
                <a:gdLst/>
                <a:ahLst/>
                <a:cxnLst/>
                <a:rect l="l" t="t" r="r" b="b"/>
                <a:pathLst>
                  <a:path w="9597" h="19273" extrusionOk="0">
                    <a:moveTo>
                      <a:pt x="4800" y="3355"/>
                    </a:moveTo>
                    <a:cubicBezTo>
                      <a:pt x="5110" y="3355"/>
                      <a:pt x="5363" y="3608"/>
                      <a:pt x="5363" y="3918"/>
                    </a:cubicBezTo>
                    <a:lnTo>
                      <a:pt x="5363" y="12121"/>
                    </a:lnTo>
                    <a:cubicBezTo>
                      <a:pt x="6556" y="12407"/>
                      <a:pt x="7345" y="13542"/>
                      <a:pt x="7203" y="14759"/>
                    </a:cubicBezTo>
                    <a:cubicBezTo>
                      <a:pt x="7059" y="15978"/>
                      <a:pt x="6026" y="16897"/>
                      <a:pt x="4800" y="16897"/>
                    </a:cubicBezTo>
                    <a:cubicBezTo>
                      <a:pt x="3571" y="16897"/>
                      <a:pt x="2539" y="15978"/>
                      <a:pt x="2394" y="14759"/>
                    </a:cubicBezTo>
                    <a:cubicBezTo>
                      <a:pt x="2253" y="13542"/>
                      <a:pt x="3042" y="12407"/>
                      <a:pt x="4234" y="12121"/>
                    </a:cubicBezTo>
                    <a:lnTo>
                      <a:pt x="4234" y="3918"/>
                    </a:lnTo>
                    <a:cubicBezTo>
                      <a:pt x="4234" y="3608"/>
                      <a:pt x="4487" y="3355"/>
                      <a:pt x="4800" y="3355"/>
                    </a:cubicBezTo>
                    <a:close/>
                    <a:moveTo>
                      <a:pt x="4800" y="1"/>
                    </a:moveTo>
                    <a:cubicBezTo>
                      <a:pt x="3219" y="1"/>
                      <a:pt x="1939" y="1281"/>
                      <a:pt x="1939" y="2861"/>
                    </a:cubicBezTo>
                    <a:lnTo>
                      <a:pt x="1939" y="10567"/>
                    </a:lnTo>
                    <a:cubicBezTo>
                      <a:pt x="723" y="11501"/>
                      <a:pt x="9" y="12943"/>
                      <a:pt x="0" y="14476"/>
                    </a:cubicBezTo>
                    <a:cubicBezTo>
                      <a:pt x="0" y="17123"/>
                      <a:pt x="2150" y="19273"/>
                      <a:pt x="4800" y="19273"/>
                    </a:cubicBezTo>
                    <a:cubicBezTo>
                      <a:pt x="7450" y="19273"/>
                      <a:pt x="9597" y="17123"/>
                      <a:pt x="9597" y="14476"/>
                    </a:cubicBezTo>
                    <a:cubicBezTo>
                      <a:pt x="9597" y="13651"/>
                      <a:pt x="9395" y="12844"/>
                      <a:pt x="9007" y="12118"/>
                    </a:cubicBezTo>
                    <a:cubicBezTo>
                      <a:pt x="8679" y="11510"/>
                      <a:pt x="8221" y="10980"/>
                      <a:pt x="7664" y="10567"/>
                    </a:cubicBezTo>
                    <a:lnTo>
                      <a:pt x="7661" y="2861"/>
                    </a:lnTo>
                    <a:cubicBezTo>
                      <a:pt x="7661" y="1281"/>
                      <a:pt x="6378" y="1"/>
                      <a:pt x="480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435D74"/>
                  </a:solidFill>
                  <a:latin typeface="Arial"/>
                  <a:ea typeface="Arial"/>
                  <a:cs typeface="Arial"/>
                  <a:sym typeface="Arial"/>
                </a:endParaRPr>
              </a:p>
            </p:txBody>
          </p:sp>
          <p:sp>
            <p:nvSpPr>
              <p:cNvPr id="288" name="Google Shape;288;p4"/>
              <p:cNvSpPr/>
              <p:nvPr/>
            </p:nvSpPr>
            <p:spPr>
              <a:xfrm>
                <a:off x="4072650" y="3543175"/>
                <a:ext cx="64525" cy="64625"/>
              </a:xfrm>
              <a:custGeom>
                <a:avLst/>
                <a:gdLst/>
                <a:ahLst/>
                <a:cxnLst/>
                <a:rect l="l" t="t" r="r" b="b"/>
                <a:pathLst>
                  <a:path w="2581" h="2585" extrusionOk="0">
                    <a:moveTo>
                      <a:pt x="1292" y="1"/>
                    </a:moveTo>
                    <a:cubicBezTo>
                      <a:pt x="578" y="1"/>
                      <a:pt x="0" y="579"/>
                      <a:pt x="0" y="1293"/>
                    </a:cubicBezTo>
                    <a:cubicBezTo>
                      <a:pt x="0" y="2006"/>
                      <a:pt x="578" y="2585"/>
                      <a:pt x="1292" y="2585"/>
                    </a:cubicBezTo>
                    <a:cubicBezTo>
                      <a:pt x="2003" y="2585"/>
                      <a:pt x="2581" y="2006"/>
                      <a:pt x="2581" y="1293"/>
                    </a:cubicBezTo>
                    <a:cubicBezTo>
                      <a:pt x="2581" y="579"/>
                      <a:pt x="2003" y="1"/>
                      <a:pt x="1292"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435D74"/>
                  </a:solidFill>
                  <a:latin typeface="Arial"/>
                  <a:ea typeface="Arial"/>
                  <a:cs typeface="Arial"/>
                  <a:sym typeface="Arial"/>
                </a:endParaRPr>
              </a:p>
            </p:txBody>
          </p:sp>
        </p:grpSp>
        <p:grpSp>
          <p:nvGrpSpPr>
            <p:cNvPr id="289" name="Google Shape;289;p4"/>
            <p:cNvGrpSpPr/>
            <p:nvPr/>
          </p:nvGrpSpPr>
          <p:grpSpPr>
            <a:xfrm>
              <a:off x="4436980" y="2916745"/>
              <a:ext cx="339253" cy="339253"/>
              <a:chOff x="5049725" y="3806450"/>
              <a:chExt cx="481825" cy="481825"/>
            </a:xfrm>
          </p:grpSpPr>
          <p:sp>
            <p:nvSpPr>
              <p:cNvPr id="290" name="Google Shape;290;p4"/>
              <p:cNvSpPr/>
              <p:nvPr/>
            </p:nvSpPr>
            <p:spPr>
              <a:xfrm>
                <a:off x="5361150" y="3976800"/>
                <a:ext cx="28250" cy="28275"/>
              </a:xfrm>
              <a:custGeom>
                <a:avLst/>
                <a:gdLst/>
                <a:ahLst/>
                <a:cxnLst/>
                <a:rect l="l" t="t" r="r" b="b"/>
                <a:pathLst>
                  <a:path w="1130" h="1131" extrusionOk="0">
                    <a:moveTo>
                      <a:pt x="567" y="1"/>
                    </a:moveTo>
                    <a:cubicBezTo>
                      <a:pt x="254" y="1"/>
                      <a:pt x="1" y="251"/>
                      <a:pt x="1" y="564"/>
                    </a:cubicBezTo>
                    <a:cubicBezTo>
                      <a:pt x="1" y="877"/>
                      <a:pt x="254" y="1130"/>
                      <a:pt x="567" y="1130"/>
                    </a:cubicBezTo>
                    <a:cubicBezTo>
                      <a:pt x="877" y="1130"/>
                      <a:pt x="1130" y="877"/>
                      <a:pt x="1130" y="564"/>
                    </a:cubicBezTo>
                    <a:cubicBezTo>
                      <a:pt x="1130" y="251"/>
                      <a:pt x="877" y="1"/>
                      <a:pt x="56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435D74"/>
                  </a:solidFill>
                  <a:latin typeface="Arial"/>
                  <a:ea typeface="Arial"/>
                  <a:cs typeface="Arial"/>
                  <a:sym typeface="Arial"/>
                </a:endParaRPr>
              </a:p>
            </p:txBody>
          </p:sp>
          <p:sp>
            <p:nvSpPr>
              <p:cNvPr id="291" name="Google Shape;291;p4"/>
              <p:cNvSpPr/>
              <p:nvPr/>
            </p:nvSpPr>
            <p:spPr>
              <a:xfrm>
                <a:off x="5191775" y="3976800"/>
                <a:ext cx="28250" cy="28275"/>
              </a:xfrm>
              <a:custGeom>
                <a:avLst/>
                <a:gdLst/>
                <a:ahLst/>
                <a:cxnLst/>
                <a:rect l="l" t="t" r="r" b="b"/>
                <a:pathLst>
                  <a:path w="1130" h="1131" extrusionOk="0">
                    <a:moveTo>
                      <a:pt x="567" y="1"/>
                    </a:moveTo>
                    <a:cubicBezTo>
                      <a:pt x="253" y="1"/>
                      <a:pt x="0" y="251"/>
                      <a:pt x="0" y="564"/>
                    </a:cubicBezTo>
                    <a:cubicBezTo>
                      <a:pt x="0" y="877"/>
                      <a:pt x="253" y="1130"/>
                      <a:pt x="567" y="1130"/>
                    </a:cubicBezTo>
                    <a:cubicBezTo>
                      <a:pt x="877" y="1130"/>
                      <a:pt x="1130" y="877"/>
                      <a:pt x="1130" y="564"/>
                    </a:cubicBezTo>
                    <a:cubicBezTo>
                      <a:pt x="1130" y="251"/>
                      <a:pt x="877" y="1"/>
                      <a:pt x="56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435D74"/>
                  </a:solidFill>
                  <a:latin typeface="Arial"/>
                  <a:ea typeface="Arial"/>
                  <a:cs typeface="Arial"/>
                  <a:sym typeface="Arial"/>
                </a:endParaRPr>
              </a:p>
            </p:txBody>
          </p:sp>
          <p:sp>
            <p:nvSpPr>
              <p:cNvPr id="292" name="Google Shape;292;p4"/>
              <p:cNvSpPr/>
              <p:nvPr/>
            </p:nvSpPr>
            <p:spPr>
              <a:xfrm>
                <a:off x="5049725" y="3806450"/>
                <a:ext cx="481825" cy="481825"/>
              </a:xfrm>
              <a:custGeom>
                <a:avLst/>
                <a:gdLst/>
                <a:ahLst/>
                <a:cxnLst/>
                <a:rect l="l" t="t" r="r" b="b"/>
                <a:pathLst>
                  <a:path w="19273" h="19273" extrusionOk="0">
                    <a:moveTo>
                      <a:pt x="6249" y="5686"/>
                    </a:moveTo>
                    <a:cubicBezTo>
                      <a:pt x="6932" y="5686"/>
                      <a:pt x="7549" y="6098"/>
                      <a:pt x="7811" y="6730"/>
                    </a:cubicBezTo>
                    <a:cubicBezTo>
                      <a:pt x="8073" y="7363"/>
                      <a:pt x="7929" y="8092"/>
                      <a:pt x="7444" y="8576"/>
                    </a:cubicBezTo>
                    <a:cubicBezTo>
                      <a:pt x="7120" y="8901"/>
                      <a:pt x="6686" y="9073"/>
                      <a:pt x="6246" y="9073"/>
                    </a:cubicBezTo>
                    <a:cubicBezTo>
                      <a:pt x="6028" y="9073"/>
                      <a:pt x="5808" y="9031"/>
                      <a:pt x="5598" y="8944"/>
                    </a:cubicBezTo>
                    <a:cubicBezTo>
                      <a:pt x="4966" y="8682"/>
                      <a:pt x="4553" y="8064"/>
                      <a:pt x="4553" y="7378"/>
                    </a:cubicBezTo>
                    <a:cubicBezTo>
                      <a:pt x="4553" y="6441"/>
                      <a:pt x="5312" y="5686"/>
                      <a:pt x="6249" y="5686"/>
                    </a:cubicBezTo>
                    <a:close/>
                    <a:moveTo>
                      <a:pt x="13024" y="5683"/>
                    </a:moveTo>
                    <a:cubicBezTo>
                      <a:pt x="13242" y="5683"/>
                      <a:pt x="13462" y="5725"/>
                      <a:pt x="13671" y="5812"/>
                    </a:cubicBezTo>
                    <a:cubicBezTo>
                      <a:pt x="14304" y="6074"/>
                      <a:pt x="14716" y="6691"/>
                      <a:pt x="14716" y="7378"/>
                    </a:cubicBezTo>
                    <a:cubicBezTo>
                      <a:pt x="14716" y="8314"/>
                      <a:pt x="13957" y="9070"/>
                      <a:pt x="13024" y="9073"/>
                    </a:cubicBezTo>
                    <a:cubicBezTo>
                      <a:pt x="12337" y="9073"/>
                      <a:pt x="11720" y="8658"/>
                      <a:pt x="11458" y="8025"/>
                    </a:cubicBezTo>
                    <a:cubicBezTo>
                      <a:pt x="11196" y="7393"/>
                      <a:pt x="11341" y="6664"/>
                      <a:pt x="11825" y="6179"/>
                    </a:cubicBezTo>
                    <a:cubicBezTo>
                      <a:pt x="12150" y="5855"/>
                      <a:pt x="12583" y="5683"/>
                      <a:pt x="13024" y="5683"/>
                    </a:cubicBezTo>
                    <a:close/>
                    <a:moveTo>
                      <a:pt x="9636" y="10196"/>
                    </a:moveTo>
                    <a:cubicBezTo>
                      <a:pt x="11955" y="10196"/>
                      <a:pt x="13981" y="11765"/>
                      <a:pt x="14557" y="14012"/>
                    </a:cubicBezTo>
                    <a:cubicBezTo>
                      <a:pt x="14635" y="14316"/>
                      <a:pt x="14454" y="14623"/>
                      <a:pt x="14153" y="14701"/>
                    </a:cubicBezTo>
                    <a:cubicBezTo>
                      <a:pt x="14107" y="14713"/>
                      <a:pt x="14060" y="14718"/>
                      <a:pt x="14014" y="14718"/>
                    </a:cubicBezTo>
                    <a:cubicBezTo>
                      <a:pt x="13760" y="14718"/>
                      <a:pt x="13530" y="14550"/>
                      <a:pt x="13464" y="14295"/>
                    </a:cubicBezTo>
                    <a:cubicBezTo>
                      <a:pt x="13015" y="12548"/>
                      <a:pt x="11440" y="11326"/>
                      <a:pt x="9636" y="11326"/>
                    </a:cubicBezTo>
                    <a:cubicBezTo>
                      <a:pt x="7833" y="11326"/>
                      <a:pt x="6258" y="12548"/>
                      <a:pt x="5809" y="14295"/>
                    </a:cubicBezTo>
                    <a:cubicBezTo>
                      <a:pt x="5743" y="14550"/>
                      <a:pt x="5512" y="14718"/>
                      <a:pt x="5260" y="14718"/>
                    </a:cubicBezTo>
                    <a:cubicBezTo>
                      <a:pt x="5215" y="14718"/>
                      <a:pt x="5169" y="14713"/>
                      <a:pt x="5122" y="14701"/>
                    </a:cubicBezTo>
                    <a:cubicBezTo>
                      <a:pt x="4818" y="14623"/>
                      <a:pt x="4638" y="14316"/>
                      <a:pt x="4716" y="14012"/>
                    </a:cubicBezTo>
                    <a:cubicBezTo>
                      <a:pt x="5291" y="11765"/>
                      <a:pt x="7318" y="10196"/>
                      <a:pt x="9636" y="10196"/>
                    </a:cubicBezTo>
                    <a:close/>
                    <a:moveTo>
                      <a:pt x="9636" y="0"/>
                    </a:moveTo>
                    <a:cubicBezTo>
                      <a:pt x="4342" y="0"/>
                      <a:pt x="0" y="4343"/>
                      <a:pt x="0" y="9636"/>
                    </a:cubicBezTo>
                    <a:cubicBezTo>
                      <a:pt x="0" y="14930"/>
                      <a:pt x="4342" y="19272"/>
                      <a:pt x="9636" y="19272"/>
                    </a:cubicBezTo>
                    <a:cubicBezTo>
                      <a:pt x="14927" y="19272"/>
                      <a:pt x="19272" y="14930"/>
                      <a:pt x="19272" y="9636"/>
                    </a:cubicBezTo>
                    <a:cubicBezTo>
                      <a:pt x="19272" y="4343"/>
                      <a:pt x="14927" y="0"/>
                      <a:pt x="9636"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435D74"/>
                  </a:solidFill>
                  <a:latin typeface="Arial"/>
                  <a:ea typeface="Arial"/>
                  <a:cs typeface="Arial"/>
                  <a:sym typeface="Arial"/>
                </a:endParaRPr>
              </a:p>
            </p:txBody>
          </p:sp>
        </p:gr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5"/>
          <p:cNvSpPr txBox="1">
            <a:spLocks noGrp="1"/>
          </p:cNvSpPr>
          <p:nvPr>
            <p:ph type="title"/>
          </p:nvPr>
        </p:nvSpPr>
        <p:spPr>
          <a:xfrm>
            <a:off x="720000" y="445025"/>
            <a:ext cx="7704000" cy="5760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400"/>
              <a:buNone/>
            </a:pPr>
            <a:r>
              <a:rPr lang="en" sz="3400"/>
              <a:t>Anxiety treatment center</a:t>
            </a:r>
            <a:endParaRPr/>
          </a:p>
        </p:txBody>
      </p:sp>
      <p:sp>
        <p:nvSpPr>
          <p:cNvPr id="298" name="Google Shape;298;p5"/>
          <p:cNvSpPr txBox="1"/>
          <p:nvPr/>
        </p:nvSpPr>
        <p:spPr>
          <a:xfrm>
            <a:off x="923400" y="1008733"/>
            <a:ext cx="7297200" cy="4008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900"/>
              <a:buFont typeface="Arial"/>
              <a:buNone/>
            </a:pPr>
            <a:r>
              <a:rPr lang="en" sz="1900" b="0" i="0" u="none" strike="noStrike" cap="none">
                <a:solidFill>
                  <a:schemeClr val="dk1"/>
                </a:solidFill>
                <a:latin typeface="Domine"/>
                <a:ea typeface="Domine"/>
                <a:cs typeface="Domine"/>
                <a:sym typeface="Domine"/>
              </a:rPr>
              <a:t>Understanding anxiety disorders</a:t>
            </a:r>
            <a:endParaRPr sz="1900" b="0" i="0" u="none" strike="noStrike" cap="none">
              <a:solidFill>
                <a:schemeClr val="dk1"/>
              </a:solidFill>
              <a:latin typeface="Domine"/>
              <a:ea typeface="Domine"/>
              <a:cs typeface="Domine"/>
              <a:sym typeface="Domine"/>
            </a:endParaRPr>
          </a:p>
        </p:txBody>
      </p:sp>
      <p:grpSp>
        <p:nvGrpSpPr>
          <p:cNvPr id="299" name="Google Shape;299;p5"/>
          <p:cNvGrpSpPr/>
          <p:nvPr/>
        </p:nvGrpSpPr>
        <p:grpSpPr>
          <a:xfrm>
            <a:off x="852134" y="2050326"/>
            <a:ext cx="2531600" cy="1789346"/>
            <a:chOff x="3122400" y="2384700"/>
            <a:chExt cx="1810225" cy="1279475"/>
          </a:xfrm>
        </p:grpSpPr>
        <p:sp>
          <p:nvSpPr>
            <p:cNvPr id="300" name="Google Shape;300;p5"/>
            <p:cNvSpPr/>
            <p:nvPr/>
          </p:nvSpPr>
          <p:spPr>
            <a:xfrm>
              <a:off x="4403300" y="2620775"/>
              <a:ext cx="168350" cy="113425"/>
            </a:xfrm>
            <a:custGeom>
              <a:avLst/>
              <a:gdLst/>
              <a:ahLst/>
              <a:cxnLst/>
              <a:rect l="l" t="t" r="r" b="b"/>
              <a:pathLst>
                <a:path w="6734" h="4537" extrusionOk="0">
                  <a:moveTo>
                    <a:pt x="2438" y="0"/>
                  </a:moveTo>
                  <a:cubicBezTo>
                    <a:pt x="1688" y="0"/>
                    <a:pt x="921" y="242"/>
                    <a:pt x="236" y="804"/>
                  </a:cubicBezTo>
                  <a:cubicBezTo>
                    <a:pt x="0" y="992"/>
                    <a:pt x="150" y="1353"/>
                    <a:pt x="426" y="1353"/>
                  </a:cubicBezTo>
                  <a:cubicBezTo>
                    <a:pt x="454" y="1353"/>
                    <a:pt x="483" y="1349"/>
                    <a:pt x="514" y="1341"/>
                  </a:cubicBezTo>
                  <a:lnTo>
                    <a:pt x="531" y="1341"/>
                  </a:lnTo>
                  <a:cubicBezTo>
                    <a:pt x="1030" y="1191"/>
                    <a:pt x="1503" y="1122"/>
                    <a:pt x="1944" y="1122"/>
                  </a:cubicBezTo>
                  <a:cubicBezTo>
                    <a:pt x="3956" y="1122"/>
                    <a:pt x="5322" y="2553"/>
                    <a:pt x="5592" y="4287"/>
                  </a:cubicBezTo>
                  <a:cubicBezTo>
                    <a:pt x="5609" y="4391"/>
                    <a:pt x="5678" y="4495"/>
                    <a:pt x="5800" y="4530"/>
                  </a:cubicBezTo>
                  <a:cubicBezTo>
                    <a:pt x="5820" y="4534"/>
                    <a:pt x="5841" y="4536"/>
                    <a:pt x="5861" y="4536"/>
                  </a:cubicBezTo>
                  <a:cubicBezTo>
                    <a:pt x="5998" y="4536"/>
                    <a:pt x="6133" y="4440"/>
                    <a:pt x="6164" y="4304"/>
                  </a:cubicBezTo>
                  <a:cubicBezTo>
                    <a:pt x="6733" y="2104"/>
                    <a:pt x="4654" y="0"/>
                    <a:pt x="2438"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1" name="Google Shape;301;p5"/>
            <p:cNvSpPr/>
            <p:nvPr/>
          </p:nvSpPr>
          <p:spPr>
            <a:xfrm>
              <a:off x="3297875" y="2868300"/>
              <a:ext cx="111800" cy="156350"/>
            </a:xfrm>
            <a:custGeom>
              <a:avLst/>
              <a:gdLst/>
              <a:ahLst/>
              <a:cxnLst/>
              <a:rect l="l" t="t" r="r" b="b"/>
              <a:pathLst>
                <a:path w="4472" h="6254" extrusionOk="0">
                  <a:moveTo>
                    <a:pt x="3603" y="1"/>
                  </a:moveTo>
                  <a:cubicBezTo>
                    <a:pt x="3058" y="1"/>
                    <a:pt x="2519" y="150"/>
                    <a:pt x="2028" y="435"/>
                  </a:cubicBezTo>
                  <a:cubicBezTo>
                    <a:pt x="1369" y="798"/>
                    <a:pt x="849" y="1353"/>
                    <a:pt x="485" y="2012"/>
                  </a:cubicBezTo>
                  <a:cubicBezTo>
                    <a:pt x="139" y="2688"/>
                    <a:pt x="0" y="3450"/>
                    <a:pt x="87" y="4213"/>
                  </a:cubicBezTo>
                  <a:cubicBezTo>
                    <a:pt x="191" y="4940"/>
                    <a:pt x="503" y="5616"/>
                    <a:pt x="988" y="6154"/>
                  </a:cubicBezTo>
                  <a:cubicBezTo>
                    <a:pt x="1052" y="6218"/>
                    <a:pt x="1135" y="6254"/>
                    <a:pt x="1224" y="6254"/>
                  </a:cubicBezTo>
                  <a:cubicBezTo>
                    <a:pt x="1254" y="6254"/>
                    <a:pt x="1286" y="6249"/>
                    <a:pt x="1317" y="6240"/>
                  </a:cubicBezTo>
                  <a:cubicBezTo>
                    <a:pt x="1473" y="6188"/>
                    <a:pt x="1560" y="5998"/>
                    <a:pt x="1508" y="5842"/>
                  </a:cubicBezTo>
                  <a:lnTo>
                    <a:pt x="1508" y="5824"/>
                  </a:lnTo>
                  <a:cubicBezTo>
                    <a:pt x="1300" y="5287"/>
                    <a:pt x="1196" y="4715"/>
                    <a:pt x="1179" y="4143"/>
                  </a:cubicBezTo>
                  <a:cubicBezTo>
                    <a:pt x="1196" y="3589"/>
                    <a:pt x="1334" y="3051"/>
                    <a:pt x="1577" y="2566"/>
                  </a:cubicBezTo>
                  <a:cubicBezTo>
                    <a:pt x="1837" y="2081"/>
                    <a:pt x="2184" y="1665"/>
                    <a:pt x="2617" y="1318"/>
                  </a:cubicBezTo>
                  <a:cubicBezTo>
                    <a:pt x="3068" y="972"/>
                    <a:pt x="3605" y="729"/>
                    <a:pt x="4159" y="625"/>
                  </a:cubicBezTo>
                  <a:cubicBezTo>
                    <a:pt x="4471" y="556"/>
                    <a:pt x="4471" y="105"/>
                    <a:pt x="4159" y="53"/>
                  </a:cubicBezTo>
                  <a:cubicBezTo>
                    <a:pt x="3974" y="18"/>
                    <a:pt x="3788" y="1"/>
                    <a:pt x="3603"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 name="Google Shape;302;p5"/>
            <p:cNvSpPr/>
            <p:nvPr/>
          </p:nvSpPr>
          <p:spPr>
            <a:xfrm>
              <a:off x="3945775" y="2553525"/>
              <a:ext cx="302525" cy="112250"/>
            </a:xfrm>
            <a:custGeom>
              <a:avLst/>
              <a:gdLst/>
              <a:ahLst/>
              <a:cxnLst/>
              <a:rect l="l" t="t" r="r" b="b"/>
              <a:pathLst>
                <a:path w="12101" h="4490" extrusionOk="0">
                  <a:moveTo>
                    <a:pt x="8396" y="1"/>
                  </a:moveTo>
                  <a:cubicBezTo>
                    <a:pt x="7469" y="1"/>
                    <a:pt x="6558" y="313"/>
                    <a:pt x="5834" y="911"/>
                  </a:cubicBezTo>
                  <a:cubicBezTo>
                    <a:pt x="5505" y="1154"/>
                    <a:pt x="5227" y="1449"/>
                    <a:pt x="4985" y="1778"/>
                  </a:cubicBezTo>
                  <a:cubicBezTo>
                    <a:pt x="4933" y="1674"/>
                    <a:pt x="4863" y="1570"/>
                    <a:pt x="4794" y="1483"/>
                  </a:cubicBezTo>
                  <a:cubicBezTo>
                    <a:pt x="4277" y="796"/>
                    <a:pt x="3502" y="449"/>
                    <a:pt x="2725" y="449"/>
                  </a:cubicBezTo>
                  <a:cubicBezTo>
                    <a:pt x="1993" y="449"/>
                    <a:pt x="1260" y="757"/>
                    <a:pt x="739" y="1379"/>
                  </a:cubicBezTo>
                  <a:cubicBezTo>
                    <a:pt x="305" y="1917"/>
                    <a:pt x="46" y="2593"/>
                    <a:pt x="11" y="3286"/>
                  </a:cubicBezTo>
                  <a:cubicBezTo>
                    <a:pt x="1" y="3486"/>
                    <a:pt x="153" y="3599"/>
                    <a:pt x="303" y="3599"/>
                  </a:cubicBezTo>
                  <a:cubicBezTo>
                    <a:pt x="413" y="3599"/>
                    <a:pt x="522" y="3539"/>
                    <a:pt x="565" y="3407"/>
                  </a:cubicBezTo>
                  <a:cubicBezTo>
                    <a:pt x="704" y="2870"/>
                    <a:pt x="999" y="2385"/>
                    <a:pt x="1397" y="2003"/>
                  </a:cubicBezTo>
                  <a:cubicBezTo>
                    <a:pt x="1715" y="1702"/>
                    <a:pt x="2148" y="1531"/>
                    <a:pt x="2592" y="1531"/>
                  </a:cubicBezTo>
                  <a:cubicBezTo>
                    <a:pt x="2633" y="1531"/>
                    <a:pt x="2674" y="1532"/>
                    <a:pt x="2714" y="1535"/>
                  </a:cubicBezTo>
                  <a:cubicBezTo>
                    <a:pt x="3182" y="1587"/>
                    <a:pt x="3598" y="1830"/>
                    <a:pt x="3858" y="2211"/>
                  </a:cubicBezTo>
                  <a:cubicBezTo>
                    <a:pt x="4153" y="2627"/>
                    <a:pt x="4292" y="3112"/>
                    <a:pt x="4309" y="3615"/>
                  </a:cubicBezTo>
                  <a:cubicBezTo>
                    <a:pt x="4327" y="4007"/>
                    <a:pt x="4624" y="4207"/>
                    <a:pt x="4918" y="4207"/>
                  </a:cubicBezTo>
                  <a:cubicBezTo>
                    <a:pt x="5196" y="4207"/>
                    <a:pt x="5471" y="4029"/>
                    <a:pt x="5505" y="3667"/>
                  </a:cubicBezTo>
                  <a:cubicBezTo>
                    <a:pt x="5626" y="2939"/>
                    <a:pt x="6007" y="2281"/>
                    <a:pt x="6579" y="1830"/>
                  </a:cubicBezTo>
                  <a:cubicBezTo>
                    <a:pt x="7133" y="1360"/>
                    <a:pt x="7817" y="1101"/>
                    <a:pt x="8537" y="1101"/>
                  </a:cubicBezTo>
                  <a:cubicBezTo>
                    <a:pt x="8560" y="1101"/>
                    <a:pt x="8584" y="1102"/>
                    <a:pt x="8607" y="1102"/>
                  </a:cubicBezTo>
                  <a:cubicBezTo>
                    <a:pt x="9352" y="1119"/>
                    <a:pt x="10045" y="1466"/>
                    <a:pt x="10513" y="2055"/>
                  </a:cubicBezTo>
                  <a:cubicBezTo>
                    <a:pt x="10999" y="2645"/>
                    <a:pt x="11293" y="3442"/>
                    <a:pt x="11501" y="4256"/>
                  </a:cubicBezTo>
                  <a:cubicBezTo>
                    <a:pt x="11539" y="4417"/>
                    <a:pt x="11662" y="4490"/>
                    <a:pt x="11786" y="4490"/>
                  </a:cubicBezTo>
                  <a:cubicBezTo>
                    <a:pt x="11942" y="4490"/>
                    <a:pt x="12100" y="4373"/>
                    <a:pt x="12090" y="4170"/>
                  </a:cubicBezTo>
                  <a:cubicBezTo>
                    <a:pt x="12038" y="3216"/>
                    <a:pt x="11744" y="2298"/>
                    <a:pt x="11224" y="1501"/>
                  </a:cubicBezTo>
                  <a:cubicBezTo>
                    <a:pt x="10947" y="1085"/>
                    <a:pt x="10583" y="738"/>
                    <a:pt x="10149" y="478"/>
                  </a:cubicBezTo>
                  <a:lnTo>
                    <a:pt x="10132" y="478"/>
                  </a:lnTo>
                  <a:cubicBezTo>
                    <a:pt x="9699" y="218"/>
                    <a:pt x="9196" y="45"/>
                    <a:pt x="8676" y="10"/>
                  </a:cubicBezTo>
                  <a:cubicBezTo>
                    <a:pt x="8583" y="4"/>
                    <a:pt x="8490" y="1"/>
                    <a:pt x="8396"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3" name="Google Shape;303;p5"/>
            <p:cNvSpPr/>
            <p:nvPr/>
          </p:nvSpPr>
          <p:spPr>
            <a:xfrm>
              <a:off x="4475000" y="2850650"/>
              <a:ext cx="264500" cy="180300"/>
            </a:xfrm>
            <a:custGeom>
              <a:avLst/>
              <a:gdLst/>
              <a:ahLst/>
              <a:cxnLst/>
              <a:rect l="l" t="t" r="r" b="b"/>
              <a:pathLst>
                <a:path w="10580" h="7212" extrusionOk="0">
                  <a:moveTo>
                    <a:pt x="6972" y="1"/>
                  </a:moveTo>
                  <a:cubicBezTo>
                    <a:pt x="5219" y="1"/>
                    <a:pt x="3888" y="1558"/>
                    <a:pt x="3972" y="3497"/>
                  </a:cubicBezTo>
                  <a:cubicBezTo>
                    <a:pt x="3546" y="3283"/>
                    <a:pt x="3133" y="3186"/>
                    <a:pt x="2751" y="3186"/>
                  </a:cubicBezTo>
                  <a:cubicBezTo>
                    <a:pt x="1067" y="3186"/>
                    <a:pt x="1" y="5075"/>
                    <a:pt x="1216" y="7068"/>
                  </a:cubicBezTo>
                  <a:cubicBezTo>
                    <a:pt x="1279" y="7168"/>
                    <a:pt x="1371" y="7212"/>
                    <a:pt x="1458" y="7212"/>
                  </a:cubicBezTo>
                  <a:cubicBezTo>
                    <a:pt x="1612" y="7212"/>
                    <a:pt x="1750" y="7076"/>
                    <a:pt x="1684" y="6877"/>
                  </a:cubicBezTo>
                  <a:cubicBezTo>
                    <a:pt x="1667" y="6790"/>
                    <a:pt x="973" y="5040"/>
                    <a:pt x="2186" y="4381"/>
                  </a:cubicBezTo>
                  <a:cubicBezTo>
                    <a:pt x="2383" y="4279"/>
                    <a:pt x="2586" y="4232"/>
                    <a:pt x="2788" y="4232"/>
                  </a:cubicBezTo>
                  <a:cubicBezTo>
                    <a:pt x="3405" y="4232"/>
                    <a:pt x="4022" y="4665"/>
                    <a:pt x="4491" y="5265"/>
                  </a:cubicBezTo>
                  <a:cubicBezTo>
                    <a:pt x="4519" y="5279"/>
                    <a:pt x="4688" y="5511"/>
                    <a:pt x="4956" y="5511"/>
                  </a:cubicBezTo>
                  <a:cubicBezTo>
                    <a:pt x="5026" y="5511"/>
                    <a:pt x="5102" y="5495"/>
                    <a:pt x="5185" y="5456"/>
                  </a:cubicBezTo>
                  <a:cubicBezTo>
                    <a:pt x="5445" y="5317"/>
                    <a:pt x="5549" y="4988"/>
                    <a:pt x="5375" y="4728"/>
                  </a:cubicBezTo>
                  <a:cubicBezTo>
                    <a:pt x="4521" y="3142"/>
                    <a:pt x="5359" y="938"/>
                    <a:pt x="7199" y="938"/>
                  </a:cubicBezTo>
                  <a:cubicBezTo>
                    <a:pt x="7973" y="938"/>
                    <a:pt x="8925" y="1328"/>
                    <a:pt x="10003" y="2319"/>
                  </a:cubicBezTo>
                  <a:cubicBezTo>
                    <a:pt x="10063" y="2388"/>
                    <a:pt x="10132" y="2416"/>
                    <a:pt x="10199" y="2416"/>
                  </a:cubicBezTo>
                  <a:cubicBezTo>
                    <a:pt x="10402" y="2416"/>
                    <a:pt x="10579" y="2155"/>
                    <a:pt x="10384" y="1972"/>
                  </a:cubicBezTo>
                  <a:cubicBezTo>
                    <a:pt x="9829" y="1245"/>
                    <a:pt x="9119" y="673"/>
                    <a:pt x="8304" y="291"/>
                  </a:cubicBezTo>
                  <a:cubicBezTo>
                    <a:pt x="7845" y="92"/>
                    <a:pt x="7396" y="1"/>
                    <a:pt x="6972"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 name="Google Shape;304;p5"/>
            <p:cNvSpPr/>
            <p:nvPr/>
          </p:nvSpPr>
          <p:spPr>
            <a:xfrm>
              <a:off x="3475500" y="2774750"/>
              <a:ext cx="226575" cy="195950"/>
            </a:xfrm>
            <a:custGeom>
              <a:avLst/>
              <a:gdLst/>
              <a:ahLst/>
              <a:cxnLst/>
              <a:rect l="l" t="t" r="r" b="b"/>
              <a:pathLst>
                <a:path w="9063" h="7838" extrusionOk="0">
                  <a:moveTo>
                    <a:pt x="5726" y="0"/>
                  </a:moveTo>
                  <a:cubicBezTo>
                    <a:pt x="5625" y="0"/>
                    <a:pt x="5525" y="6"/>
                    <a:pt x="5425" y="17"/>
                  </a:cubicBezTo>
                  <a:cubicBezTo>
                    <a:pt x="4940" y="69"/>
                    <a:pt x="4472" y="260"/>
                    <a:pt x="4091" y="554"/>
                  </a:cubicBezTo>
                  <a:cubicBezTo>
                    <a:pt x="3727" y="849"/>
                    <a:pt x="3432" y="1213"/>
                    <a:pt x="3207" y="1629"/>
                  </a:cubicBezTo>
                  <a:cubicBezTo>
                    <a:pt x="3016" y="2028"/>
                    <a:pt x="2860" y="2443"/>
                    <a:pt x="2774" y="2877"/>
                  </a:cubicBezTo>
                  <a:cubicBezTo>
                    <a:pt x="2704" y="3310"/>
                    <a:pt x="2687" y="3726"/>
                    <a:pt x="2704" y="4159"/>
                  </a:cubicBezTo>
                  <a:cubicBezTo>
                    <a:pt x="2635" y="4142"/>
                    <a:pt x="2548" y="4107"/>
                    <a:pt x="2462" y="4090"/>
                  </a:cubicBezTo>
                  <a:cubicBezTo>
                    <a:pt x="2355" y="4075"/>
                    <a:pt x="2248" y="4068"/>
                    <a:pt x="2142" y="4068"/>
                  </a:cubicBezTo>
                  <a:cubicBezTo>
                    <a:pt x="1611" y="4068"/>
                    <a:pt x="1101" y="4249"/>
                    <a:pt x="711" y="4610"/>
                  </a:cubicBezTo>
                  <a:cubicBezTo>
                    <a:pt x="261" y="5026"/>
                    <a:pt x="1" y="5615"/>
                    <a:pt x="18" y="6222"/>
                  </a:cubicBezTo>
                  <a:cubicBezTo>
                    <a:pt x="35" y="6776"/>
                    <a:pt x="226" y="7313"/>
                    <a:pt x="573" y="7747"/>
                  </a:cubicBezTo>
                  <a:cubicBezTo>
                    <a:pt x="631" y="7810"/>
                    <a:pt x="704" y="7838"/>
                    <a:pt x="775" y="7838"/>
                  </a:cubicBezTo>
                  <a:cubicBezTo>
                    <a:pt x="957" y="7838"/>
                    <a:pt x="1132" y="7659"/>
                    <a:pt x="1058" y="7435"/>
                  </a:cubicBezTo>
                  <a:cubicBezTo>
                    <a:pt x="902" y="7071"/>
                    <a:pt x="833" y="6672"/>
                    <a:pt x="885" y="6274"/>
                  </a:cubicBezTo>
                  <a:cubicBezTo>
                    <a:pt x="937" y="5927"/>
                    <a:pt x="1110" y="5632"/>
                    <a:pt x="1387" y="5424"/>
                  </a:cubicBezTo>
                  <a:cubicBezTo>
                    <a:pt x="1567" y="5296"/>
                    <a:pt x="1795" y="5224"/>
                    <a:pt x="2028" y="5224"/>
                  </a:cubicBezTo>
                  <a:cubicBezTo>
                    <a:pt x="2109" y="5224"/>
                    <a:pt x="2190" y="5233"/>
                    <a:pt x="2271" y="5251"/>
                  </a:cubicBezTo>
                  <a:cubicBezTo>
                    <a:pt x="2618" y="5338"/>
                    <a:pt x="2947" y="5511"/>
                    <a:pt x="3241" y="5754"/>
                  </a:cubicBezTo>
                  <a:cubicBezTo>
                    <a:pt x="3358" y="5846"/>
                    <a:pt x="3485" y="5886"/>
                    <a:pt x="3608" y="5886"/>
                  </a:cubicBezTo>
                  <a:cubicBezTo>
                    <a:pt x="4014" y="5886"/>
                    <a:pt x="4373" y="5447"/>
                    <a:pt x="4160" y="5008"/>
                  </a:cubicBezTo>
                  <a:cubicBezTo>
                    <a:pt x="3883" y="4402"/>
                    <a:pt x="3813" y="3743"/>
                    <a:pt x="3935" y="3102"/>
                  </a:cubicBezTo>
                  <a:cubicBezTo>
                    <a:pt x="4021" y="2461"/>
                    <a:pt x="4316" y="1854"/>
                    <a:pt x="4784" y="1404"/>
                  </a:cubicBezTo>
                  <a:cubicBezTo>
                    <a:pt x="5124" y="1124"/>
                    <a:pt x="5541" y="972"/>
                    <a:pt x="5969" y="972"/>
                  </a:cubicBezTo>
                  <a:cubicBezTo>
                    <a:pt x="6151" y="972"/>
                    <a:pt x="6336" y="1000"/>
                    <a:pt x="6517" y="1057"/>
                  </a:cubicBezTo>
                  <a:cubicBezTo>
                    <a:pt x="7210" y="1265"/>
                    <a:pt x="7869" y="1594"/>
                    <a:pt x="8441" y="2045"/>
                  </a:cubicBezTo>
                  <a:cubicBezTo>
                    <a:pt x="8502" y="2089"/>
                    <a:pt x="8564" y="2108"/>
                    <a:pt x="8624" y="2108"/>
                  </a:cubicBezTo>
                  <a:cubicBezTo>
                    <a:pt x="8870" y="2108"/>
                    <a:pt x="9063" y="1786"/>
                    <a:pt x="8839" y="1577"/>
                  </a:cubicBezTo>
                  <a:cubicBezTo>
                    <a:pt x="8250" y="970"/>
                    <a:pt x="7557" y="485"/>
                    <a:pt x="6777" y="190"/>
                  </a:cubicBezTo>
                  <a:cubicBezTo>
                    <a:pt x="6440" y="69"/>
                    <a:pt x="6081" y="0"/>
                    <a:pt x="5726"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 name="Google Shape;305;p5"/>
            <p:cNvSpPr/>
            <p:nvPr/>
          </p:nvSpPr>
          <p:spPr>
            <a:xfrm>
              <a:off x="3719000" y="2846000"/>
              <a:ext cx="197125" cy="109250"/>
            </a:xfrm>
            <a:custGeom>
              <a:avLst/>
              <a:gdLst/>
              <a:ahLst/>
              <a:cxnLst/>
              <a:rect l="l" t="t" r="r" b="b"/>
              <a:pathLst>
                <a:path w="7885" h="4370" extrusionOk="0">
                  <a:moveTo>
                    <a:pt x="3902" y="1"/>
                  </a:moveTo>
                  <a:cubicBezTo>
                    <a:pt x="2634" y="1"/>
                    <a:pt x="1337" y="411"/>
                    <a:pt x="624" y="1344"/>
                  </a:cubicBezTo>
                  <a:cubicBezTo>
                    <a:pt x="1" y="2176"/>
                    <a:pt x="295" y="3337"/>
                    <a:pt x="1682" y="3943"/>
                  </a:cubicBezTo>
                  <a:lnTo>
                    <a:pt x="1682" y="3961"/>
                  </a:lnTo>
                  <a:cubicBezTo>
                    <a:pt x="2327" y="4246"/>
                    <a:pt x="3022" y="4369"/>
                    <a:pt x="3695" y="4369"/>
                  </a:cubicBezTo>
                  <a:cubicBezTo>
                    <a:pt x="5355" y="4369"/>
                    <a:pt x="6887" y="3620"/>
                    <a:pt x="7245" y="2696"/>
                  </a:cubicBezTo>
                  <a:cubicBezTo>
                    <a:pt x="7885" y="1053"/>
                    <a:pt x="5931" y="1"/>
                    <a:pt x="3902"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 name="Google Shape;306;p5"/>
            <p:cNvSpPr/>
            <p:nvPr/>
          </p:nvSpPr>
          <p:spPr>
            <a:xfrm>
              <a:off x="4138700" y="2846000"/>
              <a:ext cx="196875" cy="109250"/>
            </a:xfrm>
            <a:custGeom>
              <a:avLst/>
              <a:gdLst/>
              <a:ahLst/>
              <a:cxnLst/>
              <a:rect l="l" t="t" r="r" b="b"/>
              <a:pathLst>
                <a:path w="7875" h="4370" extrusionOk="0">
                  <a:moveTo>
                    <a:pt x="3986" y="1"/>
                  </a:moveTo>
                  <a:cubicBezTo>
                    <a:pt x="1959" y="1"/>
                    <a:pt x="1" y="1053"/>
                    <a:pt x="630" y="2696"/>
                  </a:cubicBezTo>
                  <a:cubicBezTo>
                    <a:pt x="987" y="3620"/>
                    <a:pt x="2520" y="4369"/>
                    <a:pt x="4180" y="4369"/>
                  </a:cubicBezTo>
                  <a:cubicBezTo>
                    <a:pt x="4853" y="4369"/>
                    <a:pt x="5548" y="4246"/>
                    <a:pt x="6193" y="3961"/>
                  </a:cubicBezTo>
                  <a:lnTo>
                    <a:pt x="6193" y="3943"/>
                  </a:lnTo>
                  <a:cubicBezTo>
                    <a:pt x="7580" y="3337"/>
                    <a:pt x="7874" y="2176"/>
                    <a:pt x="7250" y="1344"/>
                  </a:cubicBezTo>
                  <a:cubicBezTo>
                    <a:pt x="6544" y="411"/>
                    <a:pt x="5251" y="1"/>
                    <a:pt x="3986"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7" name="Google Shape;307;p5"/>
            <p:cNvSpPr/>
            <p:nvPr/>
          </p:nvSpPr>
          <p:spPr>
            <a:xfrm>
              <a:off x="3923075" y="2761325"/>
              <a:ext cx="208850" cy="114825"/>
            </a:xfrm>
            <a:custGeom>
              <a:avLst/>
              <a:gdLst/>
              <a:ahLst/>
              <a:cxnLst/>
              <a:rect l="l" t="t" r="r" b="b"/>
              <a:pathLst>
                <a:path w="8354" h="4593" extrusionOk="0">
                  <a:moveTo>
                    <a:pt x="4230" y="1"/>
                  </a:moveTo>
                  <a:cubicBezTo>
                    <a:pt x="4111" y="1"/>
                    <a:pt x="3989" y="6"/>
                    <a:pt x="3865" y="17"/>
                  </a:cubicBezTo>
                  <a:cubicBezTo>
                    <a:pt x="1751" y="208"/>
                    <a:pt x="434" y="1837"/>
                    <a:pt x="104" y="3622"/>
                  </a:cubicBezTo>
                  <a:cubicBezTo>
                    <a:pt x="0" y="4124"/>
                    <a:pt x="451" y="4592"/>
                    <a:pt x="1006" y="4592"/>
                  </a:cubicBezTo>
                  <a:lnTo>
                    <a:pt x="7349" y="4592"/>
                  </a:lnTo>
                  <a:cubicBezTo>
                    <a:pt x="7903" y="4592"/>
                    <a:pt x="8354" y="4124"/>
                    <a:pt x="8250" y="3622"/>
                  </a:cubicBezTo>
                  <a:cubicBezTo>
                    <a:pt x="7905" y="1749"/>
                    <a:pt x="6408" y="1"/>
                    <a:pt x="4230"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 name="Google Shape;308;p5"/>
            <p:cNvSpPr/>
            <p:nvPr/>
          </p:nvSpPr>
          <p:spPr>
            <a:xfrm>
              <a:off x="4149675" y="2726100"/>
              <a:ext cx="123075" cy="87650"/>
            </a:xfrm>
            <a:custGeom>
              <a:avLst/>
              <a:gdLst/>
              <a:ahLst/>
              <a:cxnLst/>
              <a:rect l="l" t="t" r="r" b="b"/>
              <a:pathLst>
                <a:path w="4923" h="3506" extrusionOk="0">
                  <a:moveTo>
                    <a:pt x="283" y="0"/>
                  </a:moveTo>
                  <a:cubicBezTo>
                    <a:pt x="150" y="0"/>
                    <a:pt x="18" y="87"/>
                    <a:pt x="18" y="265"/>
                  </a:cubicBezTo>
                  <a:cubicBezTo>
                    <a:pt x="0" y="1287"/>
                    <a:pt x="399" y="2344"/>
                    <a:pt x="1058" y="2951"/>
                  </a:cubicBezTo>
                  <a:cubicBezTo>
                    <a:pt x="1421" y="3298"/>
                    <a:pt x="1924" y="3488"/>
                    <a:pt x="2427" y="3506"/>
                  </a:cubicBezTo>
                  <a:cubicBezTo>
                    <a:pt x="2513" y="3506"/>
                    <a:pt x="2583" y="3488"/>
                    <a:pt x="2652" y="3488"/>
                  </a:cubicBezTo>
                  <a:cubicBezTo>
                    <a:pt x="4142" y="3315"/>
                    <a:pt x="4922" y="1703"/>
                    <a:pt x="4922" y="265"/>
                  </a:cubicBezTo>
                  <a:cubicBezTo>
                    <a:pt x="4922" y="126"/>
                    <a:pt x="4801" y="5"/>
                    <a:pt x="4645" y="5"/>
                  </a:cubicBezTo>
                  <a:cubicBezTo>
                    <a:pt x="4489" y="5"/>
                    <a:pt x="4368" y="126"/>
                    <a:pt x="4385" y="265"/>
                  </a:cubicBezTo>
                  <a:cubicBezTo>
                    <a:pt x="4385" y="1478"/>
                    <a:pt x="3761" y="2812"/>
                    <a:pt x="2600" y="2951"/>
                  </a:cubicBezTo>
                  <a:cubicBezTo>
                    <a:pt x="2545" y="2958"/>
                    <a:pt x="2490" y="2961"/>
                    <a:pt x="2435" y="2961"/>
                  </a:cubicBezTo>
                  <a:cubicBezTo>
                    <a:pt x="2059" y="2961"/>
                    <a:pt x="1694" y="2807"/>
                    <a:pt x="1421" y="2535"/>
                  </a:cubicBezTo>
                  <a:cubicBezTo>
                    <a:pt x="884" y="2050"/>
                    <a:pt x="538" y="1149"/>
                    <a:pt x="555" y="282"/>
                  </a:cubicBezTo>
                  <a:cubicBezTo>
                    <a:pt x="564" y="96"/>
                    <a:pt x="423" y="0"/>
                    <a:pt x="283"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 name="Google Shape;309;p5"/>
            <p:cNvSpPr/>
            <p:nvPr/>
          </p:nvSpPr>
          <p:spPr>
            <a:xfrm>
              <a:off x="3781400" y="2726100"/>
              <a:ext cx="123500" cy="87550"/>
            </a:xfrm>
            <a:custGeom>
              <a:avLst/>
              <a:gdLst/>
              <a:ahLst/>
              <a:cxnLst/>
              <a:rect l="l" t="t" r="r" b="b"/>
              <a:pathLst>
                <a:path w="4940" h="3502" extrusionOk="0">
                  <a:moveTo>
                    <a:pt x="294" y="0"/>
                  </a:moveTo>
                  <a:cubicBezTo>
                    <a:pt x="163" y="0"/>
                    <a:pt x="35" y="87"/>
                    <a:pt x="35" y="265"/>
                  </a:cubicBezTo>
                  <a:cubicBezTo>
                    <a:pt x="0" y="1287"/>
                    <a:pt x="416" y="2344"/>
                    <a:pt x="1075" y="2951"/>
                  </a:cubicBezTo>
                  <a:cubicBezTo>
                    <a:pt x="1438" y="3299"/>
                    <a:pt x="1932" y="3501"/>
                    <a:pt x="2444" y="3501"/>
                  </a:cubicBezTo>
                  <a:cubicBezTo>
                    <a:pt x="2519" y="3501"/>
                    <a:pt x="2594" y="3497"/>
                    <a:pt x="2669" y="3488"/>
                  </a:cubicBezTo>
                  <a:cubicBezTo>
                    <a:pt x="4160" y="3315"/>
                    <a:pt x="4939" y="1703"/>
                    <a:pt x="4922" y="265"/>
                  </a:cubicBezTo>
                  <a:cubicBezTo>
                    <a:pt x="4922" y="126"/>
                    <a:pt x="4801" y="5"/>
                    <a:pt x="4662" y="5"/>
                  </a:cubicBezTo>
                  <a:cubicBezTo>
                    <a:pt x="4506" y="5"/>
                    <a:pt x="4385" y="126"/>
                    <a:pt x="4385" y="265"/>
                  </a:cubicBezTo>
                  <a:cubicBezTo>
                    <a:pt x="4385" y="1478"/>
                    <a:pt x="3778" y="2812"/>
                    <a:pt x="2617" y="2951"/>
                  </a:cubicBezTo>
                  <a:cubicBezTo>
                    <a:pt x="2562" y="2958"/>
                    <a:pt x="2507" y="2961"/>
                    <a:pt x="2452" y="2961"/>
                  </a:cubicBezTo>
                  <a:cubicBezTo>
                    <a:pt x="2076" y="2961"/>
                    <a:pt x="1711" y="2807"/>
                    <a:pt x="1439" y="2535"/>
                  </a:cubicBezTo>
                  <a:cubicBezTo>
                    <a:pt x="901" y="2050"/>
                    <a:pt x="555" y="1149"/>
                    <a:pt x="572" y="282"/>
                  </a:cubicBezTo>
                  <a:cubicBezTo>
                    <a:pt x="572" y="96"/>
                    <a:pt x="431" y="0"/>
                    <a:pt x="294"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0" name="Google Shape;310;p5"/>
            <p:cNvSpPr/>
            <p:nvPr/>
          </p:nvSpPr>
          <p:spPr>
            <a:xfrm>
              <a:off x="3204275" y="2384700"/>
              <a:ext cx="1643425" cy="1176450"/>
            </a:xfrm>
            <a:custGeom>
              <a:avLst/>
              <a:gdLst/>
              <a:ahLst/>
              <a:cxnLst/>
              <a:rect l="l" t="t" r="r" b="b"/>
              <a:pathLst>
                <a:path w="65737" h="47058" extrusionOk="0">
                  <a:moveTo>
                    <a:pt x="26770" y="546"/>
                  </a:moveTo>
                  <a:cubicBezTo>
                    <a:pt x="27187" y="546"/>
                    <a:pt x="27607" y="584"/>
                    <a:pt x="28024" y="663"/>
                  </a:cubicBezTo>
                  <a:cubicBezTo>
                    <a:pt x="30191" y="1061"/>
                    <a:pt x="31907" y="2448"/>
                    <a:pt x="32600" y="4389"/>
                  </a:cubicBezTo>
                  <a:cubicBezTo>
                    <a:pt x="32704" y="4701"/>
                    <a:pt x="32808" y="4996"/>
                    <a:pt x="33068" y="4996"/>
                  </a:cubicBezTo>
                  <a:cubicBezTo>
                    <a:pt x="33078" y="4996"/>
                    <a:pt x="33087" y="4996"/>
                    <a:pt x="33097" y="4996"/>
                  </a:cubicBezTo>
                  <a:cubicBezTo>
                    <a:pt x="33350" y="4996"/>
                    <a:pt x="33420" y="4775"/>
                    <a:pt x="33570" y="4441"/>
                  </a:cubicBezTo>
                  <a:cubicBezTo>
                    <a:pt x="34056" y="3106"/>
                    <a:pt x="35026" y="2015"/>
                    <a:pt x="36291" y="1391"/>
                  </a:cubicBezTo>
                  <a:cubicBezTo>
                    <a:pt x="37250" y="912"/>
                    <a:pt x="38289" y="673"/>
                    <a:pt x="39328" y="673"/>
                  </a:cubicBezTo>
                  <a:cubicBezTo>
                    <a:pt x="40430" y="673"/>
                    <a:pt x="41531" y="942"/>
                    <a:pt x="42530" y="1477"/>
                  </a:cubicBezTo>
                  <a:cubicBezTo>
                    <a:pt x="44402" y="2465"/>
                    <a:pt x="45615" y="4146"/>
                    <a:pt x="45875" y="6122"/>
                  </a:cubicBezTo>
                  <a:cubicBezTo>
                    <a:pt x="45892" y="6261"/>
                    <a:pt x="45892" y="6399"/>
                    <a:pt x="45910" y="6538"/>
                  </a:cubicBezTo>
                  <a:cubicBezTo>
                    <a:pt x="45910" y="6607"/>
                    <a:pt x="45910" y="6677"/>
                    <a:pt x="45927" y="6746"/>
                  </a:cubicBezTo>
                  <a:cubicBezTo>
                    <a:pt x="45927" y="6902"/>
                    <a:pt x="46014" y="7058"/>
                    <a:pt x="46135" y="7127"/>
                  </a:cubicBezTo>
                  <a:cubicBezTo>
                    <a:pt x="46192" y="7153"/>
                    <a:pt x="46248" y="7165"/>
                    <a:pt x="46305" y="7165"/>
                  </a:cubicBezTo>
                  <a:cubicBezTo>
                    <a:pt x="46473" y="7165"/>
                    <a:pt x="46652" y="7062"/>
                    <a:pt x="46898" y="6919"/>
                  </a:cubicBezTo>
                  <a:cubicBezTo>
                    <a:pt x="47695" y="6399"/>
                    <a:pt x="48579" y="6053"/>
                    <a:pt x="49532" y="5897"/>
                  </a:cubicBezTo>
                  <a:cubicBezTo>
                    <a:pt x="49951" y="5825"/>
                    <a:pt x="50371" y="5790"/>
                    <a:pt x="50788" y="5790"/>
                  </a:cubicBezTo>
                  <a:cubicBezTo>
                    <a:pt x="53192" y="5790"/>
                    <a:pt x="55479" y="6958"/>
                    <a:pt x="56898" y="8982"/>
                  </a:cubicBezTo>
                  <a:cubicBezTo>
                    <a:pt x="58405" y="11148"/>
                    <a:pt x="58561" y="13782"/>
                    <a:pt x="57296" y="16000"/>
                  </a:cubicBezTo>
                  <a:cubicBezTo>
                    <a:pt x="57261" y="16070"/>
                    <a:pt x="57227" y="16139"/>
                    <a:pt x="57192" y="16191"/>
                  </a:cubicBezTo>
                  <a:cubicBezTo>
                    <a:pt x="57036" y="16434"/>
                    <a:pt x="56915" y="16642"/>
                    <a:pt x="57019" y="16832"/>
                  </a:cubicBezTo>
                  <a:cubicBezTo>
                    <a:pt x="57106" y="16971"/>
                    <a:pt x="57261" y="17058"/>
                    <a:pt x="57417" y="17058"/>
                  </a:cubicBezTo>
                  <a:lnTo>
                    <a:pt x="57833" y="17058"/>
                  </a:lnTo>
                  <a:cubicBezTo>
                    <a:pt x="57945" y="17056"/>
                    <a:pt x="58071" y="17053"/>
                    <a:pt x="58209" y="17053"/>
                  </a:cubicBezTo>
                  <a:cubicBezTo>
                    <a:pt x="59232" y="17053"/>
                    <a:pt x="60940" y="17193"/>
                    <a:pt x="62634" y="18704"/>
                  </a:cubicBezTo>
                  <a:cubicBezTo>
                    <a:pt x="64332" y="20212"/>
                    <a:pt x="65147" y="22465"/>
                    <a:pt x="64800" y="24718"/>
                  </a:cubicBezTo>
                  <a:cubicBezTo>
                    <a:pt x="64471" y="27057"/>
                    <a:pt x="63015" y="29085"/>
                    <a:pt x="60901" y="30142"/>
                  </a:cubicBezTo>
                  <a:lnTo>
                    <a:pt x="60866" y="30160"/>
                  </a:lnTo>
                  <a:cubicBezTo>
                    <a:pt x="60658" y="30264"/>
                    <a:pt x="60485" y="30350"/>
                    <a:pt x="60433" y="30558"/>
                  </a:cubicBezTo>
                  <a:cubicBezTo>
                    <a:pt x="60416" y="30697"/>
                    <a:pt x="60468" y="30853"/>
                    <a:pt x="60589" y="30957"/>
                  </a:cubicBezTo>
                  <a:lnTo>
                    <a:pt x="60589" y="30974"/>
                  </a:lnTo>
                  <a:lnTo>
                    <a:pt x="60762" y="31147"/>
                  </a:lnTo>
                  <a:cubicBezTo>
                    <a:pt x="61542" y="31927"/>
                    <a:pt x="62097" y="32898"/>
                    <a:pt x="62374" y="33955"/>
                  </a:cubicBezTo>
                  <a:cubicBezTo>
                    <a:pt x="63050" y="36399"/>
                    <a:pt x="62287" y="38998"/>
                    <a:pt x="60398" y="40679"/>
                  </a:cubicBezTo>
                  <a:cubicBezTo>
                    <a:pt x="59162" y="41835"/>
                    <a:pt x="57564" y="42443"/>
                    <a:pt x="55937" y="42443"/>
                  </a:cubicBezTo>
                  <a:cubicBezTo>
                    <a:pt x="55124" y="42443"/>
                    <a:pt x="54304" y="42291"/>
                    <a:pt x="53518" y="41979"/>
                  </a:cubicBezTo>
                  <a:cubicBezTo>
                    <a:pt x="53137" y="41840"/>
                    <a:pt x="52773" y="41650"/>
                    <a:pt x="52426" y="41424"/>
                  </a:cubicBezTo>
                  <a:cubicBezTo>
                    <a:pt x="52270" y="41311"/>
                    <a:pt x="52137" y="41220"/>
                    <a:pt x="51988" y="41220"/>
                  </a:cubicBezTo>
                  <a:cubicBezTo>
                    <a:pt x="51956" y="41220"/>
                    <a:pt x="51923" y="41225"/>
                    <a:pt x="51889" y="41234"/>
                  </a:cubicBezTo>
                  <a:cubicBezTo>
                    <a:pt x="51716" y="41303"/>
                    <a:pt x="51594" y="41442"/>
                    <a:pt x="51542" y="41615"/>
                  </a:cubicBezTo>
                  <a:cubicBezTo>
                    <a:pt x="50606" y="43816"/>
                    <a:pt x="49047" y="45411"/>
                    <a:pt x="47175" y="46104"/>
                  </a:cubicBezTo>
                  <a:cubicBezTo>
                    <a:pt x="46483" y="46367"/>
                    <a:pt x="45759" y="46496"/>
                    <a:pt x="45038" y="46496"/>
                  </a:cubicBezTo>
                  <a:cubicBezTo>
                    <a:pt x="44096" y="46496"/>
                    <a:pt x="43159" y="46276"/>
                    <a:pt x="42305" y="45844"/>
                  </a:cubicBezTo>
                  <a:cubicBezTo>
                    <a:pt x="40763" y="45081"/>
                    <a:pt x="39515" y="43868"/>
                    <a:pt x="38718" y="42343"/>
                  </a:cubicBezTo>
                  <a:cubicBezTo>
                    <a:pt x="38544" y="42014"/>
                    <a:pt x="38458" y="41892"/>
                    <a:pt x="38284" y="41875"/>
                  </a:cubicBezTo>
                  <a:lnTo>
                    <a:pt x="38198" y="41875"/>
                  </a:lnTo>
                  <a:cubicBezTo>
                    <a:pt x="37990" y="41910"/>
                    <a:pt x="37903" y="42152"/>
                    <a:pt x="37799" y="42482"/>
                  </a:cubicBezTo>
                  <a:cubicBezTo>
                    <a:pt x="37418" y="43781"/>
                    <a:pt x="36586" y="44891"/>
                    <a:pt x="35459" y="45636"/>
                  </a:cubicBezTo>
                  <a:cubicBezTo>
                    <a:pt x="34646" y="46182"/>
                    <a:pt x="33710" y="46458"/>
                    <a:pt x="32768" y="46458"/>
                  </a:cubicBezTo>
                  <a:cubicBezTo>
                    <a:pt x="32125" y="46458"/>
                    <a:pt x="31478" y="46329"/>
                    <a:pt x="30867" y="46069"/>
                  </a:cubicBezTo>
                  <a:cubicBezTo>
                    <a:pt x="29168" y="45376"/>
                    <a:pt x="27938" y="43885"/>
                    <a:pt x="27574" y="42083"/>
                  </a:cubicBezTo>
                  <a:cubicBezTo>
                    <a:pt x="27522" y="41840"/>
                    <a:pt x="27401" y="41771"/>
                    <a:pt x="27297" y="41754"/>
                  </a:cubicBezTo>
                  <a:cubicBezTo>
                    <a:pt x="27272" y="41748"/>
                    <a:pt x="27248" y="41746"/>
                    <a:pt x="27226" y="41746"/>
                  </a:cubicBezTo>
                  <a:cubicBezTo>
                    <a:pt x="27028" y="41746"/>
                    <a:pt x="26908" y="41949"/>
                    <a:pt x="26690" y="42291"/>
                  </a:cubicBezTo>
                  <a:cubicBezTo>
                    <a:pt x="26326" y="42932"/>
                    <a:pt x="25875" y="43539"/>
                    <a:pt x="25356" y="44059"/>
                  </a:cubicBezTo>
                  <a:cubicBezTo>
                    <a:pt x="23905" y="45486"/>
                    <a:pt x="22179" y="46234"/>
                    <a:pt x="20453" y="46234"/>
                  </a:cubicBezTo>
                  <a:cubicBezTo>
                    <a:pt x="19621" y="46234"/>
                    <a:pt x="18790" y="46060"/>
                    <a:pt x="17990" y="45705"/>
                  </a:cubicBezTo>
                  <a:cubicBezTo>
                    <a:pt x="15321" y="44544"/>
                    <a:pt x="14298" y="42118"/>
                    <a:pt x="13952" y="41320"/>
                  </a:cubicBezTo>
                  <a:cubicBezTo>
                    <a:pt x="13917" y="41216"/>
                    <a:pt x="13865" y="41130"/>
                    <a:pt x="13813" y="41043"/>
                  </a:cubicBezTo>
                  <a:cubicBezTo>
                    <a:pt x="13722" y="40903"/>
                    <a:pt x="13611" y="40854"/>
                    <a:pt x="13497" y="40854"/>
                  </a:cubicBezTo>
                  <a:cubicBezTo>
                    <a:pt x="13330" y="40854"/>
                    <a:pt x="13157" y="40961"/>
                    <a:pt x="13033" y="41043"/>
                  </a:cubicBezTo>
                  <a:lnTo>
                    <a:pt x="12877" y="41130"/>
                  </a:lnTo>
                  <a:cubicBezTo>
                    <a:pt x="11880" y="41707"/>
                    <a:pt x="10767" y="41997"/>
                    <a:pt x="9649" y="41997"/>
                  </a:cubicBezTo>
                  <a:cubicBezTo>
                    <a:pt x="8787" y="41997"/>
                    <a:pt x="7922" y="41824"/>
                    <a:pt x="7106" y="41476"/>
                  </a:cubicBezTo>
                  <a:cubicBezTo>
                    <a:pt x="5026" y="40593"/>
                    <a:pt x="3519" y="38704"/>
                    <a:pt x="3103" y="36468"/>
                  </a:cubicBezTo>
                  <a:cubicBezTo>
                    <a:pt x="2687" y="34336"/>
                    <a:pt x="3363" y="32118"/>
                    <a:pt x="4923" y="30593"/>
                  </a:cubicBezTo>
                  <a:lnTo>
                    <a:pt x="4992" y="30524"/>
                  </a:lnTo>
                  <a:cubicBezTo>
                    <a:pt x="5165" y="30368"/>
                    <a:pt x="5286" y="30246"/>
                    <a:pt x="5269" y="30038"/>
                  </a:cubicBezTo>
                  <a:cubicBezTo>
                    <a:pt x="5234" y="29848"/>
                    <a:pt x="5078" y="29761"/>
                    <a:pt x="4819" y="29640"/>
                  </a:cubicBezTo>
                  <a:lnTo>
                    <a:pt x="4767" y="29605"/>
                  </a:lnTo>
                  <a:cubicBezTo>
                    <a:pt x="1664" y="28011"/>
                    <a:pt x="659" y="24735"/>
                    <a:pt x="1040" y="22205"/>
                  </a:cubicBezTo>
                  <a:cubicBezTo>
                    <a:pt x="1474" y="19293"/>
                    <a:pt x="3588" y="17162"/>
                    <a:pt x="6517" y="16624"/>
                  </a:cubicBezTo>
                  <a:cubicBezTo>
                    <a:pt x="6763" y="16591"/>
                    <a:pt x="7017" y="16572"/>
                    <a:pt x="7268" y="16572"/>
                  </a:cubicBezTo>
                  <a:cubicBezTo>
                    <a:pt x="7406" y="16572"/>
                    <a:pt x="7543" y="16577"/>
                    <a:pt x="7678" y="16590"/>
                  </a:cubicBezTo>
                  <a:lnTo>
                    <a:pt x="8545" y="16590"/>
                  </a:lnTo>
                  <a:cubicBezTo>
                    <a:pt x="8701" y="16590"/>
                    <a:pt x="8839" y="16520"/>
                    <a:pt x="8943" y="16399"/>
                  </a:cubicBezTo>
                  <a:cubicBezTo>
                    <a:pt x="9013" y="16260"/>
                    <a:pt x="8995" y="16087"/>
                    <a:pt x="8909" y="15966"/>
                  </a:cubicBezTo>
                  <a:cubicBezTo>
                    <a:pt x="8354" y="15082"/>
                    <a:pt x="8025" y="14059"/>
                    <a:pt x="7955" y="13020"/>
                  </a:cubicBezTo>
                  <a:cubicBezTo>
                    <a:pt x="7955" y="12933"/>
                    <a:pt x="7938" y="12846"/>
                    <a:pt x="7921" y="12760"/>
                  </a:cubicBezTo>
                  <a:cubicBezTo>
                    <a:pt x="7903" y="12638"/>
                    <a:pt x="7903" y="12517"/>
                    <a:pt x="7903" y="12396"/>
                  </a:cubicBezTo>
                  <a:cubicBezTo>
                    <a:pt x="8025" y="9727"/>
                    <a:pt x="9411" y="7526"/>
                    <a:pt x="11734" y="6313"/>
                  </a:cubicBezTo>
                  <a:cubicBezTo>
                    <a:pt x="12822" y="5736"/>
                    <a:pt x="14012" y="5449"/>
                    <a:pt x="15203" y="5449"/>
                  </a:cubicBezTo>
                  <a:cubicBezTo>
                    <a:pt x="16553" y="5449"/>
                    <a:pt x="17902" y="5818"/>
                    <a:pt x="19099" y="6555"/>
                  </a:cubicBezTo>
                  <a:cubicBezTo>
                    <a:pt x="19168" y="6590"/>
                    <a:pt x="19238" y="6642"/>
                    <a:pt x="19307" y="6694"/>
                  </a:cubicBezTo>
                  <a:lnTo>
                    <a:pt x="19550" y="6850"/>
                  </a:lnTo>
                  <a:cubicBezTo>
                    <a:pt x="19615" y="6904"/>
                    <a:pt x="19700" y="6931"/>
                    <a:pt x="19789" y="6931"/>
                  </a:cubicBezTo>
                  <a:cubicBezTo>
                    <a:pt x="19842" y="6931"/>
                    <a:pt x="19896" y="6921"/>
                    <a:pt x="19948" y="6902"/>
                  </a:cubicBezTo>
                  <a:cubicBezTo>
                    <a:pt x="20156" y="6798"/>
                    <a:pt x="20174" y="6555"/>
                    <a:pt x="20226" y="6209"/>
                  </a:cubicBezTo>
                  <a:cubicBezTo>
                    <a:pt x="20330" y="5013"/>
                    <a:pt x="20815" y="3869"/>
                    <a:pt x="21595" y="2951"/>
                  </a:cubicBezTo>
                  <a:cubicBezTo>
                    <a:pt x="22896" y="1406"/>
                    <a:pt x="24800" y="546"/>
                    <a:pt x="26770" y="546"/>
                  </a:cubicBezTo>
                  <a:close/>
                  <a:moveTo>
                    <a:pt x="26808" y="1"/>
                  </a:moveTo>
                  <a:cubicBezTo>
                    <a:pt x="24676" y="1"/>
                    <a:pt x="22619" y="941"/>
                    <a:pt x="21213" y="2604"/>
                  </a:cubicBezTo>
                  <a:cubicBezTo>
                    <a:pt x="20347" y="3592"/>
                    <a:pt x="19827" y="4840"/>
                    <a:pt x="19706" y="6157"/>
                  </a:cubicBezTo>
                  <a:cubicBezTo>
                    <a:pt x="19706" y="6209"/>
                    <a:pt x="19706" y="6243"/>
                    <a:pt x="19688" y="6278"/>
                  </a:cubicBezTo>
                  <a:lnTo>
                    <a:pt x="19636" y="6261"/>
                  </a:lnTo>
                  <a:cubicBezTo>
                    <a:pt x="19567" y="6209"/>
                    <a:pt x="19480" y="6157"/>
                    <a:pt x="19411" y="6105"/>
                  </a:cubicBezTo>
                  <a:cubicBezTo>
                    <a:pt x="18129" y="5311"/>
                    <a:pt x="16675" y="4911"/>
                    <a:pt x="15219" y="4911"/>
                  </a:cubicBezTo>
                  <a:cubicBezTo>
                    <a:pt x="13940" y="4911"/>
                    <a:pt x="12658" y="5220"/>
                    <a:pt x="11491" y="5845"/>
                  </a:cubicBezTo>
                  <a:cubicBezTo>
                    <a:pt x="8995" y="7145"/>
                    <a:pt x="7505" y="9519"/>
                    <a:pt x="7366" y="12378"/>
                  </a:cubicBezTo>
                  <a:cubicBezTo>
                    <a:pt x="7366" y="12534"/>
                    <a:pt x="7383" y="12690"/>
                    <a:pt x="7401" y="12846"/>
                  </a:cubicBezTo>
                  <a:cubicBezTo>
                    <a:pt x="7401" y="12916"/>
                    <a:pt x="7418" y="12985"/>
                    <a:pt x="7418" y="13054"/>
                  </a:cubicBezTo>
                  <a:cubicBezTo>
                    <a:pt x="7505" y="14111"/>
                    <a:pt x="7817" y="15117"/>
                    <a:pt x="8337" y="16035"/>
                  </a:cubicBezTo>
                  <a:lnTo>
                    <a:pt x="7713" y="16035"/>
                  </a:lnTo>
                  <a:cubicBezTo>
                    <a:pt x="7568" y="16024"/>
                    <a:pt x="7426" y="16018"/>
                    <a:pt x="7284" y="16018"/>
                  </a:cubicBezTo>
                  <a:cubicBezTo>
                    <a:pt x="7000" y="16018"/>
                    <a:pt x="6719" y="16041"/>
                    <a:pt x="6430" y="16087"/>
                  </a:cubicBezTo>
                  <a:cubicBezTo>
                    <a:pt x="3259" y="16659"/>
                    <a:pt x="988" y="18964"/>
                    <a:pt x="520" y="22101"/>
                  </a:cubicBezTo>
                  <a:cubicBezTo>
                    <a:pt x="1" y="25359"/>
                    <a:pt x="1612" y="28565"/>
                    <a:pt x="4524" y="30090"/>
                  </a:cubicBezTo>
                  <a:lnTo>
                    <a:pt x="4576" y="30108"/>
                  </a:lnTo>
                  <a:lnTo>
                    <a:pt x="4611" y="30125"/>
                  </a:lnTo>
                  <a:lnTo>
                    <a:pt x="4541" y="30194"/>
                  </a:lnTo>
                  <a:cubicBezTo>
                    <a:pt x="2843" y="31858"/>
                    <a:pt x="2115" y="34250"/>
                    <a:pt x="2566" y="36572"/>
                  </a:cubicBezTo>
                  <a:cubicBezTo>
                    <a:pt x="2999" y="38981"/>
                    <a:pt x="4628" y="41026"/>
                    <a:pt x="6881" y="41996"/>
                  </a:cubicBezTo>
                  <a:cubicBezTo>
                    <a:pt x="7759" y="42364"/>
                    <a:pt x="8693" y="42547"/>
                    <a:pt x="9624" y="42547"/>
                  </a:cubicBezTo>
                  <a:cubicBezTo>
                    <a:pt x="10842" y="42547"/>
                    <a:pt x="12057" y="42234"/>
                    <a:pt x="13137" y="41615"/>
                  </a:cubicBezTo>
                  <a:cubicBezTo>
                    <a:pt x="13207" y="41580"/>
                    <a:pt x="13259" y="41546"/>
                    <a:pt x="13311" y="41511"/>
                  </a:cubicBezTo>
                  <a:lnTo>
                    <a:pt x="13397" y="41459"/>
                  </a:lnTo>
                  <a:cubicBezTo>
                    <a:pt x="13415" y="41476"/>
                    <a:pt x="13415" y="41511"/>
                    <a:pt x="13432" y="41546"/>
                  </a:cubicBezTo>
                  <a:cubicBezTo>
                    <a:pt x="13796" y="42395"/>
                    <a:pt x="14905" y="44977"/>
                    <a:pt x="17747" y="46225"/>
                  </a:cubicBezTo>
                  <a:cubicBezTo>
                    <a:pt x="18606" y="46601"/>
                    <a:pt x="19509" y="46785"/>
                    <a:pt x="20414" y="46785"/>
                  </a:cubicBezTo>
                  <a:cubicBezTo>
                    <a:pt x="22303" y="46785"/>
                    <a:pt x="24202" y="45986"/>
                    <a:pt x="25737" y="44475"/>
                  </a:cubicBezTo>
                  <a:cubicBezTo>
                    <a:pt x="26274" y="43920"/>
                    <a:pt x="26742" y="43296"/>
                    <a:pt x="27141" y="42620"/>
                  </a:cubicBezTo>
                  <a:cubicBezTo>
                    <a:pt x="27626" y="44423"/>
                    <a:pt x="28926" y="45896"/>
                    <a:pt x="30659" y="46606"/>
                  </a:cubicBezTo>
                  <a:cubicBezTo>
                    <a:pt x="31327" y="46885"/>
                    <a:pt x="32037" y="47023"/>
                    <a:pt x="32745" y="47023"/>
                  </a:cubicBezTo>
                  <a:cubicBezTo>
                    <a:pt x="33801" y="47023"/>
                    <a:pt x="34852" y="46716"/>
                    <a:pt x="35754" y="46104"/>
                  </a:cubicBezTo>
                  <a:cubicBezTo>
                    <a:pt x="36967" y="45307"/>
                    <a:pt x="37868" y="44111"/>
                    <a:pt x="38284" y="42707"/>
                  </a:cubicBezTo>
                  <a:cubicBezTo>
                    <a:pt x="39133" y="44284"/>
                    <a:pt x="40451" y="45566"/>
                    <a:pt x="42062" y="46364"/>
                  </a:cubicBezTo>
                  <a:cubicBezTo>
                    <a:pt x="42993" y="46824"/>
                    <a:pt x="44013" y="47058"/>
                    <a:pt x="45033" y="47058"/>
                  </a:cubicBezTo>
                  <a:cubicBezTo>
                    <a:pt x="45818" y="47058"/>
                    <a:pt x="46603" y="46920"/>
                    <a:pt x="47348" y="46641"/>
                  </a:cubicBezTo>
                  <a:cubicBezTo>
                    <a:pt x="49376" y="45878"/>
                    <a:pt x="51040" y="44180"/>
                    <a:pt x="52045" y="41875"/>
                  </a:cubicBezTo>
                  <a:lnTo>
                    <a:pt x="52045" y="41858"/>
                  </a:lnTo>
                  <a:lnTo>
                    <a:pt x="52114" y="41892"/>
                  </a:lnTo>
                  <a:cubicBezTo>
                    <a:pt x="52496" y="42152"/>
                    <a:pt x="52894" y="42360"/>
                    <a:pt x="53310" y="42516"/>
                  </a:cubicBezTo>
                  <a:cubicBezTo>
                    <a:pt x="54185" y="42847"/>
                    <a:pt x="55061" y="43000"/>
                    <a:pt x="55909" y="43000"/>
                  </a:cubicBezTo>
                  <a:cubicBezTo>
                    <a:pt x="60435" y="43000"/>
                    <a:pt x="64178" y="38650"/>
                    <a:pt x="62894" y="33834"/>
                  </a:cubicBezTo>
                  <a:cubicBezTo>
                    <a:pt x="62582" y="32673"/>
                    <a:pt x="61975" y="31615"/>
                    <a:pt x="61126" y="30783"/>
                  </a:cubicBezTo>
                  <a:lnTo>
                    <a:pt x="61057" y="30697"/>
                  </a:lnTo>
                  <a:lnTo>
                    <a:pt x="61092" y="30679"/>
                  </a:lnTo>
                  <a:lnTo>
                    <a:pt x="61144" y="30645"/>
                  </a:lnTo>
                  <a:cubicBezTo>
                    <a:pt x="63431" y="29518"/>
                    <a:pt x="65008" y="27335"/>
                    <a:pt x="65355" y="24804"/>
                  </a:cubicBezTo>
                  <a:cubicBezTo>
                    <a:pt x="65736" y="22378"/>
                    <a:pt x="64852" y="19935"/>
                    <a:pt x="63015" y="18305"/>
                  </a:cubicBezTo>
                  <a:cubicBezTo>
                    <a:pt x="61202" y="16702"/>
                    <a:pt x="59402" y="16511"/>
                    <a:pt x="58298" y="16511"/>
                  </a:cubicBezTo>
                  <a:cubicBezTo>
                    <a:pt x="58125" y="16511"/>
                    <a:pt x="57970" y="16516"/>
                    <a:pt x="57833" y="16520"/>
                  </a:cubicBezTo>
                  <a:lnTo>
                    <a:pt x="57643" y="16520"/>
                  </a:lnTo>
                  <a:cubicBezTo>
                    <a:pt x="57643" y="16503"/>
                    <a:pt x="57660" y="16486"/>
                    <a:pt x="57660" y="16468"/>
                  </a:cubicBezTo>
                  <a:lnTo>
                    <a:pt x="57781" y="16278"/>
                  </a:lnTo>
                  <a:cubicBezTo>
                    <a:pt x="59133" y="13903"/>
                    <a:pt x="58960" y="10992"/>
                    <a:pt x="57348" y="8670"/>
                  </a:cubicBezTo>
                  <a:cubicBezTo>
                    <a:pt x="55839" y="6510"/>
                    <a:pt x="53370" y="5246"/>
                    <a:pt x="50793" y="5246"/>
                  </a:cubicBezTo>
                  <a:cubicBezTo>
                    <a:pt x="50351" y="5246"/>
                    <a:pt x="49906" y="5283"/>
                    <a:pt x="49463" y="5359"/>
                  </a:cubicBezTo>
                  <a:cubicBezTo>
                    <a:pt x="48457" y="5533"/>
                    <a:pt x="47487" y="5897"/>
                    <a:pt x="46638" y="6451"/>
                  </a:cubicBezTo>
                  <a:lnTo>
                    <a:pt x="46482" y="6555"/>
                  </a:lnTo>
                  <a:cubicBezTo>
                    <a:pt x="46482" y="6538"/>
                    <a:pt x="46482" y="6521"/>
                    <a:pt x="46482" y="6503"/>
                  </a:cubicBezTo>
                  <a:cubicBezTo>
                    <a:pt x="46482" y="6347"/>
                    <a:pt x="46464" y="6209"/>
                    <a:pt x="46447" y="6053"/>
                  </a:cubicBezTo>
                  <a:cubicBezTo>
                    <a:pt x="46170" y="3904"/>
                    <a:pt x="44835" y="2067"/>
                    <a:pt x="42808" y="1009"/>
                  </a:cubicBezTo>
                  <a:cubicBezTo>
                    <a:pt x="41726" y="428"/>
                    <a:pt x="40533" y="138"/>
                    <a:pt x="39342" y="138"/>
                  </a:cubicBezTo>
                  <a:cubicBezTo>
                    <a:pt x="38224" y="138"/>
                    <a:pt x="37107" y="394"/>
                    <a:pt x="36083" y="906"/>
                  </a:cubicBezTo>
                  <a:cubicBezTo>
                    <a:pt x="34714" y="1581"/>
                    <a:pt x="33657" y="2743"/>
                    <a:pt x="33120" y="4164"/>
                  </a:cubicBezTo>
                  <a:cubicBezTo>
                    <a:pt x="32357" y="2049"/>
                    <a:pt x="30503" y="559"/>
                    <a:pt x="28146" y="126"/>
                  </a:cubicBezTo>
                  <a:cubicBezTo>
                    <a:pt x="27700" y="42"/>
                    <a:pt x="27252" y="1"/>
                    <a:pt x="26808"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1" name="Google Shape;311;p5"/>
            <p:cNvSpPr/>
            <p:nvPr/>
          </p:nvSpPr>
          <p:spPr>
            <a:xfrm>
              <a:off x="3727650" y="3017250"/>
              <a:ext cx="662075" cy="311175"/>
            </a:xfrm>
            <a:custGeom>
              <a:avLst/>
              <a:gdLst/>
              <a:ahLst/>
              <a:cxnLst/>
              <a:rect l="l" t="t" r="r" b="b"/>
              <a:pathLst>
                <a:path w="26483" h="12447" extrusionOk="0">
                  <a:moveTo>
                    <a:pt x="4687" y="0"/>
                  </a:moveTo>
                  <a:cubicBezTo>
                    <a:pt x="1986" y="0"/>
                    <a:pt x="0" y="2963"/>
                    <a:pt x="1388" y="5568"/>
                  </a:cubicBezTo>
                  <a:cubicBezTo>
                    <a:pt x="1405" y="5585"/>
                    <a:pt x="1422" y="5620"/>
                    <a:pt x="1440" y="5655"/>
                  </a:cubicBezTo>
                  <a:cubicBezTo>
                    <a:pt x="1942" y="6521"/>
                    <a:pt x="2757" y="7163"/>
                    <a:pt x="3727" y="7422"/>
                  </a:cubicBezTo>
                  <a:lnTo>
                    <a:pt x="21387" y="12310"/>
                  </a:lnTo>
                  <a:cubicBezTo>
                    <a:pt x="21724" y="12402"/>
                    <a:pt x="22062" y="12447"/>
                    <a:pt x="22395" y="12447"/>
                  </a:cubicBezTo>
                  <a:cubicBezTo>
                    <a:pt x="24051" y="12447"/>
                    <a:pt x="25570" y="11350"/>
                    <a:pt x="26032" y="9675"/>
                  </a:cubicBezTo>
                  <a:lnTo>
                    <a:pt x="26032" y="9658"/>
                  </a:lnTo>
                  <a:cubicBezTo>
                    <a:pt x="26483" y="8081"/>
                    <a:pt x="25824" y="6383"/>
                    <a:pt x="24438" y="5481"/>
                  </a:cubicBezTo>
                  <a:cubicBezTo>
                    <a:pt x="24126" y="5274"/>
                    <a:pt x="23762" y="5118"/>
                    <a:pt x="23398" y="5031"/>
                  </a:cubicBezTo>
                  <a:lnTo>
                    <a:pt x="5720" y="144"/>
                  </a:lnTo>
                  <a:cubicBezTo>
                    <a:pt x="5368" y="46"/>
                    <a:pt x="5022" y="0"/>
                    <a:pt x="4687"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2" name="Google Shape;312;p5"/>
            <p:cNvSpPr/>
            <p:nvPr/>
          </p:nvSpPr>
          <p:spPr>
            <a:xfrm>
              <a:off x="3890575" y="3039900"/>
              <a:ext cx="351400" cy="265175"/>
            </a:xfrm>
            <a:custGeom>
              <a:avLst/>
              <a:gdLst/>
              <a:ahLst/>
              <a:cxnLst/>
              <a:rect l="l" t="t" r="r" b="b"/>
              <a:pathLst>
                <a:path w="14056" h="10607" extrusionOk="0">
                  <a:moveTo>
                    <a:pt x="2011" y="0"/>
                  </a:moveTo>
                  <a:lnTo>
                    <a:pt x="1" y="7279"/>
                  </a:lnTo>
                  <a:lnTo>
                    <a:pt x="12045" y="10607"/>
                  </a:lnTo>
                  <a:lnTo>
                    <a:pt x="14056" y="3328"/>
                  </a:lnTo>
                  <a:lnTo>
                    <a:pt x="2011" y="0"/>
                  </a:lnTo>
                  <a:close/>
                </a:path>
              </a:pathLst>
            </a:cu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3" name="Google Shape;313;p5"/>
            <p:cNvSpPr/>
            <p:nvPr/>
          </p:nvSpPr>
          <p:spPr>
            <a:xfrm>
              <a:off x="4137550" y="3122400"/>
              <a:ext cx="44200" cy="37350"/>
            </a:xfrm>
            <a:custGeom>
              <a:avLst/>
              <a:gdLst/>
              <a:ahLst/>
              <a:cxnLst/>
              <a:rect l="l" t="t" r="r" b="b"/>
              <a:pathLst>
                <a:path w="1768" h="1494" extrusionOk="0">
                  <a:moveTo>
                    <a:pt x="944" y="1"/>
                  </a:moveTo>
                  <a:cubicBezTo>
                    <a:pt x="398" y="1"/>
                    <a:pt x="0" y="608"/>
                    <a:pt x="295" y="1119"/>
                  </a:cubicBezTo>
                  <a:cubicBezTo>
                    <a:pt x="441" y="1373"/>
                    <a:pt x="692" y="1494"/>
                    <a:pt x="942" y="1494"/>
                  </a:cubicBezTo>
                  <a:cubicBezTo>
                    <a:pt x="1256" y="1494"/>
                    <a:pt x="1567" y="1303"/>
                    <a:pt x="1664" y="946"/>
                  </a:cubicBezTo>
                  <a:cubicBezTo>
                    <a:pt x="1768" y="548"/>
                    <a:pt x="1543" y="149"/>
                    <a:pt x="1144" y="28"/>
                  </a:cubicBezTo>
                  <a:cubicBezTo>
                    <a:pt x="1076" y="9"/>
                    <a:pt x="1009" y="1"/>
                    <a:pt x="944"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4" name="Google Shape;314;p5"/>
            <p:cNvSpPr/>
            <p:nvPr/>
          </p:nvSpPr>
          <p:spPr>
            <a:xfrm>
              <a:off x="4057825" y="3100650"/>
              <a:ext cx="45025" cy="36950"/>
            </a:xfrm>
            <a:custGeom>
              <a:avLst/>
              <a:gdLst/>
              <a:ahLst/>
              <a:cxnLst/>
              <a:rect l="l" t="t" r="r" b="b"/>
              <a:pathLst>
                <a:path w="1801" h="1478" extrusionOk="0">
                  <a:moveTo>
                    <a:pt x="946" y="0"/>
                  </a:moveTo>
                  <a:cubicBezTo>
                    <a:pt x="823" y="0"/>
                    <a:pt x="696" y="31"/>
                    <a:pt x="572" y="100"/>
                  </a:cubicBezTo>
                  <a:cubicBezTo>
                    <a:pt x="0" y="412"/>
                    <a:pt x="104" y="1279"/>
                    <a:pt x="745" y="1452"/>
                  </a:cubicBezTo>
                  <a:cubicBezTo>
                    <a:pt x="811" y="1469"/>
                    <a:pt x="876" y="1478"/>
                    <a:pt x="941" y="1478"/>
                  </a:cubicBezTo>
                  <a:cubicBezTo>
                    <a:pt x="1268" y="1478"/>
                    <a:pt x="1563" y="1265"/>
                    <a:pt x="1664" y="932"/>
                  </a:cubicBezTo>
                  <a:cubicBezTo>
                    <a:pt x="1801" y="439"/>
                    <a:pt x="1408" y="0"/>
                    <a:pt x="946"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5" name="Google Shape;315;p5"/>
            <p:cNvSpPr/>
            <p:nvPr/>
          </p:nvSpPr>
          <p:spPr>
            <a:xfrm>
              <a:off x="3978100" y="3078550"/>
              <a:ext cx="45050" cy="37100"/>
            </a:xfrm>
            <a:custGeom>
              <a:avLst/>
              <a:gdLst/>
              <a:ahLst/>
              <a:cxnLst/>
              <a:rect l="l" t="t" r="r" b="b"/>
              <a:pathLst>
                <a:path w="1802" h="1484" extrusionOk="0">
                  <a:moveTo>
                    <a:pt x="945" y="1"/>
                  </a:moveTo>
                  <a:cubicBezTo>
                    <a:pt x="823" y="1"/>
                    <a:pt x="696" y="32"/>
                    <a:pt x="572" y="101"/>
                  </a:cubicBezTo>
                  <a:cubicBezTo>
                    <a:pt x="0" y="430"/>
                    <a:pt x="104" y="1279"/>
                    <a:pt x="746" y="1452"/>
                  </a:cubicBezTo>
                  <a:cubicBezTo>
                    <a:pt x="816" y="1474"/>
                    <a:pt x="887" y="1484"/>
                    <a:pt x="956" y="1484"/>
                  </a:cubicBezTo>
                  <a:cubicBezTo>
                    <a:pt x="1281" y="1484"/>
                    <a:pt x="1578" y="1264"/>
                    <a:pt x="1664" y="950"/>
                  </a:cubicBezTo>
                  <a:cubicBezTo>
                    <a:pt x="1801" y="443"/>
                    <a:pt x="1407" y="1"/>
                    <a:pt x="94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6" name="Google Shape;316;p5"/>
            <p:cNvSpPr/>
            <p:nvPr/>
          </p:nvSpPr>
          <p:spPr>
            <a:xfrm>
              <a:off x="4108100" y="3230275"/>
              <a:ext cx="44200" cy="36925"/>
            </a:xfrm>
            <a:custGeom>
              <a:avLst/>
              <a:gdLst/>
              <a:ahLst/>
              <a:cxnLst/>
              <a:rect l="l" t="t" r="r" b="b"/>
              <a:pathLst>
                <a:path w="1768" h="1477" extrusionOk="0">
                  <a:moveTo>
                    <a:pt x="939" y="0"/>
                  </a:moveTo>
                  <a:cubicBezTo>
                    <a:pt x="396" y="0"/>
                    <a:pt x="1" y="593"/>
                    <a:pt x="294" y="1102"/>
                  </a:cubicBezTo>
                  <a:cubicBezTo>
                    <a:pt x="440" y="1356"/>
                    <a:pt x="688" y="1477"/>
                    <a:pt x="934" y="1477"/>
                  </a:cubicBezTo>
                  <a:cubicBezTo>
                    <a:pt x="1243" y="1477"/>
                    <a:pt x="1550" y="1286"/>
                    <a:pt x="1646" y="929"/>
                  </a:cubicBezTo>
                  <a:cubicBezTo>
                    <a:pt x="1767" y="548"/>
                    <a:pt x="1525" y="132"/>
                    <a:pt x="1143" y="28"/>
                  </a:cubicBezTo>
                  <a:cubicBezTo>
                    <a:pt x="1074" y="9"/>
                    <a:pt x="1005" y="0"/>
                    <a:pt x="939"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7" name="Google Shape;317;p5"/>
            <p:cNvSpPr/>
            <p:nvPr/>
          </p:nvSpPr>
          <p:spPr>
            <a:xfrm>
              <a:off x="4028375" y="3208175"/>
              <a:ext cx="44200" cy="36975"/>
            </a:xfrm>
            <a:custGeom>
              <a:avLst/>
              <a:gdLst/>
              <a:ahLst/>
              <a:cxnLst/>
              <a:rect l="l" t="t" r="r" b="b"/>
              <a:pathLst>
                <a:path w="1768" h="1479" extrusionOk="0">
                  <a:moveTo>
                    <a:pt x="939" y="0"/>
                  </a:moveTo>
                  <a:cubicBezTo>
                    <a:pt x="396" y="0"/>
                    <a:pt x="1" y="593"/>
                    <a:pt x="294" y="1103"/>
                  </a:cubicBezTo>
                  <a:cubicBezTo>
                    <a:pt x="441" y="1358"/>
                    <a:pt x="692" y="1478"/>
                    <a:pt x="939" y="1478"/>
                  </a:cubicBezTo>
                  <a:cubicBezTo>
                    <a:pt x="1247" y="1478"/>
                    <a:pt x="1550" y="1292"/>
                    <a:pt x="1646" y="947"/>
                  </a:cubicBezTo>
                  <a:cubicBezTo>
                    <a:pt x="1767" y="548"/>
                    <a:pt x="1525" y="132"/>
                    <a:pt x="1144" y="28"/>
                  </a:cubicBezTo>
                  <a:cubicBezTo>
                    <a:pt x="1074" y="9"/>
                    <a:pt x="1005" y="0"/>
                    <a:pt x="939" y="0"/>
                  </a:cubicBezTo>
                  <a:close/>
                </a:path>
              </a:pathLst>
            </a:custGeom>
            <a:solidFill>
              <a:srgbClr val="000E3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8" name="Google Shape;318;p5"/>
            <p:cNvSpPr/>
            <p:nvPr/>
          </p:nvSpPr>
          <p:spPr>
            <a:xfrm>
              <a:off x="3948650" y="3186075"/>
              <a:ext cx="44200" cy="37375"/>
            </a:xfrm>
            <a:custGeom>
              <a:avLst/>
              <a:gdLst/>
              <a:ahLst/>
              <a:cxnLst/>
              <a:rect l="l" t="t" r="r" b="b"/>
              <a:pathLst>
                <a:path w="1768" h="1495" extrusionOk="0">
                  <a:moveTo>
                    <a:pt x="927" y="1"/>
                  </a:moveTo>
                  <a:cubicBezTo>
                    <a:pt x="396" y="1"/>
                    <a:pt x="1" y="595"/>
                    <a:pt x="294" y="1120"/>
                  </a:cubicBezTo>
                  <a:cubicBezTo>
                    <a:pt x="440" y="1374"/>
                    <a:pt x="689" y="1494"/>
                    <a:pt x="935" y="1494"/>
                  </a:cubicBezTo>
                  <a:cubicBezTo>
                    <a:pt x="1244" y="1494"/>
                    <a:pt x="1550" y="1304"/>
                    <a:pt x="1646" y="947"/>
                  </a:cubicBezTo>
                  <a:cubicBezTo>
                    <a:pt x="1768" y="548"/>
                    <a:pt x="1525" y="132"/>
                    <a:pt x="1126" y="28"/>
                  </a:cubicBezTo>
                  <a:cubicBezTo>
                    <a:pt x="1059" y="9"/>
                    <a:pt x="992" y="1"/>
                    <a:pt x="927"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9" name="Google Shape;319;p5"/>
            <p:cNvSpPr/>
            <p:nvPr/>
          </p:nvSpPr>
          <p:spPr>
            <a:xfrm>
              <a:off x="4083375" y="3165375"/>
              <a:ext cx="44625" cy="37225"/>
            </a:xfrm>
            <a:custGeom>
              <a:avLst/>
              <a:gdLst/>
              <a:ahLst/>
              <a:cxnLst/>
              <a:rect l="l" t="t" r="r" b="b"/>
              <a:pathLst>
                <a:path w="1785" h="1489" extrusionOk="0">
                  <a:moveTo>
                    <a:pt x="930" y="1"/>
                  </a:moveTo>
                  <a:cubicBezTo>
                    <a:pt x="812" y="1"/>
                    <a:pt x="690" y="30"/>
                    <a:pt x="573" y="94"/>
                  </a:cubicBezTo>
                  <a:cubicBezTo>
                    <a:pt x="1" y="423"/>
                    <a:pt x="105" y="1290"/>
                    <a:pt x="746" y="1463"/>
                  </a:cubicBezTo>
                  <a:cubicBezTo>
                    <a:pt x="809" y="1480"/>
                    <a:pt x="872" y="1488"/>
                    <a:pt x="935" y="1488"/>
                  </a:cubicBezTo>
                  <a:cubicBezTo>
                    <a:pt x="1255" y="1488"/>
                    <a:pt x="1560" y="1276"/>
                    <a:pt x="1647" y="943"/>
                  </a:cubicBezTo>
                  <a:cubicBezTo>
                    <a:pt x="1785" y="433"/>
                    <a:pt x="1387" y="1"/>
                    <a:pt x="930"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0" name="Google Shape;320;p5"/>
            <p:cNvSpPr/>
            <p:nvPr/>
          </p:nvSpPr>
          <p:spPr>
            <a:xfrm>
              <a:off x="4003225" y="3143275"/>
              <a:ext cx="45050" cy="37225"/>
            </a:xfrm>
            <a:custGeom>
              <a:avLst/>
              <a:gdLst/>
              <a:ahLst/>
              <a:cxnLst/>
              <a:rect l="l" t="t" r="r" b="b"/>
              <a:pathLst>
                <a:path w="1802" h="1489" extrusionOk="0">
                  <a:moveTo>
                    <a:pt x="932" y="1"/>
                  </a:moveTo>
                  <a:cubicBezTo>
                    <a:pt x="813" y="1"/>
                    <a:pt x="690" y="30"/>
                    <a:pt x="572" y="94"/>
                  </a:cubicBezTo>
                  <a:cubicBezTo>
                    <a:pt x="1" y="423"/>
                    <a:pt x="105" y="1290"/>
                    <a:pt x="746" y="1463"/>
                  </a:cubicBezTo>
                  <a:cubicBezTo>
                    <a:pt x="811" y="1480"/>
                    <a:pt x="877" y="1488"/>
                    <a:pt x="941" y="1488"/>
                  </a:cubicBezTo>
                  <a:cubicBezTo>
                    <a:pt x="1268" y="1488"/>
                    <a:pt x="1563" y="1276"/>
                    <a:pt x="1664" y="943"/>
                  </a:cubicBezTo>
                  <a:cubicBezTo>
                    <a:pt x="1802" y="434"/>
                    <a:pt x="1393" y="1"/>
                    <a:pt x="932"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1" name="Google Shape;321;p5"/>
            <p:cNvSpPr/>
            <p:nvPr/>
          </p:nvSpPr>
          <p:spPr>
            <a:xfrm>
              <a:off x="3719225" y="3010550"/>
              <a:ext cx="694675" cy="324425"/>
            </a:xfrm>
            <a:custGeom>
              <a:avLst/>
              <a:gdLst/>
              <a:ahLst/>
              <a:cxnLst/>
              <a:rect l="l" t="t" r="r" b="b"/>
              <a:pathLst>
                <a:path w="27787" h="12977" extrusionOk="0">
                  <a:moveTo>
                    <a:pt x="5052" y="568"/>
                  </a:moveTo>
                  <a:cubicBezTo>
                    <a:pt x="5381" y="568"/>
                    <a:pt x="5693" y="602"/>
                    <a:pt x="6005" y="689"/>
                  </a:cubicBezTo>
                  <a:lnTo>
                    <a:pt x="8553" y="1399"/>
                  </a:lnTo>
                  <a:lnTo>
                    <a:pt x="6681" y="8141"/>
                  </a:lnTo>
                  <a:lnTo>
                    <a:pt x="4134" y="7431"/>
                  </a:lnTo>
                  <a:cubicBezTo>
                    <a:pt x="3232" y="7188"/>
                    <a:pt x="2470" y="6599"/>
                    <a:pt x="2019" y="5784"/>
                  </a:cubicBezTo>
                  <a:cubicBezTo>
                    <a:pt x="2002" y="5767"/>
                    <a:pt x="2002" y="5749"/>
                    <a:pt x="1985" y="5715"/>
                  </a:cubicBezTo>
                  <a:cubicBezTo>
                    <a:pt x="737" y="3375"/>
                    <a:pt x="2418" y="568"/>
                    <a:pt x="5052" y="568"/>
                  </a:cubicBezTo>
                  <a:close/>
                  <a:moveTo>
                    <a:pt x="9073" y="1538"/>
                  </a:moveTo>
                  <a:lnTo>
                    <a:pt x="15919" y="3427"/>
                  </a:lnTo>
                  <a:lnTo>
                    <a:pt x="20598" y="4710"/>
                  </a:lnTo>
                  <a:lnTo>
                    <a:pt x="18726" y="11469"/>
                  </a:lnTo>
                  <a:lnTo>
                    <a:pt x="7218" y="8280"/>
                  </a:lnTo>
                  <a:lnTo>
                    <a:pt x="9073" y="1538"/>
                  </a:lnTo>
                  <a:close/>
                  <a:moveTo>
                    <a:pt x="21118" y="4848"/>
                  </a:moveTo>
                  <a:lnTo>
                    <a:pt x="23665" y="5559"/>
                  </a:lnTo>
                  <a:cubicBezTo>
                    <a:pt x="24012" y="5645"/>
                    <a:pt x="24324" y="5801"/>
                    <a:pt x="24636" y="5992"/>
                  </a:cubicBezTo>
                  <a:cubicBezTo>
                    <a:pt x="25918" y="6824"/>
                    <a:pt x="26525" y="8384"/>
                    <a:pt x="26109" y="9874"/>
                  </a:cubicBezTo>
                  <a:cubicBezTo>
                    <a:pt x="25677" y="11416"/>
                    <a:pt x="24275" y="12430"/>
                    <a:pt x="22749" y="12430"/>
                  </a:cubicBezTo>
                  <a:cubicBezTo>
                    <a:pt x="22439" y="12430"/>
                    <a:pt x="22124" y="12388"/>
                    <a:pt x="21811" y="12300"/>
                  </a:cubicBezTo>
                  <a:lnTo>
                    <a:pt x="19246" y="11607"/>
                  </a:lnTo>
                  <a:lnTo>
                    <a:pt x="21118" y="4848"/>
                  </a:lnTo>
                  <a:close/>
                  <a:moveTo>
                    <a:pt x="5039" y="1"/>
                  </a:moveTo>
                  <a:cubicBezTo>
                    <a:pt x="2132" y="1"/>
                    <a:pt x="1" y="3163"/>
                    <a:pt x="1482" y="5940"/>
                  </a:cubicBezTo>
                  <a:cubicBezTo>
                    <a:pt x="1499" y="5975"/>
                    <a:pt x="1517" y="6027"/>
                    <a:pt x="1551" y="6061"/>
                  </a:cubicBezTo>
                  <a:cubicBezTo>
                    <a:pt x="2071" y="6980"/>
                    <a:pt x="2955" y="7673"/>
                    <a:pt x="3978" y="7950"/>
                  </a:cubicBezTo>
                  <a:lnTo>
                    <a:pt x="6803" y="8730"/>
                  </a:lnTo>
                  <a:lnTo>
                    <a:pt x="12279" y="10255"/>
                  </a:lnTo>
                  <a:lnTo>
                    <a:pt x="21655" y="12838"/>
                  </a:lnTo>
                  <a:cubicBezTo>
                    <a:pt x="22019" y="12942"/>
                    <a:pt x="22383" y="12976"/>
                    <a:pt x="22747" y="12976"/>
                  </a:cubicBezTo>
                  <a:cubicBezTo>
                    <a:pt x="22755" y="12976"/>
                    <a:pt x="22763" y="12976"/>
                    <a:pt x="22771" y="12976"/>
                  </a:cubicBezTo>
                  <a:cubicBezTo>
                    <a:pt x="25859" y="12976"/>
                    <a:pt x="27786" y="9625"/>
                    <a:pt x="26265" y="6945"/>
                  </a:cubicBezTo>
                  <a:lnTo>
                    <a:pt x="26248" y="6945"/>
                  </a:lnTo>
                  <a:cubicBezTo>
                    <a:pt x="25936" y="6373"/>
                    <a:pt x="25468" y="5888"/>
                    <a:pt x="24913" y="5542"/>
                  </a:cubicBezTo>
                  <a:cubicBezTo>
                    <a:pt x="24584" y="5316"/>
                    <a:pt x="24203" y="5143"/>
                    <a:pt x="23804" y="5039"/>
                  </a:cubicBezTo>
                  <a:lnTo>
                    <a:pt x="20996" y="4259"/>
                  </a:lnTo>
                  <a:lnTo>
                    <a:pt x="8952" y="932"/>
                  </a:lnTo>
                  <a:lnTo>
                    <a:pt x="6144" y="152"/>
                  </a:lnTo>
                  <a:cubicBezTo>
                    <a:pt x="5767" y="49"/>
                    <a:pt x="5397" y="1"/>
                    <a:pt x="5039"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2" name="Google Shape;322;p5"/>
            <p:cNvSpPr/>
            <p:nvPr/>
          </p:nvSpPr>
          <p:spPr>
            <a:xfrm>
              <a:off x="4216475" y="2974625"/>
              <a:ext cx="713925" cy="676650"/>
            </a:xfrm>
            <a:custGeom>
              <a:avLst/>
              <a:gdLst/>
              <a:ahLst/>
              <a:cxnLst/>
              <a:rect l="l" t="t" r="r" b="b"/>
              <a:pathLst>
                <a:path w="28557" h="27066" extrusionOk="0">
                  <a:moveTo>
                    <a:pt x="17837" y="1"/>
                  </a:moveTo>
                  <a:cubicBezTo>
                    <a:pt x="17356" y="1"/>
                    <a:pt x="16986" y="408"/>
                    <a:pt x="16479" y="1259"/>
                  </a:cubicBezTo>
                  <a:cubicBezTo>
                    <a:pt x="16167" y="1745"/>
                    <a:pt x="15803" y="3530"/>
                    <a:pt x="16635" y="4985"/>
                  </a:cubicBezTo>
                  <a:cubicBezTo>
                    <a:pt x="18160" y="7654"/>
                    <a:pt x="19494" y="9318"/>
                    <a:pt x="19390" y="12195"/>
                  </a:cubicBezTo>
                  <a:cubicBezTo>
                    <a:pt x="19321" y="13859"/>
                    <a:pt x="21973" y="16337"/>
                    <a:pt x="21366" y="16580"/>
                  </a:cubicBezTo>
                  <a:cubicBezTo>
                    <a:pt x="21348" y="16587"/>
                    <a:pt x="21331" y="16591"/>
                    <a:pt x="21313" y="16591"/>
                  </a:cubicBezTo>
                  <a:cubicBezTo>
                    <a:pt x="20869" y="16591"/>
                    <a:pt x="20365" y="14204"/>
                    <a:pt x="13047" y="5453"/>
                  </a:cubicBezTo>
                  <a:cubicBezTo>
                    <a:pt x="12510" y="4847"/>
                    <a:pt x="11921" y="4275"/>
                    <a:pt x="11280" y="3772"/>
                  </a:cubicBezTo>
                  <a:cubicBezTo>
                    <a:pt x="10934" y="3496"/>
                    <a:pt x="10554" y="3363"/>
                    <a:pt x="10183" y="3363"/>
                  </a:cubicBezTo>
                  <a:cubicBezTo>
                    <a:pt x="9623" y="3363"/>
                    <a:pt x="9087" y="3667"/>
                    <a:pt x="8732" y="4240"/>
                  </a:cubicBezTo>
                  <a:cubicBezTo>
                    <a:pt x="8507" y="4535"/>
                    <a:pt x="8368" y="4899"/>
                    <a:pt x="8316" y="5280"/>
                  </a:cubicBezTo>
                  <a:cubicBezTo>
                    <a:pt x="8108" y="9162"/>
                    <a:pt x="9183" y="8244"/>
                    <a:pt x="15872" y="20132"/>
                  </a:cubicBezTo>
                  <a:cubicBezTo>
                    <a:pt x="15890" y="20202"/>
                    <a:pt x="15855" y="20271"/>
                    <a:pt x="15803" y="20306"/>
                  </a:cubicBezTo>
                  <a:cubicBezTo>
                    <a:pt x="15782" y="20319"/>
                    <a:pt x="15761" y="20326"/>
                    <a:pt x="15738" y="20326"/>
                  </a:cubicBezTo>
                  <a:cubicBezTo>
                    <a:pt x="15258" y="20326"/>
                    <a:pt x="14161" y="17324"/>
                    <a:pt x="8125" y="8278"/>
                  </a:cubicBezTo>
                  <a:cubicBezTo>
                    <a:pt x="7796" y="7810"/>
                    <a:pt x="7398" y="7377"/>
                    <a:pt x="6930" y="7030"/>
                  </a:cubicBezTo>
                  <a:cubicBezTo>
                    <a:pt x="6698" y="6853"/>
                    <a:pt x="6500" y="6765"/>
                    <a:pt x="6311" y="6765"/>
                  </a:cubicBezTo>
                  <a:cubicBezTo>
                    <a:pt x="6076" y="6765"/>
                    <a:pt x="5854" y="6900"/>
                    <a:pt x="5595" y="7169"/>
                  </a:cubicBezTo>
                  <a:cubicBezTo>
                    <a:pt x="4555" y="8192"/>
                    <a:pt x="4555" y="10115"/>
                    <a:pt x="5006" y="11519"/>
                  </a:cubicBezTo>
                  <a:cubicBezTo>
                    <a:pt x="5994" y="14621"/>
                    <a:pt x="10032" y="20063"/>
                    <a:pt x="9460" y="21190"/>
                  </a:cubicBezTo>
                  <a:cubicBezTo>
                    <a:pt x="9355" y="21674"/>
                    <a:pt x="9023" y="21901"/>
                    <a:pt x="8672" y="21901"/>
                  </a:cubicBezTo>
                  <a:cubicBezTo>
                    <a:pt x="8559" y="21901"/>
                    <a:pt x="8444" y="21877"/>
                    <a:pt x="8333" y="21831"/>
                  </a:cubicBezTo>
                  <a:cubicBezTo>
                    <a:pt x="7172" y="21328"/>
                    <a:pt x="6254" y="20080"/>
                    <a:pt x="3533" y="16909"/>
                  </a:cubicBezTo>
                  <a:cubicBezTo>
                    <a:pt x="2759" y="16009"/>
                    <a:pt x="2049" y="15602"/>
                    <a:pt x="1522" y="15602"/>
                  </a:cubicBezTo>
                  <a:cubicBezTo>
                    <a:pt x="19" y="15602"/>
                    <a:pt x="0" y="18910"/>
                    <a:pt x="4209" y="23529"/>
                  </a:cubicBezTo>
                  <a:lnTo>
                    <a:pt x="4209" y="23512"/>
                  </a:lnTo>
                  <a:cubicBezTo>
                    <a:pt x="6498" y="26015"/>
                    <a:pt x="9239" y="27065"/>
                    <a:pt x="11997" y="27065"/>
                  </a:cubicBezTo>
                  <a:cubicBezTo>
                    <a:pt x="20202" y="27065"/>
                    <a:pt x="28556" y="17771"/>
                    <a:pt x="25612" y="9769"/>
                  </a:cubicBezTo>
                  <a:cubicBezTo>
                    <a:pt x="24555" y="6875"/>
                    <a:pt x="21574" y="2386"/>
                    <a:pt x="19113" y="601"/>
                  </a:cubicBezTo>
                  <a:cubicBezTo>
                    <a:pt x="18574" y="205"/>
                    <a:pt x="18178" y="1"/>
                    <a:pt x="1783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3" name="Google Shape;323;p5"/>
            <p:cNvSpPr/>
            <p:nvPr/>
          </p:nvSpPr>
          <p:spPr>
            <a:xfrm>
              <a:off x="4756675" y="2979525"/>
              <a:ext cx="150800" cy="237375"/>
            </a:xfrm>
            <a:custGeom>
              <a:avLst/>
              <a:gdLst/>
              <a:ahLst/>
              <a:cxnLst/>
              <a:rect l="l" t="t" r="r" b="b"/>
              <a:pathLst>
                <a:path w="6032" h="9495" extrusionOk="0">
                  <a:moveTo>
                    <a:pt x="4189" y="0"/>
                  </a:moveTo>
                  <a:cubicBezTo>
                    <a:pt x="3263" y="0"/>
                    <a:pt x="2073" y="730"/>
                    <a:pt x="1006" y="2277"/>
                  </a:cubicBezTo>
                  <a:cubicBezTo>
                    <a:pt x="1" y="3715"/>
                    <a:pt x="1734" y="3680"/>
                    <a:pt x="3970" y="9157"/>
                  </a:cubicBezTo>
                  <a:cubicBezTo>
                    <a:pt x="4067" y="9392"/>
                    <a:pt x="4190" y="9494"/>
                    <a:pt x="4305" y="9494"/>
                  </a:cubicBezTo>
                  <a:cubicBezTo>
                    <a:pt x="4436" y="9494"/>
                    <a:pt x="4555" y="9361"/>
                    <a:pt x="4611" y="9139"/>
                  </a:cubicBezTo>
                  <a:cubicBezTo>
                    <a:pt x="5165" y="7198"/>
                    <a:pt x="6032" y="4841"/>
                    <a:pt x="5772" y="1774"/>
                  </a:cubicBezTo>
                  <a:cubicBezTo>
                    <a:pt x="5664" y="614"/>
                    <a:pt x="5037" y="0"/>
                    <a:pt x="4189" y="0"/>
                  </a:cubicBezTo>
                  <a:close/>
                </a:path>
              </a:pathLst>
            </a:custGeom>
            <a:solidFill>
              <a:srgbClr val="6280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4" name="Google Shape;324;p5"/>
            <p:cNvSpPr/>
            <p:nvPr/>
          </p:nvSpPr>
          <p:spPr>
            <a:xfrm>
              <a:off x="4200800" y="2963000"/>
              <a:ext cx="731825" cy="700875"/>
            </a:xfrm>
            <a:custGeom>
              <a:avLst/>
              <a:gdLst/>
              <a:ahLst/>
              <a:cxnLst/>
              <a:rect l="l" t="t" r="r" b="b"/>
              <a:pathLst>
                <a:path w="29273" h="28035" extrusionOk="0">
                  <a:moveTo>
                    <a:pt x="26391" y="826"/>
                  </a:moveTo>
                  <a:cubicBezTo>
                    <a:pt x="26726" y="826"/>
                    <a:pt x="27031" y="924"/>
                    <a:pt x="27279" y="1135"/>
                  </a:cubicBezTo>
                  <a:cubicBezTo>
                    <a:pt x="29116" y="2695"/>
                    <a:pt x="26811" y="9523"/>
                    <a:pt x="26551" y="9835"/>
                  </a:cubicBezTo>
                  <a:cubicBezTo>
                    <a:pt x="25979" y="9038"/>
                    <a:pt x="25789" y="8015"/>
                    <a:pt x="23848" y="5139"/>
                  </a:cubicBezTo>
                  <a:cubicBezTo>
                    <a:pt x="23570" y="4740"/>
                    <a:pt x="22790" y="3977"/>
                    <a:pt x="23085" y="3423"/>
                  </a:cubicBezTo>
                  <a:cubicBezTo>
                    <a:pt x="23881" y="1870"/>
                    <a:pt x="25297" y="826"/>
                    <a:pt x="26391" y="826"/>
                  </a:cubicBezTo>
                  <a:close/>
                  <a:moveTo>
                    <a:pt x="18475" y="598"/>
                  </a:moveTo>
                  <a:cubicBezTo>
                    <a:pt x="20641" y="598"/>
                    <a:pt x="27106" y="9852"/>
                    <a:pt x="26551" y="14220"/>
                  </a:cubicBezTo>
                  <a:lnTo>
                    <a:pt x="26568" y="14220"/>
                  </a:lnTo>
                  <a:cubicBezTo>
                    <a:pt x="25893" y="19627"/>
                    <a:pt x="23154" y="23561"/>
                    <a:pt x="18406" y="25918"/>
                  </a:cubicBezTo>
                  <a:cubicBezTo>
                    <a:pt x="16343" y="26940"/>
                    <a:pt x="14368" y="27460"/>
                    <a:pt x="12513" y="27460"/>
                  </a:cubicBezTo>
                  <a:cubicBezTo>
                    <a:pt x="10434" y="27460"/>
                    <a:pt x="8406" y="26784"/>
                    <a:pt x="6742" y="25519"/>
                  </a:cubicBezTo>
                  <a:cubicBezTo>
                    <a:pt x="3467" y="23128"/>
                    <a:pt x="0" y="17357"/>
                    <a:pt x="1785" y="16317"/>
                  </a:cubicBezTo>
                  <a:cubicBezTo>
                    <a:pt x="1910" y="16247"/>
                    <a:pt x="2040" y="16214"/>
                    <a:pt x="2178" y="16214"/>
                  </a:cubicBezTo>
                  <a:cubicBezTo>
                    <a:pt x="3534" y="16214"/>
                    <a:pt x="5530" y="19441"/>
                    <a:pt x="8284" y="22053"/>
                  </a:cubicBezTo>
                  <a:cubicBezTo>
                    <a:pt x="8560" y="22314"/>
                    <a:pt x="8916" y="22450"/>
                    <a:pt x="9243" y="22450"/>
                  </a:cubicBezTo>
                  <a:cubicBezTo>
                    <a:pt x="9676" y="22450"/>
                    <a:pt x="10060" y="22211"/>
                    <a:pt x="10139" y="21707"/>
                  </a:cubicBezTo>
                  <a:cubicBezTo>
                    <a:pt x="10503" y="19350"/>
                    <a:pt x="6309" y="14948"/>
                    <a:pt x="5494" y="10927"/>
                  </a:cubicBezTo>
                  <a:cubicBezTo>
                    <a:pt x="5231" y="9659"/>
                    <a:pt x="5796" y="7407"/>
                    <a:pt x="6908" y="7407"/>
                  </a:cubicBezTo>
                  <a:cubicBezTo>
                    <a:pt x="6967" y="7407"/>
                    <a:pt x="7027" y="7413"/>
                    <a:pt x="7089" y="7426"/>
                  </a:cubicBezTo>
                  <a:cubicBezTo>
                    <a:pt x="8163" y="7651"/>
                    <a:pt x="9723" y="10147"/>
                    <a:pt x="13588" y="16698"/>
                  </a:cubicBezTo>
                  <a:cubicBezTo>
                    <a:pt x="14749" y="18639"/>
                    <a:pt x="15841" y="20493"/>
                    <a:pt x="16153" y="20823"/>
                  </a:cubicBezTo>
                  <a:cubicBezTo>
                    <a:pt x="16214" y="20879"/>
                    <a:pt x="16283" y="20904"/>
                    <a:pt x="16349" y="20904"/>
                  </a:cubicBezTo>
                  <a:cubicBezTo>
                    <a:pt x="16524" y="20904"/>
                    <a:pt x="16674" y="20730"/>
                    <a:pt x="16586" y="20528"/>
                  </a:cubicBezTo>
                  <a:cubicBezTo>
                    <a:pt x="15303" y="18033"/>
                    <a:pt x="9844" y="9627"/>
                    <a:pt x="9446" y="8743"/>
                  </a:cubicBezTo>
                  <a:cubicBezTo>
                    <a:pt x="8908" y="7530"/>
                    <a:pt x="8683" y="5364"/>
                    <a:pt x="9654" y="4463"/>
                  </a:cubicBezTo>
                  <a:cubicBezTo>
                    <a:pt x="9982" y="4144"/>
                    <a:pt x="10406" y="3983"/>
                    <a:pt x="10828" y="3983"/>
                  </a:cubicBezTo>
                  <a:cubicBezTo>
                    <a:pt x="11208" y="3983"/>
                    <a:pt x="11585" y="4113"/>
                    <a:pt x="11889" y="4376"/>
                  </a:cubicBezTo>
                  <a:cubicBezTo>
                    <a:pt x="14506" y="6456"/>
                    <a:pt x="19601" y="13787"/>
                    <a:pt x="21057" y="16074"/>
                  </a:cubicBezTo>
                  <a:cubicBezTo>
                    <a:pt x="21645" y="16983"/>
                    <a:pt x="21780" y="17191"/>
                    <a:pt x="21906" y="17191"/>
                  </a:cubicBezTo>
                  <a:cubicBezTo>
                    <a:pt x="21943" y="17191"/>
                    <a:pt x="21980" y="17172"/>
                    <a:pt x="22028" y="17149"/>
                  </a:cubicBezTo>
                  <a:cubicBezTo>
                    <a:pt x="22409" y="16958"/>
                    <a:pt x="22166" y="16577"/>
                    <a:pt x="20901" y="14688"/>
                  </a:cubicBezTo>
                  <a:cubicBezTo>
                    <a:pt x="19272" y="12279"/>
                    <a:pt x="21335" y="11793"/>
                    <a:pt x="18128" y="6785"/>
                  </a:cubicBezTo>
                  <a:cubicBezTo>
                    <a:pt x="17002" y="5035"/>
                    <a:pt x="16066" y="2972"/>
                    <a:pt x="17660" y="1066"/>
                  </a:cubicBezTo>
                  <a:cubicBezTo>
                    <a:pt x="17834" y="806"/>
                    <a:pt x="18128" y="633"/>
                    <a:pt x="18440" y="598"/>
                  </a:cubicBezTo>
                  <a:close/>
                  <a:moveTo>
                    <a:pt x="18475" y="0"/>
                  </a:moveTo>
                  <a:cubicBezTo>
                    <a:pt x="18418" y="0"/>
                    <a:pt x="18360" y="3"/>
                    <a:pt x="18302" y="9"/>
                  </a:cubicBezTo>
                  <a:cubicBezTo>
                    <a:pt x="17816" y="78"/>
                    <a:pt x="17383" y="355"/>
                    <a:pt x="17123" y="771"/>
                  </a:cubicBezTo>
                  <a:cubicBezTo>
                    <a:pt x="15321" y="3371"/>
                    <a:pt x="16499" y="5312"/>
                    <a:pt x="17764" y="7392"/>
                  </a:cubicBezTo>
                  <a:cubicBezTo>
                    <a:pt x="18544" y="8639"/>
                    <a:pt x="19809" y="10632"/>
                    <a:pt x="19446" y="12227"/>
                  </a:cubicBezTo>
                  <a:cubicBezTo>
                    <a:pt x="17990" y="10875"/>
                    <a:pt x="18354" y="10702"/>
                    <a:pt x="13466" y="4913"/>
                  </a:cubicBezTo>
                  <a:cubicBezTo>
                    <a:pt x="12513" y="3792"/>
                    <a:pt x="11684" y="3370"/>
                    <a:pt x="10901" y="3370"/>
                  </a:cubicBezTo>
                  <a:cubicBezTo>
                    <a:pt x="10631" y="3370"/>
                    <a:pt x="10366" y="3421"/>
                    <a:pt x="10104" y="3509"/>
                  </a:cubicBezTo>
                  <a:cubicBezTo>
                    <a:pt x="9134" y="3821"/>
                    <a:pt x="8510" y="4844"/>
                    <a:pt x="8371" y="6334"/>
                  </a:cubicBezTo>
                  <a:cubicBezTo>
                    <a:pt x="8336" y="6698"/>
                    <a:pt x="8527" y="7340"/>
                    <a:pt x="8371" y="7392"/>
                  </a:cubicBezTo>
                  <a:cubicBezTo>
                    <a:pt x="8371" y="7392"/>
                    <a:pt x="7567" y="6766"/>
                    <a:pt x="6761" y="6766"/>
                  </a:cubicBezTo>
                  <a:cubicBezTo>
                    <a:pt x="6444" y="6766"/>
                    <a:pt x="6127" y="6863"/>
                    <a:pt x="5858" y="7132"/>
                  </a:cubicBezTo>
                  <a:cubicBezTo>
                    <a:pt x="5217" y="7755"/>
                    <a:pt x="4836" y="9003"/>
                    <a:pt x="4784" y="9939"/>
                  </a:cubicBezTo>
                  <a:cubicBezTo>
                    <a:pt x="4628" y="13752"/>
                    <a:pt x="10399" y="20545"/>
                    <a:pt x="9411" y="21620"/>
                  </a:cubicBezTo>
                  <a:cubicBezTo>
                    <a:pt x="9354" y="21681"/>
                    <a:pt x="9285" y="21709"/>
                    <a:pt x="9204" y="21709"/>
                  </a:cubicBezTo>
                  <a:cubicBezTo>
                    <a:pt x="8018" y="21709"/>
                    <a:pt x="4398" y="15522"/>
                    <a:pt x="2101" y="15522"/>
                  </a:cubicBezTo>
                  <a:cubicBezTo>
                    <a:pt x="1708" y="15522"/>
                    <a:pt x="1354" y="15703"/>
                    <a:pt x="1058" y="16126"/>
                  </a:cubicBezTo>
                  <a:cubicBezTo>
                    <a:pt x="52" y="17547"/>
                    <a:pt x="1162" y="19644"/>
                    <a:pt x="2045" y="21152"/>
                  </a:cubicBezTo>
                  <a:cubicBezTo>
                    <a:pt x="2999" y="22764"/>
                    <a:pt x="4194" y="24202"/>
                    <a:pt x="5598" y="25398"/>
                  </a:cubicBezTo>
                  <a:cubicBezTo>
                    <a:pt x="7687" y="27162"/>
                    <a:pt x="10103" y="28034"/>
                    <a:pt x="12640" y="28034"/>
                  </a:cubicBezTo>
                  <a:cubicBezTo>
                    <a:pt x="15936" y="28034"/>
                    <a:pt x="19436" y="26563"/>
                    <a:pt x="22686" y="23665"/>
                  </a:cubicBezTo>
                  <a:cubicBezTo>
                    <a:pt x="26205" y="20528"/>
                    <a:pt x="27539" y="15242"/>
                    <a:pt x="27123" y="12781"/>
                  </a:cubicBezTo>
                  <a:lnTo>
                    <a:pt x="27123" y="12712"/>
                  </a:lnTo>
                  <a:cubicBezTo>
                    <a:pt x="26828" y="10979"/>
                    <a:pt x="27158" y="10858"/>
                    <a:pt x="27210" y="10511"/>
                  </a:cubicBezTo>
                  <a:cubicBezTo>
                    <a:pt x="27938" y="8085"/>
                    <a:pt x="29272" y="3752"/>
                    <a:pt x="28336" y="1430"/>
                  </a:cubicBezTo>
                  <a:cubicBezTo>
                    <a:pt x="28039" y="636"/>
                    <a:pt x="27268" y="126"/>
                    <a:pt x="26430" y="126"/>
                  </a:cubicBezTo>
                  <a:cubicBezTo>
                    <a:pt x="26390" y="126"/>
                    <a:pt x="26349" y="128"/>
                    <a:pt x="26309" y="130"/>
                  </a:cubicBezTo>
                  <a:cubicBezTo>
                    <a:pt x="24298" y="217"/>
                    <a:pt x="23310" y="2504"/>
                    <a:pt x="22409" y="2834"/>
                  </a:cubicBezTo>
                  <a:cubicBezTo>
                    <a:pt x="22305" y="2730"/>
                    <a:pt x="22097" y="2678"/>
                    <a:pt x="21057" y="1620"/>
                  </a:cubicBezTo>
                  <a:cubicBezTo>
                    <a:pt x="20271" y="818"/>
                    <a:pt x="19454" y="0"/>
                    <a:pt x="18475" y="0"/>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5" name="Google Shape;325;p5"/>
            <p:cNvSpPr/>
            <p:nvPr/>
          </p:nvSpPr>
          <p:spPr>
            <a:xfrm>
              <a:off x="3124175" y="2974625"/>
              <a:ext cx="713850" cy="676650"/>
            </a:xfrm>
            <a:custGeom>
              <a:avLst/>
              <a:gdLst/>
              <a:ahLst/>
              <a:cxnLst/>
              <a:rect l="l" t="t" r="r" b="b"/>
              <a:pathLst>
                <a:path w="28554" h="27066" extrusionOk="0">
                  <a:moveTo>
                    <a:pt x="10727" y="1"/>
                  </a:moveTo>
                  <a:cubicBezTo>
                    <a:pt x="10387" y="1"/>
                    <a:pt x="9990" y="205"/>
                    <a:pt x="9444" y="601"/>
                  </a:cubicBezTo>
                  <a:cubicBezTo>
                    <a:pt x="6983" y="2386"/>
                    <a:pt x="4002" y="6875"/>
                    <a:pt x="2945" y="9769"/>
                  </a:cubicBezTo>
                  <a:cubicBezTo>
                    <a:pt x="0" y="17771"/>
                    <a:pt x="8355" y="27065"/>
                    <a:pt x="16560" y="27065"/>
                  </a:cubicBezTo>
                  <a:cubicBezTo>
                    <a:pt x="19318" y="27065"/>
                    <a:pt x="22059" y="26015"/>
                    <a:pt x="24348" y="23512"/>
                  </a:cubicBezTo>
                  <a:cubicBezTo>
                    <a:pt x="28553" y="18896"/>
                    <a:pt x="28538" y="15599"/>
                    <a:pt x="27038" y="15599"/>
                  </a:cubicBezTo>
                  <a:cubicBezTo>
                    <a:pt x="26511" y="15599"/>
                    <a:pt x="25800" y="16007"/>
                    <a:pt x="25024" y="16909"/>
                  </a:cubicBezTo>
                  <a:cubicBezTo>
                    <a:pt x="22303" y="20063"/>
                    <a:pt x="21385" y="21328"/>
                    <a:pt x="20206" y="21831"/>
                  </a:cubicBezTo>
                  <a:cubicBezTo>
                    <a:pt x="20101" y="21877"/>
                    <a:pt x="19989" y="21901"/>
                    <a:pt x="19879" y="21901"/>
                  </a:cubicBezTo>
                  <a:cubicBezTo>
                    <a:pt x="19535" y="21901"/>
                    <a:pt x="19202" y="21671"/>
                    <a:pt x="19097" y="21172"/>
                  </a:cubicBezTo>
                  <a:cubicBezTo>
                    <a:pt x="18525" y="20063"/>
                    <a:pt x="22563" y="14604"/>
                    <a:pt x="23551" y="11502"/>
                  </a:cubicBezTo>
                  <a:cubicBezTo>
                    <a:pt x="24002" y="10115"/>
                    <a:pt x="24002" y="8192"/>
                    <a:pt x="22962" y="7152"/>
                  </a:cubicBezTo>
                  <a:cubicBezTo>
                    <a:pt x="22704" y="6894"/>
                    <a:pt x="22484" y="6763"/>
                    <a:pt x="22251" y="6763"/>
                  </a:cubicBezTo>
                  <a:cubicBezTo>
                    <a:pt x="22060" y="6763"/>
                    <a:pt x="21861" y="6851"/>
                    <a:pt x="21627" y="7030"/>
                  </a:cubicBezTo>
                  <a:cubicBezTo>
                    <a:pt x="21159" y="7377"/>
                    <a:pt x="20761" y="7793"/>
                    <a:pt x="20431" y="8278"/>
                  </a:cubicBezTo>
                  <a:cubicBezTo>
                    <a:pt x="14380" y="17330"/>
                    <a:pt x="13293" y="20324"/>
                    <a:pt x="12815" y="20324"/>
                  </a:cubicBezTo>
                  <a:cubicBezTo>
                    <a:pt x="12794" y="20324"/>
                    <a:pt x="12773" y="20318"/>
                    <a:pt x="12754" y="20306"/>
                  </a:cubicBezTo>
                  <a:cubicBezTo>
                    <a:pt x="12702" y="20254"/>
                    <a:pt x="12667" y="20184"/>
                    <a:pt x="12685" y="20132"/>
                  </a:cubicBezTo>
                  <a:cubicBezTo>
                    <a:pt x="19374" y="8244"/>
                    <a:pt x="20449" y="9162"/>
                    <a:pt x="20241" y="5263"/>
                  </a:cubicBezTo>
                  <a:cubicBezTo>
                    <a:pt x="20189" y="4899"/>
                    <a:pt x="20050" y="4535"/>
                    <a:pt x="19825" y="4223"/>
                  </a:cubicBezTo>
                  <a:cubicBezTo>
                    <a:pt x="19471" y="3661"/>
                    <a:pt x="18937" y="3362"/>
                    <a:pt x="18379" y="3362"/>
                  </a:cubicBezTo>
                  <a:cubicBezTo>
                    <a:pt x="18006" y="3362"/>
                    <a:pt x="17624" y="3495"/>
                    <a:pt x="17277" y="3772"/>
                  </a:cubicBezTo>
                  <a:cubicBezTo>
                    <a:pt x="16636" y="4275"/>
                    <a:pt x="16047" y="4847"/>
                    <a:pt x="15509" y="5453"/>
                  </a:cubicBezTo>
                  <a:cubicBezTo>
                    <a:pt x="8192" y="14204"/>
                    <a:pt x="7704" y="16591"/>
                    <a:pt x="7261" y="16591"/>
                  </a:cubicBezTo>
                  <a:cubicBezTo>
                    <a:pt x="7243" y="16591"/>
                    <a:pt x="7226" y="16587"/>
                    <a:pt x="7208" y="16580"/>
                  </a:cubicBezTo>
                  <a:cubicBezTo>
                    <a:pt x="6601" y="16337"/>
                    <a:pt x="9236" y="13859"/>
                    <a:pt x="9166" y="12195"/>
                  </a:cubicBezTo>
                  <a:cubicBezTo>
                    <a:pt x="9062" y="9318"/>
                    <a:pt x="10397" y="7654"/>
                    <a:pt x="11922" y="4985"/>
                  </a:cubicBezTo>
                  <a:cubicBezTo>
                    <a:pt x="12754" y="3530"/>
                    <a:pt x="12390" y="1745"/>
                    <a:pt x="12078" y="1259"/>
                  </a:cubicBezTo>
                  <a:cubicBezTo>
                    <a:pt x="11571" y="408"/>
                    <a:pt x="11206" y="1"/>
                    <a:pt x="10727" y="1"/>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6" name="Google Shape;326;p5"/>
            <p:cNvSpPr/>
            <p:nvPr/>
          </p:nvSpPr>
          <p:spPr>
            <a:xfrm>
              <a:off x="3147075" y="2979525"/>
              <a:ext cx="150375" cy="237375"/>
            </a:xfrm>
            <a:custGeom>
              <a:avLst/>
              <a:gdLst/>
              <a:ahLst/>
              <a:cxnLst/>
              <a:rect l="l" t="t" r="r" b="b"/>
              <a:pathLst>
                <a:path w="6015" h="9495" extrusionOk="0">
                  <a:moveTo>
                    <a:pt x="1844" y="0"/>
                  </a:moveTo>
                  <a:cubicBezTo>
                    <a:pt x="996" y="0"/>
                    <a:pt x="369" y="614"/>
                    <a:pt x="261" y="1774"/>
                  </a:cubicBezTo>
                  <a:cubicBezTo>
                    <a:pt x="1" y="4841"/>
                    <a:pt x="867" y="7198"/>
                    <a:pt x="1405" y="9139"/>
                  </a:cubicBezTo>
                  <a:cubicBezTo>
                    <a:pt x="1469" y="9361"/>
                    <a:pt x="1593" y="9494"/>
                    <a:pt x="1726" y="9494"/>
                  </a:cubicBezTo>
                  <a:cubicBezTo>
                    <a:pt x="1842" y="9494"/>
                    <a:pt x="1966" y="9392"/>
                    <a:pt x="2063" y="9157"/>
                  </a:cubicBezTo>
                  <a:cubicBezTo>
                    <a:pt x="4282" y="3680"/>
                    <a:pt x="6015" y="3715"/>
                    <a:pt x="5027" y="2277"/>
                  </a:cubicBezTo>
                  <a:cubicBezTo>
                    <a:pt x="3960" y="730"/>
                    <a:pt x="2770" y="0"/>
                    <a:pt x="1844" y="0"/>
                  </a:cubicBezTo>
                  <a:close/>
                </a:path>
              </a:pathLst>
            </a:custGeom>
            <a:solidFill>
              <a:srgbClr val="6280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7" name="Google Shape;327;p5"/>
            <p:cNvSpPr/>
            <p:nvPr/>
          </p:nvSpPr>
          <p:spPr>
            <a:xfrm>
              <a:off x="3122400" y="2963350"/>
              <a:ext cx="731375" cy="700825"/>
            </a:xfrm>
            <a:custGeom>
              <a:avLst/>
              <a:gdLst/>
              <a:ahLst/>
              <a:cxnLst/>
              <a:rect l="l" t="t" r="r" b="b"/>
              <a:pathLst>
                <a:path w="29255" h="28033" extrusionOk="0">
                  <a:moveTo>
                    <a:pt x="2858" y="822"/>
                  </a:moveTo>
                  <a:cubicBezTo>
                    <a:pt x="3956" y="822"/>
                    <a:pt x="5362" y="1876"/>
                    <a:pt x="6170" y="3426"/>
                  </a:cubicBezTo>
                  <a:cubicBezTo>
                    <a:pt x="6447" y="3963"/>
                    <a:pt x="5685" y="4743"/>
                    <a:pt x="5407" y="5142"/>
                  </a:cubicBezTo>
                  <a:cubicBezTo>
                    <a:pt x="3466" y="8001"/>
                    <a:pt x="3258" y="9041"/>
                    <a:pt x="2704" y="9821"/>
                  </a:cubicBezTo>
                  <a:cubicBezTo>
                    <a:pt x="2444" y="9509"/>
                    <a:pt x="121" y="2681"/>
                    <a:pt x="1958" y="1138"/>
                  </a:cubicBezTo>
                  <a:cubicBezTo>
                    <a:pt x="2211" y="922"/>
                    <a:pt x="2520" y="822"/>
                    <a:pt x="2858" y="822"/>
                  </a:cubicBezTo>
                  <a:close/>
                  <a:moveTo>
                    <a:pt x="10814" y="601"/>
                  </a:moveTo>
                  <a:cubicBezTo>
                    <a:pt x="11126" y="636"/>
                    <a:pt x="11404" y="792"/>
                    <a:pt x="11594" y="1052"/>
                  </a:cubicBezTo>
                  <a:cubicBezTo>
                    <a:pt x="13171" y="2958"/>
                    <a:pt x="12236" y="5021"/>
                    <a:pt x="11109" y="6771"/>
                  </a:cubicBezTo>
                  <a:cubicBezTo>
                    <a:pt x="7920" y="11779"/>
                    <a:pt x="9983" y="12282"/>
                    <a:pt x="8353" y="14674"/>
                  </a:cubicBezTo>
                  <a:cubicBezTo>
                    <a:pt x="7071" y="16580"/>
                    <a:pt x="6846" y="16961"/>
                    <a:pt x="7227" y="17152"/>
                  </a:cubicBezTo>
                  <a:cubicBezTo>
                    <a:pt x="7270" y="17176"/>
                    <a:pt x="7305" y="17194"/>
                    <a:pt x="7341" y="17194"/>
                  </a:cubicBezTo>
                  <a:cubicBezTo>
                    <a:pt x="7463" y="17194"/>
                    <a:pt x="7605" y="16984"/>
                    <a:pt x="8180" y="16060"/>
                  </a:cubicBezTo>
                  <a:cubicBezTo>
                    <a:pt x="9636" y="13773"/>
                    <a:pt x="14731" y="6442"/>
                    <a:pt x="17348" y="4362"/>
                  </a:cubicBezTo>
                  <a:cubicBezTo>
                    <a:pt x="17660" y="4108"/>
                    <a:pt x="18041" y="3982"/>
                    <a:pt x="18421" y="3982"/>
                  </a:cubicBezTo>
                  <a:cubicBezTo>
                    <a:pt x="18844" y="3982"/>
                    <a:pt x="19264" y="4138"/>
                    <a:pt x="19584" y="4449"/>
                  </a:cubicBezTo>
                  <a:cubicBezTo>
                    <a:pt x="20554" y="5367"/>
                    <a:pt x="20329" y="7516"/>
                    <a:pt x="19809" y="8729"/>
                  </a:cubicBezTo>
                  <a:cubicBezTo>
                    <a:pt x="19411" y="9613"/>
                    <a:pt x="13951" y="18019"/>
                    <a:pt x="12652" y="20531"/>
                  </a:cubicBezTo>
                  <a:cubicBezTo>
                    <a:pt x="12575" y="20723"/>
                    <a:pt x="12733" y="20905"/>
                    <a:pt x="12905" y="20905"/>
                  </a:cubicBezTo>
                  <a:cubicBezTo>
                    <a:pt x="12966" y="20905"/>
                    <a:pt x="13030" y="20881"/>
                    <a:pt x="13085" y="20826"/>
                  </a:cubicBezTo>
                  <a:cubicBezTo>
                    <a:pt x="13414" y="20479"/>
                    <a:pt x="14506" y="18642"/>
                    <a:pt x="15650" y="16684"/>
                  </a:cubicBezTo>
                  <a:cubicBezTo>
                    <a:pt x="19532" y="10150"/>
                    <a:pt x="21092" y="7655"/>
                    <a:pt x="22149" y="7430"/>
                  </a:cubicBezTo>
                  <a:cubicBezTo>
                    <a:pt x="22211" y="7416"/>
                    <a:pt x="22272" y="7410"/>
                    <a:pt x="22332" y="7410"/>
                  </a:cubicBezTo>
                  <a:cubicBezTo>
                    <a:pt x="23459" y="7410"/>
                    <a:pt x="24024" y="9663"/>
                    <a:pt x="23761" y="10930"/>
                  </a:cubicBezTo>
                  <a:cubicBezTo>
                    <a:pt x="22929" y="14934"/>
                    <a:pt x="18735" y="19336"/>
                    <a:pt x="19116" y="21693"/>
                  </a:cubicBezTo>
                  <a:cubicBezTo>
                    <a:pt x="19196" y="22200"/>
                    <a:pt x="19584" y="22439"/>
                    <a:pt x="20018" y="22439"/>
                  </a:cubicBezTo>
                  <a:cubicBezTo>
                    <a:pt x="20340" y="22439"/>
                    <a:pt x="20687" y="22307"/>
                    <a:pt x="20953" y="22057"/>
                  </a:cubicBezTo>
                  <a:cubicBezTo>
                    <a:pt x="23723" y="19444"/>
                    <a:pt x="25721" y="16217"/>
                    <a:pt x="27077" y="16217"/>
                  </a:cubicBezTo>
                  <a:cubicBezTo>
                    <a:pt x="27214" y="16217"/>
                    <a:pt x="27345" y="16250"/>
                    <a:pt x="27469" y="16320"/>
                  </a:cubicBezTo>
                  <a:cubicBezTo>
                    <a:pt x="29254" y="17360"/>
                    <a:pt x="25788" y="23131"/>
                    <a:pt x="22513" y="25523"/>
                  </a:cubicBezTo>
                  <a:lnTo>
                    <a:pt x="22530" y="25523"/>
                  </a:lnTo>
                  <a:cubicBezTo>
                    <a:pt x="20866" y="26770"/>
                    <a:pt x="18839" y="27446"/>
                    <a:pt x="16759" y="27446"/>
                  </a:cubicBezTo>
                  <a:cubicBezTo>
                    <a:pt x="14905" y="27446"/>
                    <a:pt x="12929" y="26944"/>
                    <a:pt x="10849" y="25904"/>
                  </a:cubicBezTo>
                  <a:cubicBezTo>
                    <a:pt x="6118" y="23564"/>
                    <a:pt x="3380" y="19630"/>
                    <a:pt x="2704" y="14206"/>
                  </a:cubicBezTo>
                  <a:cubicBezTo>
                    <a:pt x="2149" y="9838"/>
                    <a:pt x="8613" y="601"/>
                    <a:pt x="10780" y="601"/>
                  </a:cubicBezTo>
                  <a:close/>
                  <a:moveTo>
                    <a:pt x="10775" y="1"/>
                  </a:moveTo>
                  <a:cubicBezTo>
                    <a:pt x="9805" y="1"/>
                    <a:pt x="8995" y="826"/>
                    <a:pt x="8215" y="1606"/>
                  </a:cubicBezTo>
                  <a:cubicBezTo>
                    <a:pt x="7175" y="2664"/>
                    <a:pt x="6967" y="2733"/>
                    <a:pt x="6846" y="2820"/>
                  </a:cubicBezTo>
                  <a:cubicBezTo>
                    <a:pt x="5945" y="2508"/>
                    <a:pt x="4957" y="203"/>
                    <a:pt x="2946" y="116"/>
                  </a:cubicBezTo>
                  <a:cubicBezTo>
                    <a:pt x="2907" y="114"/>
                    <a:pt x="2867" y="113"/>
                    <a:pt x="2828" y="113"/>
                  </a:cubicBezTo>
                  <a:cubicBezTo>
                    <a:pt x="1991" y="113"/>
                    <a:pt x="1234" y="638"/>
                    <a:pt x="936" y="1416"/>
                  </a:cubicBezTo>
                  <a:cubicBezTo>
                    <a:pt x="0" y="3738"/>
                    <a:pt x="1335" y="8071"/>
                    <a:pt x="2062" y="10497"/>
                  </a:cubicBezTo>
                  <a:cubicBezTo>
                    <a:pt x="2114" y="10844"/>
                    <a:pt x="2444" y="10982"/>
                    <a:pt x="2149" y="12715"/>
                  </a:cubicBezTo>
                  <a:lnTo>
                    <a:pt x="2132" y="12767"/>
                  </a:lnTo>
                  <a:cubicBezTo>
                    <a:pt x="1716" y="15228"/>
                    <a:pt x="3068" y="20531"/>
                    <a:pt x="6586" y="23668"/>
                  </a:cubicBezTo>
                  <a:cubicBezTo>
                    <a:pt x="9830" y="26560"/>
                    <a:pt x="13335" y="28032"/>
                    <a:pt x="16633" y="28032"/>
                  </a:cubicBezTo>
                  <a:cubicBezTo>
                    <a:pt x="19167" y="28032"/>
                    <a:pt x="21578" y="27163"/>
                    <a:pt x="23657" y="25401"/>
                  </a:cubicBezTo>
                  <a:cubicBezTo>
                    <a:pt x="25078" y="24188"/>
                    <a:pt x="26274" y="22750"/>
                    <a:pt x="27209" y="21138"/>
                  </a:cubicBezTo>
                  <a:cubicBezTo>
                    <a:pt x="28093" y="19630"/>
                    <a:pt x="29220" y="17551"/>
                    <a:pt x="28215" y="16112"/>
                  </a:cubicBezTo>
                  <a:lnTo>
                    <a:pt x="28197" y="16112"/>
                  </a:lnTo>
                  <a:cubicBezTo>
                    <a:pt x="27899" y="15689"/>
                    <a:pt x="27544" y="15509"/>
                    <a:pt x="27151" y="15509"/>
                  </a:cubicBezTo>
                  <a:cubicBezTo>
                    <a:pt x="24853" y="15509"/>
                    <a:pt x="21258" y="21698"/>
                    <a:pt x="20071" y="21698"/>
                  </a:cubicBezTo>
                  <a:cubicBezTo>
                    <a:pt x="19989" y="21698"/>
                    <a:pt x="19919" y="21668"/>
                    <a:pt x="19861" y="21606"/>
                  </a:cubicBezTo>
                  <a:cubicBezTo>
                    <a:pt x="18856" y="20531"/>
                    <a:pt x="24627" y="13738"/>
                    <a:pt x="24471" y="9925"/>
                  </a:cubicBezTo>
                  <a:cubicBezTo>
                    <a:pt x="24436" y="8989"/>
                    <a:pt x="24038" y="7759"/>
                    <a:pt x="23414" y="7118"/>
                  </a:cubicBezTo>
                  <a:cubicBezTo>
                    <a:pt x="23145" y="6849"/>
                    <a:pt x="22828" y="6752"/>
                    <a:pt x="22511" y="6752"/>
                  </a:cubicBezTo>
                  <a:cubicBezTo>
                    <a:pt x="21705" y="6752"/>
                    <a:pt x="20901" y="7378"/>
                    <a:pt x="20901" y="7378"/>
                  </a:cubicBezTo>
                  <a:cubicBezTo>
                    <a:pt x="20745" y="7326"/>
                    <a:pt x="20936" y="6684"/>
                    <a:pt x="20901" y="6320"/>
                  </a:cubicBezTo>
                  <a:cubicBezTo>
                    <a:pt x="20762" y="4830"/>
                    <a:pt x="20138" y="3807"/>
                    <a:pt x="19168" y="3495"/>
                  </a:cubicBezTo>
                  <a:cubicBezTo>
                    <a:pt x="18907" y="3413"/>
                    <a:pt x="18645" y="3366"/>
                    <a:pt x="18379" y="3366"/>
                  </a:cubicBezTo>
                  <a:cubicBezTo>
                    <a:pt x="17585" y="3366"/>
                    <a:pt x="16754" y="3782"/>
                    <a:pt x="15806" y="4899"/>
                  </a:cubicBezTo>
                  <a:cubicBezTo>
                    <a:pt x="10901" y="10688"/>
                    <a:pt x="11282" y="10861"/>
                    <a:pt x="9827" y="12213"/>
                  </a:cubicBezTo>
                  <a:cubicBezTo>
                    <a:pt x="9463" y="10636"/>
                    <a:pt x="10728" y="8625"/>
                    <a:pt x="11490" y="7378"/>
                  </a:cubicBezTo>
                  <a:cubicBezTo>
                    <a:pt x="12756" y="5315"/>
                    <a:pt x="13934" y="3357"/>
                    <a:pt x="12149" y="757"/>
                  </a:cubicBezTo>
                  <a:cubicBezTo>
                    <a:pt x="11889" y="341"/>
                    <a:pt x="11456" y="64"/>
                    <a:pt x="10970" y="12"/>
                  </a:cubicBezTo>
                  <a:cubicBezTo>
                    <a:pt x="10904" y="4"/>
                    <a:pt x="10839" y="1"/>
                    <a:pt x="1077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8" name="Google Shape;328;p5"/>
            <p:cNvSpPr/>
            <p:nvPr/>
          </p:nvSpPr>
          <p:spPr>
            <a:xfrm>
              <a:off x="4252900" y="2839975"/>
              <a:ext cx="171500" cy="176050"/>
            </a:xfrm>
            <a:custGeom>
              <a:avLst/>
              <a:gdLst/>
              <a:ahLst/>
              <a:cxnLst/>
              <a:rect l="l" t="t" r="r" b="b"/>
              <a:pathLst>
                <a:path w="6860" h="7042" extrusionOk="0">
                  <a:moveTo>
                    <a:pt x="464" y="0"/>
                  </a:moveTo>
                  <a:cubicBezTo>
                    <a:pt x="220" y="0"/>
                    <a:pt x="0" y="197"/>
                    <a:pt x="13" y="476"/>
                  </a:cubicBezTo>
                  <a:cubicBezTo>
                    <a:pt x="13" y="961"/>
                    <a:pt x="65" y="1464"/>
                    <a:pt x="135" y="1966"/>
                  </a:cubicBezTo>
                  <a:cubicBezTo>
                    <a:pt x="325" y="3318"/>
                    <a:pt x="793" y="4964"/>
                    <a:pt x="1989" y="6056"/>
                  </a:cubicBezTo>
                  <a:cubicBezTo>
                    <a:pt x="2738" y="6753"/>
                    <a:pt x="3533" y="7041"/>
                    <a:pt x="4257" y="7041"/>
                  </a:cubicBezTo>
                  <a:cubicBezTo>
                    <a:pt x="5458" y="7041"/>
                    <a:pt x="6461" y="6246"/>
                    <a:pt x="6720" y="5207"/>
                  </a:cubicBezTo>
                  <a:cubicBezTo>
                    <a:pt x="6859" y="4600"/>
                    <a:pt x="6755" y="3976"/>
                    <a:pt x="6426" y="3457"/>
                  </a:cubicBezTo>
                  <a:cubicBezTo>
                    <a:pt x="5750" y="2313"/>
                    <a:pt x="5039" y="2538"/>
                    <a:pt x="689" y="60"/>
                  </a:cubicBezTo>
                  <a:cubicBezTo>
                    <a:pt x="616" y="19"/>
                    <a:pt x="539" y="0"/>
                    <a:pt x="464" y="0"/>
                  </a:cubicBezTo>
                  <a:close/>
                </a:path>
              </a:pathLst>
            </a:custGeom>
            <a:solidFill>
              <a:schemeClr val="dk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9" name="Google Shape;329;p5"/>
            <p:cNvSpPr/>
            <p:nvPr/>
          </p:nvSpPr>
          <p:spPr>
            <a:xfrm>
              <a:off x="4252800" y="2837125"/>
              <a:ext cx="171600" cy="200625"/>
            </a:xfrm>
            <a:custGeom>
              <a:avLst/>
              <a:gdLst/>
              <a:ahLst/>
              <a:cxnLst/>
              <a:rect l="l" t="t" r="r" b="b"/>
              <a:pathLst>
                <a:path w="6864" h="8025" fill="none" extrusionOk="0">
                  <a:moveTo>
                    <a:pt x="6724" y="5321"/>
                  </a:moveTo>
                  <a:cubicBezTo>
                    <a:pt x="6308" y="6985"/>
                    <a:pt x="3986" y="8025"/>
                    <a:pt x="1993" y="6170"/>
                  </a:cubicBezTo>
                  <a:cubicBezTo>
                    <a:pt x="797" y="5078"/>
                    <a:pt x="329" y="3432"/>
                    <a:pt x="139" y="2080"/>
                  </a:cubicBezTo>
                  <a:cubicBezTo>
                    <a:pt x="69" y="1578"/>
                    <a:pt x="17" y="1075"/>
                    <a:pt x="17" y="590"/>
                  </a:cubicBezTo>
                  <a:cubicBezTo>
                    <a:pt x="0" y="226"/>
                    <a:pt x="381" y="0"/>
                    <a:pt x="693" y="174"/>
                  </a:cubicBezTo>
                  <a:cubicBezTo>
                    <a:pt x="5043" y="2652"/>
                    <a:pt x="5754" y="2427"/>
                    <a:pt x="6430" y="3571"/>
                  </a:cubicBezTo>
                  <a:cubicBezTo>
                    <a:pt x="6759" y="4090"/>
                    <a:pt x="6863" y="4714"/>
                    <a:pt x="6724" y="5321"/>
                  </a:cubicBezTo>
                  <a:close/>
                </a:path>
              </a:pathLst>
            </a:custGeom>
            <a:solidFill>
              <a:srgbClr val="000E3F"/>
            </a:solidFill>
            <a:ln w="9525" cap="flat" cmpd="sng">
              <a:solidFill>
                <a:srgbClr val="000000"/>
              </a:solidFill>
              <a:prstDash val="solid"/>
              <a:miter lim="1733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0" name="Google Shape;330;p5"/>
            <p:cNvSpPr/>
            <p:nvPr/>
          </p:nvSpPr>
          <p:spPr>
            <a:xfrm>
              <a:off x="4245625" y="2833450"/>
              <a:ext cx="185700" cy="189575"/>
            </a:xfrm>
            <a:custGeom>
              <a:avLst/>
              <a:gdLst/>
              <a:ahLst/>
              <a:cxnLst/>
              <a:rect l="l" t="t" r="r" b="b"/>
              <a:pathLst>
                <a:path w="7428" h="7583" extrusionOk="0">
                  <a:moveTo>
                    <a:pt x="741" y="546"/>
                  </a:moveTo>
                  <a:lnTo>
                    <a:pt x="741" y="546"/>
                  </a:lnTo>
                  <a:cubicBezTo>
                    <a:pt x="774" y="547"/>
                    <a:pt x="808" y="563"/>
                    <a:pt x="824" y="563"/>
                  </a:cubicBezTo>
                  <a:cubicBezTo>
                    <a:pt x="2644" y="1603"/>
                    <a:pt x="3840" y="2175"/>
                    <a:pt x="4637" y="2556"/>
                  </a:cubicBezTo>
                  <a:cubicBezTo>
                    <a:pt x="5764" y="3094"/>
                    <a:pt x="6110" y="3267"/>
                    <a:pt x="6474" y="3856"/>
                  </a:cubicBezTo>
                  <a:cubicBezTo>
                    <a:pt x="6769" y="4307"/>
                    <a:pt x="6855" y="4879"/>
                    <a:pt x="6734" y="5416"/>
                  </a:cubicBezTo>
                  <a:cubicBezTo>
                    <a:pt x="6526" y="6144"/>
                    <a:pt x="5954" y="6733"/>
                    <a:pt x="5209" y="6941"/>
                  </a:cubicBezTo>
                  <a:cubicBezTo>
                    <a:pt x="5035" y="6993"/>
                    <a:pt x="4798" y="7042"/>
                    <a:pt x="4516" y="7042"/>
                  </a:cubicBezTo>
                  <a:cubicBezTo>
                    <a:pt x="3958" y="7042"/>
                    <a:pt x="3225" y="6852"/>
                    <a:pt x="2453" y="6127"/>
                  </a:cubicBezTo>
                  <a:cubicBezTo>
                    <a:pt x="1535" y="5277"/>
                    <a:pt x="928" y="3943"/>
                    <a:pt x="686" y="2192"/>
                  </a:cubicBezTo>
                  <a:cubicBezTo>
                    <a:pt x="616" y="1707"/>
                    <a:pt x="582" y="1222"/>
                    <a:pt x="564" y="719"/>
                  </a:cubicBezTo>
                  <a:cubicBezTo>
                    <a:pt x="564" y="667"/>
                    <a:pt x="599" y="598"/>
                    <a:pt x="651" y="563"/>
                  </a:cubicBezTo>
                  <a:cubicBezTo>
                    <a:pt x="681" y="548"/>
                    <a:pt x="711" y="546"/>
                    <a:pt x="741" y="546"/>
                  </a:cubicBezTo>
                  <a:close/>
                  <a:moveTo>
                    <a:pt x="746" y="0"/>
                  </a:moveTo>
                  <a:cubicBezTo>
                    <a:pt x="359" y="0"/>
                    <a:pt x="1" y="313"/>
                    <a:pt x="27" y="737"/>
                  </a:cubicBezTo>
                  <a:cubicBezTo>
                    <a:pt x="27" y="1257"/>
                    <a:pt x="79" y="1759"/>
                    <a:pt x="148" y="2262"/>
                  </a:cubicBezTo>
                  <a:cubicBezTo>
                    <a:pt x="426" y="4134"/>
                    <a:pt x="1067" y="5572"/>
                    <a:pt x="2089" y="6525"/>
                  </a:cubicBezTo>
                  <a:cubicBezTo>
                    <a:pt x="2748" y="7166"/>
                    <a:pt x="3614" y="7547"/>
                    <a:pt x="4549" y="7582"/>
                  </a:cubicBezTo>
                  <a:lnTo>
                    <a:pt x="4549" y="7582"/>
                  </a:lnTo>
                  <a:cubicBezTo>
                    <a:pt x="4821" y="7580"/>
                    <a:pt x="5093" y="7529"/>
                    <a:pt x="5365" y="7461"/>
                  </a:cubicBezTo>
                  <a:cubicBezTo>
                    <a:pt x="6284" y="7201"/>
                    <a:pt x="7011" y="6473"/>
                    <a:pt x="7254" y="5537"/>
                  </a:cubicBezTo>
                  <a:cubicBezTo>
                    <a:pt x="7427" y="4861"/>
                    <a:pt x="7306" y="4151"/>
                    <a:pt x="6942" y="3579"/>
                  </a:cubicBezTo>
                  <a:cubicBezTo>
                    <a:pt x="6509" y="2834"/>
                    <a:pt x="6024" y="2608"/>
                    <a:pt x="4880" y="2054"/>
                  </a:cubicBezTo>
                  <a:cubicBezTo>
                    <a:pt x="4083" y="1673"/>
                    <a:pt x="2887" y="1118"/>
                    <a:pt x="1102" y="95"/>
                  </a:cubicBezTo>
                  <a:cubicBezTo>
                    <a:pt x="987" y="30"/>
                    <a:pt x="865" y="0"/>
                    <a:pt x="746" y="0"/>
                  </a:cubicBezTo>
                  <a:close/>
                  <a:moveTo>
                    <a:pt x="4549" y="7582"/>
                  </a:moveTo>
                  <a:cubicBezTo>
                    <a:pt x="4544" y="7582"/>
                    <a:pt x="4538" y="7582"/>
                    <a:pt x="4533" y="7582"/>
                  </a:cubicBezTo>
                  <a:lnTo>
                    <a:pt x="4550" y="7582"/>
                  </a:lnTo>
                  <a:cubicBezTo>
                    <a:pt x="4550" y="7582"/>
                    <a:pt x="4549" y="7582"/>
                    <a:pt x="4549" y="7582"/>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31" name="Google Shape;331;p5"/>
          <p:cNvGrpSpPr/>
          <p:nvPr/>
        </p:nvGrpSpPr>
        <p:grpSpPr>
          <a:xfrm>
            <a:off x="4313792" y="2626493"/>
            <a:ext cx="3978007" cy="850336"/>
            <a:chOff x="4313792" y="2626493"/>
            <a:chExt cx="3978007" cy="850336"/>
          </a:xfrm>
        </p:grpSpPr>
        <p:sp>
          <p:nvSpPr>
            <p:cNvPr id="332" name="Google Shape;332;p5"/>
            <p:cNvSpPr txBox="1"/>
            <p:nvPr/>
          </p:nvSpPr>
          <p:spPr>
            <a:xfrm>
              <a:off x="4313792" y="2626493"/>
              <a:ext cx="3978000" cy="4878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Symptoms</a:t>
              </a:r>
              <a:endParaRPr sz="2200" b="0" i="0" u="none" strike="noStrike" cap="none">
                <a:solidFill>
                  <a:schemeClr val="dk2"/>
                </a:solidFill>
                <a:latin typeface="Domine"/>
                <a:ea typeface="Domine"/>
                <a:cs typeface="Domine"/>
                <a:sym typeface="Domine"/>
              </a:endParaRPr>
            </a:p>
          </p:txBody>
        </p:sp>
        <p:sp>
          <p:nvSpPr>
            <p:cNvPr id="333" name="Google Shape;333;p5"/>
            <p:cNvSpPr txBox="1"/>
            <p:nvPr/>
          </p:nvSpPr>
          <p:spPr>
            <a:xfrm>
              <a:off x="4313799" y="2978829"/>
              <a:ext cx="3978000" cy="498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Venus has a beautiful name and is the second planet from the Sun</a:t>
              </a:r>
              <a:endParaRPr sz="1400" b="0" i="0" u="none" strike="noStrike" cap="none">
                <a:solidFill>
                  <a:schemeClr val="dk1"/>
                </a:solidFill>
                <a:latin typeface="DM Sans"/>
                <a:ea typeface="DM Sans"/>
                <a:cs typeface="DM Sans"/>
                <a:sym typeface="DM Sans"/>
              </a:endParaRPr>
            </a:p>
          </p:txBody>
        </p:sp>
      </p:grpSp>
      <p:grpSp>
        <p:nvGrpSpPr>
          <p:cNvPr id="334" name="Google Shape;334;p5"/>
          <p:cNvGrpSpPr/>
          <p:nvPr/>
        </p:nvGrpSpPr>
        <p:grpSpPr>
          <a:xfrm>
            <a:off x="4313792" y="1620146"/>
            <a:ext cx="3978007" cy="850407"/>
            <a:chOff x="4313792" y="1620146"/>
            <a:chExt cx="3978007" cy="850407"/>
          </a:xfrm>
        </p:grpSpPr>
        <p:sp>
          <p:nvSpPr>
            <p:cNvPr id="335" name="Google Shape;335;p5"/>
            <p:cNvSpPr txBox="1"/>
            <p:nvPr/>
          </p:nvSpPr>
          <p:spPr>
            <a:xfrm>
              <a:off x="4313792" y="1620146"/>
              <a:ext cx="3978000" cy="4878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Types of anxiety disorders</a:t>
              </a:r>
              <a:endParaRPr sz="2200" b="0" i="0" u="none" strike="noStrike" cap="none">
                <a:solidFill>
                  <a:schemeClr val="dk2"/>
                </a:solidFill>
                <a:latin typeface="Domine"/>
                <a:ea typeface="Domine"/>
                <a:cs typeface="Domine"/>
                <a:sym typeface="Domine"/>
              </a:endParaRPr>
            </a:p>
          </p:txBody>
        </p:sp>
        <p:sp>
          <p:nvSpPr>
            <p:cNvPr id="336" name="Google Shape;336;p5"/>
            <p:cNvSpPr txBox="1"/>
            <p:nvPr/>
          </p:nvSpPr>
          <p:spPr>
            <a:xfrm>
              <a:off x="4313799" y="1972553"/>
              <a:ext cx="3978000" cy="498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Mercury is the closest planet to the Sun and the smallest one of them all</a:t>
              </a:r>
              <a:endParaRPr sz="1400" b="0" i="0" u="none" strike="noStrike" cap="none">
                <a:solidFill>
                  <a:schemeClr val="dk1"/>
                </a:solidFill>
                <a:latin typeface="DM Sans"/>
                <a:ea typeface="DM Sans"/>
                <a:cs typeface="DM Sans"/>
                <a:sym typeface="DM Sans"/>
              </a:endParaRPr>
            </a:p>
          </p:txBody>
        </p:sp>
      </p:grpSp>
      <p:grpSp>
        <p:nvGrpSpPr>
          <p:cNvPr id="337" name="Google Shape;337;p5"/>
          <p:cNvGrpSpPr/>
          <p:nvPr/>
        </p:nvGrpSpPr>
        <p:grpSpPr>
          <a:xfrm>
            <a:off x="4313792" y="3632769"/>
            <a:ext cx="3978007" cy="850253"/>
            <a:chOff x="4313792" y="3632769"/>
            <a:chExt cx="3978007" cy="850253"/>
          </a:xfrm>
        </p:grpSpPr>
        <p:sp>
          <p:nvSpPr>
            <p:cNvPr id="338" name="Google Shape;338;p5"/>
            <p:cNvSpPr txBox="1"/>
            <p:nvPr/>
          </p:nvSpPr>
          <p:spPr>
            <a:xfrm>
              <a:off x="4313792" y="3632769"/>
              <a:ext cx="3978000" cy="4878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Prevalence rates</a:t>
              </a:r>
              <a:endParaRPr sz="2200" b="0" i="0" u="none" strike="noStrike" cap="none">
                <a:solidFill>
                  <a:schemeClr val="dk2"/>
                </a:solidFill>
                <a:latin typeface="Domine"/>
                <a:ea typeface="Domine"/>
                <a:cs typeface="Domine"/>
                <a:sym typeface="Domine"/>
              </a:endParaRPr>
            </a:p>
          </p:txBody>
        </p:sp>
        <p:sp>
          <p:nvSpPr>
            <p:cNvPr id="339" name="Google Shape;339;p5"/>
            <p:cNvSpPr txBox="1"/>
            <p:nvPr/>
          </p:nvSpPr>
          <p:spPr>
            <a:xfrm>
              <a:off x="4313799" y="3985022"/>
              <a:ext cx="3978000" cy="498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Earth is the third planet from the Sun and the only one that harbors life </a:t>
              </a:r>
              <a:endParaRPr sz="1400" b="0" i="0" u="none" strike="noStrike" cap="none">
                <a:solidFill>
                  <a:schemeClr val="dk1"/>
                </a:solidFill>
                <a:latin typeface="DM Sans"/>
                <a:ea typeface="DM Sans"/>
                <a:cs typeface="DM Sans"/>
                <a:sym typeface="DM Sans"/>
              </a:endParaRPr>
            </a:p>
          </p:txBody>
        </p:sp>
      </p:grpSp>
      <p:cxnSp>
        <p:nvCxnSpPr>
          <p:cNvPr id="340" name="Google Shape;340;p5"/>
          <p:cNvCxnSpPr>
            <a:stCxn id="335" idx="1"/>
            <a:endCxn id="341" idx="0"/>
          </p:cNvCxnSpPr>
          <p:nvPr/>
        </p:nvCxnSpPr>
        <p:spPr>
          <a:xfrm flipH="1">
            <a:off x="2117792" y="1864046"/>
            <a:ext cx="2196000" cy="302400"/>
          </a:xfrm>
          <a:prstGeom prst="bentConnector2">
            <a:avLst/>
          </a:prstGeom>
          <a:noFill/>
          <a:ln w="19050" cap="flat" cmpd="sng">
            <a:solidFill>
              <a:schemeClr val="dk1"/>
            </a:solidFill>
            <a:prstDash val="solid"/>
            <a:round/>
            <a:headEnd type="none" w="sm" len="sm"/>
            <a:tailEnd type="none" w="sm" len="sm"/>
          </a:ln>
        </p:spPr>
      </p:cxnSp>
      <p:sp>
        <p:nvSpPr>
          <p:cNvPr id="341" name="Google Shape;341;p5"/>
          <p:cNvSpPr/>
          <p:nvPr/>
        </p:nvSpPr>
        <p:spPr>
          <a:xfrm>
            <a:off x="2059574" y="2166531"/>
            <a:ext cx="116700" cy="116700"/>
          </a:xfrm>
          <a:prstGeom prst="ellipse">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2" name="Google Shape;342;p5"/>
          <p:cNvSpPr/>
          <p:nvPr/>
        </p:nvSpPr>
        <p:spPr>
          <a:xfrm>
            <a:off x="2478353" y="2702062"/>
            <a:ext cx="116700" cy="116700"/>
          </a:xfrm>
          <a:prstGeom prst="ellipse">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343" name="Google Shape;343;p5"/>
          <p:cNvCxnSpPr>
            <a:stCxn id="332" idx="1"/>
            <a:endCxn id="342" idx="6"/>
          </p:cNvCxnSpPr>
          <p:nvPr/>
        </p:nvCxnSpPr>
        <p:spPr>
          <a:xfrm rot="10800000">
            <a:off x="2595092" y="2760293"/>
            <a:ext cx="1718700" cy="110100"/>
          </a:xfrm>
          <a:prstGeom prst="bentConnector3">
            <a:avLst>
              <a:gd name="adj1" fmla="val 50001"/>
            </a:avLst>
          </a:prstGeom>
          <a:noFill/>
          <a:ln w="19050" cap="flat" cmpd="sng">
            <a:solidFill>
              <a:schemeClr val="dk1"/>
            </a:solidFill>
            <a:prstDash val="solid"/>
            <a:round/>
            <a:headEnd type="none" w="sm" len="sm"/>
            <a:tailEnd type="none" w="sm" len="sm"/>
          </a:ln>
        </p:spPr>
      </p:cxnSp>
      <p:sp>
        <p:nvSpPr>
          <p:cNvPr id="344" name="Google Shape;344;p5"/>
          <p:cNvSpPr/>
          <p:nvPr/>
        </p:nvSpPr>
        <p:spPr>
          <a:xfrm>
            <a:off x="2059574" y="3160609"/>
            <a:ext cx="116700" cy="116700"/>
          </a:xfrm>
          <a:prstGeom prst="ellipse">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345" name="Google Shape;345;p5"/>
          <p:cNvCxnSpPr>
            <a:stCxn id="338" idx="1"/>
            <a:endCxn id="344" idx="4"/>
          </p:cNvCxnSpPr>
          <p:nvPr/>
        </p:nvCxnSpPr>
        <p:spPr>
          <a:xfrm rot="10800000">
            <a:off x="2117792" y="3277269"/>
            <a:ext cx="2196000" cy="599400"/>
          </a:xfrm>
          <a:prstGeom prst="bentConnector2">
            <a:avLst/>
          </a:prstGeom>
          <a:noFill/>
          <a:ln w="19050" cap="flat" cmpd="sng">
            <a:solidFill>
              <a:schemeClr val="dk1"/>
            </a:solidFill>
            <a:prstDash val="solid"/>
            <a:round/>
            <a:headEnd type="none" w="sm" len="sm"/>
            <a:tailEnd type="none" w="sm" len="sm"/>
          </a:ln>
        </p:spPr>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49"/>
        <p:cNvGrpSpPr/>
        <p:nvPr/>
      </p:nvGrpSpPr>
      <p:grpSpPr>
        <a:xfrm>
          <a:off x="0" y="0"/>
          <a:ext cx="0" cy="0"/>
          <a:chOff x="0" y="0"/>
          <a:chExt cx="0" cy="0"/>
        </a:xfrm>
      </p:grpSpPr>
      <p:sp>
        <p:nvSpPr>
          <p:cNvPr id="350" name="Google Shape;350;p6"/>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400"/>
              <a:buNone/>
            </a:pPr>
            <a:r>
              <a:rPr lang="en" sz="3400"/>
              <a:t>Anxiety treatment center</a:t>
            </a:r>
            <a:endParaRPr/>
          </a:p>
        </p:txBody>
      </p:sp>
      <p:graphicFrame>
        <p:nvGraphicFramePr>
          <p:cNvPr id="351" name="Google Shape;351;p6"/>
          <p:cNvGraphicFramePr/>
          <p:nvPr/>
        </p:nvGraphicFramePr>
        <p:xfrm>
          <a:off x="715075" y="1224600"/>
          <a:ext cx="3000000" cy="3000000"/>
        </p:xfrm>
        <a:graphic>
          <a:graphicData uri="http://schemas.openxmlformats.org/drawingml/2006/table">
            <a:tbl>
              <a:tblPr>
                <a:noFill/>
                <a:tableStyleId>{93F6368E-CEE1-48FC-8965-5AA046C22017}</a:tableStyleId>
              </a:tblPr>
              <a:tblGrid>
                <a:gridCol w="1898825">
                  <a:extLst>
                    <a:ext uri="{9D8B030D-6E8A-4147-A177-3AD203B41FA5}">
                      <a16:colId xmlns:a16="http://schemas.microsoft.com/office/drawing/2014/main" val="20000"/>
                    </a:ext>
                  </a:extLst>
                </a:gridCol>
                <a:gridCol w="5805175">
                  <a:extLst>
                    <a:ext uri="{9D8B030D-6E8A-4147-A177-3AD203B41FA5}">
                      <a16:colId xmlns:a16="http://schemas.microsoft.com/office/drawing/2014/main" val="20001"/>
                    </a:ext>
                  </a:extLst>
                </a:gridCol>
              </a:tblGrid>
              <a:tr h="522600">
                <a:tc gridSpan="2">
                  <a:txBody>
                    <a:bodyPr/>
                    <a:lstStyle/>
                    <a:p>
                      <a:pPr marL="0" marR="0" lvl="0" indent="0" algn="ctr" rtl="0">
                        <a:lnSpc>
                          <a:spcPct val="100000"/>
                        </a:lnSpc>
                        <a:spcBef>
                          <a:spcPts val="0"/>
                        </a:spcBef>
                        <a:spcAft>
                          <a:spcPts val="0"/>
                        </a:spcAft>
                        <a:buClr>
                          <a:srgbClr val="000000"/>
                        </a:buClr>
                        <a:buSzPts val="2200"/>
                        <a:buFont typeface="Arial"/>
                        <a:buNone/>
                      </a:pPr>
                      <a:r>
                        <a:rPr lang="en" sz="2200" u="none" strike="noStrike" cap="none">
                          <a:solidFill>
                            <a:schemeClr val="dk2"/>
                          </a:solidFill>
                          <a:latin typeface="Domine"/>
                          <a:ea typeface="Domine"/>
                          <a:cs typeface="Domine"/>
                          <a:sym typeface="Domine"/>
                        </a:rPr>
                        <a:t>Anxiety treatment options</a:t>
                      </a:r>
                      <a:endParaRPr sz="2200" u="none" strike="noStrike" cap="none">
                        <a:solidFill>
                          <a:schemeClr val="dk2"/>
                        </a:solidFill>
                        <a:latin typeface="Domine"/>
                        <a:ea typeface="Domine"/>
                        <a:cs typeface="Domine"/>
                        <a:sym typeface="Domine"/>
                      </a:endParaRPr>
                    </a:p>
                  </a:txBody>
                  <a:tcPr marL="91425" marR="91425" marT="91425" marB="91425" anchor="ctr">
                    <a:lnL w="19050" cap="flat" cmpd="sng">
                      <a:solidFill>
                        <a:srgbClr val="000E3F"/>
                      </a:solidFill>
                      <a:prstDash val="solid"/>
                      <a:round/>
                      <a:headEnd type="none" w="sm" len="sm"/>
                      <a:tailEnd type="none" w="sm" len="sm"/>
                    </a:lnL>
                    <a:lnR w="19050" cap="flat" cmpd="sng">
                      <a:solidFill>
                        <a:srgbClr val="000E3F"/>
                      </a:solidFill>
                      <a:prstDash val="solid"/>
                      <a:round/>
                      <a:headEnd type="none" w="sm" len="sm"/>
                      <a:tailEnd type="none" w="sm" len="sm"/>
                    </a:lnR>
                    <a:lnT w="19050" cap="flat" cmpd="sng">
                      <a:solidFill>
                        <a:srgbClr val="000E3F"/>
                      </a:solidFill>
                      <a:prstDash val="solid"/>
                      <a:round/>
                      <a:headEnd type="none" w="sm" len="sm"/>
                      <a:tailEnd type="none" w="sm" len="sm"/>
                    </a:lnT>
                    <a:lnB w="19050" cap="flat" cmpd="sng">
                      <a:solidFill>
                        <a:srgbClr val="000E3F"/>
                      </a:solidFill>
                      <a:prstDash val="solid"/>
                      <a:round/>
                      <a:headEnd type="none" w="sm" len="sm"/>
                      <a:tailEnd type="none" w="sm" len="sm"/>
                    </a:lnB>
                  </a:tcPr>
                </a:tc>
                <a:tc hMerge="1">
                  <a:txBody>
                    <a:bodyPr/>
                    <a:lstStyle/>
                    <a:p>
                      <a:endParaRPr lang="en-US"/>
                    </a:p>
                  </a:txBody>
                  <a:tcPr/>
                </a:tc>
                <a:extLst>
                  <a:ext uri="{0D108BD9-81ED-4DB2-BD59-A6C34878D82A}">
                    <a16:rowId xmlns:a16="http://schemas.microsoft.com/office/drawing/2014/main" val="10000"/>
                  </a:ext>
                </a:extLst>
              </a:tr>
              <a:tr h="954925">
                <a:tc>
                  <a:txBody>
                    <a:bodyPr/>
                    <a:lstStyle/>
                    <a:p>
                      <a:pPr marL="0" marR="0" lvl="0" indent="0" algn="l" rtl="0">
                        <a:lnSpc>
                          <a:spcPct val="100000"/>
                        </a:lnSpc>
                        <a:spcBef>
                          <a:spcPts val="0"/>
                        </a:spcBef>
                        <a:spcAft>
                          <a:spcPts val="0"/>
                        </a:spcAft>
                        <a:buClr>
                          <a:srgbClr val="000000"/>
                        </a:buClr>
                        <a:buSzPts val="2200"/>
                        <a:buFont typeface="Arial"/>
                        <a:buNone/>
                      </a:pPr>
                      <a:r>
                        <a:rPr lang="en" sz="2200" u="none" strike="noStrike" cap="none">
                          <a:solidFill>
                            <a:schemeClr val="dk2"/>
                          </a:solidFill>
                          <a:latin typeface="Domine"/>
                          <a:ea typeface="Domine"/>
                          <a:cs typeface="Domine"/>
                          <a:sym typeface="Domine"/>
                        </a:rPr>
                        <a:t>Therapy</a:t>
                      </a:r>
                      <a:endParaRPr sz="2200" u="none" strike="noStrike" cap="none">
                        <a:solidFill>
                          <a:schemeClr val="dk2"/>
                        </a:solidFill>
                        <a:latin typeface="Domine"/>
                        <a:ea typeface="Domine"/>
                        <a:cs typeface="Domine"/>
                        <a:sym typeface="Domine"/>
                      </a:endParaRPr>
                    </a:p>
                  </a:txBody>
                  <a:tcPr marL="91425" marR="91425" marT="91425" marB="91425" anchor="ctr">
                    <a:lnL w="19050" cap="flat" cmpd="sng">
                      <a:solidFill>
                        <a:srgbClr val="000E3F"/>
                      </a:solidFill>
                      <a:prstDash val="solid"/>
                      <a:round/>
                      <a:headEnd type="none" w="sm" len="sm"/>
                      <a:tailEnd type="none" w="sm" len="sm"/>
                    </a:lnL>
                    <a:lnR w="19050" cap="flat" cmpd="sng">
                      <a:solidFill>
                        <a:srgbClr val="000E3F"/>
                      </a:solidFill>
                      <a:prstDash val="solid"/>
                      <a:round/>
                      <a:headEnd type="none" w="sm" len="sm"/>
                      <a:tailEnd type="none" w="sm" len="sm"/>
                    </a:lnR>
                    <a:lnT w="19050" cap="flat" cmpd="sng">
                      <a:solidFill>
                        <a:srgbClr val="000E3F"/>
                      </a:solidFill>
                      <a:prstDash val="solid"/>
                      <a:round/>
                      <a:headEnd type="none" w="sm" len="sm"/>
                      <a:tailEnd type="none" w="sm" len="sm"/>
                    </a:lnT>
                    <a:lnB w="19050" cap="flat" cmpd="sng">
                      <a:solidFill>
                        <a:srgbClr val="000E3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 sz="1400" u="none" strike="noStrike" cap="none">
                          <a:solidFill>
                            <a:schemeClr val="dk1"/>
                          </a:solidFill>
                          <a:latin typeface="DM Sans"/>
                          <a:ea typeface="DM Sans"/>
                          <a:cs typeface="DM Sans"/>
                          <a:sym typeface="DM Sans"/>
                        </a:rPr>
                        <a:t>Earth is the third planet from the Sun and the only one that harbors life in the Solar System. All humans live on this planet</a:t>
                      </a:r>
                      <a:endParaRPr sz="1400" u="none" strike="noStrike" cap="none">
                        <a:solidFill>
                          <a:schemeClr val="dk1"/>
                        </a:solidFill>
                        <a:latin typeface="DM Sans"/>
                        <a:ea typeface="DM Sans"/>
                        <a:cs typeface="DM Sans"/>
                        <a:sym typeface="DM Sans"/>
                      </a:endParaRPr>
                    </a:p>
                  </a:txBody>
                  <a:tcPr marL="91425" marR="91425" marT="91425" marB="91425" anchor="ctr">
                    <a:lnL w="19050" cap="flat" cmpd="sng">
                      <a:solidFill>
                        <a:srgbClr val="000E3F"/>
                      </a:solidFill>
                      <a:prstDash val="solid"/>
                      <a:round/>
                      <a:headEnd type="none" w="sm" len="sm"/>
                      <a:tailEnd type="none" w="sm" len="sm"/>
                    </a:lnL>
                    <a:lnR w="19050" cap="flat" cmpd="sng">
                      <a:solidFill>
                        <a:srgbClr val="000E3F"/>
                      </a:solidFill>
                      <a:prstDash val="solid"/>
                      <a:round/>
                      <a:headEnd type="none" w="sm" len="sm"/>
                      <a:tailEnd type="none" w="sm" len="sm"/>
                    </a:lnR>
                    <a:lnT w="19050" cap="flat" cmpd="sng">
                      <a:solidFill>
                        <a:srgbClr val="000E3F"/>
                      </a:solidFill>
                      <a:prstDash val="solid"/>
                      <a:round/>
                      <a:headEnd type="none" w="sm" len="sm"/>
                      <a:tailEnd type="none" w="sm" len="sm"/>
                    </a:lnT>
                    <a:lnB w="19050" cap="flat" cmpd="sng">
                      <a:solidFill>
                        <a:srgbClr val="000E3F"/>
                      </a:solidFill>
                      <a:prstDash val="solid"/>
                      <a:round/>
                      <a:headEnd type="none" w="sm" len="sm"/>
                      <a:tailEnd type="none" w="sm" len="sm"/>
                    </a:lnB>
                  </a:tcPr>
                </a:tc>
                <a:extLst>
                  <a:ext uri="{0D108BD9-81ED-4DB2-BD59-A6C34878D82A}">
                    <a16:rowId xmlns:a16="http://schemas.microsoft.com/office/drawing/2014/main" val="10001"/>
                  </a:ext>
                </a:extLst>
              </a:tr>
              <a:tr h="954925">
                <a:tc>
                  <a:txBody>
                    <a:bodyPr/>
                    <a:lstStyle/>
                    <a:p>
                      <a:pPr marL="0" marR="0" lvl="0" indent="0" algn="l" rtl="0">
                        <a:lnSpc>
                          <a:spcPct val="100000"/>
                        </a:lnSpc>
                        <a:spcBef>
                          <a:spcPts val="0"/>
                        </a:spcBef>
                        <a:spcAft>
                          <a:spcPts val="0"/>
                        </a:spcAft>
                        <a:buClr>
                          <a:srgbClr val="000000"/>
                        </a:buClr>
                        <a:buSzPts val="2200"/>
                        <a:buFont typeface="Arial"/>
                        <a:buNone/>
                      </a:pPr>
                      <a:r>
                        <a:rPr lang="en" sz="2200" u="none" strike="noStrike" cap="none">
                          <a:solidFill>
                            <a:schemeClr val="dk2"/>
                          </a:solidFill>
                          <a:latin typeface="Domine"/>
                          <a:ea typeface="Domine"/>
                          <a:cs typeface="Domine"/>
                          <a:sym typeface="Domine"/>
                        </a:rPr>
                        <a:t>Medication</a:t>
                      </a:r>
                      <a:endParaRPr sz="2200" u="none" strike="noStrike" cap="none">
                        <a:solidFill>
                          <a:schemeClr val="dk2"/>
                        </a:solidFill>
                        <a:latin typeface="Domine"/>
                        <a:ea typeface="Domine"/>
                        <a:cs typeface="Domine"/>
                        <a:sym typeface="Domine"/>
                      </a:endParaRPr>
                    </a:p>
                  </a:txBody>
                  <a:tcPr marL="91425" marR="91425" marT="91425" marB="91425" anchor="ctr">
                    <a:lnL w="19050" cap="flat" cmpd="sng">
                      <a:solidFill>
                        <a:srgbClr val="000E3F"/>
                      </a:solidFill>
                      <a:prstDash val="solid"/>
                      <a:round/>
                      <a:headEnd type="none" w="sm" len="sm"/>
                      <a:tailEnd type="none" w="sm" len="sm"/>
                    </a:lnL>
                    <a:lnR w="19050" cap="flat" cmpd="sng">
                      <a:solidFill>
                        <a:srgbClr val="000E3F"/>
                      </a:solidFill>
                      <a:prstDash val="solid"/>
                      <a:round/>
                      <a:headEnd type="none" w="sm" len="sm"/>
                      <a:tailEnd type="none" w="sm" len="sm"/>
                    </a:lnR>
                    <a:lnT w="19050" cap="flat" cmpd="sng">
                      <a:solidFill>
                        <a:srgbClr val="000E3F"/>
                      </a:solidFill>
                      <a:prstDash val="solid"/>
                      <a:round/>
                      <a:headEnd type="none" w="sm" len="sm"/>
                      <a:tailEnd type="none" w="sm" len="sm"/>
                    </a:lnT>
                    <a:lnB w="19050" cap="flat" cmpd="sng">
                      <a:solidFill>
                        <a:srgbClr val="000E3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 sz="1400" u="none" strike="noStrike" cap="none">
                          <a:solidFill>
                            <a:schemeClr val="dk1"/>
                          </a:solidFill>
                          <a:latin typeface="DM Sans"/>
                          <a:ea typeface="DM Sans"/>
                          <a:cs typeface="DM Sans"/>
                          <a:sym typeface="DM Sans"/>
                        </a:rPr>
                        <a:t>Venus has a beautiful name and is the second planet from the Sun. It was named after the Roman god of beauty </a:t>
                      </a:r>
                      <a:endParaRPr sz="1400" u="none" strike="noStrike" cap="none">
                        <a:solidFill>
                          <a:schemeClr val="dk1"/>
                        </a:solidFill>
                        <a:latin typeface="DM Sans"/>
                        <a:ea typeface="DM Sans"/>
                        <a:cs typeface="DM Sans"/>
                        <a:sym typeface="DM Sans"/>
                      </a:endParaRPr>
                    </a:p>
                  </a:txBody>
                  <a:tcPr marL="91425" marR="91425" marT="91425" marB="91425" anchor="ctr">
                    <a:lnL w="19050" cap="flat" cmpd="sng">
                      <a:solidFill>
                        <a:srgbClr val="000E3F"/>
                      </a:solidFill>
                      <a:prstDash val="solid"/>
                      <a:round/>
                      <a:headEnd type="none" w="sm" len="sm"/>
                      <a:tailEnd type="none" w="sm" len="sm"/>
                    </a:lnL>
                    <a:lnR w="19050" cap="flat" cmpd="sng">
                      <a:solidFill>
                        <a:srgbClr val="000E3F"/>
                      </a:solidFill>
                      <a:prstDash val="solid"/>
                      <a:round/>
                      <a:headEnd type="none" w="sm" len="sm"/>
                      <a:tailEnd type="none" w="sm" len="sm"/>
                    </a:lnR>
                    <a:lnT w="19050" cap="flat" cmpd="sng">
                      <a:solidFill>
                        <a:srgbClr val="000E3F"/>
                      </a:solidFill>
                      <a:prstDash val="solid"/>
                      <a:round/>
                      <a:headEnd type="none" w="sm" len="sm"/>
                      <a:tailEnd type="none" w="sm" len="sm"/>
                    </a:lnT>
                    <a:lnB w="19050" cap="flat" cmpd="sng">
                      <a:solidFill>
                        <a:srgbClr val="000E3F"/>
                      </a:solidFill>
                      <a:prstDash val="solid"/>
                      <a:round/>
                      <a:headEnd type="none" w="sm" len="sm"/>
                      <a:tailEnd type="none" w="sm" len="sm"/>
                    </a:lnB>
                  </a:tcPr>
                </a:tc>
                <a:extLst>
                  <a:ext uri="{0D108BD9-81ED-4DB2-BD59-A6C34878D82A}">
                    <a16:rowId xmlns:a16="http://schemas.microsoft.com/office/drawing/2014/main" val="10002"/>
                  </a:ext>
                </a:extLst>
              </a:tr>
              <a:tr h="954925">
                <a:tc>
                  <a:txBody>
                    <a:bodyPr/>
                    <a:lstStyle/>
                    <a:p>
                      <a:pPr marL="0" marR="0" lvl="0" indent="0" algn="l" rtl="0">
                        <a:lnSpc>
                          <a:spcPct val="100000"/>
                        </a:lnSpc>
                        <a:spcBef>
                          <a:spcPts val="0"/>
                        </a:spcBef>
                        <a:spcAft>
                          <a:spcPts val="0"/>
                        </a:spcAft>
                        <a:buClr>
                          <a:srgbClr val="000000"/>
                        </a:buClr>
                        <a:buSzPts val="2200"/>
                        <a:buFont typeface="Arial"/>
                        <a:buNone/>
                      </a:pPr>
                      <a:r>
                        <a:rPr lang="en" sz="2200" u="none" strike="noStrike" cap="none">
                          <a:solidFill>
                            <a:schemeClr val="dk2"/>
                          </a:solidFill>
                          <a:latin typeface="Domine"/>
                          <a:ea typeface="Domine"/>
                          <a:cs typeface="Domine"/>
                          <a:sym typeface="Domine"/>
                        </a:rPr>
                        <a:t>Lifestyle changes</a:t>
                      </a:r>
                      <a:endParaRPr sz="2200" u="none" strike="noStrike" cap="none">
                        <a:solidFill>
                          <a:schemeClr val="dk2"/>
                        </a:solidFill>
                        <a:latin typeface="Domine"/>
                        <a:ea typeface="Domine"/>
                        <a:cs typeface="Domine"/>
                        <a:sym typeface="Domine"/>
                      </a:endParaRPr>
                    </a:p>
                  </a:txBody>
                  <a:tcPr marL="91425" marR="91425" marT="91425" marB="91425" anchor="ctr">
                    <a:lnL w="19050" cap="flat" cmpd="sng">
                      <a:solidFill>
                        <a:srgbClr val="000E3F"/>
                      </a:solidFill>
                      <a:prstDash val="solid"/>
                      <a:round/>
                      <a:headEnd type="none" w="sm" len="sm"/>
                      <a:tailEnd type="none" w="sm" len="sm"/>
                    </a:lnL>
                    <a:lnR w="19050" cap="flat" cmpd="sng">
                      <a:solidFill>
                        <a:srgbClr val="000E3F"/>
                      </a:solidFill>
                      <a:prstDash val="solid"/>
                      <a:round/>
                      <a:headEnd type="none" w="sm" len="sm"/>
                      <a:tailEnd type="none" w="sm" len="sm"/>
                    </a:lnR>
                    <a:lnT w="19050" cap="flat" cmpd="sng">
                      <a:solidFill>
                        <a:srgbClr val="000E3F"/>
                      </a:solidFill>
                      <a:prstDash val="solid"/>
                      <a:round/>
                      <a:headEnd type="none" w="sm" len="sm"/>
                      <a:tailEnd type="none" w="sm" len="sm"/>
                    </a:lnT>
                    <a:lnB w="19050" cap="flat" cmpd="sng">
                      <a:solidFill>
                        <a:srgbClr val="000E3F"/>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 sz="1400" u="none" strike="noStrike" cap="none">
                          <a:solidFill>
                            <a:schemeClr val="dk1"/>
                          </a:solidFill>
                          <a:latin typeface="DM Sans"/>
                          <a:ea typeface="DM Sans"/>
                          <a:cs typeface="DM Sans"/>
                          <a:sym typeface="DM Sans"/>
                        </a:rPr>
                        <a:t>Despite being red, Mars is actually a cold planet. It’s full of iron oxide dust, which gives the planet its reddish cast</a:t>
                      </a:r>
                      <a:endParaRPr sz="1400" u="none" strike="noStrike" cap="none">
                        <a:solidFill>
                          <a:schemeClr val="dk1"/>
                        </a:solidFill>
                        <a:latin typeface="DM Sans"/>
                        <a:ea typeface="DM Sans"/>
                        <a:cs typeface="DM Sans"/>
                        <a:sym typeface="DM Sans"/>
                      </a:endParaRPr>
                    </a:p>
                  </a:txBody>
                  <a:tcPr marL="91425" marR="91425" marT="91425" marB="91425" anchor="ctr">
                    <a:lnL w="19050" cap="flat" cmpd="sng">
                      <a:solidFill>
                        <a:srgbClr val="000E3F"/>
                      </a:solidFill>
                      <a:prstDash val="solid"/>
                      <a:round/>
                      <a:headEnd type="none" w="sm" len="sm"/>
                      <a:tailEnd type="none" w="sm" len="sm"/>
                    </a:lnL>
                    <a:lnR w="19050" cap="flat" cmpd="sng">
                      <a:solidFill>
                        <a:srgbClr val="000E3F"/>
                      </a:solidFill>
                      <a:prstDash val="solid"/>
                      <a:round/>
                      <a:headEnd type="none" w="sm" len="sm"/>
                      <a:tailEnd type="none" w="sm" len="sm"/>
                    </a:lnR>
                    <a:lnT w="19050" cap="flat" cmpd="sng">
                      <a:solidFill>
                        <a:srgbClr val="000E3F"/>
                      </a:solidFill>
                      <a:prstDash val="solid"/>
                      <a:round/>
                      <a:headEnd type="none" w="sm" len="sm"/>
                      <a:tailEnd type="none" w="sm" len="sm"/>
                    </a:lnT>
                    <a:lnB w="19050" cap="flat" cmpd="sng">
                      <a:solidFill>
                        <a:srgbClr val="000E3F"/>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55"/>
        <p:cNvGrpSpPr/>
        <p:nvPr/>
      </p:nvGrpSpPr>
      <p:grpSpPr>
        <a:xfrm>
          <a:off x="0" y="0"/>
          <a:ext cx="0" cy="0"/>
          <a:chOff x="0" y="0"/>
          <a:chExt cx="0" cy="0"/>
        </a:xfrm>
      </p:grpSpPr>
      <p:sp>
        <p:nvSpPr>
          <p:cNvPr id="356" name="Google Shape;356;p7"/>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400"/>
              <a:buNone/>
            </a:pPr>
            <a:r>
              <a:rPr lang="en" sz="3400"/>
              <a:t>Anxiety treatment center</a:t>
            </a:r>
            <a:endParaRPr/>
          </a:p>
        </p:txBody>
      </p:sp>
      <p:sp>
        <p:nvSpPr>
          <p:cNvPr id="357" name="Google Shape;357;p7"/>
          <p:cNvSpPr txBox="1"/>
          <p:nvPr/>
        </p:nvSpPr>
        <p:spPr>
          <a:xfrm>
            <a:off x="762408" y="2166311"/>
            <a:ext cx="2702100" cy="13971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900"/>
              <a:buFont typeface="Arial"/>
              <a:buNone/>
            </a:pPr>
            <a:r>
              <a:rPr lang="en" sz="1900" b="0" i="0" u="none" strike="noStrike" cap="none">
                <a:solidFill>
                  <a:schemeClr val="lt1"/>
                </a:solidFill>
                <a:latin typeface="Domine"/>
                <a:ea typeface="Domine"/>
                <a:cs typeface="Domine"/>
                <a:sym typeface="Domine"/>
              </a:rPr>
              <a:t>Cognitive-behavioral therapy (CBT)</a:t>
            </a:r>
            <a:endParaRPr sz="1900" b="0" i="0" u="none" strike="noStrike" cap="none">
              <a:solidFill>
                <a:schemeClr val="lt1"/>
              </a:solidFill>
              <a:latin typeface="Domine"/>
              <a:ea typeface="Domine"/>
              <a:cs typeface="Domine"/>
              <a:sym typeface="Domine"/>
            </a:endParaRPr>
          </a:p>
          <a:p>
            <a:pPr marL="0" marR="0" lvl="0" indent="0" algn="ctr" rtl="0">
              <a:lnSpc>
                <a:spcPct val="100000"/>
              </a:lnSpc>
              <a:spcBef>
                <a:spcPts val="0"/>
              </a:spcBef>
              <a:spcAft>
                <a:spcPts val="0"/>
              </a:spcAft>
              <a:buClr>
                <a:srgbClr val="000000"/>
              </a:buClr>
              <a:buSzPts val="1900"/>
              <a:buFont typeface="Arial"/>
              <a:buNone/>
            </a:pPr>
            <a:r>
              <a:rPr lang="en" sz="1900" b="0" i="0" u="none" strike="noStrike" cap="none">
                <a:solidFill>
                  <a:schemeClr val="lt1"/>
                </a:solidFill>
                <a:latin typeface="Domine"/>
                <a:ea typeface="Domine"/>
                <a:cs typeface="Domine"/>
                <a:sym typeface="Domine"/>
              </a:rPr>
              <a:t>for anxiety</a:t>
            </a:r>
            <a:endParaRPr sz="1900" b="0" i="0" u="none" strike="noStrike" cap="none">
              <a:solidFill>
                <a:schemeClr val="lt1"/>
              </a:solidFill>
              <a:latin typeface="Domine"/>
              <a:ea typeface="Domine"/>
              <a:cs typeface="Domine"/>
              <a:sym typeface="Domine"/>
            </a:endParaRPr>
          </a:p>
        </p:txBody>
      </p:sp>
      <p:grpSp>
        <p:nvGrpSpPr>
          <p:cNvPr id="358" name="Google Shape;358;p7"/>
          <p:cNvGrpSpPr/>
          <p:nvPr/>
        </p:nvGrpSpPr>
        <p:grpSpPr>
          <a:xfrm>
            <a:off x="4957987" y="2441179"/>
            <a:ext cx="3423605" cy="850336"/>
            <a:chOff x="4957987" y="2441179"/>
            <a:chExt cx="3423605" cy="850336"/>
          </a:xfrm>
        </p:grpSpPr>
        <p:sp>
          <p:nvSpPr>
            <p:cNvPr id="359" name="Google Shape;359;p7"/>
            <p:cNvSpPr txBox="1"/>
            <p:nvPr/>
          </p:nvSpPr>
          <p:spPr>
            <a:xfrm>
              <a:off x="4957987" y="2441179"/>
              <a:ext cx="3423600" cy="4878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Techniques used</a:t>
              </a:r>
              <a:endParaRPr sz="2200" b="0" i="0" u="none" strike="noStrike" cap="none">
                <a:solidFill>
                  <a:schemeClr val="dk2"/>
                </a:solidFill>
                <a:latin typeface="Domine"/>
                <a:ea typeface="Domine"/>
                <a:cs typeface="Domine"/>
                <a:sym typeface="Domine"/>
              </a:endParaRPr>
            </a:p>
          </p:txBody>
        </p:sp>
        <p:sp>
          <p:nvSpPr>
            <p:cNvPr id="360" name="Google Shape;360;p7"/>
            <p:cNvSpPr txBox="1"/>
            <p:nvPr/>
          </p:nvSpPr>
          <p:spPr>
            <a:xfrm>
              <a:off x="4957992" y="2793515"/>
              <a:ext cx="3423600" cy="498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Venus has a beautiful name and is the second planet from the Sun</a:t>
              </a:r>
              <a:endParaRPr sz="1400" b="0" i="0" u="none" strike="noStrike" cap="none">
                <a:solidFill>
                  <a:schemeClr val="dk1"/>
                </a:solidFill>
                <a:latin typeface="DM Sans"/>
                <a:ea typeface="DM Sans"/>
                <a:cs typeface="DM Sans"/>
                <a:sym typeface="DM Sans"/>
              </a:endParaRPr>
            </a:p>
          </p:txBody>
        </p:sp>
      </p:grpSp>
      <p:sp>
        <p:nvSpPr>
          <p:cNvPr id="361" name="Google Shape;361;p7"/>
          <p:cNvSpPr/>
          <p:nvPr/>
        </p:nvSpPr>
        <p:spPr>
          <a:xfrm>
            <a:off x="3964594" y="2459390"/>
            <a:ext cx="813900" cy="8139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62" name="Google Shape;362;p7"/>
          <p:cNvGrpSpPr/>
          <p:nvPr/>
        </p:nvGrpSpPr>
        <p:grpSpPr>
          <a:xfrm>
            <a:off x="4154306" y="2672528"/>
            <a:ext cx="434475" cy="387625"/>
            <a:chOff x="2469700" y="1974200"/>
            <a:chExt cx="434475" cy="387625"/>
          </a:xfrm>
        </p:grpSpPr>
        <p:sp>
          <p:nvSpPr>
            <p:cNvPr id="363" name="Google Shape;363;p7"/>
            <p:cNvSpPr/>
            <p:nvPr/>
          </p:nvSpPr>
          <p:spPr>
            <a:xfrm>
              <a:off x="2494550" y="1974200"/>
              <a:ext cx="384775" cy="287525"/>
            </a:xfrm>
            <a:custGeom>
              <a:avLst/>
              <a:gdLst/>
              <a:ahLst/>
              <a:cxnLst/>
              <a:rect l="l" t="t" r="r" b="b"/>
              <a:pathLst>
                <a:path w="15391" h="11501" extrusionOk="0">
                  <a:moveTo>
                    <a:pt x="2541" y="0"/>
                  </a:moveTo>
                  <a:cubicBezTo>
                    <a:pt x="1136" y="0"/>
                    <a:pt x="0" y="1136"/>
                    <a:pt x="0" y="2542"/>
                  </a:cubicBezTo>
                  <a:lnTo>
                    <a:pt x="0" y="11487"/>
                  </a:lnTo>
                  <a:cubicBezTo>
                    <a:pt x="185" y="11444"/>
                    <a:pt x="369" y="11430"/>
                    <a:pt x="540" y="11430"/>
                  </a:cubicBezTo>
                  <a:lnTo>
                    <a:pt x="1022" y="11430"/>
                  </a:lnTo>
                  <a:lnTo>
                    <a:pt x="1022" y="2542"/>
                  </a:lnTo>
                  <a:cubicBezTo>
                    <a:pt x="1008" y="1704"/>
                    <a:pt x="1704" y="1023"/>
                    <a:pt x="2541" y="1023"/>
                  </a:cubicBezTo>
                  <a:lnTo>
                    <a:pt x="3053" y="1023"/>
                  </a:lnTo>
                  <a:lnTo>
                    <a:pt x="3053" y="6248"/>
                  </a:lnTo>
                  <a:cubicBezTo>
                    <a:pt x="3223" y="6205"/>
                    <a:pt x="3393" y="6191"/>
                    <a:pt x="3564" y="6191"/>
                  </a:cubicBezTo>
                  <a:cubicBezTo>
                    <a:pt x="3734" y="6191"/>
                    <a:pt x="3904" y="6205"/>
                    <a:pt x="4061" y="6248"/>
                  </a:cubicBezTo>
                  <a:lnTo>
                    <a:pt x="4061" y="1023"/>
                  </a:lnTo>
                  <a:lnTo>
                    <a:pt x="7113" y="1023"/>
                  </a:lnTo>
                  <a:lnTo>
                    <a:pt x="7113" y="6248"/>
                  </a:lnTo>
                  <a:cubicBezTo>
                    <a:pt x="7284" y="6212"/>
                    <a:pt x="7454" y="6194"/>
                    <a:pt x="7624" y="6194"/>
                  </a:cubicBezTo>
                  <a:cubicBezTo>
                    <a:pt x="7795" y="6194"/>
                    <a:pt x="7965" y="6212"/>
                    <a:pt x="8136" y="6248"/>
                  </a:cubicBezTo>
                  <a:lnTo>
                    <a:pt x="8136" y="1023"/>
                  </a:lnTo>
                  <a:lnTo>
                    <a:pt x="9484" y="1023"/>
                  </a:lnTo>
                  <a:lnTo>
                    <a:pt x="10762" y="6404"/>
                  </a:lnTo>
                  <a:cubicBezTo>
                    <a:pt x="10918" y="6333"/>
                    <a:pt x="11089" y="6276"/>
                    <a:pt x="11245" y="6248"/>
                  </a:cubicBezTo>
                  <a:cubicBezTo>
                    <a:pt x="11415" y="6205"/>
                    <a:pt x="11586" y="6177"/>
                    <a:pt x="11756" y="6177"/>
                  </a:cubicBezTo>
                  <a:lnTo>
                    <a:pt x="10535" y="1023"/>
                  </a:lnTo>
                  <a:lnTo>
                    <a:pt x="12863" y="1023"/>
                  </a:lnTo>
                  <a:cubicBezTo>
                    <a:pt x="13701" y="1023"/>
                    <a:pt x="14383" y="1704"/>
                    <a:pt x="14383" y="2556"/>
                  </a:cubicBezTo>
                  <a:lnTo>
                    <a:pt x="14383" y="11444"/>
                  </a:lnTo>
                  <a:lnTo>
                    <a:pt x="14865" y="11444"/>
                  </a:lnTo>
                  <a:cubicBezTo>
                    <a:pt x="15036" y="11444"/>
                    <a:pt x="15220" y="11458"/>
                    <a:pt x="15391" y="11501"/>
                  </a:cubicBezTo>
                  <a:lnTo>
                    <a:pt x="15391" y="2556"/>
                  </a:lnTo>
                  <a:cubicBezTo>
                    <a:pt x="15391" y="1150"/>
                    <a:pt x="14255" y="0"/>
                    <a:pt x="1286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4" name="Google Shape;364;p7"/>
            <p:cNvSpPr/>
            <p:nvPr/>
          </p:nvSpPr>
          <p:spPr>
            <a:xfrm>
              <a:off x="2469700" y="2285500"/>
              <a:ext cx="434475" cy="76325"/>
            </a:xfrm>
            <a:custGeom>
              <a:avLst/>
              <a:gdLst/>
              <a:ahLst/>
              <a:cxnLst/>
              <a:rect l="l" t="t" r="r" b="b"/>
              <a:pathLst>
                <a:path w="17379" h="3053" extrusionOk="0">
                  <a:moveTo>
                    <a:pt x="1534" y="0"/>
                  </a:moveTo>
                  <a:cubicBezTo>
                    <a:pt x="696" y="0"/>
                    <a:pt x="14" y="682"/>
                    <a:pt x="14" y="1519"/>
                  </a:cubicBezTo>
                  <a:lnTo>
                    <a:pt x="14" y="2541"/>
                  </a:lnTo>
                  <a:cubicBezTo>
                    <a:pt x="0" y="2825"/>
                    <a:pt x="242" y="3053"/>
                    <a:pt x="511" y="3053"/>
                  </a:cubicBezTo>
                  <a:lnTo>
                    <a:pt x="16867" y="3053"/>
                  </a:lnTo>
                  <a:cubicBezTo>
                    <a:pt x="17151" y="3053"/>
                    <a:pt x="17379" y="2825"/>
                    <a:pt x="17379" y="2541"/>
                  </a:cubicBezTo>
                  <a:lnTo>
                    <a:pt x="17379" y="1519"/>
                  </a:lnTo>
                  <a:cubicBezTo>
                    <a:pt x="17379" y="682"/>
                    <a:pt x="16697" y="0"/>
                    <a:pt x="15845"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5" name="Google Shape;365;p7"/>
            <p:cNvSpPr/>
            <p:nvPr/>
          </p:nvSpPr>
          <p:spPr>
            <a:xfrm>
              <a:off x="2534650" y="2154475"/>
              <a:ext cx="92350" cy="76425"/>
            </a:xfrm>
            <a:custGeom>
              <a:avLst/>
              <a:gdLst/>
              <a:ahLst/>
              <a:cxnLst/>
              <a:rect l="l" t="t" r="r" b="b"/>
              <a:pathLst>
                <a:path w="3694" h="3057" extrusionOk="0">
                  <a:moveTo>
                    <a:pt x="1970" y="1"/>
                  </a:moveTo>
                  <a:cubicBezTo>
                    <a:pt x="1850" y="1"/>
                    <a:pt x="1727" y="15"/>
                    <a:pt x="1605" y="45"/>
                  </a:cubicBezTo>
                  <a:cubicBezTo>
                    <a:pt x="284" y="357"/>
                    <a:pt x="0" y="2103"/>
                    <a:pt x="1165" y="2827"/>
                  </a:cubicBezTo>
                  <a:cubicBezTo>
                    <a:pt x="1421" y="2985"/>
                    <a:pt x="1691" y="3056"/>
                    <a:pt x="1954" y="3056"/>
                  </a:cubicBezTo>
                  <a:cubicBezTo>
                    <a:pt x="2872" y="3056"/>
                    <a:pt x="3693" y="2193"/>
                    <a:pt x="3451" y="1166"/>
                  </a:cubicBezTo>
                  <a:cubicBezTo>
                    <a:pt x="3281" y="465"/>
                    <a:pt x="2659" y="1"/>
                    <a:pt x="197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6" name="Google Shape;366;p7"/>
            <p:cNvSpPr/>
            <p:nvPr/>
          </p:nvSpPr>
          <p:spPr>
            <a:xfrm>
              <a:off x="2634025" y="2154325"/>
              <a:ext cx="102250" cy="76525"/>
            </a:xfrm>
            <a:custGeom>
              <a:avLst/>
              <a:gdLst/>
              <a:ahLst/>
              <a:cxnLst/>
              <a:rect l="l" t="t" r="r" b="b"/>
              <a:pathLst>
                <a:path w="4090" h="3061" extrusionOk="0">
                  <a:moveTo>
                    <a:pt x="2045" y="1"/>
                  </a:moveTo>
                  <a:cubicBezTo>
                    <a:pt x="1655" y="1"/>
                    <a:pt x="1264" y="150"/>
                    <a:pt x="966" y="448"/>
                  </a:cubicBezTo>
                  <a:cubicBezTo>
                    <a:pt x="1" y="1414"/>
                    <a:pt x="682" y="3061"/>
                    <a:pt x="2045" y="3061"/>
                  </a:cubicBezTo>
                  <a:cubicBezTo>
                    <a:pt x="3408" y="3061"/>
                    <a:pt x="4090" y="1414"/>
                    <a:pt x="3124" y="448"/>
                  </a:cubicBezTo>
                  <a:cubicBezTo>
                    <a:pt x="2826" y="150"/>
                    <a:pt x="2436" y="1"/>
                    <a:pt x="204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7" name="Google Shape;367;p7"/>
            <p:cNvSpPr/>
            <p:nvPr/>
          </p:nvSpPr>
          <p:spPr>
            <a:xfrm>
              <a:off x="2741225" y="2153900"/>
              <a:ext cx="92350" cy="76325"/>
            </a:xfrm>
            <a:custGeom>
              <a:avLst/>
              <a:gdLst/>
              <a:ahLst/>
              <a:cxnLst/>
              <a:rect l="l" t="t" r="r" b="b"/>
              <a:pathLst>
                <a:path w="3694" h="3053" extrusionOk="0">
                  <a:moveTo>
                    <a:pt x="1960" y="1"/>
                  </a:moveTo>
                  <a:cubicBezTo>
                    <a:pt x="1847" y="1"/>
                    <a:pt x="1733" y="13"/>
                    <a:pt x="1619" y="39"/>
                  </a:cubicBezTo>
                  <a:cubicBezTo>
                    <a:pt x="285" y="352"/>
                    <a:pt x="1" y="2112"/>
                    <a:pt x="1165" y="2822"/>
                  </a:cubicBezTo>
                  <a:cubicBezTo>
                    <a:pt x="1426" y="2981"/>
                    <a:pt x="1701" y="3053"/>
                    <a:pt x="1966" y="3053"/>
                  </a:cubicBezTo>
                  <a:cubicBezTo>
                    <a:pt x="2885" y="3053"/>
                    <a:pt x="3693" y="2199"/>
                    <a:pt x="3451" y="1175"/>
                  </a:cubicBezTo>
                  <a:cubicBezTo>
                    <a:pt x="3280" y="467"/>
                    <a:pt x="2648" y="1"/>
                    <a:pt x="1960"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68" name="Google Shape;368;p7"/>
          <p:cNvGrpSpPr/>
          <p:nvPr/>
        </p:nvGrpSpPr>
        <p:grpSpPr>
          <a:xfrm>
            <a:off x="4957987" y="1340594"/>
            <a:ext cx="3423605" cy="850406"/>
            <a:chOff x="4957987" y="1340594"/>
            <a:chExt cx="3423605" cy="850406"/>
          </a:xfrm>
        </p:grpSpPr>
        <p:sp>
          <p:nvSpPr>
            <p:cNvPr id="369" name="Google Shape;369;p7"/>
            <p:cNvSpPr txBox="1"/>
            <p:nvPr/>
          </p:nvSpPr>
          <p:spPr>
            <a:xfrm>
              <a:off x="4957987" y="1340594"/>
              <a:ext cx="3423600" cy="4878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How CBT works</a:t>
              </a:r>
              <a:endParaRPr sz="2200" b="0" i="0" u="none" strike="noStrike" cap="none">
                <a:solidFill>
                  <a:schemeClr val="dk2"/>
                </a:solidFill>
                <a:latin typeface="Domine"/>
                <a:ea typeface="Domine"/>
                <a:cs typeface="Domine"/>
                <a:sym typeface="Domine"/>
              </a:endParaRPr>
            </a:p>
          </p:txBody>
        </p:sp>
        <p:sp>
          <p:nvSpPr>
            <p:cNvPr id="370" name="Google Shape;370;p7"/>
            <p:cNvSpPr txBox="1"/>
            <p:nvPr/>
          </p:nvSpPr>
          <p:spPr>
            <a:xfrm>
              <a:off x="4957992" y="1693000"/>
              <a:ext cx="3423600" cy="498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Mercury is the closest planet to the Sun and the smallest one of them all</a:t>
              </a:r>
              <a:endParaRPr sz="1400" b="0" i="0" u="none" strike="noStrike" cap="none">
                <a:solidFill>
                  <a:schemeClr val="dk1"/>
                </a:solidFill>
                <a:latin typeface="DM Sans"/>
                <a:ea typeface="DM Sans"/>
                <a:cs typeface="DM Sans"/>
                <a:sym typeface="DM Sans"/>
              </a:endParaRPr>
            </a:p>
          </p:txBody>
        </p:sp>
      </p:grpSp>
      <p:sp>
        <p:nvSpPr>
          <p:cNvPr id="371" name="Google Shape;371;p7"/>
          <p:cNvSpPr/>
          <p:nvPr/>
        </p:nvSpPr>
        <p:spPr>
          <a:xfrm>
            <a:off x="3964594" y="1358840"/>
            <a:ext cx="813900" cy="8139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72" name="Google Shape;372;p7"/>
          <p:cNvGrpSpPr/>
          <p:nvPr/>
        </p:nvGrpSpPr>
        <p:grpSpPr>
          <a:xfrm>
            <a:off x="4141706" y="1548665"/>
            <a:ext cx="459675" cy="434250"/>
            <a:chOff x="4690625" y="2634625"/>
            <a:chExt cx="459675" cy="434250"/>
          </a:xfrm>
        </p:grpSpPr>
        <p:sp>
          <p:nvSpPr>
            <p:cNvPr id="373" name="Google Shape;373;p7"/>
            <p:cNvSpPr/>
            <p:nvPr/>
          </p:nvSpPr>
          <p:spPr>
            <a:xfrm>
              <a:off x="4890100" y="2804425"/>
              <a:ext cx="57175" cy="94450"/>
            </a:xfrm>
            <a:custGeom>
              <a:avLst/>
              <a:gdLst/>
              <a:ahLst/>
              <a:cxnLst/>
              <a:rect l="l" t="t" r="r" b="b"/>
              <a:pathLst>
                <a:path w="2287" h="3778" extrusionOk="0">
                  <a:moveTo>
                    <a:pt x="1151" y="0"/>
                  </a:moveTo>
                  <a:cubicBezTo>
                    <a:pt x="356" y="0"/>
                    <a:pt x="1" y="980"/>
                    <a:pt x="583" y="1491"/>
                  </a:cubicBezTo>
                  <a:cubicBezTo>
                    <a:pt x="725" y="1619"/>
                    <a:pt x="782" y="1789"/>
                    <a:pt x="753" y="1974"/>
                  </a:cubicBezTo>
                  <a:lnTo>
                    <a:pt x="398" y="3777"/>
                  </a:lnTo>
                  <a:lnTo>
                    <a:pt x="1875" y="3777"/>
                  </a:lnTo>
                  <a:lnTo>
                    <a:pt x="1534" y="1974"/>
                  </a:lnTo>
                  <a:cubicBezTo>
                    <a:pt x="1491" y="1789"/>
                    <a:pt x="1562" y="1605"/>
                    <a:pt x="1690" y="1491"/>
                  </a:cubicBezTo>
                  <a:lnTo>
                    <a:pt x="1704" y="1491"/>
                  </a:lnTo>
                  <a:cubicBezTo>
                    <a:pt x="2287" y="980"/>
                    <a:pt x="1932" y="0"/>
                    <a:pt x="115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4" name="Google Shape;374;p7"/>
            <p:cNvSpPr/>
            <p:nvPr/>
          </p:nvSpPr>
          <p:spPr>
            <a:xfrm>
              <a:off x="4690625" y="2634625"/>
              <a:ext cx="459675" cy="434250"/>
            </a:xfrm>
            <a:custGeom>
              <a:avLst/>
              <a:gdLst/>
              <a:ahLst/>
              <a:cxnLst/>
              <a:rect l="l" t="t" r="r" b="b"/>
              <a:pathLst>
                <a:path w="18387" h="17370" extrusionOk="0">
                  <a:moveTo>
                    <a:pt x="9130" y="5770"/>
                  </a:moveTo>
                  <a:cubicBezTo>
                    <a:pt x="10692" y="5770"/>
                    <a:pt x="11558" y="7602"/>
                    <a:pt x="10564" y="8823"/>
                  </a:cubicBezTo>
                  <a:lnTo>
                    <a:pt x="10975" y="10967"/>
                  </a:lnTo>
                  <a:cubicBezTo>
                    <a:pt x="11046" y="11279"/>
                    <a:pt x="10805" y="11577"/>
                    <a:pt x="10479" y="11577"/>
                  </a:cubicBezTo>
                  <a:lnTo>
                    <a:pt x="7767" y="11577"/>
                  </a:lnTo>
                  <a:cubicBezTo>
                    <a:pt x="7440" y="11577"/>
                    <a:pt x="7213" y="11279"/>
                    <a:pt x="7270" y="10967"/>
                  </a:cubicBezTo>
                  <a:lnTo>
                    <a:pt x="7682" y="8823"/>
                  </a:lnTo>
                  <a:cubicBezTo>
                    <a:pt x="6688" y="7602"/>
                    <a:pt x="7554" y="5770"/>
                    <a:pt x="9130" y="5770"/>
                  </a:cubicBezTo>
                  <a:close/>
                  <a:moveTo>
                    <a:pt x="6673" y="0"/>
                  </a:moveTo>
                  <a:cubicBezTo>
                    <a:pt x="5042" y="0"/>
                    <a:pt x="3528" y="1271"/>
                    <a:pt x="3465" y="3101"/>
                  </a:cubicBezTo>
                  <a:cubicBezTo>
                    <a:pt x="3465" y="3797"/>
                    <a:pt x="3791" y="4450"/>
                    <a:pt x="4359" y="4876"/>
                  </a:cubicBezTo>
                  <a:cubicBezTo>
                    <a:pt x="4473" y="4961"/>
                    <a:pt x="4601" y="5032"/>
                    <a:pt x="4728" y="5089"/>
                  </a:cubicBezTo>
                  <a:lnTo>
                    <a:pt x="4814" y="5032"/>
                  </a:lnTo>
                  <a:cubicBezTo>
                    <a:pt x="5012" y="4904"/>
                    <a:pt x="5211" y="4819"/>
                    <a:pt x="5438" y="4776"/>
                  </a:cubicBezTo>
                  <a:cubicBezTo>
                    <a:pt x="5470" y="4771"/>
                    <a:pt x="5501" y="4769"/>
                    <a:pt x="5530" y="4769"/>
                  </a:cubicBezTo>
                  <a:cubicBezTo>
                    <a:pt x="6106" y="4769"/>
                    <a:pt x="6231" y="5649"/>
                    <a:pt x="5623" y="5770"/>
                  </a:cubicBezTo>
                  <a:cubicBezTo>
                    <a:pt x="5538" y="5784"/>
                    <a:pt x="5452" y="5827"/>
                    <a:pt x="5396" y="5870"/>
                  </a:cubicBezTo>
                  <a:cubicBezTo>
                    <a:pt x="5140" y="6040"/>
                    <a:pt x="5069" y="6381"/>
                    <a:pt x="5211" y="6636"/>
                  </a:cubicBezTo>
                  <a:cubicBezTo>
                    <a:pt x="5339" y="6892"/>
                    <a:pt x="5254" y="7190"/>
                    <a:pt x="5012" y="7332"/>
                  </a:cubicBezTo>
                  <a:cubicBezTo>
                    <a:pt x="4927" y="7375"/>
                    <a:pt x="4842" y="7389"/>
                    <a:pt x="4771" y="7389"/>
                  </a:cubicBezTo>
                  <a:cubicBezTo>
                    <a:pt x="4572" y="7389"/>
                    <a:pt x="4402" y="7289"/>
                    <a:pt x="4317" y="7119"/>
                  </a:cubicBezTo>
                  <a:cubicBezTo>
                    <a:pt x="4118" y="6764"/>
                    <a:pt x="4075" y="6338"/>
                    <a:pt x="4175" y="5955"/>
                  </a:cubicBezTo>
                  <a:cubicBezTo>
                    <a:pt x="3323" y="5500"/>
                    <a:pt x="2726" y="4705"/>
                    <a:pt x="2528" y="3782"/>
                  </a:cubicBezTo>
                  <a:cubicBezTo>
                    <a:pt x="2457" y="3896"/>
                    <a:pt x="2386" y="4010"/>
                    <a:pt x="2329" y="4137"/>
                  </a:cubicBezTo>
                  <a:cubicBezTo>
                    <a:pt x="2116" y="4606"/>
                    <a:pt x="2059" y="5145"/>
                    <a:pt x="2187" y="5657"/>
                  </a:cubicBezTo>
                  <a:cubicBezTo>
                    <a:pt x="582" y="6608"/>
                    <a:pt x="0" y="8638"/>
                    <a:pt x="852" y="10299"/>
                  </a:cubicBezTo>
                  <a:cubicBezTo>
                    <a:pt x="1292" y="10924"/>
                    <a:pt x="2016" y="11307"/>
                    <a:pt x="2797" y="11307"/>
                  </a:cubicBezTo>
                  <a:cubicBezTo>
                    <a:pt x="2982" y="11307"/>
                    <a:pt x="3167" y="11279"/>
                    <a:pt x="3351" y="11236"/>
                  </a:cubicBezTo>
                  <a:cubicBezTo>
                    <a:pt x="3351" y="11180"/>
                    <a:pt x="3337" y="11123"/>
                    <a:pt x="3337" y="11066"/>
                  </a:cubicBezTo>
                  <a:cubicBezTo>
                    <a:pt x="3337" y="10839"/>
                    <a:pt x="3380" y="10612"/>
                    <a:pt x="3479" y="10399"/>
                  </a:cubicBezTo>
                  <a:cubicBezTo>
                    <a:pt x="3573" y="10176"/>
                    <a:pt x="3750" y="10083"/>
                    <a:pt x="3928" y="10083"/>
                  </a:cubicBezTo>
                  <a:cubicBezTo>
                    <a:pt x="4260" y="10083"/>
                    <a:pt x="4596" y="10408"/>
                    <a:pt x="4402" y="10825"/>
                  </a:cubicBezTo>
                  <a:cubicBezTo>
                    <a:pt x="4373" y="10896"/>
                    <a:pt x="4345" y="10981"/>
                    <a:pt x="4359" y="11066"/>
                  </a:cubicBezTo>
                  <a:cubicBezTo>
                    <a:pt x="4345" y="11364"/>
                    <a:pt x="4586" y="11620"/>
                    <a:pt x="4885" y="11648"/>
                  </a:cubicBezTo>
                  <a:cubicBezTo>
                    <a:pt x="5168" y="11677"/>
                    <a:pt x="5367" y="11932"/>
                    <a:pt x="5339" y="12216"/>
                  </a:cubicBezTo>
                  <a:cubicBezTo>
                    <a:pt x="5298" y="12477"/>
                    <a:pt x="5071" y="12671"/>
                    <a:pt x="4812" y="12671"/>
                  </a:cubicBezTo>
                  <a:cubicBezTo>
                    <a:pt x="4803" y="12671"/>
                    <a:pt x="4794" y="12671"/>
                    <a:pt x="4785" y="12670"/>
                  </a:cubicBezTo>
                  <a:cubicBezTo>
                    <a:pt x="4402" y="12628"/>
                    <a:pt x="4047" y="12457"/>
                    <a:pt x="3791" y="12173"/>
                  </a:cubicBezTo>
                  <a:lnTo>
                    <a:pt x="3734" y="12202"/>
                  </a:lnTo>
                  <a:cubicBezTo>
                    <a:pt x="3436" y="12287"/>
                    <a:pt x="3110" y="12330"/>
                    <a:pt x="2797" y="12330"/>
                  </a:cubicBezTo>
                  <a:cubicBezTo>
                    <a:pt x="2570" y="12330"/>
                    <a:pt x="2343" y="12301"/>
                    <a:pt x="2116" y="12259"/>
                  </a:cubicBezTo>
                  <a:lnTo>
                    <a:pt x="2116" y="12259"/>
                  </a:lnTo>
                  <a:cubicBezTo>
                    <a:pt x="2116" y="12599"/>
                    <a:pt x="2187" y="12940"/>
                    <a:pt x="2329" y="13252"/>
                  </a:cubicBezTo>
                  <a:cubicBezTo>
                    <a:pt x="2386" y="13380"/>
                    <a:pt x="2457" y="13508"/>
                    <a:pt x="2542" y="13636"/>
                  </a:cubicBezTo>
                  <a:cubicBezTo>
                    <a:pt x="2570" y="13508"/>
                    <a:pt x="2613" y="13380"/>
                    <a:pt x="2655" y="13252"/>
                  </a:cubicBezTo>
                  <a:cubicBezTo>
                    <a:pt x="2735" y="13013"/>
                    <a:pt x="2921" y="12911"/>
                    <a:pt x="3110" y="12911"/>
                  </a:cubicBezTo>
                  <a:cubicBezTo>
                    <a:pt x="3425" y="12911"/>
                    <a:pt x="3749" y="13194"/>
                    <a:pt x="3607" y="13593"/>
                  </a:cubicBezTo>
                  <a:cubicBezTo>
                    <a:pt x="3337" y="14360"/>
                    <a:pt x="3550" y="15240"/>
                    <a:pt x="3976" y="15893"/>
                  </a:cubicBezTo>
                  <a:cubicBezTo>
                    <a:pt x="4089" y="16064"/>
                    <a:pt x="4217" y="16234"/>
                    <a:pt x="4359" y="16376"/>
                  </a:cubicBezTo>
                  <a:cubicBezTo>
                    <a:pt x="4955" y="17015"/>
                    <a:pt x="5807" y="17370"/>
                    <a:pt x="6673" y="17370"/>
                  </a:cubicBezTo>
                  <a:cubicBezTo>
                    <a:pt x="7554" y="17370"/>
                    <a:pt x="8377" y="17029"/>
                    <a:pt x="8988" y="16404"/>
                  </a:cubicBezTo>
                  <a:cubicBezTo>
                    <a:pt x="9300" y="15865"/>
                    <a:pt x="9371" y="15212"/>
                    <a:pt x="9172" y="14630"/>
                  </a:cubicBezTo>
                  <a:cubicBezTo>
                    <a:pt x="9067" y="14244"/>
                    <a:pt x="9373" y="13983"/>
                    <a:pt x="9676" y="13983"/>
                  </a:cubicBezTo>
                  <a:cubicBezTo>
                    <a:pt x="9864" y="13983"/>
                    <a:pt x="10051" y="14084"/>
                    <a:pt x="10138" y="14317"/>
                  </a:cubicBezTo>
                  <a:cubicBezTo>
                    <a:pt x="10408" y="15155"/>
                    <a:pt x="10308" y="16092"/>
                    <a:pt x="9868" y="16859"/>
                  </a:cubicBezTo>
                  <a:cubicBezTo>
                    <a:pt x="10401" y="17198"/>
                    <a:pt x="10992" y="17357"/>
                    <a:pt x="11574" y="17357"/>
                  </a:cubicBezTo>
                  <a:cubicBezTo>
                    <a:pt x="12822" y="17357"/>
                    <a:pt x="14031" y="16626"/>
                    <a:pt x="14553" y="15368"/>
                  </a:cubicBezTo>
                  <a:cubicBezTo>
                    <a:pt x="14241" y="15325"/>
                    <a:pt x="13929" y="15226"/>
                    <a:pt x="13659" y="15084"/>
                  </a:cubicBezTo>
                  <a:cubicBezTo>
                    <a:pt x="13196" y="14780"/>
                    <a:pt x="13475" y="14131"/>
                    <a:pt x="13921" y="14131"/>
                  </a:cubicBezTo>
                  <a:cubicBezTo>
                    <a:pt x="13996" y="14131"/>
                    <a:pt x="14075" y="14149"/>
                    <a:pt x="14156" y="14190"/>
                  </a:cubicBezTo>
                  <a:cubicBezTo>
                    <a:pt x="14355" y="14303"/>
                    <a:pt x="14568" y="14360"/>
                    <a:pt x="14781" y="14374"/>
                  </a:cubicBezTo>
                  <a:cubicBezTo>
                    <a:pt x="15732" y="13948"/>
                    <a:pt x="16271" y="12940"/>
                    <a:pt x="16115" y="11918"/>
                  </a:cubicBezTo>
                  <a:cubicBezTo>
                    <a:pt x="15831" y="11549"/>
                    <a:pt x="15391" y="11336"/>
                    <a:pt x="14937" y="11322"/>
                  </a:cubicBezTo>
                  <a:cubicBezTo>
                    <a:pt x="14894" y="11449"/>
                    <a:pt x="14823" y="11563"/>
                    <a:pt x="14752" y="11677"/>
                  </a:cubicBezTo>
                  <a:cubicBezTo>
                    <a:pt x="14653" y="11818"/>
                    <a:pt x="14497" y="11904"/>
                    <a:pt x="14340" y="11904"/>
                  </a:cubicBezTo>
                  <a:cubicBezTo>
                    <a:pt x="14227" y="11904"/>
                    <a:pt x="14127" y="11875"/>
                    <a:pt x="14042" y="11818"/>
                  </a:cubicBezTo>
                  <a:cubicBezTo>
                    <a:pt x="13815" y="11662"/>
                    <a:pt x="13758" y="11336"/>
                    <a:pt x="13914" y="11109"/>
                  </a:cubicBezTo>
                  <a:cubicBezTo>
                    <a:pt x="13971" y="11009"/>
                    <a:pt x="14014" y="10910"/>
                    <a:pt x="14014" y="10796"/>
                  </a:cubicBezTo>
                  <a:cubicBezTo>
                    <a:pt x="14028" y="10654"/>
                    <a:pt x="13985" y="10526"/>
                    <a:pt x="13900" y="10427"/>
                  </a:cubicBezTo>
                  <a:cubicBezTo>
                    <a:pt x="13605" y="10030"/>
                    <a:pt x="13960" y="9604"/>
                    <a:pt x="14330" y="9604"/>
                  </a:cubicBezTo>
                  <a:cubicBezTo>
                    <a:pt x="14477" y="9604"/>
                    <a:pt x="14625" y="9670"/>
                    <a:pt x="14738" y="9831"/>
                  </a:cubicBezTo>
                  <a:cubicBezTo>
                    <a:pt x="14837" y="9973"/>
                    <a:pt x="14908" y="10143"/>
                    <a:pt x="14965" y="10314"/>
                  </a:cubicBezTo>
                  <a:cubicBezTo>
                    <a:pt x="15661" y="10328"/>
                    <a:pt x="16328" y="10626"/>
                    <a:pt x="16797" y="11151"/>
                  </a:cubicBezTo>
                  <a:cubicBezTo>
                    <a:pt x="18387" y="9504"/>
                    <a:pt x="18032" y="6807"/>
                    <a:pt x="16073" y="5642"/>
                  </a:cubicBezTo>
                  <a:cubicBezTo>
                    <a:pt x="15703" y="5436"/>
                    <a:pt x="15298" y="5336"/>
                    <a:pt x="14897" y="5336"/>
                  </a:cubicBezTo>
                  <a:cubicBezTo>
                    <a:pt x="14248" y="5336"/>
                    <a:pt x="13607" y="5597"/>
                    <a:pt x="13134" y="6097"/>
                  </a:cubicBezTo>
                  <a:cubicBezTo>
                    <a:pt x="13027" y="6206"/>
                    <a:pt x="12905" y="6252"/>
                    <a:pt x="12787" y="6252"/>
                  </a:cubicBezTo>
                  <a:cubicBezTo>
                    <a:pt x="12399" y="6252"/>
                    <a:pt x="12047" y="5760"/>
                    <a:pt x="12395" y="5401"/>
                  </a:cubicBezTo>
                  <a:cubicBezTo>
                    <a:pt x="13054" y="4693"/>
                    <a:pt x="13965" y="4314"/>
                    <a:pt x="14897" y="4314"/>
                  </a:cubicBezTo>
                  <a:cubicBezTo>
                    <a:pt x="15291" y="4314"/>
                    <a:pt x="15689" y="4381"/>
                    <a:pt x="16073" y="4521"/>
                  </a:cubicBezTo>
                  <a:cubicBezTo>
                    <a:pt x="16030" y="4393"/>
                    <a:pt x="15987" y="4251"/>
                    <a:pt x="15931" y="4123"/>
                  </a:cubicBezTo>
                  <a:cubicBezTo>
                    <a:pt x="15718" y="3669"/>
                    <a:pt x="15377" y="3286"/>
                    <a:pt x="14923" y="3058"/>
                  </a:cubicBezTo>
                  <a:cubicBezTo>
                    <a:pt x="14823" y="3002"/>
                    <a:pt x="14710" y="2959"/>
                    <a:pt x="14582" y="2959"/>
                  </a:cubicBezTo>
                  <a:cubicBezTo>
                    <a:pt x="14564" y="2958"/>
                    <a:pt x="14547" y="2957"/>
                    <a:pt x="14529" y="2957"/>
                  </a:cubicBezTo>
                  <a:cubicBezTo>
                    <a:pt x="14306" y="2957"/>
                    <a:pt x="14085" y="3040"/>
                    <a:pt x="13900" y="3172"/>
                  </a:cubicBezTo>
                  <a:cubicBezTo>
                    <a:pt x="13800" y="3239"/>
                    <a:pt x="13700" y="3267"/>
                    <a:pt x="13606" y="3267"/>
                  </a:cubicBezTo>
                  <a:cubicBezTo>
                    <a:pt x="13177" y="3267"/>
                    <a:pt x="12873" y="2674"/>
                    <a:pt x="13304" y="2348"/>
                  </a:cubicBezTo>
                  <a:cubicBezTo>
                    <a:pt x="13659" y="2093"/>
                    <a:pt x="14085" y="1951"/>
                    <a:pt x="14525" y="1937"/>
                  </a:cubicBezTo>
                  <a:cubicBezTo>
                    <a:pt x="14369" y="1582"/>
                    <a:pt x="14156" y="1269"/>
                    <a:pt x="13900" y="1000"/>
                  </a:cubicBezTo>
                  <a:cubicBezTo>
                    <a:pt x="13304" y="361"/>
                    <a:pt x="12452" y="6"/>
                    <a:pt x="11586" y="6"/>
                  </a:cubicBezTo>
                  <a:cubicBezTo>
                    <a:pt x="10635" y="6"/>
                    <a:pt x="9726" y="418"/>
                    <a:pt x="9116" y="1156"/>
                  </a:cubicBezTo>
                  <a:lnTo>
                    <a:pt x="9116" y="1142"/>
                  </a:lnTo>
                  <a:cubicBezTo>
                    <a:pt x="8846" y="1639"/>
                    <a:pt x="8789" y="2206"/>
                    <a:pt x="8931" y="2746"/>
                  </a:cubicBezTo>
                  <a:cubicBezTo>
                    <a:pt x="9042" y="3121"/>
                    <a:pt x="8729" y="3368"/>
                    <a:pt x="8424" y="3368"/>
                  </a:cubicBezTo>
                  <a:cubicBezTo>
                    <a:pt x="8220" y="3368"/>
                    <a:pt x="8020" y="3257"/>
                    <a:pt x="7951" y="3002"/>
                  </a:cubicBezTo>
                  <a:cubicBezTo>
                    <a:pt x="7724" y="2150"/>
                    <a:pt x="7852" y="1227"/>
                    <a:pt x="8335" y="474"/>
                  </a:cubicBezTo>
                  <a:cubicBezTo>
                    <a:pt x="7803" y="149"/>
                    <a:pt x="7231" y="0"/>
                    <a:pt x="6673"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grpSp>
        <p:nvGrpSpPr>
          <p:cNvPr id="375" name="Google Shape;375;p7"/>
          <p:cNvGrpSpPr/>
          <p:nvPr/>
        </p:nvGrpSpPr>
        <p:grpSpPr>
          <a:xfrm>
            <a:off x="4957987" y="3541693"/>
            <a:ext cx="3423605" cy="850254"/>
            <a:chOff x="4957987" y="3541693"/>
            <a:chExt cx="3423605" cy="850254"/>
          </a:xfrm>
        </p:grpSpPr>
        <p:sp>
          <p:nvSpPr>
            <p:cNvPr id="376" name="Google Shape;376;p7"/>
            <p:cNvSpPr txBox="1"/>
            <p:nvPr/>
          </p:nvSpPr>
          <p:spPr>
            <a:xfrm>
              <a:off x="4957987" y="3541693"/>
              <a:ext cx="3423600" cy="4878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Benefits</a:t>
              </a:r>
              <a:endParaRPr sz="2200" b="0" i="0" u="none" strike="noStrike" cap="none">
                <a:solidFill>
                  <a:schemeClr val="dk2"/>
                </a:solidFill>
                <a:latin typeface="Domine"/>
                <a:ea typeface="Domine"/>
                <a:cs typeface="Domine"/>
                <a:sym typeface="Domine"/>
              </a:endParaRPr>
            </a:p>
          </p:txBody>
        </p:sp>
        <p:sp>
          <p:nvSpPr>
            <p:cNvPr id="377" name="Google Shape;377;p7"/>
            <p:cNvSpPr txBox="1"/>
            <p:nvPr/>
          </p:nvSpPr>
          <p:spPr>
            <a:xfrm>
              <a:off x="4957992" y="3893947"/>
              <a:ext cx="3423600" cy="498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Earth is the third planet from the Sun and the only one that harbors life</a:t>
              </a:r>
              <a:endParaRPr sz="1400" b="0" i="0" u="none" strike="noStrike" cap="none">
                <a:solidFill>
                  <a:schemeClr val="dk1"/>
                </a:solidFill>
                <a:latin typeface="DM Sans"/>
                <a:ea typeface="DM Sans"/>
                <a:cs typeface="DM Sans"/>
                <a:sym typeface="DM Sans"/>
              </a:endParaRPr>
            </a:p>
          </p:txBody>
        </p:sp>
      </p:grpSp>
      <p:sp>
        <p:nvSpPr>
          <p:cNvPr id="378" name="Google Shape;378;p7"/>
          <p:cNvSpPr/>
          <p:nvPr/>
        </p:nvSpPr>
        <p:spPr>
          <a:xfrm>
            <a:off x="3964594" y="3559863"/>
            <a:ext cx="813900" cy="8139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79" name="Google Shape;379;p7"/>
          <p:cNvGrpSpPr/>
          <p:nvPr/>
        </p:nvGrpSpPr>
        <p:grpSpPr>
          <a:xfrm>
            <a:off x="4147206" y="3779376"/>
            <a:ext cx="448675" cy="374875"/>
            <a:chOff x="238125" y="3344625"/>
            <a:chExt cx="448675" cy="374875"/>
          </a:xfrm>
        </p:grpSpPr>
        <p:sp>
          <p:nvSpPr>
            <p:cNvPr id="380" name="Google Shape;380;p7"/>
            <p:cNvSpPr/>
            <p:nvPr/>
          </p:nvSpPr>
          <p:spPr>
            <a:xfrm>
              <a:off x="238125" y="3344650"/>
              <a:ext cx="204475" cy="373425"/>
            </a:xfrm>
            <a:custGeom>
              <a:avLst/>
              <a:gdLst/>
              <a:ahLst/>
              <a:cxnLst/>
              <a:rect l="l" t="t" r="r" b="b"/>
              <a:pathLst>
                <a:path w="8179" h="14937" extrusionOk="0">
                  <a:moveTo>
                    <a:pt x="4813" y="1"/>
                  </a:moveTo>
                  <a:cubicBezTo>
                    <a:pt x="2158" y="1"/>
                    <a:pt x="0" y="2159"/>
                    <a:pt x="0" y="4814"/>
                  </a:cubicBezTo>
                  <a:cubicBezTo>
                    <a:pt x="0" y="7511"/>
                    <a:pt x="2442" y="10408"/>
                    <a:pt x="3493" y="11515"/>
                  </a:cubicBezTo>
                  <a:cubicBezTo>
                    <a:pt x="4330" y="12424"/>
                    <a:pt x="5267" y="13247"/>
                    <a:pt x="6290" y="13971"/>
                  </a:cubicBezTo>
                  <a:cubicBezTo>
                    <a:pt x="7028" y="14483"/>
                    <a:pt x="7653" y="14795"/>
                    <a:pt x="8178" y="14937"/>
                  </a:cubicBezTo>
                  <a:lnTo>
                    <a:pt x="8178" y="1378"/>
                  </a:lnTo>
                  <a:cubicBezTo>
                    <a:pt x="7284" y="483"/>
                    <a:pt x="6077" y="1"/>
                    <a:pt x="4813"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81" name="Google Shape;381;p7"/>
            <p:cNvSpPr/>
            <p:nvPr/>
          </p:nvSpPr>
          <p:spPr>
            <a:xfrm>
              <a:off x="468125" y="3344625"/>
              <a:ext cx="218675" cy="374875"/>
            </a:xfrm>
            <a:custGeom>
              <a:avLst/>
              <a:gdLst/>
              <a:ahLst/>
              <a:cxnLst/>
              <a:rect l="l" t="t" r="r" b="b"/>
              <a:pathLst>
                <a:path w="8747" h="14995" extrusionOk="0">
                  <a:moveTo>
                    <a:pt x="2197" y="1"/>
                  </a:moveTo>
                  <a:cubicBezTo>
                    <a:pt x="1429" y="1"/>
                    <a:pt x="648" y="269"/>
                    <a:pt x="0" y="854"/>
                  </a:cubicBezTo>
                  <a:lnTo>
                    <a:pt x="0" y="14824"/>
                  </a:lnTo>
                  <a:cubicBezTo>
                    <a:pt x="298" y="14938"/>
                    <a:pt x="625" y="14995"/>
                    <a:pt x="952" y="14995"/>
                  </a:cubicBezTo>
                  <a:cubicBezTo>
                    <a:pt x="2300" y="14995"/>
                    <a:pt x="3436" y="14015"/>
                    <a:pt x="3663" y="12695"/>
                  </a:cubicBezTo>
                  <a:cubicBezTo>
                    <a:pt x="3621" y="12283"/>
                    <a:pt x="3436" y="11900"/>
                    <a:pt x="3138" y="11601"/>
                  </a:cubicBezTo>
                  <a:cubicBezTo>
                    <a:pt x="3110" y="11573"/>
                    <a:pt x="3081" y="11545"/>
                    <a:pt x="3067" y="11502"/>
                  </a:cubicBezTo>
                  <a:cubicBezTo>
                    <a:pt x="3053" y="11530"/>
                    <a:pt x="3039" y="11573"/>
                    <a:pt x="3039" y="11601"/>
                  </a:cubicBezTo>
                  <a:cubicBezTo>
                    <a:pt x="2982" y="11829"/>
                    <a:pt x="2769" y="11985"/>
                    <a:pt x="2542" y="11985"/>
                  </a:cubicBezTo>
                  <a:cubicBezTo>
                    <a:pt x="2499" y="11985"/>
                    <a:pt x="2457" y="11985"/>
                    <a:pt x="2414" y="11971"/>
                  </a:cubicBezTo>
                  <a:cubicBezTo>
                    <a:pt x="2144" y="11914"/>
                    <a:pt x="1974" y="11630"/>
                    <a:pt x="2045" y="11360"/>
                  </a:cubicBezTo>
                  <a:cubicBezTo>
                    <a:pt x="2244" y="10551"/>
                    <a:pt x="2968" y="9983"/>
                    <a:pt x="3805" y="9983"/>
                  </a:cubicBezTo>
                  <a:cubicBezTo>
                    <a:pt x="4388" y="9983"/>
                    <a:pt x="4501" y="10806"/>
                    <a:pt x="3947" y="10977"/>
                  </a:cubicBezTo>
                  <a:cubicBezTo>
                    <a:pt x="4260" y="11317"/>
                    <a:pt x="4487" y="11729"/>
                    <a:pt x="4601" y="12169"/>
                  </a:cubicBezTo>
                  <a:cubicBezTo>
                    <a:pt x="4984" y="11871"/>
                    <a:pt x="5282" y="11488"/>
                    <a:pt x="5467" y="11048"/>
                  </a:cubicBezTo>
                  <a:cubicBezTo>
                    <a:pt x="5509" y="10849"/>
                    <a:pt x="5538" y="10664"/>
                    <a:pt x="5538" y="10466"/>
                  </a:cubicBezTo>
                  <a:cubicBezTo>
                    <a:pt x="5523" y="9770"/>
                    <a:pt x="5197" y="9117"/>
                    <a:pt x="4643" y="8691"/>
                  </a:cubicBezTo>
                  <a:cubicBezTo>
                    <a:pt x="4208" y="8359"/>
                    <a:pt x="4521" y="7768"/>
                    <a:pt x="4941" y="7768"/>
                  </a:cubicBezTo>
                  <a:cubicBezTo>
                    <a:pt x="5042" y="7768"/>
                    <a:pt x="5149" y="7802"/>
                    <a:pt x="5254" y="7882"/>
                  </a:cubicBezTo>
                  <a:cubicBezTo>
                    <a:pt x="6063" y="8492"/>
                    <a:pt x="6546" y="9443"/>
                    <a:pt x="6560" y="10466"/>
                  </a:cubicBezTo>
                  <a:lnTo>
                    <a:pt x="6560" y="10707"/>
                  </a:lnTo>
                  <a:cubicBezTo>
                    <a:pt x="8462" y="9827"/>
                    <a:pt x="8746" y="7228"/>
                    <a:pt x="7071" y="5965"/>
                  </a:cubicBezTo>
                  <a:lnTo>
                    <a:pt x="7057" y="5965"/>
                  </a:lnTo>
                  <a:cubicBezTo>
                    <a:pt x="7114" y="5766"/>
                    <a:pt x="7128" y="5553"/>
                    <a:pt x="7128" y="5354"/>
                  </a:cubicBezTo>
                  <a:cubicBezTo>
                    <a:pt x="7128" y="4616"/>
                    <a:pt x="6844" y="3920"/>
                    <a:pt x="6333" y="3395"/>
                  </a:cubicBezTo>
                  <a:cubicBezTo>
                    <a:pt x="6176" y="4020"/>
                    <a:pt x="5836" y="4588"/>
                    <a:pt x="5353" y="5014"/>
                  </a:cubicBezTo>
                  <a:cubicBezTo>
                    <a:pt x="5239" y="5127"/>
                    <a:pt x="5097" y="5198"/>
                    <a:pt x="4955" y="5212"/>
                  </a:cubicBezTo>
                  <a:cubicBezTo>
                    <a:pt x="4700" y="5212"/>
                    <a:pt x="4487" y="5014"/>
                    <a:pt x="4444" y="4772"/>
                  </a:cubicBezTo>
                  <a:cubicBezTo>
                    <a:pt x="4388" y="4360"/>
                    <a:pt x="4132" y="4020"/>
                    <a:pt x="3749" y="3864"/>
                  </a:cubicBezTo>
                  <a:cubicBezTo>
                    <a:pt x="3228" y="3622"/>
                    <a:pt x="3457" y="2894"/>
                    <a:pt x="3947" y="2894"/>
                  </a:cubicBezTo>
                  <a:cubicBezTo>
                    <a:pt x="4005" y="2894"/>
                    <a:pt x="4067" y="2904"/>
                    <a:pt x="4132" y="2926"/>
                  </a:cubicBezTo>
                  <a:cubicBezTo>
                    <a:pt x="4530" y="3083"/>
                    <a:pt x="4870" y="3367"/>
                    <a:pt x="5112" y="3722"/>
                  </a:cubicBezTo>
                  <a:cubicBezTo>
                    <a:pt x="5310" y="3395"/>
                    <a:pt x="5424" y="3012"/>
                    <a:pt x="5424" y="2628"/>
                  </a:cubicBezTo>
                  <a:cubicBezTo>
                    <a:pt x="5088" y="987"/>
                    <a:pt x="3668" y="1"/>
                    <a:pt x="2197"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cxnSp>
        <p:nvCxnSpPr>
          <p:cNvPr id="382" name="Google Shape;382;p7"/>
          <p:cNvCxnSpPr>
            <a:stCxn id="371" idx="1"/>
            <a:endCxn id="357" idx="3"/>
          </p:cNvCxnSpPr>
          <p:nvPr/>
        </p:nvCxnSpPr>
        <p:spPr>
          <a:xfrm flipH="1">
            <a:off x="3464494" y="1765790"/>
            <a:ext cx="500100" cy="1099200"/>
          </a:xfrm>
          <a:prstGeom prst="bentConnector3">
            <a:avLst>
              <a:gd name="adj1" fmla="val 49999"/>
            </a:avLst>
          </a:prstGeom>
          <a:noFill/>
          <a:ln w="19050" cap="flat" cmpd="sng">
            <a:solidFill>
              <a:schemeClr val="dk1"/>
            </a:solidFill>
            <a:prstDash val="solid"/>
            <a:round/>
            <a:headEnd type="none" w="sm" len="sm"/>
            <a:tailEnd type="none" w="sm" len="sm"/>
          </a:ln>
        </p:spPr>
      </p:cxnSp>
      <p:cxnSp>
        <p:nvCxnSpPr>
          <p:cNvPr id="383" name="Google Shape;383;p7"/>
          <p:cNvCxnSpPr>
            <a:stCxn id="361" idx="1"/>
            <a:endCxn id="357" idx="3"/>
          </p:cNvCxnSpPr>
          <p:nvPr/>
        </p:nvCxnSpPr>
        <p:spPr>
          <a:xfrm rot="10800000">
            <a:off x="3464494" y="2864840"/>
            <a:ext cx="500100" cy="1500"/>
          </a:xfrm>
          <a:prstGeom prst="bentConnector3">
            <a:avLst>
              <a:gd name="adj1" fmla="val 49999"/>
            </a:avLst>
          </a:prstGeom>
          <a:noFill/>
          <a:ln w="19050" cap="flat" cmpd="sng">
            <a:solidFill>
              <a:schemeClr val="dk1"/>
            </a:solidFill>
            <a:prstDash val="solid"/>
            <a:round/>
            <a:headEnd type="none" w="sm" len="sm"/>
            <a:tailEnd type="none" w="sm" len="sm"/>
          </a:ln>
        </p:spPr>
      </p:cxnSp>
      <p:cxnSp>
        <p:nvCxnSpPr>
          <p:cNvPr id="384" name="Google Shape;384;p7"/>
          <p:cNvCxnSpPr>
            <a:stCxn id="378" idx="1"/>
            <a:endCxn id="357" idx="3"/>
          </p:cNvCxnSpPr>
          <p:nvPr/>
        </p:nvCxnSpPr>
        <p:spPr>
          <a:xfrm rot="10800000">
            <a:off x="3464494" y="2864913"/>
            <a:ext cx="500100" cy="1101900"/>
          </a:xfrm>
          <a:prstGeom prst="bentConnector3">
            <a:avLst>
              <a:gd name="adj1" fmla="val 49999"/>
            </a:avLst>
          </a:prstGeom>
          <a:noFill/>
          <a:ln w="19050" cap="flat" cmpd="sng">
            <a:solidFill>
              <a:schemeClr val="dk1"/>
            </a:solidFill>
            <a:prstDash val="solid"/>
            <a:round/>
            <a:headEnd type="none" w="sm" len="sm"/>
            <a:tailEnd type="none" w="sm" len="sm"/>
          </a:ln>
        </p:spPr>
      </p:cxn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88"/>
        <p:cNvGrpSpPr/>
        <p:nvPr/>
      </p:nvGrpSpPr>
      <p:grpSpPr>
        <a:xfrm>
          <a:off x="0" y="0"/>
          <a:ext cx="0" cy="0"/>
          <a:chOff x="0" y="0"/>
          <a:chExt cx="0" cy="0"/>
        </a:xfrm>
      </p:grpSpPr>
      <p:sp>
        <p:nvSpPr>
          <p:cNvPr id="389" name="Google Shape;389;p8"/>
          <p:cNvSpPr txBox="1">
            <a:spLocks noGrp="1"/>
          </p:cNvSpPr>
          <p:nvPr>
            <p:ph type="title"/>
          </p:nvPr>
        </p:nvSpPr>
        <p:spPr>
          <a:xfrm>
            <a:off x="720000" y="445025"/>
            <a:ext cx="7704000" cy="5760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400"/>
              <a:buNone/>
            </a:pPr>
            <a:r>
              <a:rPr lang="en"/>
              <a:t>Anxiety treatment center</a:t>
            </a:r>
            <a:endParaRPr/>
          </a:p>
        </p:txBody>
      </p:sp>
      <p:cxnSp>
        <p:nvCxnSpPr>
          <p:cNvPr id="390" name="Google Shape;390;p8"/>
          <p:cNvCxnSpPr>
            <a:stCxn id="391" idx="2"/>
            <a:endCxn id="392" idx="0"/>
          </p:cNvCxnSpPr>
          <p:nvPr/>
        </p:nvCxnSpPr>
        <p:spPr>
          <a:xfrm>
            <a:off x="1108075" y="2195606"/>
            <a:ext cx="0" cy="601800"/>
          </a:xfrm>
          <a:prstGeom prst="straightConnector1">
            <a:avLst/>
          </a:prstGeom>
          <a:noFill/>
          <a:ln w="19050" cap="flat" cmpd="sng">
            <a:solidFill>
              <a:schemeClr val="dk1"/>
            </a:solidFill>
            <a:prstDash val="solid"/>
            <a:round/>
            <a:headEnd type="none" w="sm" len="sm"/>
            <a:tailEnd type="none" w="sm" len="sm"/>
          </a:ln>
        </p:spPr>
      </p:cxnSp>
      <p:sp>
        <p:nvSpPr>
          <p:cNvPr id="393" name="Google Shape;393;p8"/>
          <p:cNvSpPr txBox="1"/>
          <p:nvPr/>
        </p:nvSpPr>
        <p:spPr>
          <a:xfrm>
            <a:off x="887925" y="1015833"/>
            <a:ext cx="7297200" cy="4008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900"/>
              <a:buFont typeface="Arial"/>
              <a:buNone/>
            </a:pPr>
            <a:r>
              <a:rPr lang="en" sz="1900" b="0" i="0" u="none" strike="noStrike" cap="none">
                <a:solidFill>
                  <a:schemeClr val="dk1"/>
                </a:solidFill>
                <a:latin typeface="Domine"/>
                <a:ea typeface="Domine"/>
                <a:cs typeface="Domine"/>
                <a:sym typeface="Domine"/>
              </a:rPr>
              <a:t>A higher standard for care</a:t>
            </a:r>
            <a:endParaRPr sz="1900" b="0" i="0" u="none" strike="noStrike" cap="none">
              <a:solidFill>
                <a:schemeClr val="dk1"/>
              </a:solidFill>
              <a:latin typeface="Domine"/>
              <a:ea typeface="Domine"/>
              <a:cs typeface="Domine"/>
              <a:sym typeface="Domine"/>
            </a:endParaRPr>
          </a:p>
        </p:txBody>
      </p:sp>
      <p:grpSp>
        <p:nvGrpSpPr>
          <p:cNvPr id="394" name="Google Shape;394;p8"/>
          <p:cNvGrpSpPr/>
          <p:nvPr/>
        </p:nvGrpSpPr>
        <p:grpSpPr>
          <a:xfrm>
            <a:off x="4652774" y="1655300"/>
            <a:ext cx="3701750" cy="540306"/>
            <a:chOff x="4582900" y="1655300"/>
            <a:chExt cx="3701750" cy="540306"/>
          </a:xfrm>
        </p:grpSpPr>
        <p:sp>
          <p:nvSpPr>
            <p:cNvPr id="395" name="Google Shape;395;p8"/>
            <p:cNvSpPr txBox="1"/>
            <p:nvPr/>
          </p:nvSpPr>
          <p:spPr>
            <a:xfrm>
              <a:off x="5221350" y="1655300"/>
              <a:ext cx="3063300" cy="540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Mars is actually a cold place. It’s full of iron oxide dust</a:t>
              </a:r>
              <a:endParaRPr sz="1400" b="0" i="0" u="none" strike="noStrike" cap="none">
                <a:solidFill>
                  <a:schemeClr val="dk1"/>
                </a:solidFill>
                <a:latin typeface="DM Sans"/>
                <a:ea typeface="DM Sans"/>
                <a:cs typeface="DM Sans"/>
                <a:sym typeface="DM Sans"/>
              </a:endParaRPr>
            </a:p>
          </p:txBody>
        </p:sp>
        <p:sp>
          <p:nvSpPr>
            <p:cNvPr id="396" name="Google Shape;396;p8"/>
            <p:cNvSpPr/>
            <p:nvPr/>
          </p:nvSpPr>
          <p:spPr>
            <a:xfrm>
              <a:off x="4582900" y="1655306"/>
              <a:ext cx="637200" cy="5403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accent1"/>
                  </a:solidFill>
                  <a:latin typeface="Domine"/>
                  <a:ea typeface="Domine"/>
                  <a:cs typeface="Domine"/>
                  <a:sym typeface="Domine"/>
                </a:rPr>
                <a:t>04</a:t>
              </a:r>
              <a:endParaRPr sz="1400" b="0" i="0" u="none" strike="noStrike" cap="none">
                <a:solidFill>
                  <a:schemeClr val="accent1"/>
                </a:solidFill>
                <a:latin typeface="Arial"/>
                <a:ea typeface="Arial"/>
                <a:cs typeface="Arial"/>
                <a:sym typeface="Arial"/>
              </a:endParaRPr>
            </a:p>
          </p:txBody>
        </p:sp>
      </p:grpSp>
      <p:grpSp>
        <p:nvGrpSpPr>
          <p:cNvPr id="397" name="Google Shape;397;p8"/>
          <p:cNvGrpSpPr/>
          <p:nvPr/>
        </p:nvGrpSpPr>
        <p:grpSpPr>
          <a:xfrm>
            <a:off x="789475" y="1655300"/>
            <a:ext cx="3700500" cy="540306"/>
            <a:chOff x="719600" y="1655300"/>
            <a:chExt cx="3700500" cy="540306"/>
          </a:xfrm>
        </p:grpSpPr>
        <p:sp>
          <p:nvSpPr>
            <p:cNvPr id="391" name="Google Shape;391;p8"/>
            <p:cNvSpPr/>
            <p:nvPr/>
          </p:nvSpPr>
          <p:spPr>
            <a:xfrm>
              <a:off x="719600" y="1655306"/>
              <a:ext cx="637200" cy="5403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accent1"/>
                  </a:solidFill>
                  <a:latin typeface="Domine"/>
                  <a:ea typeface="Domine"/>
                  <a:cs typeface="Domine"/>
                  <a:sym typeface="Domine"/>
                </a:rPr>
                <a:t>01</a:t>
              </a:r>
              <a:endParaRPr sz="2200" b="0" i="0" u="none" strike="noStrike" cap="none">
                <a:solidFill>
                  <a:schemeClr val="accent1"/>
                </a:solidFill>
                <a:latin typeface="Domine"/>
                <a:ea typeface="Domine"/>
                <a:cs typeface="Domine"/>
                <a:sym typeface="Domine"/>
              </a:endParaRPr>
            </a:p>
          </p:txBody>
        </p:sp>
        <p:sp>
          <p:nvSpPr>
            <p:cNvPr id="398" name="Google Shape;398;p8"/>
            <p:cNvSpPr txBox="1"/>
            <p:nvPr/>
          </p:nvSpPr>
          <p:spPr>
            <a:xfrm>
              <a:off x="1356800" y="1655300"/>
              <a:ext cx="3063300" cy="540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Earth is the third planet from the Sun and the only one that harbors </a:t>
              </a:r>
              <a:endParaRPr sz="1400" b="0" i="0" u="none" strike="noStrike" cap="none">
                <a:solidFill>
                  <a:schemeClr val="dk1"/>
                </a:solidFill>
                <a:latin typeface="DM Sans"/>
                <a:ea typeface="DM Sans"/>
                <a:cs typeface="DM Sans"/>
                <a:sym typeface="DM Sans"/>
              </a:endParaRPr>
            </a:p>
          </p:txBody>
        </p:sp>
      </p:grpSp>
      <p:grpSp>
        <p:nvGrpSpPr>
          <p:cNvPr id="399" name="Google Shape;399;p8"/>
          <p:cNvGrpSpPr/>
          <p:nvPr/>
        </p:nvGrpSpPr>
        <p:grpSpPr>
          <a:xfrm>
            <a:off x="4652774" y="2797397"/>
            <a:ext cx="3701750" cy="540303"/>
            <a:chOff x="4582900" y="2797397"/>
            <a:chExt cx="3701750" cy="540303"/>
          </a:xfrm>
        </p:grpSpPr>
        <p:sp>
          <p:nvSpPr>
            <p:cNvPr id="400" name="Google Shape;400;p8"/>
            <p:cNvSpPr txBox="1"/>
            <p:nvPr/>
          </p:nvSpPr>
          <p:spPr>
            <a:xfrm>
              <a:off x="5221350" y="2797400"/>
              <a:ext cx="3063300" cy="540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Jupiter is a gas giant and the biggest planet in the Solar System</a:t>
              </a:r>
              <a:endParaRPr sz="1400" b="0" i="0" u="none" strike="noStrike" cap="none">
                <a:solidFill>
                  <a:schemeClr val="dk1"/>
                </a:solidFill>
                <a:latin typeface="DM Sans"/>
                <a:ea typeface="DM Sans"/>
                <a:cs typeface="DM Sans"/>
                <a:sym typeface="DM Sans"/>
              </a:endParaRPr>
            </a:p>
          </p:txBody>
        </p:sp>
        <p:sp>
          <p:nvSpPr>
            <p:cNvPr id="401" name="Google Shape;401;p8"/>
            <p:cNvSpPr/>
            <p:nvPr/>
          </p:nvSpPr>
          <p:spPr>
            <a:xfrm>
              <a:off x="4582900" y="2797397"/>
              <a:ext cx="637200" cy="5403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accent1"/>
                  </a:solidFill>
                  <a:latin typeface="Domine"/>
                  <a:ea typeface="Domine"/>
                  <a:cs typeface="Domine"/>
                  <a:sym typeface="Domine"/>
                </a:rPr>
                <a:t>05</a:t>
              </a:r>
              <a:endParaRPr sz="1400" b="0" i="0" u="none" strike="noStrike" cap="none">
                <a:solidFill>
                  <a:schemeClr val="accent1"/>
                </a:solidFill>
                <a:latin typeface="Arial"/>
                <a:ea typeface="Arial"/>
                <a:cs typeface="Arial"/>
                <a:sym typeface="Arial"/>
              </a:endParaRPr>
            </a:p>
          </p:txBody>
        </p:sp>
      </p:grpSp>
      <p:grpSp>
        <p:nvGrpSpPr>
          <p:cNvPr id="402" name="Google Shape;402;p8"/>
          <p:cNvGrpSpPr/>
          <p:nvPr/>
        </p:nvGrpSpPr>
        <p:grpSpPr>
          <a:xfrm>
            <a:off x="789475" y="2797397"/>
            <a:ext cx="3700500" cy="540303"/>
            <a:chOff x="719600" y="2797397"/>
            <a:chExt cx="3700500" cy="540303"/>
          </a:xfrm>
        </p:grpSpPr>
        <p:sp>
          <p:nvSpPr>
            <p:cNvPr id="392" name="Google Shape;392;p8"/>
            <p:cNvSpPr/>
            <p:nvPr/>
          </p:nvSpPr>
          <p:spPr>
            <a:xfrm>
              <a:off x="719600" y="2797397"/>
              <a:ext cx="637200" cy="5403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accent1"/>
                  </a:solidFill>
                  <a:latin typeface="Domine"/>
                  <a:ea typeface="Domine"/>
                  <a:cs typeface="Domine"/>
                  <a:sym typeface="Domine"/>
                </a:rPr>
                <a:t>02</a:t>
              </a:r>
              <a:endParaRPr sz="1400" b="0" i="0" u="none" strike="noStrike" cap="none">
                <a:solidFill>
                  <a:schemeClr val="accent1"/>
                </a:solidFill>
                <a:latin typeface="Arial"/>
                <a:ea typeface="Arial"/>
                <a:cs typeface="Arial"/>
                <a:sym typeface="Arial"/>
              </a:endParaRPr>
            </a:p>
          </p:txBody>
        </p:sp>
        <p:sp>
          <p:nvSpPr>
            <p:cNvPr id="403" name="Google Shape;403;p8"/>
            <p:cNvSpPr txBox="1"/>
            <p:nvPr/>
          </p:nvSpPr>
          <p:spPr>
            <a:xfrm>
              <a:off x="1356800" y="2797400"/>
              <a:ext cx="3063300" cy="540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Venus has a beautiful name and is the second planet from the Sun</a:t>
              </a:r>
              <a:endParaRPr sz="1400" b="0" i="0" u="none" strike="noStrike" cap="none">
                <a:solidFill>
                  <a:schemeClr val="dk1"/>
                </a:solidFill>
                <a:latin typeface="DM Sans"/>
                <a:ea typeface="DM Sans"/>
                <a:cs typeface="DM Sans"/>
                <a:sym typeface="DM Sans"/>
              </a:endParaRPr>
            </a:p>
          </p:txBody>
        </p:sp>
      </p:grpSp>
      <p:grpSp>
        <p:nvGrpSpPr>
          <p:cNvPr id="404" name="Google Shape;404;p8"/>
          <p:cNvGrpSpPr/>
          <p:nvPr/>
        </p:nvGrpSpPr>
        <p:grpSpPr>
          <a:xfrm>
            <a:off x="4652774" y="3939488"/>
            <a:ext cx="3701750" cy="540312"/>
            <a:chOff x="4582900" y="3939488"/>
            <a:chExt cx="3701750" cy="540312"/>
          </a:xfrm>
        </p:grpSpPr>
        <p:sp>
          <p:nvSpPr>
            <p:cNvPr id="405" name="Google Shape;405;p8"/>
            <p:cNvSpPr txBox="1"/>
            <p:nvPr/>
          </p:nvSpPr>
          <p:spPr>
            <a:xfrm>
              <a:off x="5221350" y="3939500"/>
              <a:ext cx="3063300" cy="540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Saturn is a gas giant and has several beautiful rings</a:t>
              </a:r>
              <a:endParaRPr sz="1400" b="0" i="0" u="none" strike="noStrike" cap="none">
                <a:solidFill>
                  <a:schemeClr val="dk1"/>
                </a:solidFill>
                <a:latin typeface="DM Sans"/>
                <a:ea typeface="DM Sans"/>
                <a:cs typeface="DM Sans"/>
                <a:sym typeface="DM Sans"/>
              </a:endParaRPr>
            </a:p>
          </p:txBody>
        </p:sp>
        <p:sp>
          <p:nvSpPr>
            <p:cNvPr id="406" name="Google Shape;406;p8"/>
            <p:cNvSpPr/>
            <p:nvPr/>
          </p:nvSpPr>
          <p:spPr>
            <a:xfrm>
              <a:off x="4582900" y="3939488"/>
              <a:ext cx="637200" cy="5403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accent1"/>
                  </a:solidFill>
                  <a:latin typeface="Domine"/>
                  <a:ea typeface="Domine"/>
                  <a:cs typeface="Domine"/>
                  <a:sym typeface="Domine"/>
                </a:rPr>
                <a:t>06</a:t>
              </a:r>
              <a:endParaRPr sz="1400" b="0" i="0" u="none" strike="noStrike" cap="none">
                <a:solidFill>
                  <a:schemeClr val="accent1"/>
                </a:solidFill>
                <a:latin typeface="Arial"/>
                <a:ea typeface="Arial"/>
                <a:cs typeface="Arial"/>
                <a:sym typeface="Arial"/>
              </a:endParaRPr>
            </a:p>
          </p:txBody>
        </p:sp>
      </p:grpSp>
      <p:grpSp>
        <p:nvGrpSpPr>
          <p:cNvPr id="407" name="Google Shape;407;p8"/>
          <p:cNvGrpSpPr/>
          <p:nvPr/>
        </p:nvGrpSpPr>
        <p:grpSpPr>
          <a:xfrm>
            <a:off x="789475" y="3939488"/>
            <a:ext cx="3700500" cy="540311"/>
            <a:chOff x="719600" y="3939488"/>
            <a:chExt cx="3700500" cy="540311"/>
          </a:xfrm>
        </p:grpSpPr>
        <p:sp>
          <p:nvSpPr>
            <p:cNvPr id="408" name="Google Shape;408;p8"/>
            <p:cNvSpPr/>
            <p:nvPr/>
          </p:nvSpPr>
          <p:spPr>
            <a:xfrm>
              <a:off x="719600" y="3939488"/>
              <a:ext cx="637200" cy="5403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accent1"/>
                  </a:solidFill>
                  <a:latin typeface="Domine"/>
                  <a:ea typeface="Domine"/>
                  <a:cs typeface="Domine"/>
                  <a:sym typeface="Domine"/>
                </a:rPr>
                <a:t>03</a:t>
              </a:r>
              <a:endParaRPr sz="1400" b="0" i="0" u="none" strike="noStrike" cap="none">
                <a:solidFill>
                  <a:schemeClr val="accent1"/>
                </a:solidFill>
                <a:latin typeface="Arial"/>
                <a:ea typeface="Arial"/>
                <a:cs typeface="Arial"/>
                <a:sym typeface="Arial"/>
              </a:endParaRPr>
            </a:p>
          </p:txBody>
        </p:sp>
        <p:sp>
          <p:nvSpPr>
            <p:cNvPr id="409" name="Google Shape;409;p8"/>
            <p:cNvSpPr txBox="1"/>
            <p:nvPr/>
          </p:nvSpPr>
          <p:spPr>
            <a:xfrm>
              <a:off x="1356800" y="3939499"/>
              <a:ext cx="3063300" cy="540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Mercury is the closest planet to the Sun and a very small object </a:t>
              </a:r>
              <a:endParaRPr sz="1400" b="0" i="0" u="none" strike="noStrike" cap="none">
                <a:solidFill>
                  <a:schemeClr val="dk1"/>
                </a:solidFill>
                <a:latin typeface="DM Sans"/>
                <a:ea typeface="DM Sans"/>
                <a:cs typeface="DM Sans"/>
                <a:sym typeface="DM Sans"/>
              </a:endParaRPr>
            </a:p>
          </p:txBody>
        </p:sp>
      </p:grpSp>
      <p:cxnSp>
        <p:nvCxnSpPr>
          <p:cNvPr id="410" name="Google Shape;410;p8"/>
          <p:cNvCxnSpPr>
            <a:stCxn id="392" idx="2"/>
            <a:endCxn id="408" idx="0"/>
          </p:cNvCxnSpPr>
          <p:nvPr/>
        </p:nvCxnSpPr>
        <p:spPr>
          <a:xfrm>
            <a:off x="1108075" y="3337697"/>
            <a:ext cx="0" cy="601800"/>
          </a:xfrm>
          <a:prstGeom prst="straightConnector1">
            <a:avLst/>
          </a:prstGeom>
          <a:noFill/>
          <a:ln w="19050" cap="flat" cmpd="sng">
            <a:solidFill>
              <a:schemeClr val="dk1"/>
            </a:solidFill>
            <a:prstDash val="solid"/>
            <a:round/>
            <a:headEnd type="none" w="sm" len="sm"/>
            <a:tailEnd type="none" w="sm" len="sm"/>
          </a:ln>
        </p:spPr>
      </p:cxnSp>
      <p:cxnSp>
        <p:nvCxnSpPr>
          <p:cNvPr id="411" name="Google Shape;411;p8"/>
          <p:cNvCxnSpPr>
            <a:stCxn id="396" idx="2"/>
            <a:endCxn id="401" idx="0"/>
          </p:cNvCxnSpPr>
          <p:nvPr/>
        </p:nvCxnSpPr>
        <p:spPr>
          <a:xfrm>
            <a:off x="4971374" y="2195606"/>
            <a:ext cx="0" cy="601800"/>
          </a:xfrm>
          <a:prstGeom prst="straightConnector1">
            <a:avLst/>
          </a:prstGeom>
          <a:noFill/>
          <a:ln w="19050" cap="flat" cmpd="sng">
            <a:solidFill>
              <a:schemeClr val="dk1"/>
            </a:solidFill>
            <a:prstDash val="solid"/>
            <a:round/>
            <a:headEnd type="none" w="sm" len="sm"/>
            <a:tailEnd type="none" w="sm" len="sm"/>
          </a:ln>
        </p:spPr>
      </p:cxnSp>
      <p:cxnSp>
        <p:nvCxnSpPr>
          <p:cNvPr id="412" name="Google Shape;412;p8"/>
          <p:cNvCxnSpPr>
            <a:stCxn id="401" idx="2"/>
            <a:endCxn id="406" idx="0"/>
          </p:cNvCxnSpPr>
          <p:nvPr/>
        </p:nvCxnSpPr>
        <p:spPr>
          <a:xfrm>
            <a:off x="4971374" y="3337697"/>
            <a:ext cx="0" cy="601800"/>
          </a:xfrm>
          <a:prstGeom prst="straightConnector1">
            <a:avLst/>
          </a:prstGeom>
          <a:noFill/>
          <a:ln w="19050" cap="flat" cmpd="sng">
            <a:solidFill>
              <a:schemeClr val="dk1"/>
            </a:solidFill>
            <a:prstDash val="solid"/>
            <a:round/>
            <a:headEnd type="none" w="sm" len="sm"/>
            <a:tailEnd type="none" w="sm" len="sm"/>
          </a:ln>
        </p:spPr>
      </p:cxn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9"/>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3400"/>
              <a:buNone/>
            </a:pPr>
            <a:r>
              <a:rPr lang="en" sz="3400"/>
              <a:t>Anxiety treatment center</a:t>
            </a:r>
            <a:endParaRPr/>
          </a:p>
        </p:txBody>
      </p:sp>
      <p:sp>
        <p:nvSpPr>
          <p:cNvPr id="418" name="Google Shape;418;p9"/>
          <p:cNvSpPr/>
          <p:nvPr/>
        </p:nvSpPr>
        <p:spPr>
          <a:xfrm>
            <a:off x="4019251" y="2299265"/>
            <a:ext cx="1105500" cy="1105500"/>
          </a:xfrm>
          <a:prstGeom prst="rect">
            <a:avLst/>
          </a:prstGeom>
          <a:solidFill>
            <a:schemeClr val="dk2"/>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419" name="Google Shape;419;p9"/>
          <p:cNvGrpSpPr/>
          <p:nvPr/>
        </p:nvGrpSpPr>
        <p:grpSpPr>
          <a:xfrm>
            <a:off x="4606312" y="1171649"/>
            <a:ext cx="1875000" cy="943007"/>
            <a:chOff x="4606312" y="1171649"/>
            <a:chExt cx="1875000" cy="943007"/>
          </a:xfrm>
        </p:grpSpPr>
        <p:sp>
          <p:nvSpPr>
            <p:cNvPr id="420" name="Google Shape;420;p9"/>
            <p:cNvSpPr txBox="1"/>
            <p:nvPr/>
          </p:nvSpPr>
          <p:spPr>
            <a:xfrm>
              <a:off x="4606312" y="1171649"/>
              <a:ext cx="1875000" cy="5403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Venus</a:t>
              </a:r>
              <a:endParaRPr sz="2200" b="0" i="0" u="none" strike="noStrike" cap="none">
                <a:solidFill>
                  <a:schemeClr val="dk2"/>
                </a:solidFill>
                <a:latin typeface="Domine"/>
                <a:ea typeface="Domine"/>
                <a:cs typeface="Domine"/>
                <a:sym typeface="Domine"/>
              </a:endParaRPr>
            </a:p>
          </p:txBody>
        </p:sp>
        <p:sp>
          <p:nvSpPr>
            <p:cNvPr id="421" name="Google Shape;421;p9"/>
            <p:cNvSpPr txBox="1"/>
            <p:nvPr/>
          </p:nvSpPr>
          <p:spPr>
            <a:xfrm>
              <a:off x="4606312" y="1574356"/>
              <a:ext cx="1875000" cy="540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Venus is the second planet from the Sun</a:t>
              </a:r>
              <a:endParaRPr sz="1400" b="0" i="0" u="none" strike="noStrike" cap="none">
                <a:solidFill>
                  <a:schemeClr val="dk1"/>
                </a:solidFill>
                <a:latin typeface="DM Sans"/>
                <a:ea typeface="DM Sans"/>
                <a:cs typeface="DM Sans"/>
                <a:sym typeface="DM Sans"/>
              </a:endParaRPr>
            </a:p>
          </p:txBody>
        </p:sp>
      </p:grpSp>
      <p:grpSp>
        <p:nvGrpSpPr>
          <p:cNvPr id="422" name="Google Shape;422;p9"/>
          <p:cNvGrpSpPr/>
          <p:nvPr/>
        </p:nvGrpSpPr>
        <p:grpSpPr>
          <a:xfrm>
            <a:off x="4606312" y="3589374"/>
            <a:ext cx="1875000" cy="935565"/>
            <a:chOff x="4606312" y="3589374"/>
            <a:chExt cx="1875000" cy="935565"/>
          </a:xfrm>
        </p:grpSpPr>
        <p:sp>
          <p:nvSpPr>
            <p:cNvPr id="423" name="Google Shape;423;p9"/>
            <p:cNvSpPr txBox="1"/>
            <p:nvPr/>
          </p:nvSpPr>
          <p:spPr>
            <a:xfrm>
              <a:off x="4606312" y="3589374"/>
              <a:ext cx="1875000" cy="5403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Neptune</a:t>
              </a:r>
              <a:endParaRPr sz="2200" b="0" i="0" u="none" strike="noStrike" cap="none">
                <a:solidFill>
                  <a:schemeClr val="dk2"/>
                </a:solidFill>
                <a:latin typeface="Domine"/>
                <a:ea typeface="Domine"/>
                <a:cs typeface="Domine"/>
                <a:sym typeface="Domine"/>
              </a:endParaRPr>
            </a:p>
          </p:txBody>
        </p:sp>
        <p:sp>
          <p:nvSpPr>
            <p:cNvPr id="424" name="Google Shape;424;p9"/>
            <p:cNvSpPr txBox="1"/>
            <p:nvPr/>
          </p:nvSpPr>
          <p:spPr>
            <a:xfrm>
              <a:off x="4606312" y="3984639"/>
              <a:ext cx="1875000" cy="540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Neptune is far away from Earth</a:t>
              </a:r>
              <a:endParaRPr sz="1400" b="0" i="0" u="none" strike="noStrike" cap="none">
                <a:solidFill>
                  <a:schemeClr val="dk1"/>
                </a:solidFill>
                <a:latin typeface="DM Sans"/>
                <a:ea typeface="DM Sans"/>
                <a:cs typeface="DM Sans"/>
                <a:sym typeface="DM Sans"/>
              </a:endParaRPr>
            </a:p>
          </p:txBody>
        </p:sp>
      </p:grpSp>
      <p:grpSp>
        <p:nvGrpSpPr>
          <p:cNvPr id="425" name="Google Shape;425;p9"/>
          <p:cNvGrpSpPr/>
          <p:nvPr/>
        </p:nvGrpSpPr>
        <p:grpSpPr>
          <a:xfrm>
            <a:off x="722812" y="1171649"/>
            <a:ext cx="1875000" cy="943007"/>
            <a:chOff x="722812" y="1171649"/>
            <a:chExt cx="1875000" cy="943007"/>
          </a:xfrm>
        </p:grpSpPr>
        <p:sp>
          <p:nvSpPr>
            <p:cNvPr id="426" name="Google Shape;426;p9"/>
            <p:cNvSpPr txBox="1"/>
            <p:nvPr/>
          </p:nvSpPr>
          <p:spPr>
            <a:xfrm>
              <a:off x="722812" y="1171649"/>
              <a:ext cx="1875000" cy="5403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Earth</a:t>
              </a:r>
              <a:endParaRPr sz="2200" b="0" i="0" u="none" strike="noStrike" cap="none">
                <a:solidFill>
                  <a:schemeClr val="dk2"/>
                </a:solidFill>
                <a:latin typeface="Domine"/>
                <a:ea typeface="Domine"/>
                <a:cs typeface="Domine"/>
                <a:sym typeface="Domine"/>
              </a:endParaRPr>
            </a:p>
          </p:txBody>
        </p:sp>
        <p:sp>
          <p:nvSpPr>
            <p:cNvPr id="427" name="Google Shape;427;p9"/>
            <p:cNvSpPr txBox="1"/>
            <p:nvPr/>
          </p:nvSpPr>
          <p:spPr>
            <a:xfrm>
              <a:off x="722812" y="1574356"/>
              <a:ext cx="1875000" cy="540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Earth is also known as the Blue Planet</a:t>
              </a:r>
              <a:endParaRPr sz="1400" b="0" i="0" u="none" strike="noStrike" cap="none">
                <a:solidFill>
                  <a:schemeClr val="dk1"/>
                </a:solidFill>
                <a:latin typeface="DM Sans"/>
                <a:ea typeface="DM Sans"/>
                <a:cs typeface="DM Sans"/>
                <a:sym typeface="DM Sans"/>
              </a:endParaRPr>
            </a:p>
          </p:txBody>
        </p:sp>
      </p:grpSp>
      <p:grpSp>
        <p:nvGrpSpPr>
          <p:cNvPr id="428" name="Google Shape;428;p9"/>
          <p:cNvGrpSpPr/>
          <p:nvPr/>
        </p:nvGrpSpPr>
        <p:grpSpPr>
          <a:xfrm>
            <a:off x="722812" y="3589374"/>
            <a:ext cx="1875000" cy="935565"/>
            <a:chOff x="722812" y="3589374"/>
            <a:chExt cx="1875000" cy="935565"/>
          </a:xfrm>
        </p:grpSpPr>
        <p:sp>
          <p:nvSpPr>
            <p:cNvPr id="429" name="Google Shape;429;p9"/>
            <p:cNvSpPr txBox="1"/>
            <p:nvPr/>
          </p:nvSpPr>
          <p:spPr>
            <a:xfrm>
              <a:off x="722812" y="3589374"/>
              <a:ext cx="1875000" cy="5403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Mercury</a:t>
              </a:r>
              <a:endParaRPr sz="2200" b="0" i="0" u="none" strike="noStrike" cap="none">
                <a:solidFill>
                  <a:schemeClr val="dk2"/>
                </a:solidFill>
                <a:latin typeface="Domine"/>
                <a:ea typeface="Domine"/>
                <a:cs typeface="Domine"/>
                <a:sym typeface="Domine"/>
              </a:endParaRPr>
            </a:p>
          </p:txBody>
        </p:sp>
        <p:sp>
          <p:nvSpPr>
            <p:cNvPr id="430" name="Google Shape;430;p9"/>
            <p:cNvSpPr txBox="1"/>
            <p:nvPr/>
          </p:nvSpPr>
          <p:spPr>
            <a:xfrm>
              <a:off x="722812" y="3984639"/>
              <a:ext cx="1875000" cy="540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It’s the closest planet to the Sun</a:t>
              </a:r>
              <a:endParaRPr sz="1400" b="0" i="0" u="none" strike="noStrike" cap="none">
                <a:solidFill>
                  <a:schemeClr val="dk1"/>
                </a:solidFill>
                <a:latin typeface="DM Sans"/>
                <a:ea typeface="DM Sans"/>
                <a:cs typeface="DM Sans"/>
                <a:sym typeface="DM Sans"/>
              </a:endParaRPr>
            </a:p>
          </p:txBody>
        </p:sp>
      </p:grpSp>
      <p:grpSp>
        <p:nvGrpSpPr>
          <p:cNvPr id="431" name="Google Shape;431;p9"/>
          <p:cNvGrpSpPr/>
          <p:nvPr/>
        </p:nvGrpSpPr>
        <p:grpSpPr>
          <a:xfrm>
            <a:off x="2664562" y="1171649"/>
            <a:ext cx="1875000" cy="943007"/>
            <a:chOff x="2664562" y="1171649"/>
            <a:chExt cx="1875000" cy="943007"/>
          </a:xfrm>
        </p:grpSpPr>
        <p:sp>
          <p:nvSpPr>
            <p:cNvPr id="432" name="Google Shape;432;p9"/>
            <p:cNvSpPr txBox="1"/>
            <p:nvPr/>
          </p:nvSpPr>
          <p:spPr>
            <a:xfrm>
              <a:off x="2664562" y="1171649"/>
              <a:ext cx="1875000" cy="5403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Jupiter</a:t>
              </a:r>
              <a:endParaRPr sz="2200" b="0" i="0" u="none" strike="noStrike" cap="none">
                <a:solidFill>
                  <a:schemeClr val="dk2"/>
                </a:solidFill>
                <a:latin typeface="Domine"/>
                <a:ea typeface="Domine"/>
                <a:cs typeface="Domine"/>
                <a:sym typeface="Domine"/>
              </a:endParaRPr>
            </a:p>
          </p:txBody>
        </p:sp>
        <p:sp>
          <p:nvSpPr>
            <p:cNvPr id="433" name="Google Shape;433;p9"/>
            <p:cNvSpPr txBox="1"/>
            <p:nvPr/>
          </p:nvSpPr>
          <p:spPr>
            <a:xfrm>
              <a:off x="2664562" y="1574356"/>
              <a:ext cx="1875000" cy="540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Jupiter doesn’t have a solid surface</a:t>
              </a:r>
              <a:endParaRPr sz="1400" b="0" i="0" u="none" strike="noStrike" cap="none">
                <a:solidFill>
                  <a:schemeClr val="dk1"/>
                </a:solidFill>
                <a:latin typeface="DM Sans"/>
                <a:ea typeface="DM Sans"/>
                <a:cs typeface="DM Sans"/>
                <a:sym typeface="DM Sans"/>
              </a:endParaRPr>
            </a:p>
          </p:txBody>
        </p:sp>
      </p:grpSp>
      <p:grpSp>
        <p:nvGrpSpPr>
          <p:cNvPr id="434" name="Google Shape;434;p9"/>
          <p:cNvGrpSpPr/>
          <p:nvPr/>
        </p:nvGrpSpPr>
        <p:grpSpPr>
          <a:xfrm>
            <a:off x="2664562" y="3589374"/>
            <a:ext cx="1875000" cy="935565"/>
            <a:chOff x="2664562" y="3589374"/>
            <a:chExt cx="1875000" cy="935565"/>
          </a:xfrm>
        </p:grpSpPr>
        <p:sp>
          <p:nvSpPr>
            <p:cNvPr id="435" name="Google Shape;435;p9"/>
            <p:cNvSpPr txBox="1"/>
            <p:nvPr/>
          </p:nvSpPr>
          <p:spPr>
            <a:xfrm>
              <a:off x="2664562" y="3589374"/>
              <a:ext cx="1875000" cy="5403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Saturn</a:t>
              </a:r>
              <a:endParaRPr sz="2200" b="0" i="0" u="none" strike="noStrike" cap="none">
                <a:solidFill>
                  <a:schemeClr val="dk2"/>
                </a:solidFill>
                <a:latin typeface="Domine"/>
                <a:ea typeface="Domine"/>
                <a:cs typeface="Domine"/>
                <a:sym typeface="Domine"/>
              </a:endParaRPr>
            </a:p>
          </p:txBody>
        </p:sp>
        <p:sp>
          <p:nvSpPr>
            <p:cNvPr id="436" name="Google Shape;436;p9"/>
            <p:cNvSpPr txBox="1"/>
            <p:nvPr/>
          </p:nvSpPr>
          <p:spPr>
            <a:xfrm>
              <a:off x="2664562" y="3984639"/>
              <a:ext cx="1875000" cy="540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It was named after the Roman god</a:t>
              </a:r>
              <a:endParaRPr sz="1400" b="0" i="0" u="none" strike="noStrike" cap="none">
                <a:solidFill>
                  <a:schemeClr val="dk1"/>
                </a:solidFill>
                <a:latin typeface="DM Sans"/>
                <a:ea typeface="DM Sans"/>
                <a:cs typeface="DM Sans"/>
                <a:sym typeface="DM Sans"/>
              </a:endParaRPr>
            </a:p>
          </p:txBody>
        </p:sp>
      </p:grpSp>
      <p:grpSp>
        <p:nvGrpSpPr>
          <p:cNvPr id="437" name="Google Shape;437;p9"/>
          <p:cNvGrpSpPr/>
          <p:nvPr/>
        </p:nvGrpSpPr>
        <p:grpSpPr>
          <a:xfrm>
            <a:off x="6548062" y="1171649"/>
            <a:ext cx="1875000" cy="943007"/>
            <a:chOff x="6548062" y="1171649"/>
            <a:chExt cx="1875000" cy="943007"/>
          </a:xfrm>
        </p:grpSpPr>
        <p:sp>
          <p:nvSpPr>
            <p:cNvPr id="438" name="Google Shape;438;p9"/>
            <p:cNvSpPr txBox="1"/>
            <p:nvPr/>
          </p:nvSpPr>
          <p:spPr>
            <a:xfrm>
              <a:off x="6548062" y="1171649"/>
              <a:ext cx="1875000" cy="5403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Mars</a:t>
              </a:r>
              <a:endParaRPr sz="2200" b="0" i="0" u="none" strike="noStrike" cap="none">
                <a:solidFill>
                  <a:schemeClr val="dk2"/>
                </a:solidFill>
                <a:latin typeface="Domine"/>
                <a:ea typeface="Domine"/>
                <a:cs typeface="Domine"/>
                <a:sym typeface="Domine"/>
              </a:endParaRPr>
            </a:p>
          </p:txBody>
        </p:sp>
        <p:sp>
          <p:nvSpPr>
            <p:cNvPr id="439" name="Google Shape;439;p9"/>
            <p:cNvSpPr txBox="1"/>
            <p:nvPr/>
          </p:nvSpPr>
          <p:spPr>
            <a:xfrm>
              <a:off x="6548062" y="1574356"/>
              <a:ext cx="1875000" cy="540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Mars is actually a very cold planet</a:t>
              </a:r>
              <a:endParaRPr sz="1400" b="0" i="0" u="none" strike="noStrike" cap="none">
                <a:solidFill>
                  <a:schemeClr val="dk1"/>
                </a:solidFill>
                <a:latin typeface="DM Sans"/>
                <a:ea typeface="DM Sans"/>
                <a:cs typeface="DM Sans"/>
                <a:sym typeface="DM Sans"/>
              </a:endParaRPr>
            </a:p>
          </p:txBody>
        </p:sp>
      </p:grpSp>
      <p:grpSp>
        <p:nvGrpSpPr>
          <p:cNvPr id="440" name="Google Shape;440;p9"/>
          <p:cNvGrpSpPr/>
          <p:nvPr/>
        </p:nvGrpSpPr>
        <p:grpSpPr>
          <a:xfrm>
            <a:off x="6548062" y="3589374"/>
            <a:ext cx="1875000" cy="935565"/>
            <a:chOff x="6548062" y="3589374"/>
            <a:chExt cx="1875000" cy="935565"/>
          </a:xfrm>
        </p:grpSpPr>
        <p:sp>
          <p:nvSpPr>
            <p:cNvPr id="441" name="Google Shape;441;p9"/>
            <p:cNvSpPr txBox="1"/>
            <p:nvPr/>
          </p:nvSpPr>
          <p:spPr>
            <a:xfrm>
              <a:off x="6548062" y="3589374"/>
              <a:ext cx="1875000" cy="540300"/>
            </a:xfrm>
            <a:prstGeom prst="rect">
              <a:avLst/>
            </a:prstGeom>
            <a:noFill/>
            <a:ln>
              <a:noFill/>
            </a:ln>
          </p:spPr>
          <p:txBody>
            <a:bodyPr spcFirstLastPara="1" wrap="square" lIns="91425" tIns="91425" rIns="91425" bIns="91425" anchor="b" anchorCtr="0">
              <a:noAutofit/>
            </a:bodyPr>
            <a:lstStyle/>
            <a:p>
              <a:pPr marL="0" marR="0" lvl="0" indent="0" algn="ctr" rtl="0">
                <a:lnSpc>
                  <a:spcPct val="100000"/>
                </a:lnSpc>
                <a:spcBef>
                  <a:spcPts val="0"/>
                </a:spcBef>
                <a:spcAft>
                  <a:spcPts val="0"/>
                </a:spcAft>
                <a:buClr>
                  <a:srgbClr val="000000"/>
                </a:buClr>
                <a:buSzPts val="2200"/>
                <a:buFont typeface="Arial"/>
                <a:buNone/>
              </a:pPr>
              <a:r>
                <a:rPr lang="en" sz="2200" b="0" i="0" u="none" strike="noStrike" cap="none">
                  <a:solidFill>
                    <a:schemeClr val="dk2"/>
                  </a:solidFill>
                  <a:latin typeface="Domine"/>
                  <a:ea typeface="Domine"/>
                  <a:cs typeface="Domine"/>
                  <a:sym typeface="Domine"/>
                </a:rPr>
                <a:t>Pluto</a:t>
              </a:r>
              <a:endParaRPr sz="2200" b="0" i="0" u="none" strike="noStrike" cap="none">
                <a:solidFill>
                  <a:schemeClr val="dk2"/>
                </a:solidFill>
                <a:latin typeface="Domine"/>
                <a:ea typeface="Domine"/>
                <a:cs typeface="Domine"/>
                <a:sym typeface="Domine"/>
              </a:endParaRPr>
            </a:p>
          </p:txBody>
        </p:sp>
        <p:sp>
          <p:nvSpPr>
            <p:cNvPr id="442" name="Google Shape;442;p9"/>
            <p:cNvSpPr txBox="1"/>
            <p:nvPr/>
          </p:nvSpPr>
          <p:spPr>
            <a:xfrm>
              <a:off x="6548062" y="3984639"/>
              <a:ext cx="1875000" cy="5403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400"/>
                <a:buFont typeface="Arial"/>
                <a:buNone/>
              </a:pPr>
              <a:r>
                <a:rPr lang="en" sz="1400" b="0" i="0" u="none" strike="noStrike" cap="none">
                  <a:solidFill>
                    <a:schemeClr val="dk1"/>
                  </a:solidFill>
                  <a:latin typeface="DM Sans"/>
                  <a:ea typeface="DM Sans"/>
                  <a:cs typeface="DM Sans"/>
                  <a:sym typeface="DM Sans"/>
                </a:rPr>
                <a:t>It’s now considered a dwarf planet</a:t>
              </a:r>
              <a:endParaRPr sz="1400" b="0" i="0" u="none" strike="noStrike" cap="none">
                <a:solidFill>
                  <a:schemeClr val="dk1"/>
                </a:solidFill>
                <a:latin typeface="DM Sans"/>
                <a:ea typeface="DM Sans"/>
                <a:cs typeface="DM Sans"/>
                <a:sym typeface="DM Sans"/>
              </a:endParaRPr>
            </a:p>
          </p:txBody>
        </p:sp>
      </p:grpSp>
      <p:cxnSp>
        <p:nvCxnSpPr>
          <p:cNvPr id="443" name="Google Shape;443;p9"/>
          <p:cNvCxnSpPr>
            <a:stCxn id="427" idx="2"/>
            <a:endCxn id="418" idx="1"/>
          </p:cNvCxnSpPr>
          <p:nvPr/>
        </p:nvCxnSpPr>
        <p:spPr>
          <a:xfrm rot="-5400000" flipH="1">
            <a:off x="2471062" y="1303906"/>
            <a:ext cx="737400" cy="2358900"/>
          </a:xfrm>
          <a:prstGeom prst="bentConnector2">
            <a:avLst/>
          </a:prstGeom>
          <a:noFill/>
          <a:ln w="19050" cap="flat" cmpd="sng">
            <a:solidFill>
              <a:schemeClr val="dk1"/>
            </a:solidFill>
            <a:prstDash val="solid"/>
            <a:round/>
            <a:headEnd type="none" w="sm" len="sm"/>
            <a:tailEnd type="none" w="sm" len="sm"/>
          </a:ln>
        </p:spPr>
      </p:cxnSp>
      <p:cxnSp>
        <p:nvCxnSpPr>
          <p:cNvPr id="444" name="Google Shape;444;p9"/>
          <p:cNvCxnSpPr>
            <a:stCxn id="433" idx="2"/>
            <a:endCxn id="418" idx="1"/>
          </p:cNvCxnSpPr>
          <p:nvPr/>
        </p:nvCxnSpPr>
        <p:spPr>
          <a:xfrm rot="-5400000" flipH="1">
            <a:off x="3442012" y="2274706"/>
            <a:ext cx="737400" cy="417300"/>
          </a:xfrm>
          <a:prstGeom prst="bentConnector2">
            <a:avLst/>
          </a:prstGeom>
          <a:noFill/>
          <a:ln w="19050" cap="flat" cmpd="sng">
            <a:solidFill>
              <a:schemeClr val="dk1"/>
            </a:solidFill>
            <a:prstDash val="solid"/>
            <a:round/>
            <a:headEnd type="none" w="sm" len="sm"/>
            <a:tailEnd type="none" w="sm" len="sm"/>
          </a:ln>
        </p:spPr>
      </p:cxnSp>
      <p:cxnSp>
        <p:nvCxnSpPr>
          <p:cNvPr id="445" name="Google Shape;445;p9"/>
          <p:cNvCxnSpPr>
            <a:stCxn id="421" idx="2"/>
            <a:endCxn id="418" idx="3"/>
          </p:cNvCxnSpPr>
          <p:nvPr/>
        </p:nvCxnSpPr>
        <p:spPr>
          <a:xfrm rot="5400000">
            <a:off x="4965562" y="2273806"/>
            <a:ext cx="737400" cy="419100"/>
          </a:xfrm>
          <a:prstGeom prst="bentConnector2">
            <a:avLst/>
          </a:prstGeom>
          <a:noFill/>
          <a:ln w="19050" cap="flat" cmpd="sng">
            <a:solidFill>
              <a:schemeClr val="dk1"/>
            </a:solidFill>
            <a:prstDash val="solid"/>
            <a:round/>
            <a:headEnd type="none" w="sm" len="sm"/>
            <a:tailEnd type="none" w="sm" len="sm"/>
          </a:ln>
        </p:spPr>
      </p:cxnSp>
      <p:cxnSp>
        <p:nvCxnSpPr>
          <p:cNvPr id="446" name="Google Shape;446;p9"/>
          <p:cNvCxnSpPr>
            <a:stCxn id="439" idx="2"/>
            <a:endCxn id="418" idx="3"/>
          </p:cNvCxnSpPr>
          <p:nvPr/>
        </p:nvCxnSpPr>
        <p:spPr>
          <a:xfrm rot="5400000">
            <a:off x="5936512" y="1303006"/>
            <a:ext cx="737400" cy="2360700"/>
          </a:xfrm>
          <a:prstGeom prst="bentConnector2">
            <a:avLst/>
          </a:prstGeom>
          <a:noFill/>
          <a:ln w="19050" cap="flat" cmpd="sng">
            <a:solidFill>
              <a:schemeClr val="dk1"/>
            </a:solidFill>
            <a:prstDash val="solid"/>
            <a:round/>
            <a:headEnd type="none" w="sm" len="sm"/>
            <a:tailEnd type="none" w="sm" len="sm"/>
          </a:ln>
        </p:spPr>
      </p:cxnSp>
      <p:cxnSp>
        <p:nvCxnSpPr>
          <p:cNvPr id="447" name="Google Shape;447;p9"/>
          <p:cNvCxnSpPr>
            <a:stCxn id="441" idx="0"/>
            <a:endCxn id="418" idx="3"/>
          </p:cNvCxnSpPr>
          <p:nvPr/>
        </p:nvCxnSpPr>
        <p:spPr>
          <a:xfrm rot="5400000" flipH="1">
            <a:off x="5936512" y="2040324"/>
            <a:ext cx="737400" cy="2360700"/>
          </a:xfrm>
          <a:prstGeom prst="bentConnector2">
            <a:avLst/>
          </a:prstGeom>
          <a:noFill/>
          <a:ln w="19050" cap="flat" cmpd="sng">
            <a:solidFill>
              <a:schemeClr val="dk1"/>
            </a:solidFill>
            <a:prstDash val="solid"/>
            <a:round/>
            <a:headEnd type="none" w="sm" len="sm"/>
            <a:tailEnd type="none" w="sm" len="sm"/>
          </a:ln>
        </p:spPr>
      </p:cxnSp>
      <p:cxnSp>
        <p:nvCxnSpPr>
          <p:cNvPr id="448" name="Google Shape;448;p9"/>
          <p:cNvCxnSpPr>
            <a:stCxn id="423" idx="0"/>
            <a:endCxn id="418" idx="3"/>
          </p:cNvCxnSpPr>
          <p:nvPr/>
        </p:nvCxnSpPr>
        <p:spPr>
          <a:xfrm rot="5400000" flipH="1">
            <a:off x="4965562" y="3011124"/>
            <a:ext cx="737400" cy="419100"/>
          </a:xfrm>
          <a:prstGeom prst="bentConnector2">
            <a:avLst/>
          </a:prstGeom>
          <a:noFill/>
          <a:ln w="19050" cap="flat" cmpd="sng">
            <a:solidFill>
              <a:schemeClr val="dk1"/>
            </a:solidFill>
            <a:prstDash val="solid"/>
            <a:round/>
            <a:headEnd type="none" w="sm" len="sm"/>
            <a:tailEnd type="none" w="sm" len="sm"/>
          </a:ln>
        </p:spPr>
      </p:cxnSp>
      <p:cxnSp>
        <p:nvCxnSpPr>
          <p:cNvPr id="449" name="Google Shape;449;p9"/>
          <p:cNvCxnSpPr>
            <a:stCxn id="435" idx="0"/>
            <a:endCxn id="418" idx="1"/>
          </p:cNvCxnSpPr>
          <p:nvPr/>
        </p:nvCxnSpPr>
        <p:spPr>
          <a:xfrm rot="-5400000">
            <a:off x="3442012" y="3012024"/>
            <a:ext cx="737400" cy="417300"/>
          </a:xfrm>
          <a:prstGeom prst="bentConnector2">
            <a:avLst/>
          </a:prstGeom>
          <a:noFill/>
          <a:ln w="19050" cap="flat" cmpd="sng">
            <a:solidFill>
              <a:schemeClr val="dk1"/>
            </a:solidFill>
            <a:prstDash val="solid"/>
            <a:round/>
            <a:headEnd type="none" w="sm" len="sm"/>
            <a:tailEnd type="none" w="sm" len="sm"/>
          </a:ln>
        </p:spPr>
      </p:cxnSp>
      <p:cxnSp>
        <p:nvCxnSpPr>
          <p:cNvPr id="450" name="Google Shape;450;p9"/>
          <p:cNvCxnSpPr>
            <a:stCxn id="429" idx="0"/>
            <a:endCxn id="418" idx="1"/>
          </p:cNvCxnSpPr>
          <p:nvPr/>
        </p:nvCxnSpPr>
        <p:spPr>
          <a:xfrm rot="-5400000">
            <a:off x="2471062" y="2041224"/>
            <a:ext cx="737400" cy="2358900"/>
          </a:xfrm>
          <a:prstGeom prst="bentConnector2">
            <a:avLst/>
          </a:prstGeom>
          <a:noFill/>
          <a:ln w="19050" cap="flat" cmpd="sng">
            <a:solidFill>
              <a:schemeClr val="dk1"/>
            </a:solidFill>
            <a:prstDash val="solid"/>
            <a:round/>
            <a:headEnd type="none" w="sm" len="sm"/>
            <a:tailEnd type="none" w="sm" len="sm"/>
          </a:ln>
        </p:spPr>
      </p:cxnSp>
      <p:grpSp>
        <p:nvGrpSpPr>
          <p:cNvPr id="451" name="Google Shape;451;p9"/>
          <p:cNvGrpSpPr/>
          <p:nvPr/>
        </p:nvGrpSpPr>
        <p:grpSpPr>
          <a:xfrm>
            <a:off x="4299853" y="2581859"/>
            <a:ext cx="544295" cy="540312"/>
            <a:chOff x="4693825" y="3996700"/>
            <a:chExt cx="437325" cy="434125"/>
          </a:xfrm>
        </p:grpSpPr>
        <p:sp>
          <p:nvSpPr>
            <p:cNvPr id="452" name="Google Shape;452;p9"/>
            <p:cNvSpPr/>
            <p:nvPr/>
          </p:nvSpPr>
          <p:spPr>
            <a:xfrm>
              <a:off x="4693825" y="4022425"/>
              <a:ext cx="331900" cy="408400"/>
            </a:xfrm>
            <a:custGeom>
              <a:avLst/>
              <a:gdLst/>
              <a:ahLst/>
              <a:cxnLst/>
              <a:rect l="l" t="t" r="r" b="b"/>
              <a:pathLst>
                <a:path w="13276" h="16336" extrusionOk="0">
                  <a:moveTo>
                    <a:pt x="7455" y="1"/>
                  </a:moveTo>
                  <a:cubicBezTo>
                    <a:pt x="4288" y="1"/>
                    <a:pt x="1632" y="2568"/>
                    <a:pt x="1619" y="5829"/>
                  </a:cubicBezTo>
                  <a:lnTo>
                    <a:pt x="1619" y="7022"/>
                  </a:lnTo>
                  <a:lnTo>
                    <a:pt x="185" y="9719"/>
                  </a:lnTo>
                  <a:cubicBezTo>
                    <a:pt x="0" y="10060"/>
                    <a:pt x="242" y="10472"/>
                    <a:pt x="625" y="10472"/>
                  </a:cubicBezTo>
                  <a:lnTo>
                    <a:pt x="1619" y="10472"/>
                  </a:lnTo>
                  <a:lnTo>
                    <a:pt x="1619" y="11622"/>
                  </a:lnTo>
                  <a:cubicBezTo>
                    <a:pt x="1619" y="13297"/>
                    <a:pt x="2982" y="14646"/>
                    <a:pt x="4657" y="14660"/>
                  </a:cubicBezTo>
                  <a:lnTo>
                    <a:pt x="6418" y="14660"/>
                  </a:lnTo>
                  <a:lnTo>
                    <a:pt x="6418" y="15838"/>
                  </a:lnTo>
                  <a:cubicBezTo>
                    <a:pt x="6418" y="16108"/>
                    <a:pt x="6645" y="16335"/>
                    <a:pt x="6929" y="16335"/>
                  </a:cubicBezTo>
                  <a:lnTo>
                    <a:pt x="12764" y="16335"/>
                  </a:lnTo>
                  <a:cubicBezTo>
                    <a:pt x="13048" y="16335"/>
                    <a:pt x="13275" y="16108"/>
                    <a:pt x="13275" y="15838"/>
                  </a:cubicBezTo>
                  <a:lnTo>
                    <a:pt x="13275" y="9549"/>
                  </a:lnTo>
                  <a:lnTo>
                    <a:pt x="12168" y="9549"/>
                  </a:lnTo>
                  <a:cubicBezTo>
                    <a:pt x="11529" y="9549"/>
                    <a:pt x="10975" y="9165"/>
                    <a:pt x="10748" y="8583"/>
                  </a:cubicBezTo>
                  <a:lnTo>
                    <a:pt x="10720" y="8527"/>
                  </a:lnTo>
                  <a:lnTo>
                    <a:pt x="10677" y="8555"/>
                  </a:lnTo>
                  <a:cubicBezTo>
                    <a:pt x="10478" y="8638"/>
                    <a:pt x="10269" y="8679"/>
                    <a:pt x="10061" y="8679"/>
                  </a:cubicBezTo>
                  <a:cubicBezTo>
                    <a:pt x="9663" y="8679"/>
                    <a:pt x="9272" y="8527"/>
                    <a:pt x="8973" y="8228"/>
                  </a:cubicBezTo>
                  <a:lnTo>
                    <a:pt x="8221" y="7476"/>
                  </a:lnTo>
                  <a:cubicBezTo>
                    <a:pt x="7781" y="7036"/>
                    <a:pt x="7653" y="6354"/>
                    <a:pt x="7908" y="5786"/>
                  </a:cubicBezTo>
                  <a:lnTo>
                    <a:pt x="7923" y="5730"/>
                  </a:lnTo>
                  <a:lnTo>
                    <a:pt x="7880" y="5715"/>
                  </a:lnTo>
                  <a:cubicBezTo>
                    <a:pt x="7284" y="5488"/>
                    <a:pt x="6900" y="4920"/>
                    <a:pt x="6900" y="4296"/>
                  </a:cubicBezTo>
                  <a:lnTo>
                    <a:pt x="6900" y="3231"/>
                  </a:lnTo>
                  <a:cubicBezTo>
                    <a:pt x="6900" y="2592"/>
                    <a:pt x="7284" y="2024"/>
                    <a:pt x="7880" y="1811"/>
                  </a:cubicBezTo>
                  <a:lnTo>
                    <a:pt x="7923" y="1783"/>
                  </a:lnTo>
                  <a:lnTo>
                    <a:pt x="7908" y="1726"/>
                  </a:lnTo>
                  <a:cubicBezTo>
                    <a:pt x="7653" y="1158"/>
                    <a:pt x="7766" y="491"/>
                    <a:pt x="8221" y="50"/>
                  </a:cubicBezTo>
                  <a:cubicBezTo>
                    <a:pt x="7963" y="17"/>
                    <a:pt x="7708" y="1"/>
                    <a:pt x="7455"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3" name="Google Shape;453;p9"/>
            <p:cNvSpPr/>
            <p:nvPr/>
          </p:nvSpPr>
          <p:spPr>
            <a:xfrm>
              <a:off x="4994100" y="4103900"/>
              <a:ext cx="29850" cy="25625"/>
            </a:xfrm>
            <a:custGeom>
              <a:avLst/>
              <a:gdLst/>
              <a:ahLst/>
              <a:cxnLst/>
              <a:rect l="l" t="t" r="r" b="b"/>
              <a:pathLst>
                <a:path w="1194" h="1025" extrusionOk="0">
                  <a:moveTo>
                    <a:pt x="682" y="0"/>
                  </a:moveTo>
                  <a:cubicBezTo>
                    <a:pt x="228" y="0"/>
                    <a:pt x="1" y="554"/>
                    <a:pt x="327" y="880"/>
                  </a:cubicBezTo>
                  <a:cubicBezTo>
                    <a:pt x="431" y="980"/>
                    <a:pt x="557" y="1025"/>
                    <a:pt x="680" y="1025"/>
                  </a:cubicBezTo>
                  <a:cubicBezTo>
                    <a:pt x="943" y="1025"/>
                    <a:pt x="1193" y="821"/>
                    <a:pt x="1193" y="511"/>
                  </a:cubicBezTo>
                  <a:cubicBezTo>
                    <a:pt x="1193" y="227"/>
                    <a:pt x="966" y="0"/>
                    <a:pt x="682"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54" name="Google Shape;454;p9"/>
            <p:cNvSpPr/>
            <p:nvPr/>
          </p:nvSpPr>
          <p:spPr>
            <a:xfrm>
              <a:off x="4891875" y="3996700"/>
              <a:ext cx="239275" cy="238900"/>
            </a:xfrm>
            <a:custGeom>
              <a:avLst/>
              <a:gdLst/>
              <a:ahLst/>
              <a:cxnLst/>
              <a:rect l="l" t="t" r="r" b="b"/>
              <a:pathLst>
                <a:path w="9571" h="9556" extrusionOk="0">
                  <a:moveTo>
                    <a:pt x="4765" y="3268"/>
                  </a:moveTo>
                  <a:cubicBezTo>
                    <a:pt x="5552" y="3268"/>
                    <a:pt x="6305" y="3878"/>
                    <a:pt x="6305" y="4799"/>
                  </a:cubicBezTo>
                  <a:cubicBezTo>
                    <a:pt x="6305" y="5637"/>
                    <a:pt x="5623" y="6333"/>
                    <a:pt x="4771" y="6333"/>
                  </a:cubicBezTo>
                  <a:cubicBezTo>
                    <a:pt x="3422" y="6333"/>
                    <a:pt x="2741" y="4686"/>
                    <a:pt x="3692" y="3720"/>
                  </a:cubicBezTo>
                  <a:cubicBezTo>
                    <a:pt x="4005" y="3408"/>
                    <a:pt x="4389" y="3268"/>
                    <a:pt x="4765" y="3268"/>
                  </a:cubicBezTo>
                  <a:close/>
                  <a:moveTo>
                    <a:pt x="4246" y="0"/>
                  </a:moveTo>
                  <a:cubicBezTo>
                    <a:pt x="4047" y="0"/>
                    <a:pt x="3848" y="128"/>
                    <a:pt x="3777" y="327"/>
                  </a:cubicBezTo>
                  <a:lnTo>
                    <a:pt x="3366" y="1363"/>
                  </a:lnTo>
                  <a:lnTo>
                    <a:pt x="2343" y="909"/>
                  </a:lnTo>
                  <a:cubicBezTo>
                    <a:pt x="2281" y="880"/>
                    <a:pt x="2213" y="866"/>
                    <a:pt x="2145" y="866"/>
                  </a:cubicBezTo>
                  <a:cubicBezTo>
                    <a:pt x="2013" y="866"/>
                    <a:pt x="1879" y="919"/>
                    <a:pt x="1775" y="1023"/>
                  </a:cubicBezTo>
                  <a:lnTo>
                    <a:pt x="1023" y="1775"/>
                  </a:lnTo>
                  <a:cubicBezTo>
                    <a:pt x="881" y="1917"/>
                    <a:pt x="838" y="2144"/>
                    <a:pt x="924" y="2343"/>
                  </a:cubicBezTo>
                  <a:lnTo>
                    <a:pt x="1364" y="3365"/>
                  </a:lnTo>
                  <a:lnTo>
                    <a:pt x="327" y="3763"/>
                  </a:lnTo>
                  <a:cubicBezTo>
                    <a:pt x="128" y="3848"/>
                    <a:pt x="1" y="4033"/>
                    <a:pt x="1" y="4246"/>
                  </a:cubicBezTo>
                  <a:lnTo>
                    <a:pt x="1" y="5310"/>
                  </a:lnTo>
                  <a:cubicBezTo>
                    <a:pt x="1" y="5523"/>
                    <a:pt x="128" y="5708"/>
                    <a:pt x="327" y="5779"/>
                  </a:cubicBezTo>
                  <a:lnTo>
                    <a:pt x="1378" y="6191"/>
                  </a:lnTo>
                  <a:lnTo>
                    <a:pt x="924" y="7213"/>
                  </a:lnTo>
                  <a:cubicBezTo>
                    <a:pt x="838" y="7412"/>
                    <a:pt x="881" y="7625"/>
                    <a:pt x="1023" y="7781"/>
                  </a:cubicBezTo>
                  <a:lnTo>
                    <a:pt x="1790" y="8533"/>
                  </a:lnTo>
                  <a:cubicBezTo>
                    <a:pt x="1882" y="8626"/>
                    <a:pt x="2012" y="8676"/>
                    <a:pt x="2141" y="8676"/>
                  </a:cubicBezTo>
                  <a:cubicBezTo>
                    <a:pt x="2210" y="8676"/>
                    <a:pt x="2279" y="8662"/>
                    <a:pt x="2343" y="8633"/>
                  </a:cubicBezTo>
                  <a:lnTo>
                    <a:pt x="3366" y="8193"/>
                  </a:lnTo>
                  <a:lnTo>
                    <a:pt x="3777" y="9229"/>
                  </a:lnTo>
                  <a:cubicBezTo>
                    <a:pt x="3848" y="9428"/>
                    <a:pt x="4047" y="9556"/>
                    <a:pt x="4246" y="9556"/>
                  </a:cubicBezTo>
                  <a:lnTo>
                    <a:pt x="5311" y="9556"/>
                  </a:lnTo>
                  <a:cubicBezTo>
                    <a:pt x="5524" y="9556"/>
                    <a:pt x="5708" y="9428"/>
                    <a:pt x="5793" y="9229"/>
                  </a:cubicBezTo>
                  <a:lnTo>
                    <a:pt x="6191" y="8193"/>
                  </a:lnTo>
                  <a:lnTo>
                    <a:pt x="7227" y="8633"/>
                  </a:lnTo>
                  <a:cubicBezTo>
                    <a:pt x="7291" y="8662"/>
                    <a:pt x="7361" y="8676"/>
                    <a:pt x="7429" y="8676"/>
                  </a:cubicBezTo>
                  <a:cubicBezTo>
                    <a:pt x="7559" y="8676"/>
                    <a:pt x="7688" y="8626"/>
                    <a:pt x="7781" y="8533"/>
                  </a:cubicBezTo>
                  <a:lnTo>
                    <a:pt x="8548" y="7781"/>
                  </a:lnTo>
                  <a:cubicBezTo>
                    <a:pt x="8690" y="7625"/>
                    <a:pt x="8732" y="7412"/>
                    <a:pt x="8647" y="7213"/>
                  </a:cubicBezTo>
                  <a:lnTo>
                    <a:pt x="8193" y="6191"/>
                  </a:lnTo>
                  <a:lnTo>
                    <a:pt x="9244" y="5779"/>
                  </a:lnTo>
                  <a:cubicBezTo>
                    <a:pt x="9428" y="5708"/>
                    <a:pt x="9556" y="5523"/>
                    <a:pt x="9570" y="5310"/>
                  </a:cubicBezTo>
                  <a:lnTo>
                    <a:pt x="9570" y="4246"/>
                  </a:lnTo>
                  <a:cubicBezTo>
                    <a:pt x="9570" y="4033"/>
                    <a:pt x="9428" y="3848"/>
                    <a:pt x="9244" y="3763"/>
                  </a:cubicBezTo>
                  <a:lnTo>
                    <a:pt x="9229" y="3777"/>
                  </a:lnTo>
                  <a:lnTo>
                    <a:pt x="8193" y="3379"/>
                  </a:lnTo>
                  <a:lnTo>
                    <a:pt x="8633" y="2343"/>
                  </a:lnTo>
                  <a:cubicBezTo>
                    <a:pt x="8732" y="2158"/>
                    <a:pt x="8690" y="1931"/>
                    <a:pt x="8548" y="1775"/>
                  </a:cubicBezTo>
                  <a:lnTo>
                    <a:pt x="7781" y="1023"/>
                  </a:lnTo>
                  <a:cubicBezTo>
                    <a:pt x="7687" y="919"/>
                    <a:pt x="7557" y="866"/>
                    <a:pt x="7425" y="866"/>
                  </a:cubicBezTo>
                  <a:cubicBezTo>
                    <a:pt x="7358" y="866"/>
                    <a:pt x="7290" y="880"/>
                    <a:pt x="7227" y="909"/>
                  </a:cubicBezTo>
                  <a:lnTo>
                    <a:pt x="6191" y="1363"/>
                  </a:lnTo>
                  <a:lnTo>
                    <a:pt x="5793" y="327"/>
                  </a:lnTo>
                  <a:cubicBezTo>
                    <a:pt x="5708" y="128"/>
                    <a:pt x="5524" y="0"/>
                    <a:pt x="5311"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theme/theme1.xml><?xml version="1.0" encoding="utf-8"?>
<a:theme xmlns:a="http://schemas.openxmlformats.org/drawingml/2006/main" name="Anxiety Treatment Center Infographics by Slidesgo">
  <a:themeElements>
    <a:clrScheme name="Simple Light">
      <a:dk1>
        <a:srgbClr val="000E3F"/>
      </a:dk1>
      <a:lt1>
        <a:srgbClr val="FBF4EF"/>
      </a:lt1>
      <a:dk2>
        <a:srgbClr val="6280FF"/>
      </a:dk2>
      <a:lt2>
        <a:srgbClr val="FDCBBF"/>
      </a:lt2>
      <a:accent1>
        <a:srgbClr val="FFFFFF"/>
      </a:accent1>
      <a:accent2>
        <a:srgbClr val="FFFFFF"/>
      </a:accent2>
      <a:accent3>
        <a:srgbClr val="FFFFFF"/>
      </a:accent3>
      <a:accent4>
        <a:srgbClr val="FFFFFF"/>
      </a:accent4>
      <a:accent5>
        <a:srgbClr val="FFFFFF"/>
      </a:accent5>
      <a:accent6>
        <a:srgbClr val="FFFFFF"/>
      </a:accent6>
      <a:hlink>
        <a:srgbClr val="000E3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sgo Final Pages">
  <a:themeElements>
    <a:clrScheme name="Personalizado 597">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2330</Words>
  <Application>Microsoft Office PowerPoint</Application>
  <PresentationFormat>Presentación en pantalla (16:9)</PresentationFormat>
  <Paragraphs>381</Paragraphs>
  <Slides>33</Slides>
  <Notes>33</Notes>
  <HiddenSlides>0</HiddenSlides>
  <MMClips>0</MMClips>
  <ScaleCrop>false</ScaleCrop>
  <HeadingPairs>
    <vt:vector size="6" baseType="variant">
      <vt:variant>
        <vt:lpstr>Fuentes usadas</vt:lpstr>
      </vt:variant>
      <vt:variant>
        <vt:i4>7</vt:i4>
      </vt:variant>
      <vt:variant>
        <vt:lpstr>Tema</vt:lpstr>
      </vt:variant>
      <vt:variant>
        <vt:i4>2</vt:i4>
      </vt:variant>
      <vt:variant>
        <vt:lpstr>Títulos de diapositiva</vt:lpstr>
      </vt:variant>
      <vt:variant>
        <vt:i4>33</vt:i4>
      </vt:variant>
    </vt:vector>
  </HeadingPairs>
  <TitlesOfParts>
    <vt:vector size="42" baseType="lpstr">
      <vt:lpstr>DM Sans</vt:lpstr>
      <vt:lpstr>Montserrat</vt:lpstr>
      <vt:lpstr>Proxima Nova Semibold</vt:lpstr>
      <vt:lpstr>Domine</vt:lpstr>
      <vt:lpstr>Anaheim</vt:lpstr>
      <vt:lpstr>Arial</vt:lpstr>
      <vt:lpstr>Proxima Nova</vt:lpstr>
      <vt:lpstr>Anxiety Treatment Center Infographics by Slidesgo</vt:lpstr>
      <vt:lpstr>Slidesgo Final Pages</vt:lpstr>
      <vt:lpstr>Anxiety Treatment Center Infographics</vt:lpstr>
      <vt:lpstr>About anxiety treatment center infographics</vt:lpstr>
      <vt:lpstr>Anxiety treatment center</vt:lpstr>
      <vt:lpstr>Anxiety treatment center</vt:lpstr>
      <vt:lpstr>Anxiety treatment center</vt:lpstr>
      <vt:lpstr>Anxiety treatment center</vt:lpstr>
      <vt:lpstr>Anxiety treatment center</vt:lpstr>
      <vt:lpstr>Anxiety treatment center</vt:lpstr>
      <vt:lpstr>Anxiety treatment center</vt:lpstr>
      <vt:lpstr>Anxiety treatment center</vt:lpstr>
      <vt:lpstr>Anxiety treatment center</vt:lpstr>
      <vt:lpstr>Anxiety treatment center</vt:lpstr>
      <vt:lpstr>Anxiety treatment center</vt:lpstr>
      <vt:lpstr>Anxiety treatment center</vt:lpstr>
      <vt:lpstr>Anxiety treatment center</vt:lpstr>
      <vt:lpstr>Anxiety treatment center</vt:lpstr>
      <vt:lpstr>Anxiety treatment center</vt:lpstr>
      <vt:lpstr>Anxiety treatment center</vt:lpstr>
      <vt:lpstr>Anxiety treatment center</vt:lpstr>
      <vt:lpstr>Anxiety treatment center</vt:lpstr>
      <vt:lpstr>Anxiety treatment center</vt:lpstr>
      <vt:lpstr>Anxiety treatment center</vt:lpstr>
      <vt:lpstr>Anxiety treatment center</vt:lpstr>
      <vt:lpstr>Anxiety treatment center</vt:lpstr>
      <vt:lpstr>Anxiety treatment center</vt:lpstr>
      <vt:lpstr>Anxiety treatment center</vt:lpstr>
      <vt:lpstr>Anxiety treatment center</vt:lpstr>
      <vt:lpstr>Anxiety treatment center</vt:lpstr>
      <vt:lpstr>Anxiety treatment center</vt:lpstr>
      <vt:lpstr>Anxiety treatment center</vt:lpstr>
      <vt:lpstr>Anxiety treatment center</vt:lpstr>
      <vt:lpstr>Anxiety treatment center</vt:lpstr>
      <vt:lpstr>Infographics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Anxiety Treatment Center Infographics</dc:title>
  <cp:lastModifiedBy>eduardo</cp:lastModifiedBy>
  <cp:revision>1</cp:revision>
  <dcterms:modified xsi:type="dcterms:W3CDTF">2023-12-05T07:42:10Z</dcterms:modified>
</cp:coreProperties>
</file>