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13716000" cx="24387025"/>
  <p:notesSz cx="13716000" cy="24387025"/>
  <p:embeddedFontLst>
    <p:embeddedFont>
      <p:font typeface="Rokkitt"/>
      <p:bold r:id="rId24"/>
      <p:boldItalic r:id="rId25"/>
    </p:embeddedFont>
    <p:embeddedFont>
      <p:font typeface="Inter"/>
      <p:regular r:id="rId26"/>
      <p:bold r:id="rId27"/>
    </p:embeddedFont>
    <p:embeddedFont>
      <p:font typeface="Rajdhani"/>
      <p:bold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gr/76DQpUuALUNe5q4oyxsKS6A/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Rokkitt-bold.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Inter-regular.fntdata"/><Relationship Id="rId25" Type="http://schemas.openxmlformats.org/officeDocument/2006/relationships/font" Target="fonts/Rokkitt-boldItalic.fntdata"/><Relationship Id="rId28" Type="http://schemas.openxmlformats.org/officeDocument/2006/relationships/font" Target="fonts/Rajdhani-bold.fntdata"/><Relationship Id="rId27" Type="http://schemas.openxmlformats.org/officeDocument/2006/relationships/font" Target="fonts/Inter-bold.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5.png"/><Relationship Id="rId10" Type="http://schemas.openxmlformats.org/officeDocument/2006/relationships/image" Target="../media/image87.png"/><Relationship Id="rId9"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33.png"/><Relationship Id="rId10" Type="http://schemas.openxmlformats.org/officeDocument/2006/relationships/image" Target="../media/image64.png"/><Relationship Id="rId9" Type="http://schemas.openxmlformats.org/officeDocument/2006/relationships/image" Target="../media/image115.png"/><Relationship Id="rId5" Type="http://schemas.openxmlformats.org/officeDocument/2006/relationships/image" Target="../media/image14.png"/><Relationship Id="rId6" Type="http://schemas.openxmlformats.org/officeDocument/2006/relationships/image" Target="../media/image12.png"/><Relationship Id="rId7" Type="http://schemas.openxmlformats.org/officeDocument/2006/relationships/image" Target="../media/image21.png"/><Relationship Id="rId8" Type="http://schemas.openxmlformats.org/officeDocument/2006/relationships/image" Target="../media/image66.png"/></Relationships>
</file>

<file path=ppt/slides/_rels/slide11.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72.png"/><Relationship Id="rId13" Type="http://schemas.openxmlformats.org/officeDocument/2006/relationships/image" Target="../media/image92.png"/><Relationship Id="rId12"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6.png"/><Relationship Id="rId4" Type="http://schemas.openxmlformats.org/officeDocument/2006/relationships/image" Target="../media/image45.png"/><Relationship Id="rId9" Type="http://schemas.openxmlformats.org/officeDocument/2006/relationships/image" Target="../media/image70.png"/><Relationship Id="rId5" Type="http://schemas.openxmlformats.org/officeDocument/2006/relationships/image" Target="../media/image29.png"/><Relationship Id="rId6" Type="http://schemas.openxmlformats.org/officeDocument/2006/relationships/image" Target="../media/image24.png"/><Relationship Id="rId7" Type="http://schemas.openxmlformats.org/officeDocument/2006/relationships/image" Target="../media/image21.png"/><Relationship Id="rId8" Type="http://schemas.openxmlformats.org/officeDocument/2006/relationships/image" Target="../media/image91.png"/></Relationships>
</file>

<file path=ppt/slides/_rels/slide12.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4.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67.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33.png"/><Relationship Id="rId5" Type="http://schemas.openxmlformats.org/officeDocument/2006/relationships/image" Target="../media/image14.png"/><Relationship Id="rId6" Type="http://schemas.openxmlformats.org/officeDocument/2006/relationships/image" Target="../media/image12.png"/><Relationship Id="rId7"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0.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0"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1.png"/><Relationship Id="rId4" Type="http://schemas.openxmlformats.org/officeDocument/2006/relationships/image" Target="../media/image15.png"/><Relationship Id="rId9" Type="http://schemas.openxmlformats.org/officeDocument/2006/relationships/image" Target="../media/image114.png"/><Relationship Id="rId5" Type="http://schemas.openxmlformats.org/officeDocument/2006/relationships/image" Target="../media/image67.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png"/></Relationships>
</file>

<file path=ppt/slides/_rels/slide16.xml.rels><?xml version="1.0" encoding="UTF-8" standalone="yes"?><Relationships xmlns="http://schemas.openxmlformats.org/package/2006/relationships"><Relationship Id="rId11" Type="http://schemas.openxmlformats.org/officeDocument/2006/relationships/image" Target="../media/image112.png"/><Relationship Id="rId10" Type="http://schemas.openxmlformats.org/officeDocument/2006/relationships/image" Target="../media/image109.png"/><Relationship Id="rId12" Type="http://schemas.openxmlformats.org/officeDocument/2006/relationships/image" Target="../media/image138.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5.png"/><Relationship Id="rId4" Type="http://schemas.openxmlformats.org/officeDocument/2006/relationships/image" Target="../media/image29.png"/><Relationship Id="rId9" Type="http://schemas.openxmlformats.org/officeDocument/2006/relationships/image" Target="../media/image110.png"/><Relationship Id="rId5" Type="http://schemas.openxmlformats.org/officeDocument/2006/relationships/image" Target="../media/image24.png"/><Relationship Id="rId6" Type="http://schemas.openxmlformats.org/officeDocument/2006/relationships/image" Target="../media/image21.png"/><Relationship Id="rId7" Type="http://schemas.openxmlformats.org/officeDocument/2006/relationships/image" Target="../media/image103.png"/><Relationship Id="rId8" Type="http://schemas.openxmlformats.org/officeDocument/2006/relationships/image" Target="../media/image108.png"/></Relationships>
</file>

<file path=ppt/slides/_rels/slide17.xml.rels><?xml version="1.0" encoding="UTF-8" standalone="yes"?><Relationships xmlns="http://schemas.openxmlformats.org/package/2006/relationships"><Relationship Id="rId11" Type="http://schemas.openxmlformats.org/officeDocument/2006/relationships/image" Target="../media/image136.png"/><Relationship Id="rId10" Type="http://schemas.openxmlformats.org/officeDocument/2006/relationships/image" Target="../media/image137.png"/><Relationship Id="rId12" Type="http://schemas.openxmlformats.org/officeDocument/2006/relationships/image" Target="../media/image140.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1.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67.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6.png"/><Relationship Id="rId4" Type="http://schemas.openxmlformats.org/officeDocument/2006/relationships/image" Target="../media/image45.png"/><Relationship Id="rId5" Type="http://schemas.openxmlformats.org/officeDocument/2006/relationships/image" Target="../media/image29.png"/><Relationship Id="rId6" Type="http://schemas.openxmlformats.org/officeDocument/2006/relationships/image" Target="../media/image24.png"/><Relationship Id="rId7"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hyperlink" Target="https://unsplash.com/" TargetMode="External"/><Relationship Id="rId7" Type="http://schemas.openxmlformats.org/officeDocument/2006/relationships/image" Target="../media/image1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9.png"/><Relationship Id="rId5" Type="http://schemas.openxmlformats.org/officeDocument/2006/relationships/image" Target="../media/image18.png"/><Relationship Id="rId6"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3.png"/><Relationship Id="rId4"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21.png"/><Relationship Id="rId7"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45.png"/><Relationship Id="rId5" Type="http://schemas.openxmlformats.org/officeDocument/2006/relationships/image" Target="../media/image29.png"/><Relationship Id="rId6" Type="http://schemas.openxmlformats.org/officeDocument/2006/relationships/image" Target="../media/image24.png"/><Relationship Id="rId7"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5.png"/><Relationship Id="rId11" Type="http://schemas.openxmlformats.org/officeDocument/2006/relationships/image" Target="../media/image54.png"/><Relationship Id="rId10" Type="http://schemas.openxmlformats.org/officeDocument/2006/relationships/image" Target="../media/image21.png"/><Relationship Id="rId12" Type="http://schemas.openxmlformats.org/officeDocument/2006/relationships/image" Target="../media/image20.png"/><Relationship Id="rId9" Type="http://schemas.openxmlformats.org/officeDocument/2006/relationships/image" Target="../media/image49.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33.png"/><Relationship Id="rId9" Type="http://schemas.openxmlformats.org/officeDocument/2006/relationships/image" Target="../media/image61.png"/><Relationship Id="rId5" Type="http://schemas.openxmlformats.org/officeDocument/2006/relationships/image" Target="../media/image14.png"/><Relationship Id="rId6" Type="http://schemas.openxmlformats.org/officeDocument/2006/relationships/image" Target="../media/image12.png"/><Relationship Id="rId7" Type="http://schemas.openxmlformats.org/officeDocument/2006/relationships/image" Target="../media/image21.png"/><Relationship Id="rId8"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9.png"/><Relationship Id="rId5" Type="http://schemas.openxmlformats.org/officeDocument/2006/relationships/image" Target="../media/image18.png"/><Relationship Id="rId6" Type="http://schemas.openxmlformats.org/officeDocument/2006/relationships/image" Target="../media/image21.png"/><Relationship Id="rId7"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45.png"/><Relationship Id="rId9" Type="http://schemas.openxmlformats.org/officeDocument/2006/relationships/image" Target="../media/image21.png"/><Relationship Id="rId5" Type="http://schemas.openxmlformats.org/officeDocument/2006/relationships/image" Target="../media/image29.png"/><Relationship Id="rId6" Type="http://schemas.openxmlformats.org/officeDocument/2006/relationships/image" Target="../media/image24.png"/><Relationship Id="rId7" Type="http://schemas.openxmlformats.org/officeDocument/2006/relationships/image" Target="../media/image68.png"/><Relationship Id="rId8" Type="http://schemas.openxmlformats.org/officeDocument/2006/relationships/image" Target="../media/image5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4.png"/><Relationship Id="rId4" Type="http://schemas.openxmlformats.org/officeDocument/2006/relationships/image" Target="../media/image15.png"/><Relationship Id="rId11" Type="http://schemas.openxmlformats.org/officeDocument/2006/relationships/image" Target="../media/image59.png"/><Relationship Id="rId10" Type="http://schemas.openxmlformats.org/officeDocument/2006/relationships/image" Target="../media/image55.png"/><Relationship Id="rId12" Type="http://schemas.openxmlformats.org/officeDocument/2006/relationships/image" Target="../media/image58.png"/><Relationship Id="rId9" Type="http://schemas.openxmlformats.org/officeDocument/2006/relationships/image" Target="../media/image21.png"/><Relationship Id="rId5" Type="http://schemas.openxmlformats.org/officeDocument/2006/relationships/image" Target="../media/image67.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8392497" y="9083914"/>
            <a:ext cx="5767336" cy="4356128"/>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068335" y="3232257"/>
            <a:ext cx="778778" cy="1215184"/>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41330" y="1968643"/>
            <a:ext cx="714692" cy="827112"/>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482660" y="11607800"/>
            <a:ext cx="1838238" cy="174918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0208226" y="876300"/>
            <a:ext cx="3208183" cy="2178491"/>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2565721" y="698500"/>
            <a:ext cx="3287711" cy="1832294"/>
          </a:xfrm>
          <a:prstGeom prst="rect">
            <a:avLst/>
          </a:prstGeom>
          <a:noFill/>
          <a:ln>
            <a:noFill/>
          </a:ln>
        </p:spPr>
      </p:pic>
      <p:sp>
        <p:nvSpPr>
          <p:cNvPr id="22" name="Google Shape;22;p1"/>
          <p:cNvSpPr/>
          <p:nvPr/>
        </p:nvSpPr>
        <p:spPr>
          <a:xfrm>
            <a:off x="15542509" y="5448300"/>
            <a:ext cx="7320348" cy="3395133"/>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3" name="Google Shape;23;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p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5" name="Google Shape;25;p1"/>
          <p:cNvSpPr/>
          <p:nvPr/>
        </p:nvSpPr>
        <p:spPr>
          <a:xfrm>
            <a:off x="8395749" y="1828800"/>
            <a:ext cx="14644930"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
          <p:cNvSpPr/>
          <p:nvPr/>
        </p:nvSpPr>
        <p:spPr>
          <a:xfrm>
            <a:off x="9157845" y="2133600"/>
            <a:ext cx="13662674"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Writing Skills PPT</a:t>
            </a:r>
            <a:endParaRPr b="0" i="0" sz="12800" u="none" cap="none" strike="noStrike">
              <a:solidFill>
                <a:schemeClr val="dk1"/>
              </a:solidFill>
              <a:latin typeface="Calibri"/>
              <a:ea typeface="Calibri"/>
              <a:cs typeface="Calibri"/>
              <a:sym typeface="Calibri"/>
            </a:endParaRPr>
          </a:p>
        </p:txBody>
      </p:sp>
      <p:pic>
        <p:nvPicPr>
          <p:cNvPr descr=" " id="27" name="Google Shape;27;p1"/>
          <p:cNvPicPr preferRelativeResize="0"/>
          <p:nvPr/>
        </p:nvPicPr>
        <p:blipFill rotWithShape="1">
          <a:blip r:embed="rId10">
            <a:alphaModFix/>
          </a:blip>
          <a:srcRect b="0" l="0" r="0" t="0"/>
          <a:stretch/>
        </p:blipFill>
        <p:spPr>
          <a:xfrm>
            <a:off x="990724" y="1054100"/>
            <a:ext cx="8853006" cy="10591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9" name="Shape 229"/>
        <p:cNvGrpSpPr/>
        <p:nvPr/>
      </p:nvGrpSpPr>
      <p:grpSpPr>
        <a:xfrm>
          <a:off x="0" y="0"/>
          <a:ext cx="0" cy="0"/>
          <a:chOff x="0" y="0"/>
          <a:chExt cx="0" cy="0"/>
        </a:xfrm>
      </p:grpSpPr>
      <p:pic>
        <p:nvPicPr>
          <p:cNvPr descr=" " id="230" name="Google Shape;230;p10"/>
          <p:cNvPicPr preferRelativeResize="0"/>
          <p:nvPr/>
        </p:nvPicPr>
        <p:blipFill rotWithShape="1">
          <a:blip r:embed="rId3">
            <a:alphaModFix/>
          </a:blip>
          <a:srcRect b="0" l="0" r="0" t="0"/>
          <a:stretch/>
        </p:blipFill>
        <p:spPr>
          <a:xfrm>
            <a:off x="127016" y="9364588"/>
            <a:ext cx="3683460" cy="3558294"/>
          </a:xfrm>
          <a:prstGeom prst="rect">
            <a:avLst/>
          </a:prstGeom>
          <a:noFill/>
          <a:ln>
            <a:noFill/>
          </a:ln>
        </p:spPr>
      </p:pic>
      <p:pic>
        <p:nvPicPr>
          <p:cNvPr descr=" " id="231" name="Google Shape;231;p10"/>
          <p:cNvPicPr preferRelativeResize="0"/>
          <p:nvPr/>
        </p:nvPicPr>
        <p:blipFill rotWithShape="1">
          <a:blip r:embed="rId4">
            <a:alphaModFix/>
          </a:blip>
          <a:srcRect b="0" l="0" r="0" t="0"/>
          <a:stretch/>
        </p:blipFill>
        <p:spPr>
          <a:xfrm>
            <a:off x="596975" y="533400"/>
            <a:ext cx="3555657" cy="3784600"/>
          </a:xfrm>
          <a:prstGeom prst="rect">
            <a:avLst/>
          </a:prstGeom>
          <a:noFill/>
          <a:ln>
            <a:noFill/>
          </a:ln>
        </p:spPr>
      </p:pic>
      <p:pic>
        <p:nvPicPr>
          <p:cNvPr descr=" " id="232" name="Google Shape;232;p10"/>
          <p:cNvPicPr preferRelativeResize="0"/>
          <p:nvPr/>
        </p:nvPicPr>
        <p:blipFill rotWithShape="1">
          <a:blip r:embed="rId5">
            <a:alphaModFix/>
          </a:blip>
          <a:srcRect b="0" l="0" r="0" t="0"/>
          <a:stretch/>
        </p:blipFill>
        <p:spPr>
          <a:xfrm>
            <a:off x="19522340" y="685800"/>
            <a:ext cx="4859511" cy="2533948"/>
          </a:xfrm>
          <a:prstGeom prst="rect">
            <a:avLst/>
          </a:prstGeom>
          <a:noFill/>
          <a:ln>
            <a:noFill/>
          </a:ln>
        </p:spPr>
      </p:pic>
      <p:pic>
        <p:nvPicPr>
          <p:cNvPr descr=" " id="233" name="Google Shape;233;p10"/>
          <p:cNvPicPr preferRelativeResize="0"/>
          <p:nvPr/>
        </p:nvPicPr>
        <p:blipFill rotWithShape="1">
          <a:blip r:embed="rId6">
            <a:alphaModFix/>
          </a:blip>
          <a:srcRect b="0" l="0" r="0" t="0"/>
          <a:stretch/>
        </p:blipFill>
        <p:spPr>
          <a:xfrm>
            <a:off x="19966896" y="10083800"/>
            <a:ext cx="4133331" cy="3492215"/>
          </a:xfrm>
          <a:prstGeom prst="rect">
            <a:avLst/>
          </a:prstGeom>
          <a:noFill/>
          <a:ln>
            <a:noFill/>
          </a:ln>
        </p:spPr>
      </p:pic>
      <p:sp>
        <p:nvSpPr>
          <p:cNvPr id="234" name="Google Shape;23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6" name="Google Shape;236;p10"/>
          <p:cNvSpPr/>
          <p:nvPr/>
        </p:nvSpPr>
        <p:spPr>
          <a:xfrm>
            <a:off x="8738692" y="2095500"/>
            <a:ext cx="6909664"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
          <p:cNvSpPr/>
          <p:nvPr/>
        </p:nvSpPr>
        <p:spPr>
          <a:xfrm>
            <a:off x="9500787" y="2400300"/>
            <a:ext cx="5724182"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Pricing Plan</a:t>
            </a:r>
            <a:endParaRPr b="0" i="0" sz="8000" u="none" cap="none" strike="noStrike">
              <a:solidFill>
                <a:schemeClr val="dk1"/>
              </a:solidFill>
              <a:latin typeface="Calibri"/>
              <a:ea typeface="Calibri"/>
              <a:cs typeface="Calibri"/>
              <a:sym typeface="Calibri"/>
            </a:endParaRPr>
          </a:p>
        </p:txBody>
      </p:sp>
      <p:sp>
        <p:nvSpPr>
          <p:cNvPr id="238" name="Google Shape;238;p10"/>
          <p:cNvSpPr/>
          <p:nvPr/>
        </p:nvSpPr>
        <p:spPr>
          <a:xfrm>
            <a:off x="1778222" y="3632200"/>
            <a:ext cx="20843305" cy="838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0"/>
          <p:cNvSpPr/>
          <p:nvPr/>
        </p:nvSpPr>
        <p:spPr>
          <a:xfrm>
            <a:off x="1778222" y="3632200"/>
            <a:ext cx="6439705" cy="83820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10"/>
          <p:cNvPicPr preferRelativeResize="0"/>
          <p:nvPr/>
        </p:nvPicPr>
        <p:blipFill rotWithShape="1">
          <a:blip r:embed="rId8">
            <a:alphaModFix/>
          </a:blip>
          <a:srcRect b="0" l="0" r="0" t="0"/>
          <a:stretch/>
        </p:blipFill>
        <p:spPr>
          <a:xfrm>
            <a:off x="4386510" y="4089400"/>
            <a:ext cx="1223127" cy="1625600"/>
          </a:xfrm>
          <a:prstGeom prst="rect">
            <a:avLst/>
          </a:prstGeom>
          <a:noFill/>
          <a:ln>
            <a:noFill/>
          </a:ln>
        </p:spPr>
      </p:pic>
      <p:sp>
        <p:nvSpPr>
          <p:cNvPr id="241" name="Google Shape;241;p10"/>
          <p:cNvSpPr/>
          <p:nvPr/>
        </p:nvSpPr>
        <p:spPr>
          <a:xfrm>
            <a:off x="4185173" y="6019800"/>
            <a:ext cx="1625803"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25E"/>
              </a:buClr>
              <a:buSzPts val="4800"/>
              <a:buFont typeface="Rokkitt"/>
              <a:buNone/>
            </a:pPr>
            <a:r>
              <a:rPr b="1" i="0" lang="en-US" sz="4800" u="none" cap="none" strike="noStrike">
                <a:solidFill>
                  <a:srgbClr val="FF725E"/>
                </a:solidFill>
                <a:latin typeface="Rokkitt"/>
                <a:ea typeface="Rokkitt"/>
                <a:cs typeface="Rokkitt"/>
                <a:sym typeface="Rokkitt"/>
              </a:rPr>
              <a:t>Basic</a:t>
            </a:r>
            <a:endParaRPr b="0" i="0" sz="4800" u="none" cap="none" strike="noStrike">
              <a:solidFill>
                <a:schemeClr val="dk1"/>
              </a:solidFill>
              <a:latin typeface="Calibri"/>
              <a:ea typeface="Calibri"/>
              <a:cs typeface="Calibri"/>
              <a:sym typeface="Calibri"/>
            </a:endParaRPr>
          </a:p>
        </p:txBody>
      </p:sp>
      <p:sp>
        <p:nvSpPr>
          <p:cNvPr id="242" name="Google Shape;242;p10"/>
          <p:cNvSpPr/>
          <p:nvPr/>
        </p:nvSpPr>
        <p:spPr>
          <a:xfrm>
            <a:off x="2235479"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3" name="Google Shape;243;p10"/>
          <p:cNvSpPr/>
          <p:nvPr/>
        </p:nvSpPr>
        <p:spPr>
          <a:xfrm>
            <a:off x="3486586" y="10858500"/>
            <a:ext cx="302297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$10/month</a:t>
            </a:r>
            <a:endParaRPr b="0" i="0" sz="4800" u="none" cap="none" strike="noStrike">
              <a:solidFill>
                <a:schemeClr val="dk1"/>
              </a:solidFill>
              <a:latin typeface="Calibri"/>
              <a:ea typeface="Calibri"/>
              <a:cs typeface="Calibri"/>
              <a:sym typeface="Calibri"/>
            </a:endParaRPr>
          </a:p>
        </p:txBody>
      </p:sp>
      <p:sp>
        <p:nvSpPr>
          <p:cNvPr id="244" name="Google Shape;244;p10"/>
          <p:cNvSpPr/>
          <p:nvPr/>
        </p:nvSpPr>
        <p:spPr>
          <a:xfrm>
            <a:off x="8980022" y="3632200"/>
            <a:ext cx="6439705" cy="83820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p10"/>
          <p:cNvPicPr preferRelativeResize="0"/>
          <p:nvPr/>
        </p:nvPicPr>
        <p:blipFill rotWithShape="1">
          <a:blip r:embed="rId9">
            <a:alphaModFix/>
          </a:blip>
          <a:srcRect b="0" l="0" r="0" t="0"/>
          <a:stretch/>
        </p:blipFill>
        <p:spPr>
          <a:xfrm>
            <a:off x="11387190" y="4089400"/>
            <a:ext cx="1625366" cy="1625600"/>
          </a:xfrm>
          <a:prstGeom prst="rect">
            <a:avLst/>
          </a:prstGeom>
          <a:noFill/>
          <a:ln>
            <a:noFill/>
          </a:ln>
        </p:spPr>
      </p:pic>
      <p:sp>
        <p:nvSpPr>
          <p:cNvPr id="246" name="Google Shape;246;p10"/>
          <p:cNvSpPr/>
          <p:nvPr/>
        </p:nvSpPr>
        <p:spPr>
          <a:xfrm>
            <a:off x="11501287" y="6019800"/>
            <a:ext cx="1397175"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25E"/>
              </a:buClr>
              <a:buSzPts val="4800"/>
              <a:buFont typeface="Rokkitt"/>
              <a:buNone/>
            </a:pPr>
            <a:r>
              <a:rPr b="1" i="0" lang="en-US" sz="4800" u="none" cap="none" strike="noStrike">
                <a:solidFill>
                  <a:srgbClr val="FF725E"/>
                </a:solidFill>
                <a:latin typeface="Rokkitt"/>
                <a:ea typeface="Rokkitt"/>
                <a:cs typeface="Rokkitt"/>
                <a:sym typeface="Rokkitt"/>
              </a:rPr>
              <a:t>Elite</a:t>
            </a:r>
            <a:endParaRPr b="0" i="0" sz="4800" u="none" cap="none" strike="noStrike">
              <a:solidFill>
                <a:schemeClr val="dk1"/>
              </a:solidFill>
              <a:latin typeface="Calibri"/>
              <a:ea typeface="Calibri"/>
              <a:cs typeface="Calibri"/>
              <a:sym typeface="Calibri"/>
            </a:endParaRPr>
          </a:p>
        </p:txBody>
      </p:sp>
      <p:sp>
        <p:nvSpPr>
          <p:cNvPr id="247" name="Google Shape;247;p10"/>
          <p:cNvSpPr/>
          <p:nvPr/>
        </p:nvSpPr>
        <p:spPr>
          <a:xfrm>
            <a:off x="9437280"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8" name="Google Shape;248;p10"/>
          <p:cNvSpPr/>
          <p:nvPr/>
        </p:nvSpPr>
        <p:spPr>
          <a:xfrm>
            <a:off x="10637580" y="10858500"/>
            <a:ext cx="312459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$50/month</a:t>
            </a:r>
            <a:endParaRPr b="0" i="0" sz="4800" u="none" cap="none" strike="noStrike">
              <a:solidFill>
                <a:schemeClr val="dk1"/>
              </a:solidFill>
              <a:latin typeface="Calibri"/>
              <a:ea typeface="Calibri"/>
              <a:cs typeface="Calibri"/>
              <a:sym typeface="Calibri"/>
            </a:endParaRPr>
          </a:p>
        </p:txBody>
      </p:sp>
      <p:sp>
        <p:nvSpPr>
          <p:cNvPr id="249" name="Google Shape;249;p10"/>
          <p:cNvSpPr/>
          <p:nvPr/>
        </p:nvSpPr>
        <p:spPr>
          <a:xfrm>
            <a:off x="16181822" y="3632200"/>
            <a:ext cx="6439705" cy="83820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p10"/>
          <p:cNvPicPr preferRelativeResize="0"/>
          <p:nvPr/>
        </p:nvPicPr>
        <p:blipFill rotWithShape="1">
          <a:blip r:embed="rId10">
            <a:alphaModFix/>
          </a:blip>
          <a:srcRect b="0" l="0" r="0" t="0"/>
          <a:stretch/>
        </p:blipFill>
        <p:spPr>
          <a:xfrm>
            <a:off x="18650845" y="4089400"/>
            <a:ext cx="1501659" cy="1625600"/>
          </a:xfrm>
          <a:prstGeom prst="rect">
            <a:avLst/>
          </a:prstGeom>
          <a:noFill/>
          <a:ln>
            <a:noFill/>
          </a:ln>
        </p:spPr>
      </p:pic>
      <p:sp>
        <p:nvSpPr>
          <p:cNvPr id="251" name="Google Shape;251;p10"/>
          <p:cNvSpPr/>
          <p:nvPr/>
        </p:nvSpPr>
        <p:spPr>
          <a:xfrm>
            <a:off x="17915589" y="6019800"/>
            <a:ext cx="297217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25E"/>
              </a:buClr>
              <a:buSzPts val="4800"/>
              <a:buFont typeface="Rokkitt"/>
              <a:buNone/>
            </a:pPr>
            <a:r>
              <a:rPr b="1" i="0" lang="en-US" sz="4800" u="none" cap="none" strike="noStrike">
                <a:solidFill>
                  <a:srgbClr val="FF725E"/>
                </a:solidFill>
                <a:latin typeface="Rokkitt"/>
                <a:ea typeface="Rokkitt"/>
                <a:cs typeface="Rokkitt"/>
                <a:sym typeface="Rokkitt"/>
              </a:rPr>
              <a:t>Legendary</a:t>
            </a:r>
            <a:endParaRPr b="0" i="0" sz="4800" u="none" cap="none" strike="noStrike">
              <a:solidFill>
                <a:schemeClr val="dk1"/>
              </a:solidFill>
              <a:latin typeface="Calibri"/>
              <a:ea typeface="Calibri"/>
              <a:cs typeface="Calibri"/>
              <a:sym typeface="Calibri"/>
            </a:endParaRPr>
          </a:p>
        </p:txBody>
      </p:sp>
      <p:sp>
        <p:nvSpPr>
          <p:cNvPr id="252" name="Google Shape;252;p10"/>
          <p:cNvSpPr/>
          <p:nvPr/>
        </p:nvSpPr>
        <p:spPr>
          <a:xfrm>
            <a:off x="16639080"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53" name="Google Shape;253;p10"/>
          <p:cNvSpPr/>
          <p:nvPr/>
        </p:nvSpPr>
        <p:spPr>
          <a:xfrm>
            <a:off x="17718715" y="10858500"/>
            <a:ext cx="336592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8" name="Shape 258"/>
        <p:cNvGrpSpPr/>
        <p:nvPr/>
      </p:nvGrpSpPr>
      <p:grpSpPr>
        <a:xfrm>
          <a:off x="0" y="0"/>
          <a:ext cx="0" cy="0"/>
          <a:chOff x="0" y="0"/>
          <a:chExt cx="0" cy="0"/>
        </a:xfrm>
      </p:grpSpPr>
      <p:pic>
        <p:nvPicPr>
          <p:cNvPr descr=" " id="259" name="Google Shape;259;p11"/>
          <p:cNvPicPr preferRelativeResize="0"/>
          <p:nvPr/>
        </p:nvPicPr>
        <p:blipFill rotWithShape="1">
          <a:blip r:embed="rId3">
            <a:alphaModFix/>
          </a:blip>
          <a:srcRect b="0" l="0" r="0" t="0"/>
          <a:stretch/>
        </p:blipFill>
        <p:spPr>
          <a:xfrm>
            <a:off x="426331" y="655526"/>
            <a:ext cx="6196716" cy="3652986"/>
          </a:xfrm>
          <a:prstGeom prst="rect">
            <a:avLst/>
          </a:prstGeom>
          <a:noFill/>
          <a:ln>
            <a:noFill/>
          </a:ln>
        </p:spPr>
      </p:pic>
      <p:pic>
        <p:nvPicPr>
          <p:cNvPr descr=" " id="260" name="Google Shape;260;p11"/>
          <p:cNvPicPr preferRelativeResize="0"/>
          <p:nvPr/>
        </p:nvPicPr>
        <p:blipFill rotWithShape="1">
          <a:blip r:embed="rId4">
            <a:alphaModFix/>
          </a:blip>
          <a:srcRect b="0" l="0" r="0" t="0"/>
          <a:stretch/>
        </p:blipFill>
        <p:spPr>
          <a:xfrm>
            <a:off x="21160845" y="482600"/>
            <a:ext cx="2836243" cy="3108040"/>
          </a:xfrm>
          <a:prstGeom prst="rect">
            <a:avLst/>
          </a:prstGeom>
          <a:noFill/>
          <a:ln>
            <a:noFill/>
          </a:ln>
        </p:spPr>
      </p:pic>
      <p:pic>
        <p:nvPicPr>
          <p:cNvPr descr=" " id="261" name="Google Shape;261;p11"/>
          <p:cNvPicPr preferRelativeResize="0"/>
          <p:nvPr/>
        </p:nvPicPr>
        <p:blipFill rotWithShape="1">
          <a:blip r:embed="rId5">
            <a:alphaModFix/>
          </a:blip>
          <a:srcRect b="0" l="0" r="0" t="0"/>
          <a:stretch/>
        </p:blipFill>
        <p:spPr>
          <a:xfrm>
            <a:off x="1028829" y="11303000"/>
            <a:ext cx="3782372" cy="1723901"/>
          </a:xfrm>
          <a:prstGeom prst="rect">
            <a:avLst/>
          </a:prstGeom>
          <a:noFill/>
          <a:ln>
            <a:noFill/>
          </a:ln>
        </p:spPr>
      </p:pic>
      <p:pic>
        <p:nvPicPr>
          <p:cNvPr descr=" " id="262" name="Google Shape;262;p11"/>
          <p:cNvPicPr preferRelativeResize="0"/>
          <p:nvPr/>
        </p:nvPicPr>
        <p:blipFill rotWithShape="1">
          <a:blip r:embed="rId6">
            <a:alphaModFix/>
          </a:blip>
          <a:srcRect b="0" l="0" r="0" t="0"/>
          <a:stretch/>
        </p:blipFill>
        <p:spPr>
          <a:xfrm>
            <a:off x="20703588" y="9093200"/>
            <a:ext cx="3143516" cy="4407979"/>
          </a:xfrm>
          <a:prstGeom prst="rect">
            <a:avLst/>
          </a:prstGeom>
          <a:noFill/>
          <a:ln>
            <a:noFill/>
          </a:ln>
        </p:spPr>
      </p:pic>
      <p:sp>
        <p:nvSpPr>
          <p:cNvPr id="263" name="Google Shape;26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p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5" name="Google Shape;265;p11"/>
          <p:cNvPicPr preferRelativeResize="0"/>
          <p:nvPr/>
        </p:nvPicPr>
        <p:blipFill rotWithShape="1">
          <a:blip r:embed="rId8">
            <a:alphaModFix/>
          </a:blip>
          <a:srcRect b="0" l="0" r="0" t="0"/>
          <a:stretch/>
        </p:blipFill>
        <p:spPr>
          <a:xfrm>
            <a:off x="381048" y="2146300"/>
            <a:ext cx="23637654" cy="9436100"/>
          </a:xfrm>
          <a:prstGeom prst="rect">
            <a:avLst/>
          </a:prstGeom>
          <a:noFill/>
          <a:ln>
            <a:noFill/>
          </a:ln>
        </p:spPr>
      </p:pic>
      <p:sp>
        <p:nvSpPr>
          <p:cNvPr id="266" name="Google Shape;266;p11"/>
          <p:cNvSpPr/>
          <p:nvPr/>
        </p:nvSpPr>
        <p:spPr>
          <a:xfrm>
            <a:off x="381048" y="3556000"/>
            <a:ext cx="5347368" cy="7683500"/>
          </a:xfrm>
          <a:prstGeom prst="rect">
            <a:avLst/>
          </a:prstGeom>
          <a:solidFill>
            <a:srgbClr val="E0E0E0"/>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685886"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685886"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685886"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609676"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271" name="Google Shape;271;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2" name="Google Shape;272;p11"/>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73" name="Google Shape;273;p11"/>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74" name="Google Shape;274;p11"/>
          <p:cNvSpPr/>
          <p:nvPr/>
        </p:nvSpPr>
        <p:spPr>
          <a:xfrm>
            <a:off x="685886"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685886"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609676"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277" name="Google Shape;277;p11"/>
          <p:cNvSpPr/>
          <p:nvPr/>
        </p:nvSpPr>
        <p:spPr>
          <a:xfrm>
            <a:off x="618144"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78" name="Google Shape;278;p11"/>
          <p:cNvSpPr/>
          <p:nvPr/>
        </p:nvSpPr>
        <p:spPr>
          <a:xfrm>
            <a:off x="6477810" y="3556000"/>
            <a:ext cx="5347368" cy="7683500"/>
          </a:xfrm>
          <a:prstGeom prst="rect">
            <a:avLst/>
          </a:prstGeom>
          <a:solidFill>
            <a:srgbClr val="E0E0E0"/>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6782648"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6782648"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6782648"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6706438"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283" name="Google Shape;283;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4" name="Google Shape;284;p11"/>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285" name="Google Shape;285;p11"/>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286" name="Google Shape;286;p11"/>
          <p:cNvSpPr/>
          <p:nvPr/>
        </p:nvSpPr>
        <p:spPr>
          <a:xfrm>
            <a:off x="6782648"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6782648"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6706438"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289" name="Google Shape;289;p11"/>
          <p:cNvSpPr/>
          <p:nvPr/>
        </p:nvSpPr>
        <p:spPr>
          <a:xfrm>
            <a:off x="6714906"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0" name="Google Shape;290;p11"/>
          <p:cNvSpPr/>
          <p:nvPr/>
        </p:nvSpPr>
        <p:spPr>
          <a:xfrm>
            <a:off x="12574572" y="3556000"/>
            <a:ext cx="5347368" cy="7683500"/>
          </a:xfrm>
          <a:prstGeom prst="rect">
            <a:avLst/>
          </a:prstGeom>
          <a:solidFill>
            <a:srgbClr val="E0E0E0"/>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2879410"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12879410"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12879410"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12803200"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295" name="Google Shape;295;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6" name="Google Shape;296;p11"/>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297" name="Google Shape;297;p11"/>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298" name="Google Shape;298;p11"/>
          <p:cNvSpPr/>
          <p:nvPr/>
        </p:nvSpPr>
        <p:spPr>
          <a:xfrm>
            <a:off x="12879410"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12879410"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2803200"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301" name="Google Shape;301;p11"/>
          <p:cNvSpPr/>
          <p:nvPr/>
        </p:nvSpPr>
        <p:spPr>
          <a:xfrm>
            <a:off x="12811668"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02" name="Google Shape;302;p11"/>
          <p:cNvSpPr/>
          <p:nvPr/>
        </p:nvSpPr>
        <p:spPr>
          <a:xfrm>
            <a:off x="18671334" y="3556000"/>
            <a:ext cx="5347368" cy="7683500"/>
          </a:xfrm>
          <a:prstGeom prst="rect">
            <a:avLst/>
          </a:prstGeom>
          <a:solidFill>
            <a:srgbClr val="E0E0E0"/>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18976172"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8976172"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8976172"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8899962"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8" name="Google Shape;308;p11"/>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309" name="Google Shape;309;p11"/>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310" name="Google Shape;310;p11"/>
          <p:cNvSpPr/>
          <p:nvPr/>
        </p:nvSpPr>
        <p:spPr>
          <a:xfrm>
            <a:off x="18976172"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
          <p:cNvSpPr/>
          <p:nvPr/>
        </p:nvSpPr>
        <p:spPr>
          <a:xfrm>
            <a:off x="18976172"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18899962"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313" name="Google Shape;313;p11"/>
          <p:cNvSpPr/>
          <p:nvPr/>
        </p:nvSpPr>
        <p:spPr>
          <a:xfrm>
            <a:off x="18908430"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14" name="Google Shape;314;p11"/>
          <p:cNvSpPr/>
          <p:nvPr/>
        </p:nvSpPr>
        <p:spPr>
          <a:xfrm>
            <a:off x="1994149" y="2146300"/>
            <a:ext cx="2133867" cy="2133600"/>
          </a:xfrm>
          <a:prstGeom prst="roundRect">
            <a:avLst>
              <a:gd fmla="val 198429" name="adj"/>
            </a:avLst>
          </a:prstGeom>
          <a:solidFill>
            <a:srgbClr val="FF725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2768946" y="2635250"/>
            <a:ext cx="922982"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kkitt"/>
              <a:buNone/>
            </a:pPr>
            <a:r>
              <a:rPr b="1" i="0" lang="en-US" sz="8000" u="none" cap="none" strike="noStrike">
                <a:solidFill>
                  <a:srgbClr val="FFFFFF"/>
                </a:solidFill>
                <a:latin typeface="Rokkitt"/>
                <a:ea typeface="Rokkitt"/>
                <a:cs typeface="Rokkitt"/>
                <a:sym typeface="Rokkitt"/>
              </a:rPr>
              <a:t>S</a:t>
            </a:r>
            <a:endParaRPr b="0" i="0" sz="8000" u="none" cap="none" strike="noStrike">
              <a:solidFill>
                <a:schemeClr val="dk1"/>
              </a:solidFill>
              <a:latin typeface="Calibri"/>
              <a:ea typeface="Calibri"/>
              <a:cs typeface="Calibri"/>
              <a:sym typeface="Calibri"/>
            </a:endParaRPr>
          </a:p>
        </p:txBody>
      </p:sp>
      <p:sp>
        <p:nvSpPr>
          <p:cNvPr id="316" name="Google Shape;316;p11"/>
          <p:cNvSpPr/>
          <p:nvPr/>
        </p:nvSpPr>
        <p:spPr>
          <a:xfrm>
            <a:off x="8090911" y="2146300"/>
            <a:ext cx="2133867" cy="2133600"/>
          </a:xfrm>
          <a:prstGeom prst="roundRect">
            <a:avLst>
              <a:gd fmla="val 198429" name="adj"/>
            </a:avLst>
          </a:prstGeom>
          <a:solidFill>
            <a:srgbClr val="FF725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8668833" y="2635250"/>
            <a:ext cx="131673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kkitt"/>
              <a:buNone/>
            </a:pPr>
            <a:r>
              <a:rPr b="1" i="0" lang="en-US" sz="8000" u="none" cap="none" strike="noStrike">
                <a:solidFill>
                  <a:srgbClr val="FFFFFF"/>
                </a:solidFill>
                <a:latin typeface="Rokkitt"/>
                <a:ea typeface="Rokkitt"/>
                <a:cs typeface="Rokkitt"/>
                <a:sym typeface="Rokkitt"/>
              </a:rPr>
              <a:t>W</a:t>
            </a:r>
            <a:endParaRPr b="0" i="0" sz="8000" u="none" cap="none" strike="noStrike">
              <a:solidFill>
                <a:schemeClr val="dk1"/>
              </a:solidFill>
              <a:latin typeface="Calibri"/>
              <a:ea typeface="Calibri"/>
              <a:cs typeface="Calibri"/>
              <a:sym typeface="Calibri"/>
            </a:endParaRPr>
          </a:p>
        </p:txBody>
      </p:sp>
      <p:sp>
        <p:nvSpPr>
          <p:cNvPr id="318" name="Google Shape;318;p11"/>
          <p:cNvSpPr/>
          <p:nvPr/>
        </p:nvSpPr>
        <p:spPr>
          <a:xfrm>
            <a:off x="14187673" y="2146300"/>
            <a:ext cx="2133867" cy="2133600"/>
          </a:xfrm>
          <a:prstGeom prst="roundRect">
            <a:avLst>
              <a:gd fmla="val 198429" name="adj"/>
            </a:avLst>
          </a:prstGeom>
          <a:solidFill>
            <a:srgbClr val="FF725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4886261" y="2635250"/>
            <a:ext cx="107540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kkitt"/>
              <a:buNone/>
            </a:pPr>
            <a:r>
              <a:rPr b="1" i="0" lang="en-US" sz="8000" u="none" cap="none" strike="noStrike">
                <a:solidFill>
                  <a:srgbClr val="FFFFFF"/>
                </a:solidFill>
                <a:latin typeface="Rokkitt"/>
                <a:ea typeface="Rokkitt"/>
                <a:cs typeface="Rokkitt"/>
                <a:sym typeface="Rokkitt"/>
              </a:rPr>
              <a:t>O</a:t>
            </a:r>
            <a:endParaRPr b="0" i="0" sz="8000" u="none" cap="none" strike="noStrike">
              <a:solidFill>
                <a:schemeClr val="dk1"/>
              </a:solidFill>
              <a:latin typeface="Calibri"/>
              <a:ea typeface="Calibri"/>
              <a:cs typeface="Calibri"/>
              <a:sym typeface="Calibri"/>
            </a:endParaRPr>
          </a:p>
        </p:txBody>
      </p:sp>
      <p:sp>
        <p:nvSpPr>
          <p:cNvPr id="320" name="Google Shape;320;p11"/>
          <p:cNvSpPr/>
          <p:nvPr/>
        </p:nvSpPr>
        <p:spPr>
          <a:xfrm>
            <a:off x="20284435" y="2146300"/>
            <a:ext cx="2133867" cy="2133600"/>
          </a:xfrm>
          <a:prstGeom prst="roundRect">
            <a:avLst>
              <a:gd fmla="val 198429" name="adj"/>
            </a:avLst>
          </a:prstGeom>
          <a:solidFill>
            <a:srgbClr val="FF725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1"/>
          <p:cNvSpPr/>
          <p:nvPr/>
        </p:nvSpPr>
        <p:spPr>
          <a:xfrm>
            <a:off x="21033829" y="2635250"/>
            <a:ext cx="97378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kkitt"/>
              <a:buNone/>
            </a:pPr>
            <a:r>
              <a:rPr b="1" i="0" lang="en-US" sz="8000" u="none" cap="none" strike="noStrike">
                <a:solidFill>
                  <a:srgbClr val="FFFFFF"/>
                </a:solidFill>
                <a:latin typeface="Rokkitt"/>
                <a:ea typeface="Rokkitt"/>
                <a:cs typeface="Rokkitt"/>
                <a:sym typeface="Rokkitt"/>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6" name="Shape 326"/>
        <p:cNvGrpSpPr/>
        <p:nvPr/>
      </p:nvGrpSpPr>
      <p:grpSpPr>
        <a:xfrm>
          <a:off x="0" y="0"/>
          <a:ext cx="0" cy="0"/>
          <a:chOff x="0" y="0"/>
          <a:chExt cx="0" cy="0"/>
        </a:xfrm>
      </p:grpSpPr>
      <p:pic>
        <p:nvPicPr>
          <p:cNvPr descr=" " id="327" name="Google Shape;327;p12"/>
          <p:cNvPicPr preferRelativeResize="0"/>
          <p:nvPr/>
        </p:nvPicPr>
        <p:blipFill rotWithShape="1">
          <a:blip r:embed="rId3">
            <a:alphaModFix/>
          </a:blip>
          <a:srcRect b="0" l="0" r="0" t="0"/>
          <a:stretch/>
        </p:blipFill>
        <p:spPr>
          <a:xfrm>
            <a:off x="18392497" y="9083911"/>
            <a:ext cx="5767336" cy="4356125"/>
          </a:xfrm>
          <a:prstGeom prst="rect">
            <a:avLst/>
          </a:prstGeom>
          <a:noFill/>
          <a:ln>
            <a:noFill/>
          </a:ln>
        </p:spPr>
      </p:pic>
      <p:pic>
        <p:nvPicPr>
          <p:cNvPr descr=" " id="328" name="Google Shape;328;p12"/>
          <p:cNvPicPr preferRelativeResize="0"/>
          <p:nvPr/>
        </p:nvPicPr>
        <p:blipFill rotWithShape="1">
          <a:blip r:embed="rId4">
            <a:alphaModFix/>
          </a:blip>
          <a:srcRect b="0" l="0" r="0" t="0"/>
          <a:stretch/>
        </p:blipFill>
        <p:spPr>
          <a:xfrm>
            <a:off x="1068335" y="3232262"/>
            <a:ext cx="778778" cy="1215182"/>
          </a:xfrm>
          <a:prstGeom prst="rect">
            <a:avLst/>
          </a:prstGeom>
          <a:noFill/>
          <a:ln>
            <a:noFill/>
          </a:ln>
        </p:spPr>
      </p:pic>
      <p:pic>
        <p:nvPicPr>
          <p:cNvPr descr=" " id="329" name="Google Shape;329;p12"/>
          <p:cNvPicPr preferRelativeResize="0"/>
          <p:nvPr/>
        </p:nvPicPr>
        <p:blipFill rotWithShape="1">
          <a:blip r:embed="rId5">
            <a:alphaModFix/>
          </a:blip>
          <a:srcRect b="0" l="0" r="0" t="0"/>
          <a:stretch/>
        </p:blipFill>
        <p:spPr>
          <a:xfrm>
            <a:off x="241330" y="1968649"/>
            <a:ext cx="714692" cy="827112"/>
          </a:xfrm>
          <a:prstGeom prst="rect">
            <a:avLst/>
          </a:prstGeom>
          <a:noFill/>
          <a:ln>
            <a:noFill/>
          </a:ln>
        </p:spPr>
      </p:pic>
      <p:pic>
        <p:nvPicPr>
          <p:cNvPr descr=" " id="330" name="Google Shape;330;p12"/>
          <p:cNvPicPr preferRelativeResize="0"/>
          <p:nvPr/>
        </p:nvPicPr>
        <p:blipFill rotWithShape="1">
          <a:blip r:embed="rId6">
            <a:alphaModFix/>
          </a:blip>
          <a:srcRect b="0" l="0" r="0" t="0"/>
          <a:stretch/>
        </p:blipFill>
        <p:spPr>
          <a:xfrm>
            <a:off x="482660" y="11607800"/>
            <a:ext cx="1838238" cy="1749177"/>
          </a:xfrm>
          <a:prstGeom prst="rect">
            <a:avLst/>
          </a:prstGeom>
          <a:noFill/>
          <a:ln>
            <a:noFill/>
          </a:ln>
        </p:spPr>
      </p:pic>
      <p:pic>
        <p:nvPicPr>
          <p:cNvPr descr=" " id="331" name="Google Shape;331;p12"/>
          <p:cNvPicPr preferRelativeResize="0"/>
          <p:nvPr/>
        </p:nvPicPr>
        <p:blipFill rotWithShape="1">
          <a:blip r:embed="rId7">
            <a:alphaModFix/>
          </a:blip>
          <a:srcRect b="0" l="0" r="0" t="0"/>
          <a:stretch/>
        </p:blipFill>
        <p:spPr>
          <a:xfrm>
            <a:off x="20208226" y="876300"/>
            <a:ext cx="3208183" cy="2178496"/>
          </a:xfrm>
          <a:prstGeom prst="rect">
            <a:avLst/>
          </a:prstGeom>
          <a:noFill/>
          <a:ln>
            <a:noFill/>
          </a:ln>
        </p:spPr>
      </p:pic>
      <p:pic>
        <p:nvPicPr>
          <p:cNvPr descr=" " id="332" name="Google Shape;332;p12"/>
          <p:cNvPicPr preferRelativeResize="0"/>
          <p:nvPr/>
        </p:nvPicPr>
        <p:blipFill rotWithShape="1">
          <a:blip r:embed="rId8">
            <a:alphaModFix/>
          </a:blip>
          <a:srcRect b="0" l="0" r="0" t="0"/>
          <a:stretch/>
        </p:blipFill>
        <p:spPr>
          <a:xfrm>
            <a:off x="2565721" y="698500"/>
            <a:ext cx="3287711" cy="1832297"/>
          </a:xfrm>
          <a:prstGeom prst="rect">
            <a:avLst/>
          </a:prstGeom>
          <a:noFill/>
          <a:ln>
            <a:noFill/>
          </a:ln>
        </p:spPr>
      </p:pic>
      <p:sp>
        <p:nvSpPr>
          <p:cNvPr id="333" name="Google Shape;33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p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35" name="Google Shape;335;p12"/>
          <p:cNvPicPr preferRelativeResize="0"/>
          <p:nvPr/>
        </p:nvPicPr>
        <p:blipFill rotWithShape="1">
          <a:blip r:embed="rId10">
            <a:alphaModFix/>
          </a:blip>
          <a:srcRect b="0" l="0" r="0" t="0"/>
          <a:stretch/>
        </p:blipFill>
        <p:spPr>
          <a:xfrm>
            <a:off x="17286861" y="787400"/>
            <a:ext cx="6084060" cy="12369800"/>
          </a:xfrm>
          <a:prstGeom prst="rect">
            <a:avLst/>
          </a:prstGeom>
          <a:noFill/>
          <a:ln>
            <a:noFill/>
          </a:ln>
        </p:spPr>
      </p:pic>
      <p:pic>
        <p:nvPicPr>
          <p:cNvPr descr=" " id="336" name="Google Shape;336;p12"/>
          <p:cNvPicPr preferRelativeResize="0"/>
          <p:nvPr/>
        </p:nvPicPr>
        <p:blipFill rotWithShape="1">
          <a:blip r:embed="rId11">
            <a:alphaModFix/>
          </a:blip>
          <a:srcRect b="0" l="0" r="0" t="0"/>
          <a:stretch/>
        </p:blipFill>
        <p:spPr>
          <a:xfrm>
            <a:off x="685886" y="787400"/>
            <a:ext cx="6084060" cy="12369800"/>
          </a:xfrm>
          <a:prstGeom prst="rect">
            <a:avLst/>
          </a:prstGeom>
          <a:noFill/>
          <a:ln>
            <a:noFill/>
          </a:ln>
        </p:spPr>
      </p:pic>
      <p:sp>
        <p:nvSpPr>
          <p:cNvPr id="337" name="Google Shape;337;p12"/>
          <p:cNvSpPr/>
          <p:nvPr/>
        </p:nvSpPr>
        <p:spPr>
          <a:xfrm>
            <a:off x="7900387" y="1930400"/>
            <a:ext cx="6299987"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2"/>
          <p:cNvSpPr/>
          <p:nvPr/>
        </p:nvSpPr>
        <p:spPr>
          <a:xfrm>
            <a:off x="8662483" y="2235200"/>
            <a:ext cx="511450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okkitt"/>
              <a:buNone/>
            </a:pPr>
            <a:r>
              <a:rPr b="1" i="0" lang="en-US" sz="8000" u="none" cap="none" strike="noStrike">
                <a:solidFill>
                  <a:srgbClr val="0E0E0E"/>
                </a:solidFill>
                <a:latin typeface="Rokkitt"/>
                <a:ea typeface="Rokkitt"/>
                <a:cs typeface="Rokkitt"/>
                <a:sym typeface="Rokkitt"/>
              </a:rPr>
              <a:t>Some Data</a:t>
            </a:r>
            <a:endParaRPr b="0" i="0" sz="8000" u="none" cap="none" strike="noStrike">
              <a:solidFill>
                <a:schemeClr val="dk1"/>
              </a:solidFill>
              <a:latin typeface="Calibri"/>
              <a:ea typeface="Calibri"/>
              <a:cs typeface="Calibri"/>
              <a:sym typeface="Calibri"/>
            </a:endParaRPr>
          </a:p>
        </p:txBody>
      </p:sp>
      <p:sp>
        <p:nvSpPr>
          <p:cNvPr id="339" name="Google Shape;339;p12"/>
          <p:cNvSpPr/>
          <p:nvPr/>
        </p:nvSpPr>
        <p:spPr>
          <a:xfrm>
            <a:off x="7900387" y="5029200"/>
            <a:ext cx="8573572" cy="651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p:nvPr/>
        </p:nvSpPr>
        <p:spPr>
          <a:xfrm>
            <a:off x="7900387" y="50292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2"/>
          <p:cNvSpPr/>
          <p:nvPr/>
        </p:nvSpPr>
        <p:spPr>
          <a:xfrm>
            <a:off x="7900387" y="5029200"/>
            <a:ext cx="3340518"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
          <p:cNvSpPr/>
          <p:nvPr/>
        </p:nvSpPr>
        <p:spPr>
          <a:xfrm>
            <a:off x="8662483" y="5334000"/>
            <a:ext cx="215503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75%</a:t>
            </a:r>
            <a:endParaRPr b="0" i="0" sz="8000" u="none" cap="none" strike="noStrike">
              <a:solidFill>
                <a:schemeClr val="dk1"/>
              </a:solidFill>
              <a:latin typeface="Calibri"/>
              <a:ea typeface="Calibri"/>
              <a:cs typeface="Calibri"/>
              <a:sym typeface="Calibri"/>
            </a:endParaRPr>
          </a:p>
        </p:txBody>
      </p:sp>
      <p:sp>
        <p:nvSpPr>
          <p:cNvPr id="343" name="Google Shape;343;p12"/>
          <p:cNvSpPr/>
          <p:nvPr/>
        </p:nvSpPr>
        <p:spPr>
          <a:xfrm>
            <a:off x="11444130" y="5080000"/>
            <a:ext cx="5029829"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2"/>
          <p:cNvSpPr/>
          <p:nvPr/>
        </p:nvSpPr>
        <p:spPr>
          <a:xfrm>
            <a:off x="11444130" y="5080000"/>
            <a:ext cx="5182248"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Enchanted Creatures</a:t>
            </a:r>
            <a:endParaRPr b="0" i="0" sz="3600" u="none" cap="none" strike="noStrike">
              <a:solidFill>
                <a:schemeClr val="dk1"/>
              </a:solidFill>
              <a:latin typeface="Calibri"/>
              <a:ea typeface="Calibri"/>
              <a:cs typeface="Calibri"/>
              <a:sym typeface="Calibri"/>
            </a:endParaRPr>
          </a:p>
        </p:txBody>
      </p:sp>
      <p:sp>
        <p:nvSpPr>
          <p:cNvPr id="345" name="Google Shape;345;p12"/>
          <p:cNvSpPr/>
          <p:nvPr/>
        </p:nvSpPr>
        <p:spPr>
          <a:xfrm>
            <a:off x="11444130" y="5702300"/>
            <a:ext cx="5165312"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46" name="Google Shape;346;p12"/>
          <p:cNvSpPr/>
          <p:nvPr/>
        </p:nvSpPr>
        <p:spPr>
          <a:xfrm>
            <a:off x="7900387" y="74041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2"/>
          <p:cNvSpPr/>
          <p:nvPr/>
        </p:nvSpPr>
        <p:spPr>
          <a:xfrm>
            <a:off x="7900387" y="7404100"/>
            <a:ext cx="3353219"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2"/>
          <p:cNvSpPr/>
          <p:nvPr/>
        </p:nvSpPr>
        <p:spPr>
          <a:xfrm>
            <a:off x="8662483" y="7708900"/>
            <a:ext cx="216773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60%</a:t>
            </a:r>
            <a:endParaRPr b="0" i="0" sz="8000" u="none" cap="none" strike="noStrike">
              <a:solidFill>
                <a:schemeClr val="dk1"/>
              </a:solidFill>
              <a:latin typeface="Calibri"/>
              <a:ea typeface="Calibri"/>
              <a:cs typeface="Calibri"/>
              <a:sym typeface="Calibri"/>
            </a:endParaRPr>
          </a:p>
        </p:txBody>
      </p:sp>
      <p:sp>
        <p:nvSpPr>
          <p:cNvPr id="349" name="Google Shape;349;p12"/>
          <p:cNvSpPr/>
          <p:nvPr/>
        </p:nvSpPr>
        <p:spPr>
          <a:xfrm>
            <a:off x="11456832" y="7454900"/>
            <a:ext cx="5017127"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2"/>
          <p:cNvSpPr/>
          <p:nvPr/>
        </p:nvSpPr>
        <p:spPr>
          <a:xfrm>
            <a:off x="11456832" y="7454900"/>
            <a:ext cx="5169546"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Magic-Wielding Individuals</a:t>
            </a:r>
            <a:endParaRPr b="0" i="0" sz="3600" u="none" cap="none" strike="noStrike">
              <a:solidFill>
                <a:schemeClr val="dk1"/>
              </a:solidFill>
              <a:latin typeface="Calibri"/>
              <a:ea typeface="Calibri"/>
              <a:cs typeface="Calibri"/>
              <a:sym typeface="Calibri"/>
            </a:endParaRPr>
          </a:p>
        </p:txBody>
      </p:sp>
      <p:sp>
        <p:nvSpPr>
          <p:cNvPr id="351" name="Google Shape;351;p12"/>
          <p:cNvSpPr/>
          <p:nvPr/>
        </p:nvSpPr>
        <p:spPr>
          <a:xfrm>
            <a:off x="11456832" y="8597900"/>
            <a:ext cx="5152611"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52" name="Google Shape;352;p12"/>
          <p:cNvSpPr/>
          <p:nvPr/>
        </p:nvSpPr>
        <p:spPr>
          <a:xfrm>
            <a:off x="7900387" y="97790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2"/>
          <p:cNvSpPr/>
          <p:nvPr/>
        </p:nvSpPr>
        <p:spPr>
          <a:xfrm>
            <a:off x="7900387" y="9779000"/>
            <a:ext cx="3353219"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8662483" y="10083800"/>
            <a:ext cx="216773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90%</a:t>
            </a:r>
            <a:endParaRPr b="0" i="0" sz="8000" u="none" cap="none" strike="noStrike">
              <a:solidFill>
                <a:schemeClr val="dk1"/>
              </a:solidFill>
              <a:latin typeface="Calibri"/>
              <a:ea typeface="Calibri"/>
              <a:cs typeface="Calibri"/>
              <a:sym typeface="Calibri"/>
            </a:endParaRPr>
          </a:p>
        </p:txBody>
      </p:sp>
      <p:sp>
        <p:nvSpPr>
          <p:cNvPr id="355" name="Google Shape;355;p12"/>
          <p:cNvSpPr/>
          <p:nvPr/>
        </p:nvSpPr>
        <p:spPr>
          <a:xfrm>
            <a:off x="11456832" y="9829800"/>
            <a:ext cx="5017127"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2"/>
          <p:cNvSpPr/>
          <p:nvPr/>
        </p:nvSpPr>
        <p:spPr>
          <a:xfrm>
            <a:off x="11456832" y="9829800"/>
            <a:ext cx="5169546"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Spells Cast</a:t>
            </a:r>
            <a:endParaRPr b="0" i="0" sz="3600" u="none" cap="none" strike="noStrike">
              <a:solidFill>
                <a:schemeClr val="dk1"/>
              </a:solidFill>
              <a:latin typeface="Calibri"/>
              <a:ea typeface="Calibri"/>
              <a:cs typeface="Calibri"/>
              <a:sym typeface="Calibri"/>
            </a:endParaRPr>
          </a:p>
        </p:txBody>
      </p:sp>
      <p:sp>
        <p:nvSpPr>
          <p:cNvPr id="357" name="Google Shape;357;p12"/>
          <p:cNvSpPr/>
          <p:nvPr/>
        </p:nvSpPr>
        <p:spPr>
          <a:xfrm>
            <a:off x="11456832" y="10452100"/>
            <a:ext cx="515261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2" name="Shape 362"/>
        <p:cNvGrpSpPr/>
        <p:nvPr/>
      </p:nvGrpSpPr>
      <p:grpSpPr>
        <a:xfrm>
          <a:off x="0" y="0"/>
          <a:ext cx="0" cy="0"/>
          <a:chOff x="0" y="0"/>
          <a:chExt cx="0" cy="0"/>
        </a:xfrm>
      </p:grpSpPr>
      <p:pic>
        <p:nvPicPr>
          <p:cNvPr descr=" " id="363" name="Google Shape;363;p13"/>
          <p:cNvPicPr preferRelativeResize="0"/>
          <p:nvPr/>
        </p:nvPicPr>
        <p:blipFill rotWithShape="1">
          <a:blip r:embed="rId3">
            <a:alphaModFix/>
          </a:blip>
          <a:srcRect b="0" l="0" r="0" t="0"/>
          <a:stretch/>
        </p:blipFill>
        <p:spPr>
          <a:xfrm>
            <a:off x="127016" y="9364588"/>
            <a:ext cx="3683460" cy="3558294"/>
          </a:xfrm>
          <a:prstGeom prst="rect">
            <a:avLst/>
          </a:prstGeom>
          <a:noFill/>
          <a:ln>
            <a:noFill/>
          </a:ln>
        </p:spPr>
      </p:pic>
      <p:pic>
        <p:nvPicPr>
          <p:cNvPr descr=" " id="364" name="Google Shape;364;p13"/>
          <p:cNvPicPr preferRelativeResize="0"/>
          <p:nvPr/>
        </p:nvPicPr>
        <p:blipFill rotWithShape="1">
          <a:blip r:embed="rId4">
            <a:alphaModFix/>
          </a:blip>
          <a:srcRect b="0" l="0" r="0" t="0"/>
          <a:stretch/>
        </p:blipFill>
        <p:spPr>
          <a:xfrm>
            <a:off x="596975" y="533400"/>
            <a:ext cx="3555657" cy="3784600"/>
          </a:xfrm>
          <a:prstGeom prst="rect">
            <a:avLst/>
          </a:prstGeom>
          <a:noFill/>
          <a:ln>
            <a:noFill/>
          </a:ln>
        </p:spPr>
      </p:pic>
      <p:pic>
        <p:nvPicPr>
          <p:cNvPr descr=" " id="365" name="Google Shape;365;p13"/>
          <p:cNvPicPr preferRelativeResize="0"/>
          <p:nvPr/>
        </p:nvPicPr>
        <p:blipFill rotWithShape="1">
          <a:blip r:embed="rId5">
            <a:alphaModFix/>
          </a:blip>
          <a:srcRect b="0" l="0" r="0" t="0"/>
          <a:stretch/>
        </p:blipFill>
        <p:spPr>
          <a:xfrm>
            <a:off x="19522340" y="685800"/>
            <a:ext cx="4859511" cy="2533948"/>
          </a:xfrm>
          <a:prstGeom prst="rect">
            <a:avLst/>
          </a:prstGeom>
          <a:noFill/>
          <a:ln>
            <a:noFill/>
          </a:ln>
        </p:spPr>
      </p:pic>
      <p:pic>
        <p:nvPicPr>
          <p:cNvPr descr=" " id="366" name="Google Shape;366;p13"/>
          <p:cNvPicPr preferRelativeResize="0"/>
          <p:nvPr/>
        </p:nvPicPr>
        <p:blipFill rotWithShape="1">
          <a:blip r:embed="rId6">
            <a:alphaModFix/>
          </a:blip>
          <a:srcRect b="0" l="0" r="0" t="0"/>
          <a:stretch/>
        </p:blipFill>
        <p:spPr>
          <a:xfrm>
            <a:off x="19966896" y="10083800"/>
            <a:ext cx="4133331" cy="3492215"/>
          </a:xfrm>
          <a:prstGeom prst="rect">
            <a:avLst/>
          </a:prstGeom>
          <a:noFill/>
          <a:ln>
            <a:noFill/>
          </a:ln>
        </p:spPr>
      </p:pic>
      <p:sp>
        <p:nvSpPr>
          <p:cNvPr id="367" name="Google Shape;36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9" name="Google Shape;369;p13"/>
          <p:cNvSpPr/>
          <p:nvPr/>
        </p:nvSpPr>
        <p:spPr>
          <a:xfrm>
            <a:off x="3391324" y="24765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3"/>
          <p:cNvSpPr/>
          <p:nvPr/>
        </p:nvSpPr>
        <p:spPr>
          <a:xfrm>
            <a:off x="3111889" y="2476500"/>
            <a:ext cx="8433854"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3"/>
          <p:cNvSpPr/>
          <p:nvPr/>
        </p:nvSpPr>
        <p:spPr>
          <a:xfrm>
            <a:off x="3332050" y="2781300"/>
            <a:ext cx="7451598" cy="239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233 Coins</a:t>
            </a:r>
            <a:endParaRPr b="0" i="0" sz="12800" u="none" cap="none" strike="noStrike">
              <a:solidFill>
                <a:schemeClr val="dk1"/>
              </a:solidFill>
              <a:latin typeface="Calibri"/>
              <a:ea typeface="Calibri"/>
              <a:cs typeface="Calibri"/>
              <a:sym typeface="Calibri"/>
            </a:endParaRPr>
          </a:p>
        </p:txBody>
      </p:sp>
      <p:sp>
        <p:nvSpPr>
          <p:cNvPr id="372" name="Google Shape;372;p13"/>
          <p:cNvSpPr/>
          <p:nvPr/>
        </p:nvSpPr>
        <p:spPr>
          <a:xfrm>
            <a:off x="3391324" y="52451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3"/>
          <p:cNvSpPr/>
          <p:nvPr/>
        </p:nvSpPr>
        <p:spPr>
          <a:xfrm>
            <a:off x="3323582" y="52451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74" name="Google Shape;374;p13"/>
          <p:cNvSpPr/>
          <p:nvPr/>
        </p:nvSpPr>
        <p:spPr>
          <a:xfrm>
            <a:off x="3391324" y="72263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3"/>
          <p:cNvSpPr/>
          <p:nvPr/>
        </p:nvSpPr>
        <p:spPr>
          <a:xfrm>
            <a:off x="2991224" y="7226300"/>
            <a:ext cx="8675184"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3"/>
          <p:cNvSpPr/>
          <p:nvPr/>
        </p:nvSpPr>
        <p:spPr>
          <a:xfrm>
            <a:off x="3211385" y="7531100"/>
            <a:ext cx="7692928" cy="239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456 Hours</a:t>
            </a:r>
            <a:endParaRPr b="0" i="0" sz="12800" u="none" cap="none" strike="noStrike">
              <a:solidFill>
                <a:schemeClr val="dk1"/>
              </a:solidFill>
              <a:latin typeface="Calibri"/>
              <a:ea typeface="Calibri"/>
              <a:cs typeface="Calibri"/>
              <a:sym typeface="Calibri"/>
            </a:endParaRPr>
          </a:p>
        </p:txBody>
      </p:sp>
      <p:sp>
        <p:nvSpPr>
          <p:cNvPr id="377" name="Google Shape;377;p13"/>
          <p:cNvSpPr/>
          <p:nvPr/>
        </p:nvSpPr>
        <p:spPr>
          <a:xfrm>
            <a:off x="3391324" y="99949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3"/>
          <p:cNvSpPr/>
          <p:nvPr/>
        </p:nvSpPr>
        <p:spPr>
          <a:xfrm>
            <a:off x="3323582" y="99949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79" name="Google Shape;379;p13"/>
          <p:cNvSpPr/>
          <p:nvPr/>
        </p:nvSpPr>
        <p:spPr>
          <a:xfrm>
            <a:off x="13552594" y="24765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3"/>
          <p:cNvSpPr/>
          <p:nvPr/>
        </p:nvSpPr>
        <p:spPr>
          <a:xfrm>
            <a:off x="15286361" y="2476500"/>
            <a:ext cx="4407451"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3"/>
          <p:cNvSpPr/>
          <p:nvPr/>
        </p:nvSpPr>
        <p:spPr>
          <a:xfrm>
            <a:off x="15506521" y="2781300"/>
            <a:ext cx="3425195" cy="239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85%</a:t>
            </a:r>
            <a:endParaRPr b="0" i="0" sz="12800" u="none" cap="none" strike="noStrike">
              <a:solidFill>
                <a:schemeClr val="dk1"/>
              </a:solidFill>
              <a:latin typeface="Calibri"/>
              <a:ea typeface="Calibri"/>
              <a:cs typeface="Calibri"/>
              <a:sym typeface="Calibri"/>
            </a:endParaRPr>
          </a:p>
        </p:txBody>
      </p:sp>
      <p:sp>
        <p:nvSpPr>
          <p:cNvPr id="382" name="Google Shape;382;p13"/>
          <p:cNvSpPr/>
          <p:nvPr/>
        </p:nvSpPr>
        <p:spPr>
          <a:xfrm>
            <a:off x="13552594" y="52451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3"/>
          <p:cNvSpPr/>
          <p:nvPr/>
        </p:nvSpPr>
        <p:spPr>
          <a:xfrm>
            <a:off x="13484852" y="52451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84" name="Google Shape;384;p13"/>
          <p:cNvSpPr/>
          <p:nvPr/>
        </p:nvSpPr>
        <p:spPr>
          <a:xfrm>
            <a:off x="13552594" y="72263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3"/>
          <p:cNvSpPr/>
          <p:nvPr/>
        </p:nvSpPr>
        <p:spPr>
          <a:xfrm>
            <a:off x="14035254" y="7226300"/>
            <a:ext cx="6909664"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3"/>
          <p:cNvSpPr/>
          <p:nvPr/>
        </p:nvSpPr>
        <p:spPr>
          <a:xfrm>
            <a:off x="14255415" y="7531100"/>
            <a:ext cx="5927407" cy="239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535 Km</a:t>
            </a:r>
            <a:endParaRPr b="0" i="0" sz="12800" u="none" cap="none" strike="noStrike">
              <a:solidFill>
                <a:schemeClr val="dk1"/>
              </a:solidFill>
              <a:latin typeface="Calibri"/>
              <a:ea typeface="Calibri"/>
              <a:cs typeface="Calibri"/>
              <a:sym typeface="Calibri"/>
            </a:endParaRPr>
          </a:p>
        </p:txBody>
      </p:sp>
      <p:sp>
        <p:nvSpPr>
          <p:cNvPr id="387" name="Google Shape;387;p13"/>
          <p:cNvSpPr/>
          <p:nvPr/>
        </p:nvSpPr>
        <p:spPr>
          <a:xfrm>
            <a:off x="13552594" y="99949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3"/>
          <p:cNvSpPr/>
          <p:nvPr/>
        </p:nvSpPr>
        <p:spPr>
          <a:xfrm>
            <a:off x="13484852" y="99949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3" name="Shape 393"/>
        <p:cNvGrpSpPr/>
        <p:nvPr/>
      </p:nvGrpSpPr>
      <p:grpSpPr>
        <a:xfrm>
          <a:off x="0" y="0"/>
          <a:ext cx="0" cy="0"/>
          <a:chOff x="0" y="0"/>
          <a:chExt cx="0" cy="0"/>
        </a:xfrm>
      </p:grpSpPr>
      <p:pic>
        <p:nvPicPr>
          <p:cNvPr descr=" " id="394" name="Google Shape;394;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5" name="Google Shape;39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7" name="Google Shape;397;p14"/>
          <p:cNvSpPr/>
          <p:nvPr/>
        </p:nvSpPr>
        <p:spPr>
          <a:xfrm>
            <a:off x="14797349" y="698500"/>
            <a:ext cx="8573572"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4"/>
          <p:cNvSpPr/>
          <p:nvPr/>
        </p:nvSpPr>
        <p:spPr>
          <a:xfrm>
            <a:off x="15559445" y="1003300"/>
            <a:ext cx="7388090"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3" name="Shape 403"/>
        <p:cNvGrpSpPr/>
        <p:nvPr/>
      </p:nvGrpSpPr>
      <p:grpSpPr>
        <a:xfrm>
          <a:off x="0" y="0"/>
          <a:ext cx="0" cy="0"/>
          <a:chOff x="0" y="0"/>
          <a:chExt cx="0" cy="0"/>
        </a:xfrm>
      </p:grpSpPr>
      <p:pic>
        <p:nvPicPr>
          <p:cNvPr descr=" " id="404" name="Google Shape;404;p15"/>
          <p:cNvPicPr preferRelativeResize="0"/>
          <p:nvPr/>
        </p:nvPicPr>
        <p:blipFill rotWithShape="1">
          <a:blip r:embed="rId3">
            <a:alphaModFix/>
          </a:blip>
          <a:srcRect b="0" l="0" r="0" t="0"/>
          <a:stretch/>
        </p:blipFill>
        <p:spPr>
          <a:xfrm>
            <a:off x="18392497" y="9083923"/>
            <a:ext cx="5767336" cy="4356125"/>
          </a:xfrm>
          <a:prstGeom prst="rect">
            <a:avLst/>
          </a:prstGeom>
          <a:noFill/>
          <a:ln>
            <a:noFill/>
          </a:ln>
        </p:spPr>
      </p:pic>
      <p:pic>
        <p:nvPicPr>
          <p:cNvPr descr=" " id="405" name="Google Shape;405;p15"/>
          <p:cNvPicPr preferRelativeResize="0"/>
          <p:nvPr/>
        </p:nvPicPr>
        <p:blipFill rotWithShape="1">
          <a:blip r:embed="rId4">
            <a:alphaModFix/>
          </a:blip>
          <a:srcRect b="0" l="0" r="0" t="0"/>
          <a:stretch/>
        </p:blipFill>
        <p:spPr>
          <a:xfrm>
            <a:off x="1068335" y="3232249"/>
            <a:ext cx="778778" cy="1215182"/>
          </a:xfrm>
          <a:prstGeom prst="rect">
            <a:avLst/>
          </a:prstGeom>
          <a:noFill/>
          <a:ln>
            <a:noFill/>
          </a:ln>
        </p:spPr>
      </p:pic>
      <p:pic>
        <p:nvPicPr>
          <p:cNvPr descr=" " id="406" name="Google Shape;406;p15"/>
          <p:cNvPicPr preferRelativeResize="0"/>
          <p:nvPr/>
        </p:nvPicPr>
        <p:blipFill rotWithShape="1">
          <a:blip r:embed="rId5">
            <a:alphaModFix/>
          </a:blip>
          <a:srcRect b="0" l="0" r="0" t="0"/>
          <a:stretch/>
        </p:blipFill>
        <p:spPr>
          <a:xfrm>
            <a:off x="241330" y="1968649"/>
            <a:ext cx="714692" cy="827112"/>
          </a:xfrm>
          <a:prstGeom prst="rect">
            <a:avLst/>
          </a:prstGeom>
          <a:noFill/>
          <a:ln>
            <a:noFill/>
          </a:ln>
        </p:spPr>
      </p:pic>
      <p:pic>
        <p:nvPicPr>
          <p:cNvPr descr=" " id="407" name="Google Shape;407;p15"/>
          <p:cNvPicPr preferRelativeResize="0"/>
          <p:nvPr/>
        </p:nvPicPr>
        <p:blipFill rotWithShape="1">
          <a:blip r:embed="rId6">
            <a:alphaModFix/>
          </a:blip>
          <a:srcRect b="0" l="0" r="0" t="0"/>
          <a:stretch/>
        </p:blipFill>
        <p:spPr>
          <a:xfrm>
            <a:off x="482660" y="11607800"/>
            <a:ext cx="1838238" cy="1749177"/>
          </a:xfrm>
          <a:prstGeom prst="rect">
            <a:avLst/>
          </a:prstGeom>
          <a:noFill/>
          <a:ln>
            <a:noFill/>
          </a:ln>
        </p:spPr>
      </p:pic>
      <p:pic>
        <p:nvPicPr>
          <p:cNvPr descr=" " id="408" name="Google Shape;408;p15"/>
          <p:cNvPicPr preferRelativeResize="0"/>
          <p:nvPr/>
        </p:nvPicPr>
        <p:blipFill rotWithShape="1">
          <a:blip r:embed="rId7">
            <a:alphaModFix/>
          </a:blip>
          <a:srcRect b="0" l="0" r="0" t="0"/>
          <a:stretch/>
        </p:blipFill>
        <p:spPr>
          <a:xfrm>
            <a:off x="20208226" y="876300"/>
            <a:ext cx="3208183" cy="2178496"/>
          </a:xfrm>
          <a:prstGeom prst="rect">
            <a:avLst/>
          </a:prstGeom>
          <a:noFill/>
          <a:ln>
            <a:noFill/>
          </a:ln>
        </p:spPr>
      </p:pic>
      <p:pic>
        <p:nvPicPr>
          <p:cNvPr descr=" " id="409" name="Google Shape;409;p15"/>
          <p:cNvPicPr preferRelativeResize="0"/>
          <p:nvPr/>
        </p:nvPicPr>
        <p:blipFill rotWithShape="1">
          <a:blip r:embed="rId8">
            <a:alphaModFix/>
          </a:blip>
          <a:srcRect b="0" l="0" r="0" t="0"/>
          <a:stretch/>
        </p:blipFill>
        <p:spPr>
          <a:xfrm>
            <a:off x="2565721" y="698500"/>
            <a:ext cx="3287711" cy="1832297"/>
          </a:xfrm>
          <a:prstGeom prst="rect">
            <a:avLst/>
          </a:prstGeom>
          <a:noFill/>
          <a:ln>
            <a:noFill/>
          </a:ln>
        </p:spPr>
      </p:pic>
      <p:pic>
        <p:nvPicPr>
          <p:cNvPr descr=" " id="410" name="Google Shape;410;p15"/>
          <p:cNvPicPr preferRelativeResize="0"/>
          <p:nvPr/>
        </p:nvPicPr>
        <p:blipFill rotWithShape="1">
          <a:blip r:embed="rId9">
            <a:alphaModFix/>
          </a:blip>
          <a:srcRect b="0" l="0" r="0" t="0"/>
          <a:stretch/>
        </p:blipFill>
        <p:spPr>
          <a:xfrm>
            <a:off x="0" y="7848600"/>
            <a:ext cx="24387048" cy="5867400"/>
          </a:xfrm>
          <a:prstGeom prst="rect">
            <a:avLst/>
          </a:prstGeom>
          <a:noFill/>
          <a:ln>
            <a:noFill/>
          </a:ln>
        </p:spPr>
      </p:pic>
      <p:sp>
        <p:nvSpPr>
          <p:cNvPr id="411" name="Google Shape;411;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p1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13" name="Google Shape;413;p15"/>
          <p:cNvSpPr/>
          <p:nvPr/>
        </p:nvSpPr>
        <p:spPr>
          <a:xfrm>
            <a:off x="1244756" y="13081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5"/>
          <p:cNvSpPr/>
          <p:nvPr/>
        </p:nvSpPr>
        <p:spPr>
          <a:xfrm>
            <a:off x="1244756" y="1308100"/>
            <a:ext cx="2070359"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5"/>
          <p:cNvSpPr/>
          <p:nvPr/>
        </p:nvSpPr>
        <p:spPr>
          <a:xfrm>
            <a:off x="2006851" y="1612900"/>
            <a:ext cx="1088103"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1</a:t>
            </a:r>
            <a:endParaRPr b="0" i="0" sz="12800" u="none" cap="none" strike="noStrike">
              <a:solidFill>
                <a:schemeClr val="dk1"/>
              </a:solidFill>
              <a:latin typeface="Calibri"/>
              <a:ea typeface="Calibri"/>
              <a:cs typeface="Calibri"/>
              <a:sym typeface="Calibri"/>
            </a:endParaRPr>
          </a:p>
        </p:txBody>
      </p:sp>
      <p:sp>
        <p:nvSpPr>
          <p:cNvPr id="416" name="Google Shape;416;p15"/>
          <p:cNvSpPr/>
          <p:nvPr/>
        </p:nvSpPr>
        <p:spPr>
          <a:xfrm>
            <a:off x="3518340" y="1619250"/>
            <a:ext cx="6287286"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5"/>
          <p:cNvSpPr/>
          <p:nvPr/>
        </p:nvSpPr>
        <p:spPr>
          <a:xfrm>
            <a:off x="3518340" y="1619250"/>
            <a:ext cx="64905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Discover the secrets</a:t>
            </a:r>
            <a:endParaRPr b="0" i="0" sz="4800" u="none" cap="none" strike="noStrike">
              <a:solidFill>
                <a:schemeClr val="dk1"/>
              </a:solidFill>
              <a:latin typeface="Calibri"/>
              <a:ea typeface="Calibri"/>
              <a:cs typeface="Calibri"/>
              <a:sym typeface="Calibri"/>
            </a:endParaRPr>
          </a:p>
        </p:txBody>
      </p:sp>
      <p:sp>
        <p:nvSpPr>
          <p:cNvPr id="418" name="Google Shape;418;p15"/>
          <p:cNvSpPr/>
          <p:nvPr/>
        </p:nvSpPr>
        <p:spPr>
          <a:xfrm>
            <a:off x="3518340" y="2419350"/>
            <a:ext cx="6422769"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19" name="Google Shape;419;p15"/>
          <p:cNvSpPr/>
          <p:nvPr/>
        </p:nvSpPr>
        <p:spPr>
          <a:xfrm>
            <a:off x="5525191" y="44450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5"/>
          <p:cNvSpPr/>
          <p:nvPr/>
        </p:nvSpPr>
        <p:spPr>
          <a:xfrm>
            <a:off x="5525191" y="4445000"/>
            <a:ext cx="2349794"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5"/>
          <p:cNvSpPr/>
          <p:nvPr/>
        </p:nvSpPr>
        <p:spPr>
          <a:xfrm>
            <a:off x="6287286" y="4749800"/>
            <a:ext cx="1367538"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3</a:t>
            </a:r>
            <a:endParaRPr b="0" i="0" sz="12800" u="none" cap="none" strike="noStrike">
              <a:solidFill>
                <a:schemeClr val="dk1"/>
              </a:solidFill>
              <a:latin typeface="Calibri"/>
              <a:ea typeface="Calibri"/>
              <a:cs typeface="Calibri"/>
              <a:sym typeface="Calibri"/>
            </a:endParaRPr>
          </a:p>
        </p:txBody>
      </p:sp>
      <p:sp>
        <p:nvSpPr>
          <p:cNvPr id="422" name="Google Shape;422;p15"/>
          <p:cNvSpPr/>
          <p:nvPr/>
        </p:nvSpPr>
        <p:spPr>
          <a:xfrm>
            <a:off x="8078210" y="4495800"/>
            <a:ext cx="6007851"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5"/>
          <p:cNvSpPr/>
          <p:nvPr/>
        </p:nvSpPr>
        <p:spPr>
          <a:xfrm>
            <a:off x="8078210" y="4495800"/>
            <a:ext cx="621107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Meet the creatures</a:t>
            </a:r>
            <a:endParaRPr b="0" i="0" sz="4800" u="none" cap="none" strike="noStrike">
              <a:solidFill>
                <a:schemeClr val="dk1"/>
              </a:solidFill>
              <a:latin typeface="Calibri"/>
              <a:ea typeface="Calibri"/>
              <a:cs typeface="Calibri"/>
              <a:sym typeface="Calibri"/>
            </a:endParaRPr>
          </a:p>
        </p:txBody>
      </p:sp>
      <p:sp>
        <p:nvSpPr>
          <p:cNvPr id="424" name="Google Shape;424;p15"/>
          <p:cNvSpPr/>
          <p:nvPr/>
        </p:nvSpPr>
        <p:spPr>
          <a:xfrm>
            <a:off x="8078210" y="5295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25" name="Google Shape;425;p15"/>
          <p:cNvSpPr/>
          <p:nvPr/>
        </p:nvSpPr>
        <p:spPr>
          <a:xfrm>
            <a:off x="14289286" y="44450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5"/>
          <p:cNvSpPr/>
          <p:nvPr/>
        </p:nvSpPr>
        <p:spPr>
          <a:xfrm>
            <a:off x="14289286" y="4445000"/>
            <a:ext cx="2413302"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5"/>
          <p:cNvSpPr/>
          <p:nvPr/>
        </p:nvSpPr>
        <p:spPr>
          <a:xfrm>
            <a:off x="15051381" y="4749800"/>
            <a:ext cx="1431046"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4</a:t>
            </a:r>
            <a:endParaRPr b="0" i="0" sz="12800" u="none" cap="none" strike="noStrike">
              <a:solidFill>
                <a:schemeClr val="dk1"/>
              </a:solidFill>
              <a:latin typeface="Calibri"/>
              <a:ea typeface="Calibri"/>
              <a:cs typeface="Calibri"/>
              <a:sym typeface="Calibri"/>
            </a:endParaRPr>
          </a:p>
        </p:txBody>
      </p:sp>
      <p:sp>
        <p:nvSpPr>
          <p:cNvPr id="428" name="Google Shape;428;p15"/>
          <p:cNvSpPr/>
          <p:nvPr/>
        </p:nvSpPr>
        <p:spPr>
          <a:xfrm>
            <a:off x="16905813" y="4495800"/>
            <a:ext cx="5944343"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5"/>
          <p:cNvSpPr/>
          <p:nvPr/>
        </p:nvSpPr>
        <p:spPr>
          <a:xfrm>
            <a:off x="16905813" y="4495800"/>
            <a:ext cx="614756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Uncover the magic</a:t>
            </a:r>
            <a:endParaRPr b="0" i="0" sz="4800" u="none" cap="none" strike="noStrike">
              <a:solidFill>
                <a:schemeClr val="dk1"/>
              </a:solidFill>
              <a:latin typeface="Calibri"/>
              <a:ea typeface="Calibri"/>
              <a:cs typeface="Calibri"/>
              <a:sym typeface="Calibri"/>
            </a:endParaRPr>
          </a:p>
        </p:txBody>
      </p:sp>
      <p:sp>
        <p:nvSpPr>
          <p:cNvPr id="430" name="Google Shape;430;p15"/>
          <p:cNvSpPr/>
          <p:nvPr/>
        </p:nvSpPr>
        <p:spPr>
          <a:xfrm>
            <a:off x="16905813" y="5295900"/>
            <a:ext cx="6079827"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31" name="Google Shape;431;p15"/>
          <p:cNvSpPr/>
          <p:nvPr/>
        </p:nvSpPr>
        <p:spPr>
          <a:xfrm>
            <a:off x="10008851" y="13081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5"/>
          <p:cNvSpPr/>
          <p:nvPr/>
        </p:nvSpPr>
        <p:spPr>
          <a:xfrm>
            <a:off x="10008851" y="1308100"/>
            <a:ext cx="2349794"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5"/>
          <p:cNvSpPr/>
          <p:nvPr/>
        </p:nvSpPr>
        <p:spPr>
          <a:xfrm>
            <a:off x="10770946" y="1612900"/>
            <a:ext cx="1367538"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2</a:t>
            </a:r>
            <a:endParaRPr b="0" i="0" sz="12800" u="none" cap="none" strike="noStrike">
              <a:solidFill>
                <a:schemeClr val="dk1"/>
              </a:solidFill>
              <a:latin typeface="Calibri"/>
              <a:ea typeface="Calibri"/>
              <a:cs typeface="Calibri"/>
              <a:sym typeface="Calibri"/>
            </a:endParaRPr>
          </a:p>
        </p:txBody>
      </p:sp>
      <p:sp>
        <p:nvSpPr>
          <p:cNvPr id="434" name="Google Shape;434;p15"/>
          <p:cNvSpPr/>
          <p:nvPr/>
        </p:nvSpPr>
        <p:spPr>
          <a:xfrm>
            <a:off x="12561870" y="1619250"/>
            <a:ext cx="6007851"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5"/>
          <p:cNvSpPr/>
          <p:nvPr/>
        </p:nvSpPr>
        <p:spPr>
          <a:xfrm>
            <a:off x="12561870" y="1619250"/>
            <a:ext cx="621107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Find your own path</a:t>
            </a:r>
            <a:endParaRPr b="0" i="0" sz="4800" u="none" cap="none" strike="noStrike">
              <a:solidFill>
                <a:schemeClr val="dk1"/>
              </a:solidFill>
              <a:latin typeface="Calibri"/>
              <a:ea typeface="Calibri"/>
              <a:cs typeface="Calibri"/>
              <a:sym typeface="Calibri"/>
            </a:endParaRPr>
          </a:p>
        </p:txBody>
      </p:sp>
      <p:sp>
        <p:nvSpPr>
          <p:cNvPr id="436" name="Google Shape;436;p15"/>
          <p:cNvSpPr/>
          <p:nvPr/>
        </p:nvSpPr>
        <p:spPr>
          <a:xfrm>
            <a:off x="12561870" y="2419350"/>
            <a:ext cx="614333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1" name="Shape 441"/>
        <p:cNvGrpSpPr/>
        <p:nvPr/>
      </p:nvGrpSpPr>
      <p:grpSpPr>
        <a:xfrm>
          <a:off x="0" y="0"/>
          <a:ext cx="0" cy="0"/>
          <a:chOff x="0" y="0"/>
          <a:chExt cx="0" cy="0"/>
        </a:xfrm>
      </p:grpSpPr>
      <p:pic>
        <p:nvPicPr>
          <p:cNvPr descr=" " id="442" name="Google Shape;442;p16"/>
          <p:cNvPicPr preferRelativeResize="0"/>
          <p:nvPr/>
        </p:nvPicPr>
        <p:blipFill rotWithShape="1">
          <a:blip r:embed="rId3">
            <a:alphaModFix/>
          </a:blip>
          <a:srcRect b="0" l="0" r="0" t="0"/>
          <a:stretch/>
        </p:blipFill>
        <p:spPr>
          <a:xfrm>
            <a:off x="21160845" y="482600"/>
            <a:ext cx="2836243" cy="3108052"/>
          </a:xfrm>
          <a:prstGeom prst="rect">
            <a:avLst/>
          </a:prstGeom>
          <a:noFill/>
          <a:ln>
            <a:noFill/>
          </a:ln>
        </p:spPr>
      </p:pic>
      <p:pic>
        <p:nvPicPr>
          <p:cNvPr descr=" " id="443" name="Google Shape;443;p16"/>
          <p:cNvPicPr preferRelativeResize="0"/>
          <p:nvPr/>
        </p:nvPicPr>
        <p:blipFill rotWithShape="1">
          <a:blip r:embed="rId4">
            <a:alphaModFix/>
          </a:blip>
          <a:srcRect b="0" l="0" r="0" t="0"/>
          <a:stretch/>
        </p:blipFill>
        <p:spPr>
          <a:xfrm>
            <a:off x="1028829" y="11303000"/>
            <a:ext cx="3782372" cy="1723901"/>
          </a:xfrm>
          <a:prstGeom prst="rect">
            <a:avLst/>
          </a:prstGeom>
          <a:noFill/>
          <a:ln>
            <a:noFill/>
          </a:ln>
        </p:spPr>
      </p:pic>
      <p:pic>
        <p:nvPicPr>
          <p:cNvPr descr=" " id="444" name="Google Shape;444;p16"/>
          <p:cNvPicPr preferRelativeResize="0"/>
          <p:nvPr/>
        </p:nvPicPr>
        <p:blipFill rotWithShape="1">
          <a:blip r:embed="rId5">
            <a:alphaModFix/>
          </a:blip>
          <a:srcRect b="0" l="0" r="0" t="0"/>
          <a:stretch/>
        </p:blipFill>
        <p:spPr>
          <a:xfrm>
            <a:off x="20703588" y="9093200"/>
            <a:ext cx="3143516" cy="4407991"/>
          </a:xfrm>
          <a:prstGeom prst="rect">
            <a:avLst/>
          </a:prstGeom>
          <a:noFill/>
          <a:ln>
            <a:noFill/>
          </a:ln>
        </p:spPr>
      </p:pic>
      <p:sp>
        <p:nvSpPr>
          <p:cNvPr id="445" name="Google Shape;445;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47" name="Google Shape;447;p16"/>
          <p:cNvPicPr preferRelativeResize="0"/>
          <p:nvPr/>
        </p:nvPicPr>
        <p:blipFill rotWithShape="1">
          <a:blip r:embed="rId7">
            <a:alphaModFix/>
          </a:blip>
          <a:srcRect b="0" l="0" r="0" t="0"/>
          <a:stretch/>
        </p:blipFill>
        <p:spPr>
          <a:xfrm>
            <a:off x="2006851" y="-139700"/>
            <a:ext cx="20386048" cy="14008100"/>
          </a:xfrm>
          <a:prstGeom prst="rect">
            <a:avLst/>
          </a:prstGeom>
          <a:noFill/>
          <a:ln>
            <a:noFill/>
          </a:ln>
        </p:spPr>
      </p:pic>
      <p:sp>
        <p:nvSpPr>
          <p:cNvPr id="448" name="Google Shape;448;p16"/>
          <p:cNvSpPr/>
          <p:nvPr/>
        </p:nvSpPr>
        <p:spPr>
          <a:xfrm>
            <a:off x="11215502" y="-139700"/>
            <a:ext cx="2540318" cy="140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16"/>
          <p:cNvPicPr preferRelativeResize="0"/>
          <p:nvPr/>
        </p:nvPicPr>
        <p:blipFill rotWithShape="1">
          <a:blip r:embed="rId8">
            <a:alphaModFix/>
          </a:blip>
          <a:srcRect b="0" l="0" r="0" t="0"/>
          <a:stretch/>
        </p:blipFill>
        <p:spPr>
          <a:xfrm>
            <a:off x="12447556" y="-139700"/>
            <a:ext cx="38105" cy="1879600"/>
          </a:xfrm>
          <a:prstGeom prst="rect">
            <a:avLst/>
          </a:prstGeom>
          <a:noFill/>
          <a:ln>
            <a:noFill/>
          </a:ln>
        </p:spPr>
      </p:pic>
      <p:sp>
        <p:nvSpPr>
          <p:cNvPr id="450" name="Google Shape;450;p16"/>
          <p:cNvSpPr/>
          <p:nvPr/>
        </p:nvSpPr>
        <p:spPr>
          <a:xfrm>
            <a:off x="11215502" y="1739900"/>
            <a:ext cx="2540318" cy="1104900"/>
          </a:xfrm>
          <a:prstGeom prst="rect">
            <a:avLst/>
          </a:prstGeom>
          <a:solidFill>
            <a:srgbClr val="E0E0E0"/>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6"/>
          <p:cNvSpPr/>
          <p:nvPr/>
        </p:nvSpPr>
        <p:spPr>
          <a:xfrm>
            <a:off x="11933141" y="1943100"/>
            <a:ext cx="1308264"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May</a:t>
            </a:r>
            <a:endParaRPr b="0" i="0" sz="4800" u="none" cap="none" strike="noStrike">
              <a:solidFill>
                <a:schemeClr val="dk1"/>
              </a:solidFill>
              <a:latin typeface="Calibri"/>
              <a:ea typeface="Calibri"/>
              <a:cs typeface="Calibri"/>
              <a:sym typeface="Calibri"/>
            </a:endParaRPr>
          </a:p>
        </p:txBody>
      </p:sp>
      <p:pic>
        <p:nvPicPr>
          <p:cNvPr descr=" " id="452" name="Google Shape;452;p16"/>
          <p:cNvPicPr preferRelativeResize="0"/>
          <p:nvPr/>
        </p:nvPicPr>
        <p:blipFill rotWithShape="1">
          <a:blip r:embed="rId8">
            <a:alphaModFix/>
          </a:blip>
          <a:srcRect b="0" l="0" r="0" t="0"/>
          <a:stretch/>
        </p:blipFill>
        <p:spPr>
          <a:xfrm>
            <a:off x="12447556" y="2844800"/>
            <a:ext cx="38105" cy="1879600"/>
          </a:xfrm>
          <a:prstGeom prst="rect">
            <a:avLst/>
          </a:prstGeom>
          <a:noFill/>
          <a:ln>
            <a:noFill/>
          </a:ln>
        </p:spPr>
      </p:pic>
      <p:sp>
        <p:nvSpPr>
          <p:cNvPr id="453" name="Google Shape;453;p16"/>
          <p:cNvSpPr/>
          <p:nvPr/>
        </p:nvSpPr>
        <p:spPr>
          <a:xfrm>
            <a:off x="11215502" y="4724400"/>
            <a:ext cx="2540318" cy="1104900"/>
          </a:xfrm>
          <a:prstGeom prst="rect">
            <a:avLst/>
          </a:prstGeom>
          <a:solidFill>
            <a:srgbClr val="E0E0E0"/>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6"/>
          <p:cNvSpPr/>
          <p:nvPr/>
        </p:nvSpPr>
        <p:spPr>
          <a:xfrm>
            <a:off x="11901387" y="4927600"/>
            <a:ext cx="137177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June</a:t>
            </a:r>
            <a:endParaRPr b="0" i="0" sz="4800" u="none" cap="none" strike="noStrike">
              <a:solidFill>
                <a:schemeClr val="dk1"/>
              </a:solidFill>
              <a:latin typeface="Calibri"/>
              <a:ea typeface="Calibri"/>
              <a:cs typeface="Calibri"/>
              <a:sym typeface="Calibri"/>
            </a:endParaRPr>
          </a:p>
        </p:txBody>
      </p:sp>
      <p:pic>
        <p:nvPicPr>
          <p:cNvPr descr=" " id="455" name="Google Shape;455;p16"/>
          <p:cNvPicPr preferRelativeResize="0"/>
          <p:nvPr/>
        </p:nvPicPr>
        <p:blipFill rotWithShape="1">
          <a:blip r:embed="rId8">
            <a:alphaModFix/>
          </a:blip>
          <a:srcRect b="0" l="0" r="0" t="0"/>
          <a:stretch/>
        </p:blipFill>
        <p:spPr>
          <a:xfrm>
            <a:off x="12447556" y="5829300"/>
            <a:ext cx="38105" cy="1879600"/>
          </a:xfrm>
          <a:prstGeom prst="rect">
            <a:avLst/>
          </a:prstGeom>
          <a:noFill/>
          <a:ln>
            <a:noFill/>
          </a:ln>
        </p:spPr>
      </p:pic>
      <p:sp>
        <p:nvSpPr>
          <p:cNvPr id="456" name="Google Shape;456;p16"/>
          <p:cNvSpPr/>
          <p:nvPr/>
        </p:nvSpPr>
        <p:spPr>
          <a:xfrm>
            <a:off x="11215502" y="7708900"/>
            <a:ext cx="2540318" cy="1104900"/>
          </a:xfrm>
          <a:prstGeom prst="rect">
            <a:avLst/>
          </a:prstGeom>
          <a:solidFill>
            <a:srgbClr val="E0E0E0"/>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6"/>
          <p:cNvSpPr/>
          <p:nvPr/>
        </p:nvSpPr>
        <p:spPr>
          <a:xfrm>
            <a:off x="11983948" y="7912100"/>
            <a:ext cx="120665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July</a:t>
            </a:r>
            <a:endParaRPr b="0" i="0" sz="4800" u="none" cap="none" strike="noStrike">
              <a:solidFill>
                <a:schemeClr val="dk1"/>
              </a:solidFill>
              <a:latin typeface="Calibri"/>
              <a:ea typeface="Calibri"/>
              <a:cs typeface="Calibri"/>
              <a:sym typeface="Calibri"/>
            </a:endParaRPr>
          </a:p>
        </p:txBody>
      </p:sp>
      <p:pic>
        <p:nvPicPr>
          <p:cNvPr descr=" " id="458" name="Google Shape;458;p16"/>
          <p:cNvPicPr preferRelativeResize="0"/>
          <p:nvPr/>
        </p:nvPicPr>
        <p:blipFill rotWithShape="1">
          <a:blip r:embed="rId8">
            <a:alphaModFix/>
          </a:blip>
          <a:srcRect b="0" l="0" r="0" t="0"/>
          <a:stretch/>
        </p:blipFill>
        <p:spPr>
          <a:xfrm>
            <a:off x="12447556" y="8813800"/>
            <a:ext cx="38105" cy="1879600"/>
          </a:xfrm>
          <a:prstGeom prst="rect">
            <a:avLst/>
          </a:prstGeom>
          <a:noFill/>
          <a:ln>
            <a:noFill/>
          </a:ln>
        </p:spPr>
      </p:pic>
      <p:sp>
        <p:nvSpPr>
          <p:cNvPr id="459" name="Google Shape;459;p16"/>
          <p:cNvSpPr/>
          <p:nvPr/>
        </p:nvSpPr>
        <p:spPr>
          <a:xfrm>
            <a:off x="11215502" y="10693400"/>
            <a:ext cx="2540318" cy="1104900"/>
          </a:xfrm>
          <a:prstGeom prst="rect">
            <a:avLst/>
          </a:prstGeom>
          <a:solidFill>
            <a:srgbClr val="E0E0E0"/>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6"/>
          <p:cNvSpPr/>
          <p:nvPr/>
        </p:nvSpPr>
        <p:spPr>
          <a:xfrm>
            <a:off x="11945843" y="10896600"/>
            <a:ext cx="128286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Aug</a:t>
            </a:r>
            <a:endParaRPr b="0" i="0" sz="4800" u="none" cap="none" strike="noStrike">
              <a:solidFill>
                <a:schemeClr val="dk1"/>
              </a:solidFill>
              <a:latin typeface="Calibri"/>
              <a:ea typeface="Calibri"/>
              <a:cs typeface="Calibri"/>
              <a:sym typeface="Calibri"/>
            </a:endParaRPr>
          </a:p>
        </p:txBody>
      </p:sp>
      <p:pic>
        <p:nvPicPr>
          <p:cNvPr descr=" " id="461" name="Google Shape;461;p16"/>
          <p:cNvPicPr preferRelativeResize="0"/>
          <p:nvPr/>
        </p:nvPicPr>
        <p:blipFill rotWithShape="1">
          <a:blip r:embed="rId8">
            <a:alphaModFix/>
          </a:blip>
          <a:srcRect b="0" l="0" r="0" t="0"/>
          <a:stretch/>
        </p:blipFill>
        <p:spPr>
          <a:xfrm>
            <a:off x="12447556" y="11798300"/>
            <a:ext cx="38105" cy="1879600"/>
          </a:xfrm>
          <a:prstGeom prst="rect">
            <a:avLst/>
          </a:prstGeom>
          <a:noFill/>
          <a:ln>
            <a:noFill/>
          </a:ln>
        </p:spPr>
      </p:pic>
      <p:sp>
        <p:nvSpPr>
          <p:cNvPr id="462" name="Google Shape;462;p16"/>
          <p:cNvSpPr/>
          <p:nvPr/>
        </p:nvSpPr>
        <p:spPr>
          <a:xfrm>
            <a:off x="2006851" y="920750"/>
            <a:ext cx="8713289" cy="2768600"/>
          </a:xfrm>
          <a:prstGeom prst="rect">
            <a:avLst/>
          </a:prstGeom>
          <a:noFill/>
          <a:ln cap="flat" cmpd="sng" w="25400">
            <a:solidFill>
              <a:srgbClr val="E0E0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p16"/>
          <p:cNvPicPr preferRelativeResize="0"/>
          <p:nvPr/>
        </p:nvPicPr>
        <p:blipFill rotWithShape="1">
          <a:blip r:embed="rId9">
            <a:alphaModFix/>
          </a:blip>
          <a:srcRect b="0" l="0" r="0" t="0"/>
          <a:stretch/>
        </p:blipFill>
        <p:spPr>
          <a:xfrm>
            <a:off x="5933694" y="1225550"/>
            <a:ext cx="859602" cy="812800"/>
          </a:xfrm>
          <a:prstGeom prst="rect">
            <a:avLst/>
          </a:prstGeom>
          <a:noFill/>
          <a:ln>
            <a:noFill/>
          </a:ln>
        </p:spPr>
      </p:pic>
      <p:sp>
        <p:nvSpPr>
          <p:cNvPr id="464" name="Google Shape;464;p16"/>
          <p:cNvSpPr/>
          <p:nvPr/>
        </p:nvSpPr>
        <p:spPr>
          <a:xfrm>
            <a:off x="2413302" y="2343150"/>
            <a:ext cx="790038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6"/>
          <p:cNvSpPr/>
          <p:nvPr/>
        </p:nvSpPr>
        <p:spPr>
          <a:xfrm>
            <a:off x="2345560" y="2343150"/>
            <a:ext cx="8035871"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sp>
        <p:nvSpPr>
          <p:cNvPr id="466" name="Google Shape;466;p16"/>
          <p:cNvSpPr/>
          <p:nvPr/>
        </p:nvSpPr>
        <p:spPr>
          <a:xfrm>
            <a:off x="2006851" y="7004050"/>
            <a:ext cx="8713289" cy="2768600"/>
          </a:xfrm>
          <a:prstGeom prst="rect">
            <a:avLst/>
          </a:prstGeom>
          <a:noFill/>
          <a:ln cap="flat" cmpd="sng" w="25400">
            <a:solidFill>
              <a:srgbClr val="E0E0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p16"/>
          <p:cNvPicPr preferRelativeResize="0"/>
          <p:nvPr/>
        </p:nvPicPr>
        <p:blipFill rotWithShape="1">
          <a:blip r:embed="rId10">
            <a:alphaModFix/>
          </a:blip>
          <a:srcRect b="0" l="0" r="0" t="0"/>
          <a:stretch/>
        </p:blipFill>
        <p:spPr>
          <a:xfrm>
            <a:off x="5969492" y="7308850"/>
            <a:ext cx="788010" cy="812800"/>
          </a:xfrm>
          <a:prstGeom prst="rect">
            <a:avLst/>
          </a:prstGeom>
          <a:noFill/>
          <a:ln>
            <a:noFill/>
          </a:ln>
        </p:spPr>
      </p:pic>
      <p:sp>
        <p:nvSpPr>
          <p:cNvPr id="468" name="Google Shape;468;p16"/>
          <p:cNvSpPr/>
          <p:nvPr/>
        </p:nvSpPr>
        <p:spPr>
          <a:xfrm>
            <a:off x="2413302" y="8426450"/>
            <a:ext cx="790038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6"/>
          <p:cNvSpPr/>
          <p:nvPr/>
        </p:nvSpPr>
        <p:spPr>
          <a:xfrm>
            <a:off x="2345560" y="8426450"/>
            <a:ext cx="8035871"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470" name="Google Shape;470;p16"/>
          <p:cNvSpPr/>
          <p:nvPr/>
        </p:nvSpPr>
        <p:spPr>
          <a:xfrm>
            <a:off x="14251181" y="3949700"/>
            <a:ext cx="8141718" cy="2768600"/>
          </a:xfrm>
          <a:prstGeom prst="rect">
            <a:avLst/>
          </a:prstGeom>
          <a:noFill/>
          <a:ln cap="flat" cmpd="sng" w="25400">
            <a:solidFill>
              <a:srgbClr val="E0E0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p16"/>
          <p:cNvPicPr preferRelativeResize="0"/>
          <p:nvPr/>
        </p:nvPicPr>
        <p:blipFill rotWithShape="1">
          <a:blip r:embed="rId11">
            <a:alphaModFix/>
          </a:blip>
          <a:srcRect b="0" l="0" r="0" t="0"/>
          <a:stretch/>
        </p:blipFill>
        <p:spPr>
          <a:xfrm>
            <a:off x="17935876" y="4254500"/>
            <a:ext cx="772328" cy="812800"/>
          </a:xfrm>
          <a:prstGeom prst="rect">
            <a:avLst/>
          </a:prstGeom>
          <a:noFill/>
          <a:ln>
            <a:noFill/>
          </a:ln>
        </p:spPr>
      </p:pic>
      <p:sp>
        <p:nvSpPr>
          <p:cNvPr id="472" name="Google Shape;472;p16"/>
          <p:cNvSpPr/>
          <p:nvPr/>
        </p:nvSpPr>
        <p:spPr>
          <a:xfrm>
            <a:off x="14657632" y="5372100"/>
            <a:ext cx="73288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6"/>
          <p:cNvSpPr/>
          <p:nvPr/>
        </p:nvSpPr>
        <p:spPr>
          <a:xfrm>
            <a:off x="14589890" y="5372100"/>
            <a:ext cx="7464300"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474" name="Google Shape;474;p16"/>
          <p:cNvSpPr/>
          <p:nvPr/>
        </p:nvSpPr>
        <p:spPr>
          <a:xfrm>
            <a:off x="14251181" y="9728200"/>
            <a:ext cx="8141718" cy="3289300"/>
          </a:xfrm>
          <a:prstGeom prst="rect">
            <a:avLst/>
          </a:prstGeom>
          <a:noFill/>
          <a:ln cap="flat" cmpd="sng" w="25400">
            <a:solidFill>
              <a:srgbClr val="E0E0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p16"/>
          <p:cNvPicPr preferRelativeResize="0"/>
          <p:nvPr/>
        </p:nvPicPr>
        <p:blipFill rotWithShape="1">
          <a:blip r:embed="rId12">
            <a:alphaModFix/>
          </a:blip>
          <a:srcRect b="0" l="0" r="0" t="0"/>
          <a:stretch/>
        </p:blipFill>
        <p:spPr>
          <a:xfrm>
            <a:off x="17999191" y="10033000"/>
            <a:ext cx="645700" cy="812800"/>
          </a:xfrm>
          <a:prstGeom prst="rect">
            <a:avLst/>
          </a:prstGeom>
          <a:noFill/>
          <a:ln>
            <a:noFill/>
          </a:ln>
        </p:spPr>
      </p:pic>
      <p:sp>
        <p:nvSpPr>
          <p:cNvPr id="476" name="Google Shape;476;p16"/>
          <p:cNvSpPr/>
          <p:nvPr/>
        </p:nvSpPr>
        <p:spPr>
          <a:xfrm>
            <a:off x="14657632" y="11150600"/>
            <a:ext cx="732881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6"/>
          <p:cNvSpPr/>
          <p:nvPr/>
        </p:nvSpPr>
        <p:spPr>
          <a:xfrm>
            <a:off x="14589890" y="11150600"/>
            <a:ext cx="7464300"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
        <p:nvSpPr>
          <p:cNvPr id="478" name="Google Shape;478;p16"/>
          <p:cNvSpPr/>
          <p:nvPr/>
        </p:nvSpPr>
        <p:spPr>
          <a:xfrm>
            <a:off x="15038680" y="660400"/>
            <a:ext cx="7354219"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6"/>
          <p:cNvSpPr/>
          <p:nvPr/>
        </p:nvSpPr>
        <p:spPr>
          <a:xfrm>
            <a:off x="15800775" y="965200"/>
            <a:ext cx="616873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4" name="Shape 484"/>
        <p:cNvGrpSpPr/>
        <p:nvPr/>
      </p:nvGrpSpPr>
      <p:grpSpPr>
        <a:xfrm>
          <a:off x="0" y="0"/>
          <a:ext cx="0" cy="0"/>
          <a:chOff x="0" y="0"/>
          <a:chExt cx="0" cy="0"/>
        </a:xfrm>
      </p:grpSpPr>
      <p:pic>
        <p:nvPicPr>
          <p:cNvPr descr=" " id="485" name="Google Shape;485;p17"/>
          <p:cNvPicPr preferRelativeResize="0"/>
          <p:nvPr/>
        </p:nvPicPr>
        <p:blipFill rotWithShape="1">
          <a:blip r:embed="rId3">
            <a:alphaModFix/>
          </a:blip>
          <a:srcRect b="0" l="0" r="0" t="0"/>
          <a:stretch/>
        </p:blipFill>
        <p:spPr>
          <a:xfrm>
            <a:off x="18392497" y="9083923"/>
            <a:ext cx="5767336" cy="4356125"/>
          </a:xfrm>
          <a:prstGeom prst="rect">
            <a:avLst/>
          </a:prstGeom>
          <a:noFill/>
          <a:ln>
            <a:noFill/>
          </a:ln>
        </p:spPr>
      </p:pic>
      <p:pic>
        <p:nvPicPr>
          <p:cNvPr descr=" " id="486" name="Google Shape;486;p17"/>
          <p:cNvPicPr preferRelativeResize="0"/>
          <p:nvPr/>
        </p:nvPicPr>
        <p:blipFill rotWithShape="1">
          <a:blip r:embed="rId4">
            <a:alphaModFix/>
          </a:blip>
          <a:srcRect b="0" l="0" r="0" t="0"/>
          <a:stretch/>
        </p:blipFill>
        <p:spPr>
          <a:xfrm>
            <a:off x="1068335" y="3232249"/>
            <a:ext cx="778778" cy="1215182"/>
          </a:xfrm>
          <a:prstGeom prst="rect">
            <a:avLst/>
          </a:prstGeom>
          <a:noFill/>
          <a:ln>
            <a:noFill/>
          </a:ln>
        </p:spPr>
      </p:pic>
      <p:pic>
        <p:nvPicPr>
          <p:cNvPr descr=" " id="487" name="Google Shape;487;p17"/>
          <p:cNvPicPr preferRelativeResize="0"/>
          <p:nvPr/>
        </p:nvPicPr>
        <p:blipFill rotWithShape="1">
          <a:blip r:embed="rId5">
            <a:alphaModFix/>
          </a:blip>
          <a:srcRect b="0" l="0" r="0" t="0"/>
          <a:stretch/>
        </p:blipFill>
        <p:spPr>
          <a:xfrm>
            <a:off x="241330" y="1968649"/>
            <a:ext cx="714692" cy="827112"/>
          </a:xfrm>
          <a:prstGeom prst="rect">
            <a:avLst/>
          </a:prstGeom>
          <a:noFill/>
          <a:ln>
            <a:noFill/>
          </a:ln>
        </p:spPr>
      </p:pic>
      <p:pic>
        <p:nvPicPr>
          <p:cNvPr descr=" " id="488" name="Google Shape;488;p17"/>
          <p:cNvPicPr preferRelativeResize="0"/>
          <p:nvPr/>
        </p:nvPicPr>
        <p:blipFill rotWithShape="1">
          <a:blip r:embed="rId6">
            <a:alphaModFix/>
          </a:blip>
          <a:srcRect b="0" l="0" r="0" t="0"/>
          <a:stretch/>
        </p:blipFill>
        <p:spPr>
          <a:xfrm>
            <a:off x="482660" y="11607800"/>
            <a:ext cx="1838238" cy="1749177"/>
          </a:xfrm>
          <a:prstGeom prst="rect">
            <a:avLst/>
          </a:prstGeom>
          <a:noFill/>
          <a:ln>
            <a:noFill/>
          </a:ln>
        </p:spPr>
      </p:pic>
      <p:pic>
        <p:nvPicPr>
          <p:cNvPr descr=" " id="489" name="Google Shape;489;p17"/>
          <p:cNvPicPr preferRelativeResize="0"/>
          <p:nvPr/>
        </p:nvPicPr>
        <p:blipFill rotWithShape="1">
          <a:blip r:embed="rId7">
            <a:alphaModFix/>
          </a:blip>
          <a:srcRect b="0" l="0" r="0" t="0"/>
          <a:stretch/>
        </p:blipFill>
        <p:spPr>
          <a:xfrm>
            <a:off x="20208226" y="876300"/>
            <a:ext cx="3208183" cy="2178496"/>
          </a:xfrm>
          <a:prstGeom prst="rect">
            <a:avLst/>
          </a:prstGeom>
          <a:noFill/>
          <a:ln>
            <a:noFill/>
          </a:ln>
        </p:spPr>
      </p:pic>
      <p:pic>
        <p:nvPicPr>
          <p:cNvPr descr=" " id="490" name="Google Shape;490;p17"/>
          <p:cNvPicPr preferRelativeResize="0"/>
          <p:nvPr/>
        </p:nvPicPr>
        <p:blipFill rotWithShape="1">
          <a:blip r:embed="rId8">
            <a:alphaModFix/>
          </a:blip>
          <a:srcRect b="0" l="0" r="0" t="0"/>
          <a:stretch/>
        </p:blipFill>
        <p:spPr>
          <a:xfrm>
            <a:off x="2565721" y="698500"/>
            <a:ext cx="3287711" cy="1832297"/>
          </a:xfrm>
          <a:prstGeom prst="rect">
            <a:avLst/>
          </a:prstGeom>
          <a:noFill/>
          <a:ln>
            <a:noFill/>
          </a:ln>
        </p:spPr>
      </p:pic>
      <p:sp>
        <p:nvSpPr>
          <p:cNvPr id="491" name="Google Shape;49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p1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93" name="Google Shape;493;p17"/>
          <p:cNvSpPr/>
          <p:nvPr/>
        </p:nvSpPr>
        <p:spPr>
          <a:xfrm>
            <a:off x="9107038" y="546100"/>
            <a:ext cx="6185673"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7"/>
          <p:cNvSpPr/>
          <p:nvPr/>
        </p:nvSpPr>
        <p:spPr>
          <a:xfrm>
            <a:off x="9869133" y="850900"/>
            <a:ext cx="5000192"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The Graph</a:t>
            </a:r>
            <a:endParaRPr b="0" i="0" sz="8000" u="none" cap="none" strike="noStrike">
              <a:solidFill>
                <a:schemeClr val="dk1"/>
              </a:solidFill>
              <a:latin typeface="Calibri"/>
              <a:ea typeface="Calibri"/>
              <a:cs typeface="Calibri"/>
              <a:sym typeface="Calibri"/>
            </a:endParaRPr>
          </a:p>
        </p:txBody>
      </p:sp>
      <p:sp>
        <p:nvSpPr>
          <p:cNvPr id="495" name="Google Shape;495;p17"/>
          <p:cNvSpPr/>
          <p:nvPr/>
        </p:nvSpPr>
        <p:spPr>
          <a:xfrm>
            <a:off x="35564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p17"/>
          <p:cNvPicPr preferRelativeResize="0"/>
          <p:nvPr/>
        </p:nvPicPr>
        <p:blipFill rotWithShape="1">
          <a:blip r:embed="rId10">
            <a:alphaModFix/>
          </a:blip>
          <a:srcRect b="0" l="0" r="0" t="0"/>
          <a:stretch/>
        </p:blipFill>
        <p:spPr>
          <a:xfrm>
            <a:off x="3556445" y="2908300"/>
            <a:ext cx="4788498" cy="8229600"/>
          </a:xfrm>
          <a:prstGeom prst="rect">
            <a:avLst/>
          </a:prstGeom>
          <a:noFill/>
          <a:ln>
            <a:noFill/>
          </a:ln>
        </p:spPr>
      </p:pic>
      <p:sp>
        <p:nvSpPr>
          <p:cNvPr id="497" name="Google Shape;497;p17"/>
          <p:cNvSpPr/>
          <p:nvPr/>
        </p:nvSpPr>
        <p:spPr>
          <a:xfrm>
            <a:off x="35564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7"/>
          <p:cNvSpPr/>
          <p:nvPr/>
        </p:nvSpPr>
        <p:spPr>
          <a:xfrm>
            <a:off x="35564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7"/>
          <p:cNvSpPr/>
          <p:nvPr/>
        </p:nvSpPr>
        <p:spPr>
          <a:xfrm>
            <a:off x="3454832" y="11341100"/>
            <a:ext cx="499172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Eldruin</a:t>
            </a:r>
            <a:endParaRPr b="0" i="0" sz="4800" u="none" cap="none" strike="noStrike">
              <a:solidFill>
                <a:schemeClr val="dk1"/>
              </a:solidFill>
              <a:latin typeface="Calibri"/>
              <a:ea typeface="Calibri"/>
              <a:cs typeface="Calibri"/>
              <a:sym typeface="Calibri"/>
            </a:endParaRPr>
          </a:p>
        </p:txBody>
      </p:sp>
      <p:sp>
        <p:nvSpPr>
          <p:cNvPr id="500" name="Google Shape;500;p17"/>
          <p:cNvSpPr/>
          <p:nvPr/>
        </p:nvSpPr>
        <p:spPr>
          <a:xfrm>
            <a:off x="3488703" y="1219200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501" name="Google Shape;501;p17"/>
          <p:cNvSpPr/>
          <p:nvPr/>
        </p:nvSpPr>
        <p:spPr>
          <a:xfrm>
            <a:off x="91578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p17"/>
          <p:cNvPicPr preferRelativeResize="0"/>
          <p:nvPr/>
        </p:nvPicPr>
        <p:blipFill rotWithShape="1">
          <a:blip r:embed="rId11">
            <a:alphaModFix/>
          </a:blip>
          <a:srcRect b="0" l="0" r="0" t="0"/>
          <a:stretch/>
        </p:blipFill>
        <p:spPr>
          <a:xfrm>
            <a:off x="9157845" y="2908300"/>
            <a:ext cx="4788498" cy="8229600"/>
          </a:xfrm>
          <a:prstGeom prst="rect">
            <a:avLst/>
          </a:prstGeom>
          <a:noFill/>
          <a:ln>
            <a:noFill/>
          </a:ln>
        </p:spPr>
      </p:pic>
      <p:sp>
        <p:nvSpPr>
          <p:cNvPr id="503" name="Google Shape;503;p17"/>
          <p:cNvSpPr/>
          <p:nvPr/>
        </p:nvSpPr>
        <p:spPr>
          <a:xfrm>
            <a:off x="91578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7"/>
          <p:cNvSpPr/>
          <p:nvPr/>
        </p:nvSpPr>
        <p:spPr>
          <a:xfrm>
            <a:off x="91578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7"/>
          <p:cNvSpPr/>
          <p:nvPr/>
        </p:nvSpPr>
        <p:spPr>
          <a:xfrm>
            <a:off x="9056232" y="11341100"/>
            <a:ext cx="499172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Elementalen</a:t>
            </a:r>
            <a:endParaRPr b="0" i="0" sz="4800" u="none" cap="none" strike="noStrike">
              <a:solidFill>
                <a:schemeClr val="dk1"/>
              </a:solidFill>
              <a:latin typeface="Calibri"/>
              <a:ea typeface="Calibri"/>
              <a:cs typeface="Calibri"/>
              <a:sym typeface="Calibri"/>
            </a:endParaRPr>
          </a:p>
        </p:txBody>
      </p:sp>
      <p:sp>
        <p:nvSpPr>
          <p:cNvPr id="506" name="Google Shape;506;p17"/>
          <p:cNvSpPr/>
          <p:nvPr/>
        </p:nvSpPr>
        <p:spPr>
          <a:xfrm>
            <a:off x="9090103" y="1219200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507" name="Google Shape;507;p17"/>
          <p:cNvSpPr/>
          <p:nvPr/>
        </p:nvSpPr>
        <p:spPr>
          <a:xfrm>
            <a:off x="147592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p17"/>
          <p:cNvPicPr preferRelativeResize="0"/>
          <p:nvPr/>
        </p:nvPicPr>
        <p:blipFill rotWithShape="1">
          <a:blip r:embed="rId12">
            <a:alphaModFix/>
          </a:blip>
          <a:srcRect b="0" l="0" r="0" t="0"/>
          <a:stretch/>
        </p:blipFill>
        <p:spPr>
          <a:xfrm>
            <a:off x="14759245" y="2908300"/>
            <a:ext cx="4788498" cy="8229600"/>
          </a:xfrm>
          <a:prstGeom prst="rect">
            <a:avLst/>
          </a:prstGeom>
          <a:noFill/>
          <a:ln>
            <a:noFill/>
          </a:ln>
        </p:spPr>
      </p:pic>
      <p:sp>
        <p:nvSpPr>
          <p:cNvPr id="509" name="Google Shape;509;p17"/>
          <p:cNvSpPr/>
          <p:nvPr/>
        </p:nvSpPr>
        <p:spPr>
          <a:xfrm>
            <a:off x="147592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7"/>
          <p:cNvSpPr/>
          <p:nvPr/>
        </p:nvSpPr>
        <p:spPr>
          <a:xfrm>
            <a:off x="147592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7"/>
          <p:cNvSpPr/>
          <p:nvPr/>
        </p:nvSpPr>
        <p:spPr>
          <a:xfrm>
            <a:off x="14657632" y="11341100"/>
            <a:ext cx="499172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Lunaria</a:t>
            </a:r>
            <a:endParaRPr b="0" i="0" sz="4800" u="none" cap="none" strike="noStrike">
              <a:solidFill>
                <a:schemeClr val="dk1"/>
              </a:solidFill>
              <a:latin typeface="Calibri"/>
              <a:ea typeface="Calibri"/>
              <a:cs typeface="Calibri"/>
              <a:sym typeface="Calibri"/>
            </a:endParaRPr>
          </a:p>
        </p:txBody>
      </p:sp>
      <p:sp>
        <p:nvSpPr>
          <p:cNvPr id="512" name="Google Shape;512;p17"/>
          <p:cNvSpPr/>
          <p:nvPr/>
        </p:nvSpPr>
        <p:spPr>
          <a:xfrm>
            <a:off x="14691503" y="1219200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7" name="Shape 517"/>
        <p:cNvGrpSpPr/>
        <p:nvPr/>
      </p:nvGrpSpPr>
      <p:grpSpPr>
        <a:xfrm>
          <a:off x="0" y="0"/>
          <a:ext cx="0" cy="0"/>
          <a:chOff x="0" y="0"/>
          <a:chExt cx="0" cy="0"/>
        </a:xfrm>
      </p:grpSpPr>
      <p:pic>
        <p:nvPicPr>
          <p:cNvPr descr=" " id="518" name="Google Shape;518;p18"/>
          <p:cNvPicPr preferRelativeResize="0"/>
          <p:nvPr/>
        </p:nvPicPr>
        <p:blipFill rotWithShape="1">
          <a:blip r:embed="rId3">
            <a:alphaModFix/>
          </a:blip>
          <a:srcRect b="0" l="0" r="0" t="0"/>
          <a:stretch/>
        </p:blipFill>
        <p:spPr>
          <a:xfrm>
            <a:off x="426331" y="655513"/>
            <a:ext cx="6196716" cy="3652986"/>
          </a:xfrm>
          <a:prstGeom prst="rect">
            <a:avLst/>
          </a:prstGeom>
          <a:noFill/>
          <a:ln>
            <a:noFill/>
          </a:ln>
        </p:spPr>
      </p:pic>
      <p:pic>
        <p:nvPicPr>
          <p:cNvPr descr=" " id="519" name="Google Shape;519;p18"/>
          <p:cNvPicPr preferRelativeResize="0"/>
          <p:nvPr/>
        </p:nvPicPr>
        <p:blipFill rotWithShape="1">
          <a:blip r:embed="rId4">
            <a:alphaModFix/>
          </a:blip>
          <a:srcRect b="0" l="0" r="0" t="0"/>
          <a:stretch/>
        </p:blipFill>
        <p:spPr>
          <a:xfrm>
            <a:off x="21160845" y="482600"/>
            <a:ext cx="2836243" cy="3108052"/>
          </a:xfrm>
          <a:prstGeom prst="rect">
            <a:avLst/>
          </a:prstGeom>
          <a:noFill/>
          <a:ln>
            <a:noFill/>
          </a:ln>
        </p:spPr>
      </p:pic>
      <p:pic>
        <p:nvPicPr>
          <p:cNvPr descr=" " id="520" name="Google Shape;520;p18"/>
          <p:cNvPicPr preferRelativeResize="0"/>
          <p:nvPr/>
        </p:nvPicPr>
        <p:blipFill rotWithShape="1">
          <a:blip r:embed="rId5">
            <a:alphaModFix/>
          </a:blip>
          <a:srcRect b="0" l="0" r="0" t="0"/>
          <a:stretch/>
        </p:blipFill>
        <p:spPr>
          <a:xfrm>
            <a:off x="1028829" y="11303000"/>
            <a:ext cx="3782372" cy="1723901"/>
          </a:xfrm>
          <a:prstGeom prst="rect">
            <a:avLst/>
          </a:prstGeom>
          <a:noFill/>
          <a:ln>
            <a:noFill/>
          </a:ln>
        </p:spPr>
      </p:pic>
      <p:pic>
        <p:nvPicPr>
          <p:cNvPr descr=" " id="521" name="Google Shape;521;p18"/>
          <p:cNvPicPr preferRelativeResize="0"/>
          <p:nvPr/>
        </p:nvPicPr>
        <p:blipFill rotWithShape="1">
          <a:blip r:embed="rId6">
            <a:alphaModFix/>
          </a:blip>
          <a:srcRect b="0" l="0" r="0" t="0"/>
          <a:stretch/>
        </p:blipFill>
        <p:spPr>
          <a:xfrm>
            <a:off x="20703588" y="9093200"/>
            <a:ext cx="3143516" cy="4407991"/>
          </a:xfrm>
          <a:prstGeom prst="rect">
            <a:avLst/>
          </a:prstGeom>
          <a:noFill/>
          <a:ln>
            <a:noFill/>
          </a:ln>
        </p:spPr>
      </p:pic>
      <p:sp>
        <p:nvSpPr>
          <p:cNvPr id="522" name="Google Shape;522;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p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24" name="Google Shape;524;p18"/>
          <p:cNvSpPr/>
          <p:nvPr/>
        </p:nvSpPr>
        <p:spPr>
          <a:xfrm>
            <a:off x="9627803" y="1117600"/>
            <a:ext cx="5144143"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8"/>
          <p:cNvSpPr/>
          <p:nvPr/>
        </p:nvSpPr>
        <p:spPr>
          <a:xfrm>
            <a:off x="10389899" y="1422400"/>
            <a:ext cx="395866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The List</a:t>
            </a:r>
            <a:endParaRPr b="0" i="0" sz="8000" u="none" cap="none" strike="noStrike">
              <a:solidFill>
                <a:schemeClr val="dk1"/>
              </a:solidFill>
              <a:latin typeface="Calibri"/>
              <a:ea typeface="Calibri"/>
              <a:cs typeface="Calibri"/>
              <a:sym typeface="Calibri"/>
            </a:endParaRPr>
          </a:p>
        </p:txBody>
      </p:sp>
      <p:sp>
        <p:nvSpPr>
          <p:cNvPr id="526" name="Google Shape;526;p18"/>
          <p:cNvSpPr/>
          <p:nvPr/>
        </p:nvSpPr>
        <p:spPr>
          <a:xfrm>
            <a:off x="3670759" y="4343400"/>
            <a:ext cx="17032829" cy="617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8"/>
          <p:cNvSpPr/>
          <p:nvPr/>
        </p:nvSpPr>
        <p:spPr>
          <a:xfrm>
            <a:off x="3670759" y="4343400"/>
            <a:ext cx="17032829"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8"/>
          <p:cNvSpPr/>
          <p:nvPr/>
        </p:nvSpPr>
        <p:spPr>
          <a:xfrm>
            <a:off x="3670759" y="4343400"/>
            <a:ext cx="624918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Dragons</a:t>
            </a:r>
            <a:endParaRPr b="0" i="0" sz="3600" u="none" cap="none" strike="noStrike">
              <a:solidFill>
                <a:schemeClr val="dk1"/>
              </a:solidFill>
              <a:latin typeface="Calibri"/>
              <a:ea typeface="Calibri"/>
              <a:cs typeface="Calibri"/>
              <a:sym typeface="Calibri"/>
            </a:endParaRPr>
          </a:p>
        </p:txBody>
      </p:sp>
      <p:sp>
        <p:nvSpPr>
          <p:cNvPr id="529" name="Google Shape;529;p18"/>
          <p:cNvSpPr/>
          <p:nvPr/>
        </p:nvSpPr>
        <p:spPr>
          <a:xfrm>
            <a:off x="10072359" y="4343400"/>
            <a:ext cx="10766712"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30" name="Google Shape;530;p18"/>
          <p:cNvSpPr/>
          <p:nvPr/>
        </p:nvSpPr>
        <p:spPr>
          <a:xfrm>
            <a:off x="3670759" y="5473700"/>
            <a:ext cx="17032829"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18"/>
          <p:cNvSpPr/>
          <p:nvPr/>
        </p:nvSpPr>
        <p:spPr>
          <a:xfrm>
            <a:off x="3670759" y="5473700"/>
            <a:ext cx="624918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Medieval-like Settings</a:t>
            </a:r>
            <a:endParaRPr b="0" i="0" sz="3600" u="none" cap="none" strike="noStrike">
              <a:solidFill>
                <a:schemeClr val="dk1"/>
              </a:solidFill>
              <a:latin typeface="Calibri"/>
              <a:ea typeface="Calibri"/>
              <a:cs typeface="Calibri"/>
              <a:sym typeface="Calibri"/>
            </a:endParaRPr>
          </a:p>
        </p:txBody>
      </p:sp>
      <p:sp>
        <p:nvSpPr>
          <p:cNvPr id="532" name="Google Shape;532;p18"/>
          <p:cNvSpPr/>
          <p:nvPr/>
        </p:nvSpPr>
        <p:spPr>
          <a:xfrm>
            <a:off x="10072359" y="5473700"/>
            <a:ext cx="10766712"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33" name="Google Shape;533;p18"/>
          <p:cNvSpPr/>
          <p:nvPr/>
        </p:nvSpPr>
        <p:spPr>
          <a:xfrm>
            <a:off x="3670759" y="6604000"/>
            <a:ext cx="17032829"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8"/>
          <p:cNvSpPr/>
          <p:nvPr/>
        </p:nvSpPr>
        <p:spPr>
          <a:xfrm>
            <a:off x="3670759" y="6604000"/>
            <a:ext cx="624918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Chosen One Trope</a:t>
            </a:r>
            <a:endParaRPr b="0" i="0" sz="3600" u="none" cap="none" strike="noStrike">
              <a:solidFill>
                <a:schemeClr val="dk1"/>
              </a:solidFill>
              <a:latin typeface="Calibri"/>
              <a:ea typeface="Calibri"/>
              <a:cs typeface="Calibri"/>
              <a:sym typeface="Calibri"/>
            </a:endParaRPr>
          </a:p>
        </p:txBody>
      </p:sp>
      <p:sp>
        <p:nvSpPr>
          <p:cNvPr id="535" name="Google Shape;535;p18"/>
          <p:cNvSpPr/>
          <p:nvPr/>
        </p:nvSpPr>
        <p:spPr>
          <a:xfrm>
            <a:off x="10072359" y="6604000"/>
            <a:ext cx="10766712"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36" name="Google Shape;536;p18"/>
          <p:cNvSpPr/>
          <p:nvPr/>
        </p:nvSpPr>
        <p:spPr>
          <a:xfrm>
            <a:off x="3670759" y="7734300"/>
            <a:ext cx="17032829"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8"/>
          <p:cNvSpPr/>
          <p:nvPr/>
        </p:nvSpPr>
        <p:spPr>
          <a:xfrm>
            <a:off x="3670759" y="7734300"/>
            <a:ext cx="624918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Magic</a:t>
            </a:r>
            <a:endParaRPr b="0" i="0" sz="3600" u="none" cap="none" strike="noStrike">
              <a:solidFill>
                <a:schemeClr val="dk1"/>
              </a:solidFill>
              <a:latin typeface="Calibri"/>
              <a:ea typeface="Calibri"/>
              <a:cs typeface="Calibri"/>
              <a:sym typeface="Calibri"/>
            </a:endParaRPr>
          </a:p>
        </p:txBody>
      </p:sp>
      <p:sp>
        <p:nvSpPr>
          <p:cNvPr id="538" name="Google Shape;538;p18"/>
          <p:cNvSpPr/>
          <p:nvPr/>
        </p:nvSpPr>
        <p:spPr>
          <a:xfrm>
            <a:off x="10072359" y="7734300"/>
            <a:ext cx="10766712"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39" name="Google Shape;539;p18"/>
          <p:cNvSpPr/>
          <p:nvPr/>
        </p:nvSpPr>
        <p:spPr>
          <a:xfrm>
            <a:off x="3670759" y="8864600"/>
            <a:ext cx="17032829"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8"/>
          <p:cNvSpPr/>
          <p:nvPr/>
        </p:nvSpPr>
        <p:spPr>
          <a:xfrm>
            <a:off x="3670759" y="8864600"/>
            <a:ext cx="624918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The Best Curse</a:t>
            </a:r>
            <a:endParaRPr b="0" i="0" sz="3600" u="none" cap="none" strike="noStrike">
              <a:solidFill>
                <a:schemeClr val="dk1"/>
              </a:solidFill>
              <a:latin typeface="Calibri"/>
              <a:ea typeface="Calibri"/>
              <a:cs typeface="Calibri"/>
              <a:sym typeface="Calibri"/>
            </a:endParaRPr>
          </a:p>
        </p:txBody>
      </p:sp>
      <p:sp>
        <p:nvSpPr>
          <p:cNvPr id="541" name="Google Shape;541;p18"/>
          <p:cNvSpPr/>
          <p:nvPr/>
        </p:nvSpPr>
        <p:spPr>
          <a:xfrm>
            <a:off x="10072359" y="8864600"/>
            <a:ext cx="10766712"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42" name="Google Shape;542;p18"/>
          <p:cNvSpPr/>
          <p:nvPr/>
        </p:nvSpPr>
        <p:spPr>
          <a:xfrm>
            <a:off x="3670759" y="9994900"/>
            <a:ext cx="17032829"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18"/>
          <p:cNvSpPr/>
          <p:nvPr/>
        </p:nvSpPr>
        <p:spPr>
          <a:xfrm>
            <a:off x="3670759" y="9994900"/>
            <a:ext cx="624918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Unique Creatures</a:t>
            </a:r>
            <a:endParaRPr b="0" i="0" sz="3600" u="none" cap="none" strike="noStrike">
              <a:solidFill>
                <a:schemeClr val="dk1"/>
              </a:solidFill>
              <a:latin typeface="Calibri"/>
              <a:ea typeface="Calibri"/>
              <a:cs typeface="Calibri"/>
              <a:sym typeface="Calibri"/>
            </a:endParaRPr>
          </a:p>
        </p:txBody>
      </p:sp>
      <p:sp>
        <p:nvSpPr>
          <p:cNvPr id="544" name="Google Shape;544;p18"/>
          <p:cNvSpPr/>
          <p:nvPr/>
        </p:nvSpPr>
        <p:spPr>
          <a:xfrm>
            <a:off x="10072359" y="9994900"/>
            <a:ext cx="10766712"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9" name="Shape 549"/>
        <p:cNvGrpSpPr/>
        <p:nvPr/>
      </p:nvGrpSpPr>
      <p:grpSpPr>
        <a:xfrm>
          <a:off x="0" y="0"/>
          <a:ext cx="0" cy="0"/>
          <a:chOff x="0" y="0"/>
          <a:chExt cx="0" cy="0"/>
        </a:xfrm>
      </p:grpSpPr>
      <p:pic>
        <p:nvPicPr>
          <p:cNvPr descr=" " id="550" name="Google Shape;550;p19"/>
          <p:cNvPicPr preferRelativeResize="0"/>
          <p:nvPr/>
        </p:nvPicPr>
        <p:blipFill rotWithShape="1">
          <a:blip r:embed="rId3">
            <a:alphaModFix/>
          </a:blip>
          <a:srcRect b="0" l="0" r="0" t="0"/>
          <a:stretch/>
        </p:blipFill>
        <p:spPr>
          <a:xfrm>
            <a:off x="20830603" y="2082800"/>
            <a:ext cx="3091947" cy="3149501"/>
          </a:xfrm>
          <a:prstGeom prst="rect">
            <a:avLst/>
          </a:prstGeom>
          <a:noFill/>
          <a:ln>
            <a:noFill/>
          </a:ln>
        </p:spPr>
      </p:pic>
      <p:pic>
        <p:nvPicPr>
          <p:cNvPr descr=" " id="551" name="Google Shape;551;p19"/>
          <p:cNvPicPr preferRelativeResize="0"/>
          <p:nvPr/>
        </p:nvPicPr>
        <p:blipFill rotWithShape="1">
          <a:blip r:embed="rId4">
            <a:alphaModFix/>
          </a:blip>
          <a:srcRect b="0" l="0" r="0" t="0"/>
          <a:stretch/>
        </p:blipFill>
        <p:spPr>
          <a:xfrm>
            <a:off x="660483" y="7848600"/>
            <a:ext cx="3143516" cy="4407991"/>
          </a:xfrm>
          <a:prstGeom prst="rect">
            <a:avLst/>
          </a:prstGeom>
          <a:noFill/>
          <a:ln>
            <a:noFill/>
          </a:ln>
        </p:spPr>
      </p:pic>
      <p:sp>
        <p:nvSpPr>
          <p:cNvPr id="552" name="Google Shape;55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4" name="Google Shape;554;p19"/>
          <p:cNvSpPr/>
          <p:nvPr/>
        </p:nvSpPr>
        <p:spPr>
          <a:xfrm>
            <a:off x="12282435" y="2832100"/>
            <a:ext cx="9297562" cy="29210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19"/>
          <p:cNvSpPr/>
          <p:nvPr/>
        </p:nvSpPr>
        <p:spPr>
          <a:xfrm>
            <a:off x="13044530" y="3136900"/>
            <a:ext cx="8112081"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choosing EaTemp</a:t>
            </a:r>
            <a:endParaRPr b="0" i="0" sz="8000" u="none" cap="none" strike="noStrike">
              <a:solidFill>
                <a:schemeClr val="dk1"/>
              </a:solidFill>
              <a:latin typeface="Calibri"/>
              <a:ea typeface="Calibri"/>
              <a:cs typeface="Calibri"/>
              <a:sym typeface="Calibri"/>
            </a:endParaRPr>
          </a:p>
        </p:txBody>
      </p:sp>
      <p:sp>
        <p:nvSpPr>
          <p:cNvPr id="556" name="Google Shape;556;p19"/>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557" name="Google Shape;557;p19"/>
          <p:cNvSpPr/>
          <p:nvPr/>
        </p:nvSpPr>
        <p:spPr>
          <a:xfrm>
            <a:off x="12282435" y="8064500"/>
            <a:ext cx="11452598" cy="3246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558" name="Google Shape;558;p19"/>
          <p:cNvPicPr preferRelativeResize="0"/>
          <p:nvPr/>
        </p:nvPicPr>
        <p:blipFill rotWithShape="1">
          <a:blip r:embed="rId7">
            <a:alphaModFix/>
          </a:blip>
          <a:srcRect b="0" l="0" r="0" t="0"/>
          <a:stretch/>
        </p:blipFill>
        <p:spPr>
          <a:xfrm>
            <a:off x="482660" y="1485900"/>
            <a:ext cx="12561870" cy="1022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 name="Shape 32"/>
        <p:cNvGrpSpPr/>
        <p:nvPr/>
      </p:nvGrpSpPr>
      <p:grpSpPr>
        <a:xfrm>
          <a:off x="0" y="0"/>
          <a:ext cx="0" cy="0"/>
          <a:chOff x="0" y="0"/>
          <a:chExt cx="0" cy="0"/>
        </a:xfrm>
      </p:grpSpPr>
      <p:pic>
        <p:nvPicPr>
          <p:cNvPr descr=" " id="33" name="Google Shape;33;p2"/>
          <p:cNvPicPr preferRelativeResize="0"/>
          <p:nvPr/>
        </p:nvPicPr>
        <p:blipFill rotWithShape="1">
          <a:blip r:embed="rId3">
            <a:alphaModFix/>
          </a:blip>
          <a:srcRect b="0" l="0" r="0" t="0"/>
          <a:stretch/>
        </p:blipFill>
        <p:spPr>
          <a:xfrm>
            <a:off x="20830603" y="2082800"/>
            <a:ext cx="3091947" cy="3149510"/>
          </a:xfrm>
          <a:prstGeom prst="rect">
            <a:avLst/>
          </a:prstGeom>
          <a:noFill/>
          <a:ln>
            <a:noFill/>
          </a:ln>
        </p:spPr>
      </p:pic>
      <p:pic>
        <p:nvPicPr>
          <p:cNvPr descr=" " id="34" name="Google Shape;34;p2"/>
          <p:cNvPicPr preferRelativeResize="0"/>
          <p:nvPr/>
        </p:nvPicPr>
        <p:blipFill rotWithShape="1">
          <a:blip r:embed="rId4">
            <a:alphaModFix/>
          </a:blip>
          <a:srcRect b="0" l="0" r="0" t="0"/>
          <a:stretch/>
        </p:blipFill>
        <p:spPr>
          <a:xfrm>
            <a:off x="660483" y="7848600"/>
            <a:ext cx="3143516" cy="4407982"/>
          </a:xfrm>
          <a:prstGeom prst="rect">
            <a:avLst/>
          </a:prstGeom>
          <a:noFill/>
          <a:ln>
            <a:noFill/>
          </a:ln>
        </p:spPr>
      </p:pic>
      <p:pic>
        <p:nvPicPr>
          <p:cNvPr descr=" " id="35" name="Google Shape;35;p2"/>
          <p:cNvPicPr preferRelativeResize="0"/>
          <p:nvPr/>
        </p:nvPicPr>
        <p:blipFill rotWithShape="1">
          <a:blip r:embed="rId5">
            <a:alphaModFix/>
          </a:blip>
          <a:srcRect b="0" l="0" r="0" t="0"/>
          <a:stretch/>
        </p:blipFill>
        <p:spPr>
          <a:xfrm>
            <a:off x="1320965" y="-889000"/>
            <a:ext cx="23908512" cy="15112963"/>
          </a:xfrm>
          <a:prstGeom prst="rect">
            <a:avLst/>
          </a:prstGeom>
          <a:noFill/>
          <a:ln>
            <a:noFill/>
          </a:ln>
        </p:spPr>
      </p:pic>
      <p:sp>
        <p:nvSpPr>
          <p:cNvPr id="36" name="Google Shape;36;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8" name="Google Shape;38;p2"/>
          <p:cNvSpPr/>
          <p:nvPr/>
        </p:nvSpPr>
        <p:spPr>
          <a:xfrm>
            <a:off x="7900387" y="3009900"/>
            <a:ext cx="7913089"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8662483" y="3314700"/>
            <a:ext cx="6930833"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Welcome</a:t>
            </a:r>
            <a:endParaRPr b="0" i="0" sz="12800" u="none" cap="none" strike="noStrike">
              <a:solidFill>
                <a:schemeClr val="dk1"/>
              </a:solidFill>
              <a:latin typeface="Calibri"/>
              <a:ea typeface="Calibri"/>
              <a:cs typeface="Calibri"/>
              <a:sym typeface="Calibri"/>
            </a:endParaRPr>
          </a:p>
        </p:txBody>
      </p:sp>
      <p:sp>
        <p:nvSpPr>
          <p:cNvPr id="40" name="Google Shape;40;p2"/>
          <p:cNvSpPr/>
          <p:nvPr/>
        </p:nvSpPr>
        <p:spPr>
          <a:xfrm>
            <a:off x="7900387" y="6007100"/>
            <a:ext cx="8048573" cy="3259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 name="Shape 45"/>
        <p:cNvGrpSpPr/>
        <p:nvPr/>
      </p:nvGrpSpPr>
      <p:grpSpPr>
        <a:xfrm>
          <a:off x="0" y="0"/>
          <a:ext cx="0" cy="0"/>
          <a:chOff x="0" y="0"/>
          <a:chExt cx="0" cy="0"/>
        </a:xfrm>
      </p:grpSpPr>
      <p:pic>
        <p:nvPicPr>
          <p:cNvPr descr=" " id="46" name="Google Shape;46;p3"/>
          <p:cNvPicPr preferRelativeResize="0"/>
          <p:nvPr/>
        </p:nvPicPr>
        <p:blipFill rotWithShape="1">
          <a:blip r:embed="rId3">
            <a:alphaModFix/>
          </a:blip>
          <a:srcRect b="0" l="0" r="0" t="0"/>
          <a:stretch/>
        </p:blipFill>
        <p:spPr>
          <a:xfrm>
            <a:off x="596975" y="533400"/>
            <a:ext cx="3555657" cy="3784600"/>
          </a:xfrm>
          <a:prstGeom prst="rect">
            <a:avLst/>
          </a:prstGeom>
          <a:noFill/>
          <a:ln>
            <a:noFill/>
          </a:ln>
        </p:spPr>
      </p:pic>
      <p:pic>
        <p:nvPicPr>
          <p:cNvPr descr=" " id="47" name="Google Shape;47;p3"/>
          <p:cNvPicPr preferRelativeResize="0"/>
          <p:nvPr/>
        </p:nvPicPr>
        <p:blipFill rotWithShape="1">
          <a:blip r:embed="rId4">
            <a:alphaModFix/>
          </a:blip>
          <a:srcRect b="0" l="0" r="0" t="0"/>
          <a:stretch/>
        </p:blipFill>
        <p:spPr>
          <a:xfrm>
            <a:off x="19522340" y="685800"/>
            <a:ext cx="4859511" cy="2533948"/>
          </a:xfrm>
          <a:prstGeom prst="rect">
            <a:avLst/>
          </a:prstGeom>
          <a:noFill/>
          <a:ln>
            <a:noFill/>
          </a:ln>
        </p:spPr>
      </p:pic>
      <p:pic>
        <p:nvPicPr>
          <p:cNvPr descr=" " id="48" name="Google Shape;48;p3"/>
          <p:cNvPicPr preferRelativeResize="0"/>
          <p:nvPr/>
        </p:nvPicPr>
        <p:blipFill rotWithShape="1">
          <a:blip r:embed="rId5">
            <a:alphaModFix/>
          </a:blip>
          <a:srcRect b="0" l="0" r="0" t="0"/>
          <a:stretch/>
        </p:blipFill>
        <p:spPr>
          <a:xfrm>
            <a:off x="19966896" y="10083800"/>
            <a:ext cx="4133331" cy="3492218"/>
          </a:xfrm>
          <a:prstGeom prst="rect">
            <a:avLst/>
          </a:prstGeom>
          <a:noFill/>
          <a:ln>
            <a:noFill/>
          </a:ln>
        </p:spPr>
      </p:pic>
      <p:sp>
        <p:nvSpPr>
          <p:cNvPr id="49" name="Google Shape;49;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 name="Google Shape;51;p3"/>
          <p:cNvSpPr/>
          <p:nvPr/>
        </p:nvSpPr>
        <p:spPr>
          <a:xfrm>
            <a:off x="5207651" y="711200"/>
            <a:ext cx="13984448" cy="24638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5969746" y="1016000"/>
            <a:ext cx="13002192"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kkitt"/>
              <a:buNone/>
            </a:pPr>
            <a:r>
              <a:rPr b="1" i="0" lang="en-US" sz="12800" u="none" cap="none" strike="noStrike">
                <a:solidFill>
                  <a:srgbClr val="272727"/>
                </a:solidFill>
                <a:latin typeface="Rokkitt"/>
                <a:ea typeface="Rokkitt"/>
                <a:cs typeface="Rokkitt"/>
                <a:sym typeface="Rokkitt"/>
              </a:rPr>
              <a:t>Table of Contents</a:t>
            </a:r>
            <a:endParaRPr b="0" i="0" sz="12800" u="none" cap="none" strike="noStrike">
              <a:solidFill>
                <a:schemeClr val="dk1"/>
              </a:solidFill>
              <a:latin typeface="Calibri"/>
              <a:ea typeface="Calibri"/>
              <a:cs typeface="Calibri"/>
              <a:sym typeface="Calibri"/>
            </a:endParaRPr>
          </a:p>
        </p:txBody>
      </p:sp>
      <p:sp>
        <p:nvSpPr>
          <p:cNvPr id="53" name="Google Shape;53;p3"/>
          <p:cNvSpPr/>
          <p:nvPr/>
        </p:nvSpPr>
        <p:spPr>
          <a:xfrm>
            <a:off x="4801200"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4801200" y="4521200"/>
            <a:ext cx="1625803" cy="1625600"/>
          </a:xfrm>
          <a:prstGeom prst="roundRect">
            <a:avLst>
              <a:gd fmla="val 781313" name="adj"/>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5239405" y="4883150"/>
            <a:ext cx="74939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01</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6630229" y="4673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6630229" y="4673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Introduction</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6630229" y="5473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9" name="Google Shape;59;p3"/>
          <p:cNvSpPr/>
          <p:nvPr/>
        </p:nvSpPr>
        <p:spPr>
          <a:xfrm>
            <a:off x="12269734"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2269734" y="4521200"/>
            <a:ext cx="1625803" cy="16256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650781" y="48831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02</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4098762" y="4673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4098762" y="4673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Encounters</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4098762" y="5473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5" name="Google Shape;65;p3"/>
          <p:cNvSpPr/>
          <p:nvPr/>
        </p:nvSpPr>
        <p:spPr>
          <a:xfrm>
            <a:off x="4801200"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4801200" y="7505700"/>
            <a:ext cx="1625803" cy="16256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5182248" y="78676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03</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6630229" y="76581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6630229" y="76581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Wonders</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6630229" y="84582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71" name="Google Shape;71;p3"/>
          <p:cNvSpPr/>
          <p:nvPr/>
        </p:nvSpPr>
        <p:spPr>
          <a:xfrm>
            <a:off x="12269734"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2269734" y="7505700"/>
            <a:ext cx="1625803" cy="1625600"/>
          </a:xfrm>
          <a:prstGeom prst="roundRect">
            <a:avLst>
              <a:gd fmla="val 781313" name="adj"/>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2644430" y="7867650"/>
            <a:ext cx="876410"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04</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4098762" y="76581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4098762" y="76581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Magic</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4098762" y="84582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7" name="Google Shape;77;p3"/>
          <p:cNvSpPr/>
          <p:nvPr/>
        </p:nvSpPr>
        <p:spPr>
          <a:xfrm>
            <a:off x="4801200"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4801200" y="10490200"/>
            <a:ext cx="1625803" cy="1625600"/>
          </a:xfrm>
          <a:prstGeom prst="roundRect">
            <a:avLst>
              <a:gd fmla="val 781313" name="adj"/>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5182248" y="108521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05</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6630229" y="10642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6630229" y="10642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Adventure</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6630229" y="11442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83" name="Google Shape;83;p3"/>
          <p:cNvSpPr/>
          <p:nvPr/>
        </p:nvSpPr>
        <p:spPr>
          <a:xfrm>
            <a:off x="12269734"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2269734" y="10490200"/>
            <a:ext cx="1625803" cy="16256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663483" y="10852150"/>
            <a:ext cx="83830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06</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4098762" y="10642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4098762" y="10642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Conclusion</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4098762" y="11442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pic>
        <p:nvPicPr>
          <p:cNvPr descr=" " id="89" name="Google Shape;89;p3"/>
          <p:cNvPicPr preferRelativeResize="0"/>
          <p:nvPr/>
        </p:nvPicPr>
        <p:blipFill rotWithShape="1">
          <a:blip r:embed="rId7">
            <a:alphaModFix/>
          </a:blip>
          <a:srcRect b="0" l="0" r="0" t="0"/>
          <a:stretch/>
        </p:blipFill>
        <p:spPr>
          <a:xfrm>
            <a:off x="127016" y="9364588"/>
            <a:ext cx="3683460" cy="35582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4" name="Shape 94"/>
        <p:cNvGrpSpPr/>
        <p:nvPr/>
      </p:nvGrpSpPr>
      <p:grpSpPr>
        <a:xfrm>
          <a:off x="0" y="0"/>
          <a:ext cx="0" cy="0"/>
          <a:chOff x="0" y="0"/>
          <a:chExt cx="0" cy="0"/>
        </a:xfrm>
      </p:grpSpPr>
      <p:pic>
        <p:nvPicPr>
          <p:cNvPr descr=" " id="95" name="Google Shape;95;p4"/>
          <p:cNvPicPr preferRelativeResize="0"/>
          <p:nvPr/>
        </p:nvPicPr>
        <p:blipFill rotWithShape="1">
          <a:blip r:embed="rId3">
            <a:alphaModFix/>
          </a:blip>
          <a:srcRect b="0" l="0" r="0" t="0"/>
          <a:stretch/>
        </p:blipFill>
        <p:spPr>
          <a:xfrm>
            <a:off x="426331" y="655520"/>
            <a:ext cx="6196716" cy="3652989"/>
          </a:xfrm>
          <a:prstGeom prst="rect">
            <a:avLst/>
          </a:prstGeom>
          <a:noFill/>
          <a:ln>
            <a:noFill/>
          </a:ln>
        </p:spPr>
      </p:pic>
      <p:pic>
        <p:nvPicPr>
          <p:cNvPr descr=" " id="96" name="Google Shape;96;p4"/>
          <p:cNvPicPr preferRelativeResize="0"/>
          <p:nvPr/>
        </p:nvPicPr>
        <p:blipFill rotWithShape="1">
          <a:blip r:embed="rId4">
            <a:alphaModFix/>
          </a:blip>
          <a:srcRect b="0" l="0" r="0" t="0"/>
          <a:stretch/>
        </p:blipFill>
        <p:spPr>
          <a:xfrm>
            <a:off x="21160845" y="482600"/>
            <a:ext cx="2836243" cy="3108043"/>
          </a:xfrm>
          <a:prstGeom prst="rect">
            <a:avLst/>
          </a:prstGeom>
          <a:noFill/>
          <a:ln>
            <a:noFill/>
          </a:ln>
        </p:spPr>
      </p:pic>
      <p:pic>
        <p:nvPicPr>
          <p:cNvPr descr=" " id="97" name="Google Shape;97;p4"/>
          <p:cNvPicPr preferRelativeResize="0"/>
          <p:nvPr/>
        </p:nvPicPr>
        <p:blipFill rotWithShape="1">
          <a:blip r:embed="rId5">
            <a:alphaModFix/>
          </a:blip>
          <a:srcRect b="0" l="0" r="0" t="0"/>
          <a:stretch/>
        </p:blipFill>
        <p:spPr>
          <a:xfrm>
            <a:off x="1028829" y="11303000"/>
            <a:ext cx="3782372" cy="1723895"/>
          </a:xfrm>
          <a:prstGeom prst="rect">
            <a:avLst/>
          </a:prstGeom>
          <a:noFill/>
          <a:ln>
            <a:noFill/>
          </a:ln>
        </p:spPr>
      </p:pic>
      <p:pic>
        <p:nvPicPr>
          <p:cNvPr descr=" " id="98" name="Google Shape;98;p4"/>
          <p:cNvPicPr preferRelativeResize="0"/>
          <p:nvPr/>
        </p:nvPicPr>
        <p:blipFill rotWithShape="1">
          <a:blip r:embed="rId6">
            <a:alphaModFix/>
          </a:blip>
          <a:srcRect b="0" l="0" r="0" t="0"/>
          <a:stretch/>
        </p:blipFill>
        <p:spPr>
          <a:xfrm>
            <a:off x="20703588" y="9093200"/>
            <a:ext cx="3143516" cy="4407979"/>
          </a:xfrm>
          <a:prstGeom prst="rect">
            <a:avLst/>
          </a:prstGeom>
          <a:noFill/>
          <a:ln>
            <a:noFill/>
          </a:ln>
        </p:spPr>
      </p:pic>
      <p:sp>
        <p:nvSpPr>
          <p:cNvPr id="99" name="Google Shape;9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p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1" name="Google Shape;101;p4"/>
          <p:cNvSpPr/>
          <p:nvPr/>
        </p:nvSpPr>
        <p:spPr>
          <a:xfrm>
            <a:off x="2959470" y="3200400"/>
            <a:ext cx="15394324"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4"/>
          <p:cNvSpPr/>
          <p:nvPr/>
        </p:nvSpPr>
        <p:spPr>
          <a:xfrm>
            <a:off x="3721565" y="3505200"/>
            <a:ext cx="14208843"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The Realm of the Extraordinary</a:t>
            </a:r>
            <a:endParaRPr b="0" i="0" sz="8000" u="none" cap="none" strike="noStrike">
              <a:solidFill>
                <a:schemeClr val="dk1"/>
              </a:solidFill>
              <a:latin typeface="Calibri"/>
              <a:ea typeface="Calibri"/>
              <a:cs typeface="Calibri"/>
              <a:sym typeface="Calibri"/>
            </a:endParaRPr>
          </a:p>
        </p:txBody>
      </p:sp>
      <p:sp>
        <p:nvSpPr>
          <p:cNvPr id="103" name="Google Shape;103;p4"/>
          <p:cNvSpPr/>
          <p:nvPr/>
        </p:nvSpPr>
        <p:spPr>
          <a:xfrm>
            <a:off x="2959470" y="5753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4" name="Google Shape;104;p4"/>
          <p:cNvSpPr/>
          <p:nvPr/>
        </p:nvSpPr>
        <p:spPr>
          <a:xfrm>
            <a:off x="12701588" y="5753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9" name="Shape 109"/>
        <p:cNvGrpSpPr/>
        <p:nvPr/>
      </p:nvGrpSpPr>
      <p:grpSpPr>
        <a:xfrm>
          <a:off x="0" y="0"/>
          <a:ext cx="0" cy="0"/>
          <a:chOff x="0" y="0"/>
          <a:chExt cx="0" cy="0"/>
        </a:xfrm>
      </p:grpSpPr>
      <p:pic>
        <p:nvPicPr>
          <p:cNvPr descr=" " id="110" name="Google Shape;110;p5"/>
          <p:cNvPicPr preferRelativeResize="0"/>
          <p:nvPr/>
        </p:nvPicPr>
        <p:blipFill rotWithShape="1">
          <a:blip r:embed="rId3">
            <a:alphaModFix/>
          </a:blip>
          <a:srcRect b="0" l="0" r="0" t="0"/>
          <a:stretch/>
        </p:blipFill>
        <p:spPr>
          <a:xfrm>
            <a:off x="18392497" y="9083917"/>
            <a:ext cx="5767336" cy="4356125"/>
          </a:xfrm>
          <a:prstGeom prst="rect">
            <a:avLst/>
          </a:prstGeom>
          <a:noFill/>
          <a:ln>
            <a:noFill/>
          </a:ln>
        </p:spPr>
      </p:pic>
      <p:pic>
        <p:nvPicPr>
          <p:cNvPr descr=" " id="111" name="Google Shape;111;p5"/>
          <p:cNvPicPr preferRelativeResize="0"/>
          <p:nvPr/>
        </p:nvPicPr>
        <p:blipFill rotWithShape="1">
          <a:blip r:embed="rId4">
            <a:alphaModFix/>
          </a:blip>
          <a:srcRect b="0" l="0" r="0" t="0"/>
          <a:stretch/>
        </p:blipFill>
        <p:spPr>
          <a:xfrm>
            <a:off x="1068335" y="3232255"/>
            <a:ext cx="778778" cy="1215182"/>
          </a:xfrm>
          <a:prstGeom prst="rect">
            <a:avLst/>
          </a:prstGeom>
          <a:noFill/>
          <a:ln>
            <a:noFill/>
          </a:ln>
        </p:spPr>
      </p:pic>
      <p:pic>
        <p:nvPicPr>
          <p:cNvPr descr=" " id="112" name="Google Shape;112;p5"/>
          <p:cNvPicPr preferRelativeResize="0"/>
          <p:nvPr/>
        </p:nvPicPr>
        <p:blipFill rotWithShape="1">
          <a:blip r:embed="rId5">
            <a:alphaModFix/>
          </a:blip>
          <a:srcRect b="0" l="0" r="0" t="0"/>
          <a:stretch/>
        </p:blipFill>
        <p:spPr>
          <a:xfrm>
            <a:off x="241330" y="1968643"/>
            <a:ext cx="714692" cy="827112"/>
          </a:xfrm>
          <a:prstGeom prst="rect">
            <a:avLst/>
          </a:prstGeom>
          <a:noFill/>
          <a:ln>
            <a:noFill/>
          </a:ln>
        </p:spPr>
      </p:pic>
      <p:pic>
        <p:nvPicPr>
          <p:cNvPr descr=" " id="113" name="Google Shape;113;p5"/>
          <p:cNvPicPr preferRelativeResize="0"/>
          <p:nvPr/>
        </p:nvPicPr>
        <p:blipFill rotWithShape="1">
          <a:blip r:embed="rId6">
            <a:alphaModFix/>
          </a:blip>
          <a:srcRect b="0" l="0" r="0" t="0"/>
          <a:stretch/>
        </p:blipFill>
        <p:spPr>
          <a:xfrm>
            <a:off x="482660" y="11607800"/>
            <a:ext cx="1838238" cy="1749177"/>
          </a:xfrm>
          <a:prstGeom prst="rect">
            <a:avLst/>
          </a:prstGeom>
          <a:noFill/>
          <a:ln>
            <a:noFill/>
          </a:ln>
        </p:spPr>
      </p:pic>
      <p:pic>
        <p:nvPicPr>
          <p:cNvPr descr=" " id="114" name="Google Shape;114;p5"/>
          <p:cNvPicPr preferRelativeResize="0"/>
          <p:nvPr/>
        </p:nvPicPr>
        <p:blipFill rotWithShape="1">
          <a:blip r:embed="rId7">
            <a:alphaModFix/>
          </a:blip>
          <a:srcRect b="0" l="0" r="0" t="0"/>
          <a:stretch/>
        </p:blipFill>
        <p:spPr>
          <a:xfrm>
            <a:off x="20208226" y="876300"/>
            <a:ext cx="3208183" cy="2178490"/>
          </a:xfrm>
          <a:prstGeom prst="rect">
            <a:avLst/>
          </a:prstGeom>
          <a:noFill/>
          <a:ln>
            <a:noFill/>
          </a:ln>
        </p:spPr>
      </p:pic>
      <p:pic>
        <p:nvPicPr>
          <p:cNvPr descr=" " id="115" name="Google Shape;115;p5"/>
          <p:cNvPicPr preferRelativeResize="0"/>
          <p:nvPr/>
        </p:nvPicPr>
        <p:blipFill rotWithShape="1">
          <a:blip r:embed="rId8">
            <a:alphaModFix/>
          </a:blip>
          <a:srcRect b="0" l="0" r="0" t="0"/>
          <a:stretch/>
        </p:blipFill>
        <p:spPr>
          <a:xfrm>
            <a:off x="2565721" y="698500"/>
            <a:ext cx="3287711" cy="1832297"/>
          </a:xfrm>
          <a:prstGeom prst="rect">
            <a:avLst/>
          </a:prstGeom>
          <a:noFill/>
          <a:ln>
            <a:noFill/>
          </a:ln>
        </p:spPr>
      </p:pic>
      <p:pic>
        <p:nvPicPr>
          <p:cNvPr descr=" " id="116" name="Google Shape;116;p5"/>
          <p:cNvPicPr preferRelativeResize="0"/>
          <p:nvPr/>
        </p:nvPicPr>
        <p:blipFill rotWithShape="1">
          <a:blip r:embed="rId9">
            <a:alphaModFix/>
          </a:blip>
          <a:srcRect b="0" l="0" r="0" t="0"/>
          <a:stretch/>
        </p:blipFill>
        <p:spPr>
          <a:xfrm>
            <a:off x="6274584" y="0"/>
            <a:ext cx="18112464" cy="13716000"/>
          </a:xfrm>
          <a:prstGeom prst="rect">
            <a:avLst/>
          </a:prstGeom>
          <a:noFill/>
          <a:ln>
            <a:noFill/>
          </a:ln>
        </p:spPr>
      </p:pic>
      <p:sp>
        <p:nvSpPr>
          <p:cNvPr id="117" name="Google Shape;11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19" name="Google Shape;119;p5"/>
          <p:cNvSpPr/>
          <p:nvPr/>
        </p:nvSpPr>
        <p:spPr>
          <a:xfrm>
            <a:off x="2565721" y="1435100"/>
            <a:ext cx="7874984" cy="54229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5"/>
          <p:cNvPicPr preferRelativeResize="0"/>
          <p:nvPr/>
        </p:nvPicPr>
        <p:blipFill rotWithShape="1">
          <a:blip r:embed="rId11">
            <a:alphaModFix/>
          </a:blip>
          <a:srcRect b="0" l="0" r="0" t="0"/>
          <a:stretch/>
        </p:blipFill>
        <p:spPr>
          <a:xfrm>
            <a:off x="5679185" y="1739900"/>
            <a:ext cx="1648056" cy="1625600"/>
          </a:xfrm>
          <a:prstGeom prst="rect">
            <a:avLst/>
          </a:prstGeom>
          <a:noFill/>
          <a:ln>
            <a:noFill/>
          </a:ln>
        </p:spPr>
      </p:pic>
      <p:sp>
        <p:nvSpPr>
          <p:cNvPr id="121" name="Google Shape;121;p5"/>
          <p:cNvSpPr/>
          <p:nvPr/>
        </p:nvSpPr>
        <p:spPr>
          <a:xfrm>
            <a:off x="2972171" y="3670300"/>
            <a:ext cx="7062083"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
          <p:cNvSpPr/>
          <p:nvPr/>
        </p:nvSpPr>
        <p:spPr>
          <a:xfrm>
            <a:off x="2870559" y="3670300"/>
            <a:ext cx="726530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p5"/>
          <p:cNvSpPr/>
          <p:nvPr/>
        </p:nvSpPr>
        <p:spPr>
          <a:xfrm>
            <a:off x="2904430" y="44704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4" name="Google Shape;124;p5"/>
          <p:cNvSpPr/>
          <p:nvPr/>
        </p:nvSpPr>
        <p:spPr>
          <a:xfrm>
            <a:off x="2565721" y="7797800"/>
            <a:ext cx="7874984" cy="49022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p5"/>
          <p:cNvPicPr preferRelativeResize="0"/>
          <p:nvPr/>
        </p:nvPicPr>
        <p:blipFill rotWithShape="1">
          <a:blip r:embed="rId12">
            <a:alphaModFix/>
          </a:blip>
          <a:srcRect b="0" l="0" r="0" t="0"/>
          <a:stretch/>
        </p:blipFill>
        <p:spPr>
          <a:xfrm>
            <a:off x="5823033" y="8102600"/>
            <a:ext cx="1360360" cy="1625600"/>
          </a:xfrm>
          <a:prstGeom prst="rect">
            <a:avLst/>
          </a:prstGeom>
          <a:noFill/>
          <a:ln>
            <a:noFill/>
          </a:ln>
        </p:spPr>
      </p:pic>
      <p:sp>
        <p:nvSpPr>
          <p:cNvPr id="126" name="Google Shape;126;p5"/>
          <p:cNvSpPr/>
          <p:nvPr/>
        </p:nvSpPr>
        <p:spPr>
          <a:xfrm>
            <a:off x="2972171" y="10033000"/>
            <a:ext cx="7062083"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5"/>
          <p:cNvSpPr/>
          <p:nvPr/>
        </p:nvSpPr>
        <p:spPr>
          <a:xfrm>
            <a:off x="2870559" y="10033000"/>
            <a:ext cx="726530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Dragon Taming</a:t>
            </a:r>
            <a:endParaRPr b="0" i="0" sz="4800" u="none" cap="none" strike="noStrike">
              <a:solidFill>
                <a:schemeClr val="dk1"/>
              </a:solidFill>
              <a:latin typeface="Calibri"/>
              <a:ea typeface="Calibri"/>
              <a:cs typeface="Calibri"/>
              <a:sym typeface="Calibri"/>
            </a:endParaRPr>
          </a:p>
        </p:txBody>
      </p:sp>
      <p:sp>
        <p:nvSpPr>
          <p:cNvPr id="128" name="Google Shape;128;p5"/>
          <p:cNvSpPr/>
          <p:nvPr/>
        </p:nvSpPr>
        <p:spPr>
          <a:xfrm>
            <a:off x="2904430" y="108331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3" name="Shape 133"/>
        <p:cNvGrpSpPr/>
        <p:nvPr/>
      </p:nvGrpSpPr>
      <p:grpSpPr>
        <a:xfrm>
          <a:off x="0" y="0"/>
          <a:ext cx="0" cy="0"/>
          <a:chOff x="0" y="0"/>
          <a:chExt cx="0" cy="0"/>
        </a:xfrm>
      </p:grpSpPr>
      <p:pic>
        <p:nvPicPr>
          <p:cNvPr descr=" " id="134" name="Google Shape;134;p6"/>
          <p:cNvPicPr preferRelativeResize="0"/>
          <p:nvPr/>
        </p:nvPicPr>
        <p:blipFill rotWithShape="1">
          <a:blip r:embed="rId3">
            <a:alphaModFix/>
          </a:blip>
          <a:srcRect b="0" l="0" r="0" t="0"/>
          <a:stretch/>
        </p:blipFill>
        <p:spPr>
          <a:xfrm>
            <a:off x="127016" y="9364588"/>
            <a:ext cx="3683460" cy="3558301"/>
          </a:xfrm>
          <a:prstGeom prst="rect">
            <a:avLst/>
          </a:prstGeom>
          <a:noFill/>
          <a:ln>
            <a:noFill/>
          </a:ln>
        </p:spPr>
      </p:pic>
      <p:pic>
        <p:nvPicPr>
          <p:cNvPr descr=" " id="135" name="Google Shape;135;p6"/>
          <p:cNvPicPr preferRelativeResize="0"/>
          <p:nvPr/>
        </p:nvPicPr>
        <p:blipFill rotWithShape="1">
          <a:blip r:embed="rId4">
            <a:alphaModFix/>
          </a:blip>
          <a:srcRect b="0" l="0" r="0" t="0"/>
          <a:stretch/>
        </p:blipFill>
        <p:spPr>
          <a:xfrm>
            <a:off x="596975" y="533400"/>
            <a:ext cx="3555657" cy="3784600"/>
          </a:xfrm>
          <a:prstGeom prst="rect">
            <a:avLst/>
          </a:prstGeom>
          <a:noFill/>
          <a:ln>
            <a:noFill/>
          </a:ln>
        </p:spPr>
      </p:pic>
      <p:pic>
        <p:nvPicPr>
          <p:cNvPr descr=" " id="136" name="Google Shape;136;p6"/>
          <p:cNvPicPr preferRelativeResize="0"/>
          <p:nvPr/>
        </p:nvPicPr>
        <p:blipFill rotWithShape="1">
          <a:blip r:embed="rId5">
            <a:alphaModFix/>
          </a:blip>
          <a:srcRect b="0" l="0" r="0" t="0"/>
          <a:stretch/>
        </p:blipFill>
        <p:spPr>
          <a:xfrm>
            <a:off x="19522340" y="685800"/>
            <a:ext cx="4859511" cy="2533948"/>
          </a:xfrm>
          <a:prstGeom prst="rect">
            <a:avLst/>
          </a:prstGeom>
          <a:noFill/>
          <a:ln>
            <a:noFill/>
          </a:ln>
        </p:spPr>
      </p:pic>
      <p:pic>
        <p:nvPicPr>
          <p:cNvPr descr=" " id="137" name="Google Shape;137;p6"/>
          <p:cNvPicPr preferRelativeResize="0"/>
          <p:nvPr/>
        </p:nvPicPr>
        <p:blipFill rotWithShape="1">
          <a:blip r:embed="rId6">
            <a:alphaModFix/>
          </a:blip>
          <a:srcRect b="0" l="0" r="0" t="0"/>
          <a:stretch/>
        </p:blipFill>
        <p:spPr>
          <a:xfrm>
            <a:off x="19966896" y="10083800"/>
            <a:ext cx="4133331" cy="3492215"/>
          </a:xfrm>
          <a:prstGeom prst="rect">
            <a:avLst/>
          </a:prstGeom>
          <a:noFill/>
          <a:ln>
            <a:noFill/>
          </a:ln>
        </p:spPr>
      </p:pic>
      <p:sp>
        <p:nvSpPr>
          <p:cNvPr id="138" name="Google Shape;138;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0" name="Google Shape;140;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8">
            <a:alphaModFix/>
          </a:blip>
          <a:srcRect b="0" l="0" r="0" t="0"/>
          <a:stretch/>
        </p:blipFill>
        <p:spPr>
          <a:xfrm>
            <a:off x="2934067" y="1384300"/>
            <a:ext cx="8129016" cy="7645400"/>
          </a:xfrm>
          <a:prstGeom prst="rect">
            <a:avLst/>
          </a:prstGeom>
          <a:noFill/>
          <a:ln>
            <a:noFill/>
          </a:ln>
        </p:spPr>
      </p:pic>
      <p:sp>
        <p:nvSpPr>
          <p:cNvPr id="142" name="Google Shape;142;p6"/>
          <p:cNvSpPr/>
          <p:nvPr/>
        </p:nvSpPr>
        <p:spPr>
          <a:xfrm>
            <a:off x="2934067" y="9639300"/>
            <a:ext cx="8129016" cy="13081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3696162" y="9944100"/>
            <a:ext cx="4953619"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6" name="Google Shape;146;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p6"/>
          <p:cNvPicPr preferRelativeResize="0"/>
          <p:nvPr/>
        </p:nvPicPr>
        <p:blipFill rotWithShape="1">
          <a:blip r:embed="rId9">
            <a:alphaModFix/>
          </a:blip>
          <a:srcRect b="0" l="0" r="0" t="0"/>
          <a:stretch/>
        </p:blipFill>
        <p:spPr>
          <a:xfrm>
            <a:off x="13323965" y="1384300"/>
            <a:ext cx="8129016" cy="7645400"/>
          </a:xfrm>
          <a:prstGeom prst="rect">
            <a:avLst/>
          </a:prstGeom>
          <a:noFill/>
          <a:ln>
            <a:noFill/>
          </a:ln>
        </p:spPr>
      </p:pic>
      <p:sp>
        <p:nvSpPr>
          <p:cNvPr id="148" name="Google Shape;148;p6"/>
          <p:cNvSpPr/>
          <p:nvPr/>
        </p:nvSpPr>
        <p:spPr>
          <a:xfrm>
            <a:off x="13323965" y="9639300"/>
            <a:ext cx="8129016" cy="13081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14086061" y="99441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Dragon Taming</a:t>
            </a:r>
            <a:endParaRPr b="0" i="0" sz="4800" u="none" cap="none" strike="noStrike">
              <a:solidFill>
                <a:schemeClr val="dk1"/>
              </a:solidFill>
              <a:latin typeface="Calibri"/>
              <a:ea typeface="Calibri"/>
              <a:cs typeface="Calibri"/>
              <a:sym typeface="Calibri"/>
            </a:endParaRPr>
          </a:p>
        </p:txBody>
      </p:sp>
      <p:sp>
        <p:nvSpPr>
          <p:cNvPr id="150" name="Google Shape;150;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6" name="Shape 156"/>
        <p:cNvGrpSpPr/>
        <p:nvPr/>
      </p:nvGrpSpPr>
      <p:grpSpPr>
        <a:xfrm>
          <a:off x="0" y="0"/>
          <a:ext cx="0" cy="0"/>
          <a:chOff x="0" y="0"/>
          <a:chExt cx="0" cy="0"/>
        </a:xfrm>
      </p:grpSpPr>
      <p:pic>
        <p:nvPicPr>
          <p:cNvPr descr=" " id="157" name="Google Shape;157;p7"/>
          <p:cNvPicPr preferRelativeResize="0"/>
          <p:nvPr/>
        </p:nvPicPr>
        <p:blipFill rotWithShape="1">
          <a:blip r:embed="rId3">
            <a:alphaModFix/>
          </a:blip>
          <a:srcRect b="0" l="0" r="0" t="0"/>
          <a:stretch/>
        </p:blipFill>
        <p:spPr>
          <a:xfrm>
            <a:off x="20830603" y="2082800"/>
            <a:ext cx="3091947" cy="3149513"/>
          </a:xfrm>
          <a:prstGeom prst="rect">
            <a:avLst/>
          </a:prstGeom>
          <a:noFill/>
          <a:ln>
            <a:noFill/>
          </a:ln>
        </p:spPr>
      </p:pic>
      <p:pic>
        <p:nvPicPr>
          <p:cNvPr descr=" " id="158" name="Google Shape;158;p7"/>
          <p:cNvPicPr preferRelativeResize="0"/>
          <p:nvPr/>
        </p:nvPicPr>
        <p:blipFill rotWithShape="1">
          <a:blip r:embed="rId4">
            <a:alphaModFix/>
          </a:blip>
          <a:srcRect b="0" l="0" r="0" t="0"/>
          <a:stretch/>
        </p:blipFill>
        <p:spPr>
          <a:xfrm>
            <a:off x="660483" y="7848600"/>
            <a:ext cx="3143516" cy="4407979"/>
          </a:xfrm>
          <a:prstGeom prst="rect">
            <a:avLst/>
          </a:prstGeom>
          <a:noFill/>
          <a:ln>
            <a:noFill/>
          </a:ln>
        </p:spPr>
      </p:pic>
      <p:pic>
        <p:nvPicPr>
          <p:cNvPr descr=" " id="159" name="Google Shape;159;p7"/>
          <p:cNvPicPr preferRelativeResize="0"/>
          <p:nvPr/>
        </p:nvPicPr>
        <p:blipFill rotWithShape="1">
          <a:blip r:embed="rId5">
            <a:alphaModFix/>
          </a:blip>
          <a:srcRect b="0" l="0" r="0" t="0"/>
          <a:stretch/>
        </p:blipFill>
        <p:spPr>
          <a:xfrm>
            <a:off x="1320965" y="-889000"/>
            <a:ext cx="23908512" cy="15112963"/>
          </a:xfrm>
          <a:prstGeom prst="rect">
            <a:avLst/>
          </a:prstGeom>
          <a:noFill/>
          <a:ln>
            <a:noFill/>
          </a:ln>
        </p:spPr>
      </p:pic>
      <p:sp>
        <p:nvSpPr>
          <p:cNvPr id="160" name="Google Shape;160;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2" name="Google Shape;162;p7"/>
          <p:cNvPicPr preferRelativeResize="0"/>
          <p:nvPr/>
        </p:nvPicPr>
        <p:blipFill rotWithShape="1">
          <a:blip r:embed="rId7">
            <a:alphaModFix/>
          </a:blip>
          <a:srcRect b="0" l="0" r="0" t="0"/>
          <a:stretch/>
        </p:blipFill>
        <p:spPr>
          <a:xfrm>
            <a:off x="4039105" y="1329215"/>
            <a:ext cx="6068311" cy="4556472"/>
          </a:xfrm>
          <a:prstGeom prst="rect">
            <a:avLst/>
          </a:prstGeom>
          <a:noFill/>
          <a:ln>
            <a:noFill/>
          </a:ln>
        </p:spPr>
      </p:pic>
      <p:sp>
        <p:nvSpPr>
          <p:cNvPr id="163" name="Google Shape;163;p7"/>
          <p:cNvSpPr/>
          <p:nvPr/>
        </p:nvSpPr>
        <p:spPr>
          <a:xfrm>
            <a:off x="8560870" y="3784600"/>
            <a:ext cx="7252606" cy="711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p:nvPr/>
        </p:nvSpPr>
        <p:spPr>
          <a:xfrm>
            <a:off x="8560870" y="3784600"/>
            <a:ext cx="7455832" cy="64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5" name="Google Shape;165;p7"/>
          <p:cNvSpPr/>
          <p:nvPr/>
        </p:nvSpPr>
        <p:spPr>
          <a:xfrm>
            <a:off x="11990299" y="10375900"/>
            <a:ext cx="3975597"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0" name="Shape 170"/>
        <p:cNvGrpSpPr/>
        <p:nvPr/>
      </p:nvGrpSpPr>
      <p:grpSpPr>
        <a:xfrm>
          <a:off x="0" y="0"/>
          <a:ext cx="0" cy="0"/>
          <a:chOff x="0" y="0"/>
          <a:chExt cx="0" cy="0"/>
        </a:xfrm>
      </p:grpSpPr>
      <p:pic>
        <p:nvPicPr>
          <p:cNvPr descr=" " id="171" name="Google Shape;171;p8"/>
          <p:cNvPicPr preferRelativeResize="0"/>
          <p:nvPr/>
        </p:nvPicPr>
        <p:blipFill rotWithShape="1">
          <a:blip r:embed="rId3">
            <a:alphaModFix/>
          </a:blip>
          <a:srcRect b="0" l="0" r="0" t="0"/>
          <a:stretch/>
        </p:blipFill>
        <p:spPr>
          <a:xfrm>
            <a:off x="426331" y="655526"/>
            <a:ext cx="6196716" cy="3652986"/>
          </a:xfrm>
          <a:prstGeom prst="rect">
            <a:avLst/>
          </a:prstGeom>
          <a:noFill/>
          <a:ln>
            <a:noFill/>
          </a:ln>
        </p:spPr>
      </p:pic>
      <p:pic>
        <p:nvPicPr>
          <p:cNvPr descr=" " id="172" name="Google Shape;172;p8"/>
          <p:cNvPicPr preferRelativeResize="0"/>
          <p:nvPr/>
        </p:nvPicPr>
        <p:blipFill rotWithShape="1">
          <a:blip r:embed="rId4">
            <a:alphaModFix/>
          </a:blip>
          <a:srcRect b="0" l="0" r="0" t="0"/>
          <a:stretch/>
        </p:blipFill>
        <p:spPr>
          <a:xfrm>
            <a:off x="21160845" y="482600"/>
            <a:ext cx="2836243" cy="3108040"/>
          </a:xfrm>
          <a:prstGeom prst="rect">
            <a:avLst/>
          </a:prstGeom>
          <a:noFill/>
          <a:ln>
            <a:noFill/>
          </a:ln>
        </p:spPr>
      </p:pic>
      <p:pic>
        <p:nvPicPr>
          <p:cNvPr descr=" " id="173" name="Google Shape;173;p8"/>
          <p:cNvPicPr preferRelativeResize="0"/>
          <p:nvPr/>
        </p:nvPicPr>
        <p:blipFill rotWithShape="1">
          <a:blip r:embed="rId5">
            <a:alphaModFix/>
          </a:blip>
          <a:srcRect b="0" l="0" r="0" t="0"/>
          <a:stretch/>
        </p:blipFill>
        <p:spPr>
          <a:xfrm>
            <a:off x="1028829" y="11303000"/>
            <a:ext cx="3782372" cy="1723901"/>
          </a:xfrm>
          <a:prstGeom prst="rect">
            <a:avLst/>
          </a:prstGeom>
          <a:noFill/>
          <a:ln>
            <a:noFill/>
          </a:ln>
        </p:spPr>
      </p:pic>
      <p:pic>
        <p:nvPicPr>
          <p:cNvPr descr=" " id="174" name="Google Shape;174;p8"/>
          <p:cNvPicPr preferRelativeResize="0"/>
          <p:nvPr/>
        </p:nvPicPr>
        <p:blipFill rotWithShape="1">
          <a:blip r:embed="rId6">
            <a:alphaModFix/>
          </a:blip>
          <a:srcRect b="0" l="0" r="0" t="0"/>
          <a:stretch/>
        </p:blipFill>
        <p:spPr>
          <a:xfrm>
            <a:off x="20703588" y="9093200"/>
            <a:ext cx="3143516" cy="4407979"/>
          </a:xfrm>
          <a:prstGeom prst="rect">
            <a:avLst/>
          </a:prstGeom>
          <a:noFill/>
          <a:ln>
            <a:noFill/>
          </a:ln>
        </p:spPr>
      </p:pic>
      <p:pic>
        <p:nvPicPr>
          <p:cNvPr descr=" " id="175" name="Google Shape;175;p8"/>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76" name="Google Shape;176;p8"/>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77" name="Google Shape;177;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p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79" name="Google Shape;179;p8"/>
          <p:cNvSpPr/>
          <p:nvPr/>
        </p:nvSpPr>
        <p:spPr>
          <a:xfrm>
            <a:off x="1079635"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1079635" y="2247900"/>
            <a:ext cx="7049381" cy="13081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
          <p:cNvSpPr/>
          <p:nvPr/>
        </p:nvSpPr>
        <p:spPr>
          <a:xfrm>
            <a:off x="1841730" y="25527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Dragon Taming </a:t>
            </a:r>
            <a:endParaRPr b="0" i="0" sz="4800" u="none" cap="none" strike="noStrike">
              <a:solidFill>
                <a:schemeClr val="dk1"/>
              </a:solidFill>
              <a:latin typeface="Calibri"/>
              <a:ea typeface="Calibri"/>
              <a:cs typeface="Calibri"/>
              <a:sym typeface="Calibri"/>
            </a:endParaRPr>
          </a:p>
        </p:txBody>
      </p:sp>
      <p:sp>
        <p:nvSpPr>
          <p:cNvPr id="182" name="Google Shape;182;p8"/>
          <p:cNvSpPr/>
          <p:nvPr/>
        </p:nvSpPr>
        <p:spPr>
          <a:xfrm>
            <a:off x="1079635"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3" name="Google Shape;183;p8"/>
          <p:cNvSpPr/>
          <p:nvPr/>
        </p:nvSpPr>
        <p:spPr>
          <a:xfrm>
            <a:off x="8675184"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8675184" y="2247900"/>
            <a:ext cx="7049381" cy="13081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
          <p:cNvSpPr/>
          <p:nvPr/>
        </p:nvSpPr>
        <p:spPr>
          <a:xfrm>
            <a:off x="9437280" y="2552700"/>
            <a:ext cx="5194949"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The Art of Unicorn</a:t>
            </a:r>
            <a:endParaRPr b="0" i="0" sz="4800" u="none" cap="none" strike="noStrike">
              <a:solidFill>
                <a:schemeClr val="dk1"/>
              </a:solidFill>
              <a:latin typeface="Calibri"/>
              <a:ea typeface="Calibri"/>
              <a:cs typeface="Calibri"/>
              <a:sym typeface="Calibri"/>
            </a:endParaRPr>
          </a:p>
        </p:txBody>
      </p:sp>
      <p:sp>
        <p:nvSpPr>
          <p:cNvPr id="186" name="Google Shape;186;p8"/>
          <p:cNvSpPr/>
          <p:nvPr/>
        </p:nvSpPr>
        <p:spPr>
          <a:xfrm>
            <a:off x="8675184"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7" name="Google Shape;187;p8"/>
          <p:cNvSpPr/>
          <p:nvPr/>
        </p:nvSpPr>
        <p:spPr>
          <a:xfrm>
            <a:off x="16270734"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
          <p:cNvSpPr/>
          <p:nvPr/>
        </p:nvSpPr>
        <p:spPr>
          <a:xfrm>
            <a:off x="16270734" y="2247900"/>
            <a:ext cx="7049381" cy="13081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p:nvPr/>
        </p:nvSpPr>
        <p:spPr>
          <a:xfrm>
            <a:off x="17032829" y="25527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Dragon Taming </a:t>
            </a:r>
            <a:endParaRPr b="0" i="0" sz="4800" u="none" cap="none" strike="noStrike">
              <a:solidFill>
                <a:schemeClr val="dk1"/>
              </a:solidFill>
              <a:latin typeface="Calibri"/>
              <a:ea typeface="Calibri"/>
              <a:cs typeface="Calibri"/>
              <a:sym typeface="Calibri"/>
            </a:endParaRPr>
          </a:p>
        </p:txBody>
      </p:sp>
      <p:sp>
        <p:nvSpPr>
          <p:cNvPr id="190" name="Google Shape;190;p8"/>
          <p:cNvSpPr/>
          <p:nvPr/>
        </p:nvSpPr>
        <p:spPr>
          <a:xfrm>
            <a:off x="16270734"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5" name="Shape 195"/>
        <p:cNvGrpSpPr/>
        <p:nvPr/>
      </p:nvGrpSpPr>
      <p:grpSpPr>
        <a:xfrm>
          <a:off x="0" y="0"/>
          <a:ext cx="0" cy="0"/>
          <a:chOff x="0" y="0"/>
          <a:chExt cx="0" cy="0"/>
        </a:xfrm>
      </p:grpSpPr>
      <p:pic>
        <p:nvPicPr>
          <p:cNvPr descr=" " id="196" name="Google Shape;196;p9"/>
          <p:cNvPicPr preferRelativeResize="0"/>
          <p:nvPr/>
        </p:nvPicPr>
        <p:blipFill rotWithShape="1">
          <a:blip r:embed="rId3">
            <a:alphaModFix/>
          </a:blip>
          <a:srcRect b="0" l="0" r="0" t="0"/>
          <a:stretch/>
        </p:blipFill>
        <p:spPr>
          <a:xfrm>
            <a:off x="18392497" y="9083911"/>
            <a:ext cx="5767336" cy="4356125"/>
          </a:xfrm>
          <a:prstGeom prst="rect">
            <a:avLst/>
          </a:prstGeom>
          <a:noFill/>
          <a:ln>
            <a:noFill/>
          </a:ln>
        </p:spPr>
      </p:pic>
      <p:pic>
        <p:nvPicPr>
          <p:cNvPr descr=" " id="197" name="Google Shape;197;p9"/>
          <p:cNvPicPr preferRelativeResize="0"/>
          <p:nvPr/>
        </p:nvPicPr>
        <p:blipFill rotWithShape="1">
          <a:blip r:embed="rId4">
            <a:alphaModFix/>
          </a:blip>
          <a:srcRect b="0" l="0" r="0" t="0"/>
          <a:stretch/>
        </p:blipFill>
        <p:spPr>
          <a:xfrm>
            <a:off x="1068335" y="3232262"/>
            <a:ext cx="778778" cy="1215182"/>
          </a:xfrm>
          <a:prstGeom prst="rect">
            <a:avLst/>
          </a:prstGeom>
          <a:noFill/>
          <a:ln>
            <a:noFill/>
          </a:ln>
        </p:spPr>
      </p:pic>
      <p:pic>
        <p:nvPicPr>
          <p:cNvPr descr=" " id="198" name="Google Shape;198;p9"/>
          <p:cNvPicPr preferRelativeResize="0"/>
          <p:nvPr/>
        </p:nvPicPr>
        <p:blipFill rotWithShape="1">
          <a:blip r:embed="rId5">
            <a:alphaModFix/>
          </a:blip>
          <a:srcRect b="0" l="0" r="0" t="0"/>
          <a:stretch/>
        </p:blipFill>
        <p:spPr>
          <a:xfrm>
            <a:off x="241330" y="1968649"/>
            <a:ext cx="714692" cy="827112"/>
          </a:xfrm>
          <a:prstGeom prst="rect">
            <a:avLst/>
          </a:prstGeom>
          <a:noFill/>
          <a:ln>
            <a:noFill/>
          </a:ln>
        </p:spPr>
      </p:pic>
      <p:pic>
        <p:nvPicPr>
          <p:cNvPr descr=" " id="199" name="Google Shape;199;p9"/>
          <p:cNvPicPr preferRelativeResize="0"/>
          <p:nvPr/>
        </p:nvPicPr>
        <p:blipFill rotWithShape="1">
          <a:blip r:embed="rId6">
            <a:alphaModFix/>
          </a:blip>
          <a:srcRect b="0" l="0" r="0" t="0"/>
          <a:stretch/>
        </p:blipFill>
        <p:spPr>
          <a:xfrm>
            <a:off x="482660" y="11607800"/>
            <a:ext cx="1838238" cy="1749177"/>
          </a:xfrm>
          <a:prstGeom prst="rect">
            <a:avLst/>
          </a:prstGeom>
          <a:noFill/>
          <a:ln>
            <a:noFill/>
          </a:ln>
        </p:spPr>
      </p:pic>
      <p:pic>
        <p:nvPicPr>
          <p:cNvPr descr=" " id="200" name="Google Shape;200;p9"/>
          <p:cNvPicPr preferRelativeResize="0"/>
          <p:nvPr/>
        </p:nvPicPr>
        <p:blipFill rotWithShape="1">
          <a:blip r:embed="rId7">
            <a:alphaModFix/>
          </a:blip>
          <a:srcRect b="0" l="0" r="0" t="0"/>
          <a:stretch/>
        </p:blipFill>
        <p:spPr>
          <a:xfrm>
            <a:off x="20208226" y="876300"/>
            <a:ext cx="3208183" cy="2178496"/>
          </a:xfrm>
          <a:prstGeom prst="rect">
            <a:avLst/>
          </a:prstGeom>
          <a:noFill/>
          <a:ln>
            <a:noFill/>
          </a:ln>
        </p:spPr>
      </p:pic>
      <p:pic>
        <p:nvPicPr>
          <p:cNvPr descr=" " id="201" name="Google Shape;201;p9"/>
          <p:cNvPicPr preferRelativeResize="0"/>
          <p:nvPr/>
        </p:nvPicPr>
        <p:blipFill rotWithShape="1">
          <a:blip r:embed="rId8">
            <a:alphaModFix/>
          </a:blip>
          <a:srcRect b="0" l="0" r="0" t="0"/>
          <a:stretch/>
        </p:blipFill>
        <p:spPr>
          <a:xfrm>
            <a:off x="2565721" y="698500"/>
            <a:ext cx="3287711" cy="1832297"/>
          </a:xfrm>
          <a:prstGeom prst="rect">
            <a:avLst/>
          </a:prstGeom>
          <a:noFill/>
          <a:ln>
            <a:noFill/>
          </a:ln>
        </p:spPr>
      </p:pic>
      <p:sp>
        <p:nvSpPr>
          <p:cNvPr id="202" name="Google Shape;202;p9"/>
          <p:cNvSpPr/>
          <p:nvPr/>
        </p:nvSpPr>
        <p:spPr>
          <a:xfrm>
            <a:off x="3854932" y="1092200"/>
            <a:ext cx="16702588" cy="1765300"/>
          </a:xfrm>
          <a:prstGeom prst="rect">
            <a:avLst/>
          </a:prstGeom>
          <a:solidFill>
            <a:srgbClr val="E0E0E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4617027" y="1397000"/>
            <a:ext cx="1551710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kkitt"/>
              <a:buNone/>
            </a:pPr>
            <a:r>
              <a:rPr b="1" i="0" lang="en-US" sz="8000" u="none" cap="none" strike="noStrike">
                <a:solidFill>
                  <a:srgbClr val="272727"/>
                </a:solidFill>
                <a:latin typeface="Rokkitt"/>
                <a:ea typeface="Rokkitt"/>
                <a:cs typeface="Rokkitt"/>
                <a:sym typeface="Rokkitt"/>
              </a:rPr>
              <a:t>The Magic of Dragons: A Research</a:t>
            </a:r>
            <a:endParaRPr b="0" i="0" sz="8000" u="none" cap="none" strike="noStrike">
              <a:solidFill>
                <a:schemeClr val="dk1"/>
              </a:solidFill>
              <a:latin typeface="Calibri"/>
              <a:ea typeface="Calibri"/>
              <a:cs typeface="Calibri"/>
              <a:sym typeface="Calibri"/>
            </a:endParaRPr>
          </a:p>
        </p:txBody>
      </p:sp>
      <p:sp>
        <p:nvSpPr>
          <p:cNvPr id="204" name="Google Shape;204;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
          <p:cNvSpPr/>
          <p:nvPr/>
        </p:nvSpPr>
        <p:spPr>
          <a:xfrm>
            <a:off x="14200375" y="4406900"/>
            <a:ext cx="8205226" cy="8204200"/>
          </a:xfrm>
          <a:prstGeom prst="ellipse">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15229203" y="6299200"/>
            <a:ext cx="6160270" cy="6159500"/>
          </a:xfrm>
          <a:prstGeom prst="ellipse">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16258032" y="8178800"/>
            <a:ext cx="4089911" cy="4089400"/>
          </a:xfrm>
          <a:prstGeom prst="ellipse">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17604400" y="4965700"/>
            <a:ext cx="137177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okkitt"/>
              <a:buNone/>
            </a:pPr>
            <a:r>
              <a:rPr b="1" i="0" lang="en-US" sz="4800" u="none" cap="none" strike="noStrike">
                <a:solidFill>
                  <a:srgbClr val="272727"/>
                </a:solidFill>
                <a:latin typeface="Rokkitt"/>
                <a:ea typeface="Rokkitt"/>
                <a:cs typeface="Rokkitt"/>
                <a:sym typeface="Rokkitt"/>
              </a:rPr>
              <a:t>6.7M</a:t>
            </a:r>
            <a:endParaRPr b="0" i="0" sz="4800" u="none" cap="none" strike="noStrike">
              <a:solidFill>
                <a:schemeClr val="dk1"/>
              </a:solidFill>
              <a:latin typeface="Calibri"/>
              <a:ea typeface="Calibri"/>
              <a:cs typeface="Calibri"/>
              <a:sym typeface="Calibri"/>
            </a:endParaRPr>
          </a:p>
        </p:txBody>
      </p:sp>
      <p:sp>
        <p:nvSpPr>
          <p:cNvPr id="209" name="Google Shape;209;p9"/>
          <p:cNvSpPr/>
          <p:nvPr/>
        </p:nvSpPr>
        <p:spPr>
          <a:xfrm>
            <a:off x="17591699" y="9779000"/>
            <a:ext cx="142257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okkitt"/>
              <a:buNone/>
            </a:pPr>
            <a:r>
              <a:rPr b="1" i="0" lang="en-US" sz="4800" u="none" cap="none" strike="noStrike">
                <a:solidFill>
                  <a:srgbClr val="272727"/>
                </a:solidFill>
                <a:latin typeface="Rokkitt"/>
                <a:ea typeface="Rokkitt"/>
                <a:cs typeface="Rokkitt"/>
                <a:sym typeface="Rokkitt"/>
              </a:rPr>
              <a:t>2.3M</a:t>
            </a:r>
            <a:endParaRPr b="0" i="0" sz="4800" u="none" cap="none" strike="noStrike">
              <a:solidFill>
                <a:schemeClr val="dk1"/>
              </a:solidFill>
              <a:latin typeface="Calibri"/>
              <a:ea typeface="Calibri"/>
              <a:cs typeface="Calibri"/>
              <a:sym typeface="Calibri"/>
            </a:endParaRPr>
          </a:p>
        </p:txBody>
      </p:sp>
      <p:sp>
        <p:nvSpPr>
          <p:cNvPr id="210" name="Google Shape;210;p9"/>
          <p:cNvSpPr/>
          <p:nvPr/>
        </p:nvSpPr>
        <p:spPr>
          <a:xfrm>
            <a:off x="17578997" y="6845300"/>
            <a:ext cx="144798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okkitt"/>
              <a:buNone/>
            </a:pPr>
            <a:r>
              <a:rPr b="1" i="0" lang="en-US" sz="4800" u="none" cap="none" strike="noStrike">
                <a:solidFill>
                  <a:srgbClr val="272727"/>
                </a:solidFill>
                <a:latin typeface="Rokkitt"/>
                <a:ea typeface="Rokkitt"/>
                <a:cs typeface="Rokkitt"/>
                <a:sym typeface="Rokkitt"/>
              </a:rPr>
              <a:t>4.4M</a:t>
            </a:r>
            <a:endParaRPr b="0" i="0" sz="4800" u="none" cap="none" strike="noStrike">
              <a:solidFill>
                <a:schemeClr val="dk1"/>
              </a:solidFill>
              <a:latin typeface="Calibri"/>
              <a:ea typeface="Calibri"/>
              <a:cs typeface="Calibri"/>
              <a:sym typeface="Calibri"/>
            </a:endParaRPr>
          </a:p>
        </p:txBody>
      </p:sp>
      <p:sp>
        <p:nvSpPr>
          <p:cNvPr id="211" name="Google Shape;211;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13" name="Google Shape;213;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9"/>
          <p:cNvPicPr preferRelativeResize="0"/>
          <p:nvPr/>
        </p:nvPicPr>
        <p:blipFill rotWithShape="1">
          <a:blip r:embed="rId10">
            <a:alphaModFix/>
          </a:blip>
          <a:srcRect b="0" l="0" r="0" t="0"/>
          <a:stretch/>
        </p:blipFill>
        <p:spPr>
          <a:xfrm>
            <a:off x="3734267" y="3594100"/>
            <a:ext cx="1102213" cy="1016000"/>
          </a:xfrm>
          <a:prstGeom prst="rect">
            <a:avLst/>
          </a:prstGeom>
          <a:noFill/>
          <a:ln>
            <a:noFill/>
          </a:ln>
        </p:spPr>
      </p:pic>
      <p:sp>
        <p:nvSpPr>
          <p:cNvPr id="215" name="Google Shape;215;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7" name="Google Shape;217;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9"/>
          <p:cNvPicPr preferRelativeResize="0"/>
          <p:nvPr/>
        </p:nvPicPr>
        <p:blipFill rotWithShape="1">
          <a:blip r:embed="rId11">
            <a:alphaModFix/>
          </a:blip>
          <a:srcRect b="0" l="0" r="0" t="0"/>
          <a:stretch/>
        </p:blipFill>
        <p:spPr>
          <a:xfrm>
            <a:off x="3734267" y="6946900"/>
            <a:ext cx="813308" cy="1016000"/>
          </a:xfrm>
          <a:prstGeom prst="rect">
            <a:avLst/>
          </a:prstGeom>
          <a:noFill/>
          <a:ln>
            <a:noFill/>
          </a:ln>
        </p:spPr>
      </p:pic>
      <p:sp>
        <p:nvSpPr>
          <p:cNvPr id="219" name="Google Shape;219;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1" name="Google Shape;221;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9"/>
          <p:cNvPicPr preferRelativeResize="0"/>
          <p:nvPr/>
        </p:nvPicPr>
        <p:blipFill rotWithShape="1">
          <a:blip r:embed="rId12">
            <a:alphaModFix/>
          </a:blip>
          <a:srcRect b="0" l="0" r="0" t="0"/>
          <a:stretch/>
        </p:blipFill>
        <p:spPr>
          <a:xfrm>
            <a:off x="3734267" y="10299700"/>
            <a:ext cx="955742" cy="1016000"/>
          </a:xfrm>
          <a:prstGeom prst="rect">
            <a:avLst/>
          </a:prstGeom>
          <a:noFill/>
          <a:ln>
            <a:noFill/>
          </a:ln>
        </p:spPr>
      </p:pic>
      <p:sp>
        <p:nvSpPr>
          <p:cNvPr id="223" name="Google Shape;223;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2024-01-04T12:16:55Z</dcterms:created>
  <dc:creator>PptxGenJS</dc:creator>
</cp:coreProperties>
</file>