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0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6A22C-C27E-79D6-434E-72E5713D2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FB5D70C-470B-40C0-44B4-4CC796D941C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FB5D70C-470B-40C0-44B4-4CC796D941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93EB2F-F998-2A67-2C00-16515513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483D0F-74C7-DA91-3EC5-68047E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 </a:t>
            </a:r>
          </a:p>
        </p:txBody>
      </p:sp>
      <p:sp>
        <p:nvSpPr>
          <p:cNvPr id="2" name="Shape0_20220426_093712">
            <a:extLst>
              <a:ext uri="{FF2B5EF4-FFF2-40B4-BE49-F238E27FC236}">
                <a16:creationId xmlns:a16="http://schemas.microsoft.com/office/drawing/2014/main" id="{F51DD971-B6B0-CBD0-F1FF-7D21C5C16876}"/>
              </a:ext>
            </a:extLst>
          </p:cNvPr>
          <p:cNvSpPr/>
          <p:nvPr/>
        </p:nvSpPr>
        <p:spPr>
          <a:xfrm rot="16200000" flipV="1">
            <a:off x="892815" y="1274560"/>
            <a:ext cx="1275490" cy="2222921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</a:rPr>
              <a:t>Title</a:t>
            </a:r>
            <a:endParaRPr lang="en-IN" sz="1576" dirty="0">
              <a:solidFill>
                <a:srgbClr val="FFFFFF"/>
              </a:solidFill>
            </a:endParaRPr>
          </a:p>
        </p:txBody>
      </p:sp>
      <p:sp>
        <p:nvSpPr>
          <p:cNvPr id="6" name="Shape4_20220426_093712">
            <a:extLst>
              <a:ext uri="{FF2B5EF4-FFF2-40B4-BE49-F238E27FC236}">
                <a16:creationId xmlns:a16="http://schemas.microsoft.com/office/drawing/2014/main" id="{223D6A85-1A05-55F7-B381-0F7530E7BBD1}"/>
              </a:ext>
            </a:extLst>
          </p:cNvPr>
          <p:cNvSpPr/>
          <p:nvPr/>
        </p:nvSpPr>
        <p:spPr>
          <a:xfrm rot="16200000" flipV="1">
            <a:off x="892815" y="2653409"/>
            <a:ext cx="1275490" cy="2222921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7" name="Shape5_20220426_093712">
            <a:extLst>
              <a:ext uri="{FF2B5EF4-FFF2-40B4-BE49-F238E27FC236}">
                <a16:creationId xmlns:a16="http://schemas.microsoft.com/office/drawing/2014/main" id="{ACBE9DD6-91ED-1402-5F74-798F7F3BE4FE}"/>
              </a:ext>
            </a:extLst>
          </p:cNvPr>
          <p:cNvSpPr/>
          <p:nvPr/>
        </p:nvSpPr>
        <p:spPr>
          <a:xfrm rot="16200000" flipV="1">
            <a:off x="892816" y="4032252"/>
            <a:ext cx="1275490" cy="222292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8" name="Shape1_20220426_093712">
            <a:extLst>
              <a:ext uri="{FF2B5EF4-FFF2-40B4-BE49-F238E27FC236}">
                <a16:creationId xmlns:a16="http://schemas.microsoft.com/office/drawing/2014/main" id="{5A7B9738-1219-F227-1E0D-E2F64FDC8A6C}"/>
              </a:ext>
            </a:extLst>
          </p:cNvPr>
          <p:cNvSpPr>
            <a:spLocks/>
          </p:cNvSpPr>
          <p:nvPr/>
        </p:nvSpPr>
        <p:spPr>
          <a:xfrm rot="10800000" flipV="1">
            <a:off x="2771299" y="1107862"/>
            <a:ext cx="2805175" cy="53072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227" bIns="72830" rtlCol="0" anchor="ctr"/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9" name="Shape2_20220426_093712">
            <a:extLst>
              <a:ext uri="{FF2B5EF4-FFF2-40B4-BE49-F238E27FC236}">
                <a16:creationId xmlns:a16="http://schemas.microsoft.com/office/drawing/2014/main" id="{3E9DD1E2-AEFC-6D66-8E8B-EFD3B246F2B7}"/>
              </a:ext>
            </a:extLst>
          </p:cNvPr>
          <p:cNvSpPr/>
          <p:nvPr/>
        </p:nvSpPr>
        <p:spPr>
          <a:xfrm rot="10800000" flipV="1">
            <a:off x="5909417" y="1107862"/>
            <a:ext cx="2805175" cy="53072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227" bIns="72830" rtlCol="0" anchor="ctr"/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0" name="Shape3_20220426_093712">
            <a:extLst>
              <a:ext uri="{FF2B5EF4-FFF2-40B4-BE49-F238E27FC236}">
                <a16:creationId xmlns:a16="http://schemas.microsoft.com/office/drawing/2014/main" id="{1CED1A77-6DBC-C60A-D93D-58B982740472}"/>
              </a:ext>
            </a:extLst>
          </p:cNvPr>
          <p:cNvSpPr/>
          <p:nvPr/>
        </p:nvSpPr>
        <p:spPr>
          <a:xfrm rot="10800000" flipV="1">
            <a:off x="9047532" y="1107862"/>
            <a:ext cx="2805175" cy="53072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227" bIns="72830" rtlCol="0" anchor="ctr"/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1" name="Shape0_20220502_122207">
            <a:extLst>
              <a:ext uri="{FF2B5EF4-FFF2-40B4-BE49-F238E27FC236}">
                <a16:creationId xmlns:a16="http://schemas.microsoft.com/office/drawing/2014/main" id="{3E50BCE2-8C32-538D-ED72-CAA188361813}"/>
              </a:ext>
            </a:extLst>
          </p:cNvPr>
          <p:cNvSpPr/>
          <p:nvPr/>
        </p:nvSpPr>
        <p:spPr>
          <a:xfrm>
            <a:off x="2882030" y="1200727"/>
            <a:ext cx="324383" cy="3449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1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2" name="Shape1_20220502_122207">
            <a:extLst>
              <a:ext uri="{FF2B5EF4-FFF2-40B4-BE49-F238E27FC236}">
                <a16:creationId xmlns:a16="http://schemas.microsoft.com/office/drawing/2014/main" id="{A24497BB-B41C-C212-D60E-F4C413C870A8}"/>
              </a:ext>
            </a:extLst>
          </p:cNvPr>
          <p:cNvSpPr/>
          <p:nvPr/>
        </p:nvSpPr>
        <p:spPr>
          <a:xfrm>
            <a:off x="6008049" y="1200727"/>
            <a:ext cx="324383" cy="3449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2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3" name="Shape2_20220502_122207">
            <a:extLst>
              <a:ext uri="{FF2B5EF4-FFF2-40B4-BE49-F238E27FC236}">
                <a16:creationId xmlns:a16="http://schemas.microsoft.com/office/drawing/2014/main" id="{B5DF8AA4-DBC6-2EB3-20FC-60D29051241C}"/>
              </a:ext>
            </a:extLst>
          </p:cNvPr>
          <p:cNvSpPr/>
          <p:nvPr/>
        </p:nvSpPr>
        <p:spPr>
          <a:xfrm>
            <a:off x="9158868" y="1200727"/>
            <a:ext cx="324383" cy="3449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tx1">
                    <a:lumMod val="100000"/>
                  </a:schemeClr>
                </a:solidFill>
              </a:rPr>
              <a:t>3</a:t>
            </a:r>
            <a:endParaRPr lang="en-IN" sz="1576" b="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14" name="Shape1_20220721_140209">
            <a:extLst>
              <a:ext uri="{FF2B5EF4-FFF2-40B4-BE49-F238E27FC236}">
                <a16:creationId xmlns:a16="http://schemas.microsoft.com/office/drawing/2014/main" id="{465EA5F7-95D3-B4FD-7EF2-0FFF10F7E93E}"/>
              </a:ext>
            </a:extLst>
          </p:cNvPr>
          <p:cNvCxnSpPr>
            <a:cxnSpLocks/>
          </p:cNvCxnSpPr>
          <p:nvPr/>
        </p:nvCxnSpPr>
        <p:spPr>
          <a:xfrm>
            <a:off x="5742947" y="1748278"/>
            <a:ext cx="1" cy="4033184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EE1D057-DA83-3A82-140A-CC0FFADD9AD0}"/>
              </a:ext>
            </a:extLst>
          </p:cNvPr>
          <p:cNvSpPr txBox="1">
            <a:spLocks/>
          </p:cNvSpPr>
          <p:nvPr/>
        </p:nvSpPr>
        <p:spPr>
          <a:xfrm>
            <a:off x="2798933" y="2201795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1C348E-A66A-0B6B-34BC-CEDE7161AC8E}"/>
              </a:ext>
            </a:extLst>
          </p:cNvPr>
          <p:cNvSpPr txBox="1">
            <a:spLocks/>
          </p:cNvSpPr>
          <p:nvPr/>
        </p:nvSpPr>
        <p:spPr>
          <a:xfrm>
            <a:off x="5937050" y="2201795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651266-8E3B-6C96-4BA0-F4E0DB1DB595}"/>
              </a:ext>
            </a:extLst>
          </p:cNvPr>
          <p:cNvSpPr txBox="1">
            <a:spLocks/>
          </p:cNvSpPr>
          <p:nvPr/>
        </p:nvSpPr>
        <p:spPr>
          <a:xfrm>
            <a:off x="9075167" y="2201795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81B3A3-89AC-83A7-6793-16533F3DBE96}"/>
              </a:ext>
            </a:extLst>
          </p:cNvPr>
          <p:cNvSpPr txBox="1">
            <a:spLocks/>
          </p:cNvSpPr>
          <p:nvPr/>
        </p:nvSpPr>
        <p:spPr>
          <a:xfrm>
            <a:off x="2798933" y="3589053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F039BA-3E9B-E0E2-6A57-E2572E14DA89}"/>
              </a:ext>
            </a:extLst>
          </p:cNvPr>
          <p:cNvSpPr txBox="1">
            <a:spLocks/>
          </p:cNvSpPr>
          <p:nvPr/>
        </p:nvSpPr>
        <p:spPr>
          <a:xfrm>
            <a:off x="5937050" y="3589053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40B7A4-D9CD-5485-A8E1-B05175BFF3AE}"/>
              </a:ext>
            </a:extLst>
          </p:cNvPr>
          <p:cNvSpPr txBox="1">
            <a:spLocks/>
          </p:cNvSpPr>
          <p:nvPr/>
        </p:nvSpPr>
        <p:spPr>
          <a:xfrm>
            <a:off x="9075167" y="3589053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715373-9A73-E087-7EC2-C89FC9FCA429}"/>
              </a:ext>
            </a:extLst>
          </p:cNvPr>
          <p:cNvSpPr txBox="1">
            <a:spLocks/>
          </p:cNvSpPr>
          <p:nvPr/>
        </p:nvSpPr>
        <p:spPr>
          <a:xfrm>
            <a:off x="2798933" y="4976315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E9F574-2354-1DEB-FE0D-109E3072C6CD}"/>
              </a:ext>
            </a:extLst>
          </p:cNvPr>
          <p:cNvSpPr txBox="1">
            <a:spLocks/>
          </p:cNvSpPr>
          <p:nvPr/>
        </p:nvSpPr>
        <p:spPr>
          <a:xfrm>
            <a:off x="5937050" y="4976315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8573B1-69C5-B9C5-29CF-DE14E6FDD1F0}"/>
              </a:ext>
            </a:extLst>
          </p:cNvPr>
          <p:cNvSpPr txBox="1">
            <a:spLocks/>
          </p:cNvSpPr>
          <p:nvPr/>
        </p:nvSpPr>
        <p:spPr>
          <a:xfrm>
            <a:off x="9075167" y="4976315"/>
            <a:ext cx="2749902" cy="3348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IN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cxnSp>
        <p:nvCxnSpPr>
          <p:cNvPr id="24" name="Shape0_20220721_140209">
            <a:extLst>
              <a:ext uri="{FF2B5EF4-FFF2-40B4-BE49-F238E27FC236}">
                <a16:creationId xmlns:a16="http://schemas.microsoft.com/office/drawing/2014/main" id="{4E3D68B2-6E25-4795-FA48-18A2BE7C7CEE}"/>
              </a:ext>
            </a:extLst>
          </p:cNvPr>
          <p:cNvCxnSpPr>
            <a:cxnSpLocks/>
          </p:cNvCxnSpPr>
          <p:nvPr/>
        </p:nvCxnSpPr>
        <p:spPr>
          <a:xfrm flipH="1" flipV="1">
            <a:off x="2771303" y="3075439"/>
            <a:ext cx="2805175" cy="0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2_20220721_140209">
            <a:extLst>
              <a:ext uri="{FF2B5EF4-FFF2-40B4-BE49-F238E27FC236}">
                <a16:creationId xmlns:a16="http://schemas.microsoft.com/office/drawing/2014/main" id="{09342EFF-ED81-D2F4-AF9D-A4E083F2CF03}"/>
              </a:ext>
            </a:extLst>
          </p:cNvPr>
          <p:cNvCxnSpPr>
            <a:cxnSpLocks/>
          </p:cNvCxnSpPr>
          <p:nvPr/>
        </p:nvCxnSpPr>
        <p:spPr>
          <a:xfrm flipH="1" flipV="1">
            <a:off x="5909418" y="3075439"/>
            <a:ext cx="2805175" cy="0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3_20220721_140209">
            <a:extLst>
              <a:ext uri="{FF2B5EF4-FFF2-40B4-BE49-F238E27FC236}">
                <a16:creationId xmlns:a16="http://schemas.microsoft.com/office/drawing/2014/main" id="{67A8328D-4CE2-3F83-CB13-87A89E2960BB}"/>
              </a:ext>
            </a:extLst>
          </p:cNvPr>
          <p:cNvCxnSpPr>
            <a:cxnSpLocks/>
          </p:cNvCxnSpPr>
          <p:nvPr/>
        </p:nvCxnSpPr>
        <p:spPr>
          <a:xfrm flipH="1" flipV="1">
            <a:off x="9047534" y="3075439"/>
            <a:ext cx="2805175" cy="0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4_20220721_140209">
            <a:extLst>
              <a:ext uri="{FF2B5EF4-FFF2-40B4-BE49-F238E27FC236}">
                <a16:creationId xmlns:a16="http://schemas.microsoft.com/office/drawing/2014/main" id="{79CB1AEE-5128-16CD-D525-3A87E5A08B50}"/>
              </a:ext>
            </a:extLst>
          </p:cNvPr>
          <p:cNvCxnSpPr>
            <a:cxnSpLocks/>
          </p:cNvCxnSpPr>
          <p:nvPr/>
        </p:nvCxnSpPr>
        <p:spPr>
          <a:xfrm flipH="1" flipV="1">
            <a:off x="2771303" y="4454287"/>
            <a:ext cx="2805175" cy="0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hape5_20220721_140209">
            <a:extLst>
              <a:ext uri="{FF2B5EF4-FFF2-40B4-BE49-F238E27FC236}">
                <a16:creationId xmlns:a16="http://schemas.microsoft.com/office/drawing/2014/main" id="{F6E4DED7-4A49-36B7-81BC-F13F6F95139E}"/>
              </a:ext>
            </a:extLst>
          </p:cNvPr>
          <p:cNvCxnSpPr>
            <a:cxnSpLocks/>
          </p:cNvCxnSpPr>
          <p:nvPr/>
        </p:nvCxnSpPr>
        <p:spPr>
          <a:xfrm flipH="1" flipV="1">
            <a:off x="5909418" y="4454287"/>
            <a:ext cx="2805175" cy="0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6_20220721_140209">
            <a:extLst>
              <a:ext uri="{FF2B5EF4-FFF2-40B4-BE49-F238E27FC236}">
                <a16:creationId xmlns:a16="http://schemas.microsoft.com/office/drawing/2014/main" id="{6EFBC8FF-8529-A6A1-8552-AFCA4F8ED280}"/>
              </a:ext>
            </a:extLst>
          </p:cNvPr>
          <p:cNvCxnSpPr>
            <a:cxnSpLocks/>
          </p:cNvCxnSpPr>
          <p:nvPr/>
        </p:nvCxnSpPr>
        <p:spPr>
          <a:xfrm flipH="1" flipV="1">
            <a:off x="9047534" y="4454287"/>
            <a:ext cx="2805175" cy="0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7_20220721_140209">
            <a:extLst>
              <a:ext uri="{FF2B5EF4-FFF2-40B4-BE49-F238E27FC236}">
                <a16:creationId xmlns:a16="http://schemas.microsoft.com/office/drawing/2014/main" id="{74728030-6D52-5190-F901-AF2667278EB2}"/>
              </a:ext>
            </a:extLst>
          </p:cNvPr>
          <p:cNvCxnSpPr>
            <a:cxnSpLocks/>
          </p:cNvCxnSpPr>
          <p:nvPr/>
        </p:nvCxnSpPr>
        <p:spPr>
          <a:xfrm>
            <a:off x="8881061" y="1748278"/>
            <a:ext cx="1" cy="4033184"/>
          </a:xfrm>
          <a:prstGeom prst="line">
            <a:avLst/>
          </a:prstGeom>
          <a:ln w="127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5940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8599</TotalTime>
  <Words>38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550</cp:revision>
  <dcterms:created xsi:type="dcterms:W3CDTF">2021-03-31T02:49:57Z</dcterms:created>
  <dcterms:modified xsi:type="dcterms:W3CDTF">2025-10-15T08:43:43Z</dcterms:modified>
  <cp:category/>
</cp:coreProperties>
</file>