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8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85" r:id="rId9"/>
    <p:sldId id="264" r:id="rId10"/>
    <p:sldId id="267" r:id="rId11"/>
    <p:sldId id="268" r:id="rId12"/>
    <p:sldId id="269" r:id="rId13"/>
    <p:sldId id="270" r:id="rId14"/>
    <p:sldId id="273" r:id="rId15"/>
    <p:sldId id="274" r:id="rId16"/>
    <p:sldId id="275" r:id="rId17"/>
    <p:sldId id="276" r:id="rId18"/>
    <p:sldId id="277" r:id="rId19"/>
    <p:sldId id="278" r:id="rId20"/>
    <p:sldId id="279" r:id="rId21"/>
    <p:sldId id="280" r:id="rId22"/>
    <p:sldId id="324" r:id="rId23"/>
    <p:sldId id="307" r:id="rId24"/>
    <p:sldId id="327" r:id="rId25"/>
    <p:sldId id="325" r:id="rId26"/>
    <p:sldId id="326" r:id="rId27"/>
    <p:sldId id="328" r:id="rId28"/>
    <p:sldId id="281" r:id="rId29"/>
    <p:sldId id="282" r:id="rId30"/>
    <p:sldId id="317" r:id="rId31"/>
    <p:sldId id="318" r:id="rId32"/>
    <p:sldId id="330" r:id="rId33"/>
    <p:sldId id="329" r:id="rId34"/>
    <p:sldId id="323" r:id="rId35"/>
    <p:sldId id="320" r:id="rId36"/>
    <p:sldId id="321" r:id="rId37"/>
  </p:sldIdLst>
  <p:sldSz cx="9144000" cy="5143500" type="screen16x9"/>
  <p:notesSz cx="6858000" cy="9144000"/>
  <p:embeddedFontLst>
    <p:embeddedFont>
      <p:font typeface="Gochi Hand" panose="020B0604020202020204" charset="0"/>
      <p:regular r:id="rId39"/>
    </p:embeddedFont>
    <p:embeddedFont>
      <p:font typeface="맑은 고딕" panose="020B0503020000020004" pitchFamily="34" charset="-127"/>
      <p:regular r:id="rId40"/>
      <p:bold r:id="rId41"/>
    </p:embeddedFont>
    <p:embeddedFont>
      <p:font typeface="Andika" panose="020B0604020202020204" charset="0"/>
      <p:regular r:id="rId42"/>
    </p:embeddedFont>
    <p:embeddedFont>
      <p:font typeface="Open Sans" panose="020B0604020202020204" charset="0"/>
      <p:regular r:id="rId43"/>
      <p:bold r:id="rId44"/>
      <p:italic r:id="rId45"/>
      <p:boldItalic r:id="rId46"/>
    </p:embeddedFont>
    <p:embeddedFont>
      <p:font typeface="DM Sans" panose="020B0604020202020204" charset="0"/>
      <p:regular r:id="rId47"/>
      <p:bold r:id="rId48"/>
      <p:italic r:id="rId49"/>
      <p:boldItalic r:id="rId50"/>
    </p:embeddedFont>
    <p:embeddedFont>
      <p:font typeface="Montserrat" pitchFamily="2" charset="0"/>
      <p:regular r:id="rId51"/>
      <p:bold r:id="rId52"/>
      <p:italic r:id="rId53"/>
      <p:boldItalic r:id="rId54"/>
    </p:embeddedFont>
    <p:embeddedFont>
      <p:font typeface="Anton" panose="020B0604020202020204" charset="0"/>
      <p:regular r:id="rId5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7BB8C"/>
    <a:srgbClr val="F08184"/>
    <a:srgbClr val="78CCF0"/>
    <a:srgbClr val="E6214E"/>
    <a:srgbClr val="8F6EAA"/>
    <a:srgbClr val="DCF0C6"/>
    <a:srgbClr val="FF73AB"/>
    <a:srgbClr val="45A8DE"/>
    <a:srgbClr val="3B58A1"/>
    <a:srgbClr val="D2AED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F075EF7-688A-420B-BB33-8887E665B79D}">
  <a:tblStyle styleId="{3F075EF7-688A-420B-BB33-8887E665B79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43" d="100"/>
          <a:sy n="143" d="100"/>
        </p:scale>
        <p:origin x="68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" name="Google Shape;35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g9192b1aa6a_5_5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" name="Google Shape;754;g9192b1aa6a_5_5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g8cf1e98382_1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" name="Google Shape;779;g8cf1e98382_1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g905f8bbb73_0_1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" name="Google Shape;859;g905f8bbb73_0_1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Google Shape;901;g905f8bbb73_0_2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" name="Google Shape;902;g905f8bbb73_0_2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906006f27e_0_7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906006f27e_0_7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5" name="Google Shape;1425;g906006f27e_0_2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6" name="Google Shape;1426;g906006f27e_0_2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g906006f27e_0_24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3" name="Google Shape;1563;g906006f27e_0_24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g906006f27e_0_4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4" name="Google Shape;1594;g906006f27e_0_4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" name="Google Shape;1605;g906006f27e_0_4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6" name="Google Shape;1606;g906006f27e_0_4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g997bf304f4_0_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2" name="Google Shape;1612;g997bf304f4_0_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g8cabe99395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" name="Google Shape;407;g8cabe99395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g997bf304f4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1" name="Google Shape;1671;g997bf304f4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g997bf304f4_0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8" name="Google Shape;1688;g997bf304f4_0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ga6b2963643_0_10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" name="Google Shape;941;ga6b2963643_0_10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845264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gbecaa466a9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2" name="Google Shape;1692;gbecaa466a9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060478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g71fdc4dfea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" name="Google Shape;827;g71fdc4dfea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180198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gbee43893fe_1_18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8" name="Google Shape;1938;gbee43893fe_1_18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230246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g997bf304f4_1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6" name="Google Shape;1696;g997bf304f4_1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8" name="Google Shape;1718;g9084fa0764_0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9" name="Google Shape;1719;g9084fa0764_0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b22687d087_2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b22687d087_2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115341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b22687d087_2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b22687d087_2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80271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g9192b1aa6a_5_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6" name="Google Shape;446;g9192b1aa6a_5_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b22687d087_2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b22687d087_2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13222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8cabe99395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" name="Google Shape;488;g8cabe99395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g8cf1e98382_1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1" name="Google Shape;511;g8cf1e98382_1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9084fa0764_0_15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9084fa0764_0_15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g8cf1e98382_1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8" name="Google Shape;628;g8cf1e98382_1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7" name="Google Shape;2757;gbee43893fe_1_19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8" name="Google Shape;2758;gbee43893fe_1_19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70924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g997bf304f4_1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" name="Google Shape;664;g997bf304f4_1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a con título" type="title">
  <p:cSld name="TITLE">
    <p:bg>
      <p:bgPr>
        <a:solidFill>
          <a:schemeClr val="bg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720300" y="763925"/>
            <a:ext cx="7703400" cy="11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746850" y="1710050"/>
            <a:ext cx="7642200" cy="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191283" y="2131350"/>
            <a:ext cx="156250" cy="123475"/>
          </a:xfrm>
          <a:custGeom>
            <a:avLst/>
            <a:gdLst/>
            <a:ahLst/>
            <a:cxnLst/>
            <a:rect l="l" t="t" r="r" b="b"/>
            <a:pathLst>
              <a:path w="6250" h="4939" extrusionOk="0">
                <a:moveTo>
                  <a:pt x="3125" y="1"/>
                </a:moveTo>
                <a:cubicBezTo>
                  <a:pt x="0" y="1"/>
                  <a:pt x="0" y="4938"/>
                  <a:pt x="3125" y="4938"/>
                </a:cubicBezTo>
                <a:cubicBezTo>
                  <a:pt x="6250" y="4938"/>
                  <a:pt x="6250" y="1"/>
                  <a:pt x="3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8932008" y="2159475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_1">
    <p:bg>
      <p:bgPr>
        <a:solidFill>
          <a:schemeClr val="bg1"/>
        </a:solidFill>
        <a:effectLst/>
      </p:bgPr>
    </p:bg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3"/>
          <p:cNvSpPr/>
          <p:nvPr/>
        </p:nvSpPr>
        <p:spPr>
          <a:xfrm rot="5501286" flipH="1">
            <a:off x="4242391" y="138695"/>
            <a:ext cx="4360373" cy="5316702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3"/>
          <p:cNvSpPr/>
          <p:nvPr/>
        </p:nvSpPr>
        <p:spPr>
          <a:xfrm rot="-5289552" flipH="1">
            <a:off x="857458" y="-287635"/>
            <a:ext cx="4598996" cy="6169362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3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title" idx="6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1" name="Google Shape;131;p13"/>
          <p:cNvSpPr/>
          <p:nvPr/>
        </p:nvSpPr>
        <p:spPr>
          <a:xfrm>
            <a:off x="641513" y="169600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3"/>
          <p:cNvSpPr/>
          <p:nvPr/>
        </p:nvSpPr>
        <p:spPr>
          <a:xfrm rot="-4135010">
            <a:off x="89465" y="-347045"/>
            <a:ext cx="887219" cy="1153777"/>
          </a:xfrm>
          <a:custGeom>
            <a:avLst/>
            <a:gdLst/>
            <a:ahLst/>
            <a:cxnLst/>
            <a:rect l="l" t="t" r="r" b="b"/>
            <a:pathLst>
              <a:path w="35491" h="46154" extrusionOk="0">
                <a:moveTo>
                  <a:pt x="23893" y="1"/>
                </a:moveTo>
                <a:cubicBezTo>
                  <a:pt x="23735" y="1"/>
                  <a:pt x="23583" y="87"/>
                  <a:pt x="23530" y="281"/>
                </a:cubicBezTo>
                <a:lnTo>
                  <a:pt x="23573" y="281"/>
                </a:lnTo>
                <a:cubicBezTo>
                  <a:pt x="20703" y="11502"/>
                  <a:pt x="0" y="15243"/>
                  <a:pt x="4088" y="29030"/>
                </a:cubicBezTo>
                <a:cubicBezTo>
                  <a:pt x="5785" y="34728"/>
                  <a:pt x="11395" y="39077"/>
                  <a:pt x="16397" y="41817"/>
                </a:cubicBezTo>
                <a:cubicBezTo>
                  <a:pt x="20965" y="44339"/>
                  <a:pt x="26484" y="46154"/>
                  <a:pt x="31846" y="46154"/>
                </a:cubicBezTo>
                <a:cubicBezTo>
                  <a:pt x="32866" y="46154"/>
                  <a:pt x="33881" y="46088"/>
                  <a:pt x="34882" y="45949"/>
                </a:cubicBezTo>
                <a:cubicBezTo>
                  <a:pt x="35490" y="45862"/>
                  <a:pt x="35273" y="44949"/>
                  <a:pt x="34708" y="44905"/>
                </a:cubicBezTo>
                <a:cubicBezTo>
                  <a:pt x="28184" y="44253"/>
                  <a:pt x="22225" y="43252"/>
                  <a:pt x="16441" y="39903"/>
                </a:cubicBezTo>
                <a:cubicBezTo>
                  <a:pt x="11352" y="36902"/>
                  <a:pt x="4610" y="31509"/>
                  <a:pt x="5350" y="24898"/>
                </a:cubicBezTo>
                <a:cubicBezTo>
                  <a:pt x="6568" y="13764"/>
                  <a:pt x="22051" y="11415"/>
                  <a:pt x="24313" y="499"/>
                </a:cubicBezTo>
                <a:cubicBezTo>
                  <a:pt x="24365" y="188"/>
                  <a:pt x="24124" y="1"/>
                  <a:pt x="238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">
    <p:bg>
      <p:bgPr>
        <a:solidFill>
          <a:schemeClr val="bg1"/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14"/>
          <p:cNvSpPr txBox="1">
            <a:spLocks noGrp="1"/>
          </p:cNvSpPr>
          <p:nvPr>
            <p:ph type="title"/>
          </p:nvPr>
        </p:nvSpPr>
        <p:spPr>
          <a:xfrm>
            <a:off x="2513400" y="3347725"/>
            <a:ext cx="411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5" name="Google Shape;135;p14"/>
          <p:cNvSpPr txBox="1">
            <a:spLocks noGrp="1"/>
          </p:cNvSpPr>
          <p:nvPr>
            <p:ph type="title" idx="2" hasCustomPrompt="1"/>
          </p:nvPr>
        </p:nvSpPr>
        <p:spPr>
          <a:xfrm>
            <a:off x="2775000" y="529008"/>
            <a:ext cx="3594000" cy="25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6" name="Google Shape;136;p14"/>
          <p:cNvSpPr/>
          <p:nvPr/>
        </p:nvSpPr>
        <p:spPr>
          <a:xfrm flipH="1">
            <a:off x="6760600" y="0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4"/>
          <p:cNvSpPr/>
          <p:nvPr/>
        </p:nvSpPr>
        <p:spPr>
          <a:xfrm rot="-6299960">
            <a:off x="51391" y="3433310"/>
            <a:ext cx="2198659" cy="1793521"/>
          </a:xfrm>
          <a:custGeom>
            <a:avLst/>
            <a:gdLst/>
            <a:ahLst/>
            <a:cxnLst/>
            <a:rect l="l" t="t" r="r" b="b"/>
            <a:pathLst>
              <a:path w="87949" h="71743" extrusionOk="0">
                <a:moveTo>
                  <a:pt x="78205" y="20063"/>
                </a:moveTo>
                <a:lnTo>
                  <a:pt x="78205" y="20063"/>
                </a:lnTo>
                <a:cubicBezTo>
                  <a:pt x="78189" y="20095"/>
                  <a:pt x="78173" y="20127"/>
                  <a:pt x="78141" y="20158"/>
                </a:cubicBezTo>
                <a:lnTo>
                  <a:pt x="78205" y="20063"/>
                </a:lnTo>
                <a:close/>
                <a:moveTo>
                  <a:pt x="77759" y="20540"/>
                </a:moveTo>
                <a:cubicBezTo>
                  <a:pt x="77823" y="20540"/>
                  <a:pt x="77823" y="20668"/>
                  <a:pt x="77759" y="20731"/>
                </a:cubicBezTo>
                <a:cubicBezTo>
                  <a:pt x="77759" y="20719"/>
                  <a:pt x="77752" y="20714"/>
                  <a:pt x="77740" y="20714"/>
                </a:cubicBezTo>
                <a:cubicBezTo>
                  <a:pt x="77688" y="20714"/>
                  <a:pt x="77544" y="20807"/>
                  <a:pt x="77440" y="20859"/>
                </a:cubicBezTo>
                <a:lnTo>
                  <a:pt x="77759" y="20540"/>
                </a:lnTo>
                <a:close/>
                <a:moveTo>
                  <a:pt x="50311" y="30794"/>
                </a:moveTo>
                <a:cubicBezTo>
                  <a:pt x="50311" y="30797"/>
                  <a:pt x="50312" y="30802"/>
                  <a:pt x="50315" y="30806"/>
                </a:cubicBezTo>
                <a:lnTo>
                  <a:pt x="50315" y="30806"/>
                </a:lnTo>
                <a:cubicBezTo>
                  <a:pt x="50335" y="30802"/>
                  <a:pt x="50355" y="30798"/>
                  <a:pt x="50375" y="30794"/>
                </a:cubicBezTo>
                <a:close/>
                <a:moveTo>
                  <a:pt x="37065" y="33850"/>
                </a:moveTo>
                <a:lnTo>
                  <a:pt x="37065" y="33850"/>
                </a:lnTo>
                <a:cubicBezTo>
                  <a:pt x="37001" y="33914"/>
                  <a:pt x="36938" y="33974"/>
                  <a:pt x="36873" y="34030"/>
                </a:cubicBezTo>
                <a:lnTo>
                  <a:pt x="36873" y="34030"/>
                </a:lnTo>
                <a:cubicBezTo>
                  <a:pt x="36960" y="33998"/>
                  <a:pt x="37013" y="33903"/>
                  <a:pt x="37065" y="33850"/>
                </a:cubicBezTo>
                <a:close/>
                <a:moveTo>
                  <a:pt x="31290" y="41252"/>
                </a:moveTo>
                <a:cubicBezTo>
                  <a:pt x="31284" y="41268"/>
                  <a:pt x="31277" y="41284"/>
                  <a:pt x="31270" y="41301"/>
                </a:cubicBezTo>
                <a:cubicBezTo>
                  <a:pt x="31279" y="41282"/>
                  <a:pt x="31286" y="41266"/>
                  <a:pt x="31290" y="41252"/>
                </a:cubicBezTo>
                <a:close/>
                <a:moveTo>
                  <a:pt x="30060" y="55248"/>
                </a:moveTo>
                <a:lnTo>
                  <a:pt x="30060" y="55248"/>
                </a:lnTo>
                <a:cubicBezTo>
                  <a:pt x="30053" y="55269"/>
                  <a:pt x="30048" y="55288"/>
                  <a:pt x="30045" y="55307"/>
                </a:cubicBezTo>
                <a:lnTo>
                  <a:pt x="30045" y="55307"/>
                </a:lnTo>
                <a:lnTo>
                  <a:pt x="30060" y="55248"/>
                </a:lnTo>
                <a:close/>
                <a:moveTo>
                  <a:pt x="29104" y="55184"/>
                </a:moveTo>
                <a:cubicBezTo>
                  <a:pt x="29104" y="55312"/>
                  <a:pt x="28977" y="55503"/>
                  <a:pt x="29104" y="55567"/>
                </a:cubicBezTo>
                <a:lnTo>
                  <a:pt x="29104" y="55376"/>
                </a:lnTo>
                <a:lnTo>
                  <a:pt x="29104" y="55184"/>
                </a:lnTo>
                <a:close/>
                <a:moveTo>
                  <a:pt x="28213" y="58241"/>
                </a:moveTo>
                <a:lnTo>
                  <a:pt x="28213" y="58241"/>
                </a:lnTo>
                <a:cubicBezTo>
                  <a:pt x="28133" y="58321"/>
                  <a:pt x="28153" y="58351"/>
                  <a:pt x="28179" y="58362"/>
                </a:cubicBezTo>
                <a:lnTo>
                  <a:pt x="28179" y="58362"/>
                </a:lnTo>
                <a:cubicBezTo>
                  <a:pt x="28191" y="58322"/>
                  <a:pt x="28202" y="58282"/>
                  <a:pt x="28213" y="58241"/>
                </a:cubicBezTo>
                <a:close/>
                <a:moveTo>
                  <a:pt x="29423" y="58496"/>
                </a:moveTo>
                <a:cubicBezTo>
                  <a:pt x="29420" y="58498"/>
                  <a:pt x="29418" y="58501"/>
                  <a:pt x="29416" y="58503"/>
                </a:cubicBezTo>
                <a:lnTo>
                  <a:pt x="29416" y="58503"/>
                </a:lnTo>
                <a:cubicBezTo>
                  <a:pt x="29383" y="58595"/>
                  <a:pt x="29359" y="58673"/>
                  <a:pt x="29359" y="58751"/>
                </a:cubicBezTo>
                <a:lnTo>
                  <a:pt x="29423" y="58496"/>
                </a:lnTo>
                <a:close/>
                <a:moveTo>
                  <a:pt x="14628" y="70247"/>
                </a:moveTo>
                <a:cubicBezTo>
                  <a:pt x="14612" y="70255"/>
                  <a:pt x="14597" y="70265"/>
                  <a:pt x="14584" y="70278"/>
                </a:cubicBezTo>
                <a:cubicBezTo>
                  <a:pt x="14603" y="70268"/>
                  <a:pt x="14617" y="70258"/>
                  <a:pt x="14628" y="70247"/>
                </a:cubicBezTo>
                <a:close/>
                <a:moveTo>
                  <a:pt x="175" y="70492"/>
                </a:moveTo>
                <a:cubicBezTo>
                  <a:pt x="166" y="70514"/>
                  <a:pt x="184" y="70532"/>
                  <a:pt x="255" y="70532"/>
                </a:cubicBezTo>
                <a:lnTo>
                  <a:pt x="175" y="70492"/>
                </a:lnTo>
                <a:close/>
                <a:moveTo>
                  <a:pt x="298" y="70348"/>
                </a:moveTo>
                <a:cubicBezTo>
                  <a:pt x="171" y="70348"/>
                  <a:pt x="64" y="70362"/>
                  <a:pt x="1" y="70405"/>
                </a:cubicBezTo>
                <a:lnTo>
                  <a:pt x="175" y="70492"/>
                </a:lnTo>
                <a:lnTo>
                  <a:pt x="175" y="70492"/>
                </a:lnTo>
                <a:cubicBezTo>
                  <a:pt x="190" y="70455"/>
                  <a:pt x="279" y="70405"/>
                  <a:pt x="319" y="70405"/>
                </a:cubicBezTo>
                <a:cubicBezTo>
                  <a:pt x="364" y="70396"/>
                  <a:pt x="404" y="70392"/>
                  <a:pt x="442" y="70392"/>
                </a:cubicBezTo>
                <a:cubicBezTo>
                  <a:pt x="632" y="70392"/>
                  <a:pt x="729" y="70495"/>
                  <a:pt x="757" y="70561"/>
                </a:cubicBezTo>
                <a:lnTo>
                  <a:pt x="757" y="70561"/>
                </a:lnTo>
                <a:cubicBezTo>
                  <a:pt x="763" y="70468"/>
                  <a:pt x="1032" y="70462"/>
                  <a:pt x="1147" y="70405"/>
                </a:cubicBezTo>
                <a:cubicBezTo>
                  <a:pt x="892" y="70405"/>
                  <a:pt x="553" y="70348"/>
                  <a:pt x="298" y="70348"/>
                </a:cubicBezTo>
                <a:close/>
                <a:moveTo>
                  <a:pt x="757" y="70561"/>
                </a:moveTo>
                <a:cubicBezTo>
                  <a:pt x="756" y="70572"/>
                  <a:pt x="759" y="70583"/>
                  <a:pt x="765" y="70596"/>
                </a:cubicBezTo>
                <a:cubicBezTo>
                  <a:pt x="765" y="70587"/>
                  <a:pt x="762" y="70575"/>
                  <a:pt x="757" y="70561"/>
                </a:cubicBezTo>
                <a:close/>
                <a:moveTo>
                  <a:pt x="1649" y="70836"/>
                </a:moveTo>
                <a:cubicBezTo>
                  <a:pt x="1639" y="70836"/>
                  <a:pt x="1629" y="70836"/>
                  <a:pt x="1619" y="70836"/>
                </a:cubicBezTo>
                <a:lnTo>
                  <a:pt x="1619" y="70836"/>
                </a:lnTo>
                <a:cubicBezTo>
                  <a:pt x="1644" y="70841"/>
                  <a:pt x="1666" y="70844"/>
                  <a:pt x="1685" y="70844"/>
                </a:cubicBezTo>
                <a:cubicBezTo>
                  <a:pt x="1705" y="70844"/>
                  <a:pt x="1723" y="70841"/>
                  <a:pt x="1741" y="70837"/>
                </a:cubicBezTo>
                <a:lnTo>
                  <a:pt x="1741" y="70837"/>
                </a:lnTo>
                <a:cubicBezTo>
                  <a:pt x="1711" y="70837"/>
                  <a:pt x="1680" y="70836"/>
                  <a:pt x="1649" y="70836"/>
                </a:cubicBezTo>
                <a:close/>
                <a:moveTo>
                  <a:pt x="510" y="70596"/>
                </a:moveTo>
                <a:cubicBezTo>
                  <a:pt x="581" y="70810"/>
                  <a:pt x="872" y="70844"/>
                  <a:pt x="1192" y="70844"/>
                </a:cubicBezTo>
                <a:cubicBezTo>
                  <a:pt x="1334" y="70844"/>
                  <a:pt x="1482" y="70837"/>
                  <a:pt x="1619" y="70836"/>
                </a:cubicBezTo>
                <a:lnTo>
                  <a:pt x="1619" y="70836"/>
                </a:lnTo>
                <a:cubicBezTo>
                  <a:pt x="1579" y="70828"/>
                  <a:pt x="1530" y="70813"/>
                  <a:pt x="1465" y="70787"/>
                </a:cubicBezTo>
                <a:cubicBezTo>
                  <a:pt x="1529" y="70660"/>
                  <a:pt x="1657" y="70596"/>
                  <a:pt x="1784" y="70596"/>
                </a:cubicBezTo>
                <a:close/>
                <a:moveTo>
                  <a:pt x="2867" y="71488"/>
                </a:moveTo>
                <a:cubicBezTo>
                  <a:pt x="2875" y="71490"/>
                  <a:pt x="2884" y="71493"/>
                  <a:pt x="2891" y="71495"/>
                </a:cubicBezTo>
                <a:lnTo>
                  <a:pt x="2891" y="71495"/>
                </a:lnTo>
                <a:cubicBezTo>
                  <a:pt x="2883" y="71492"/>
                  <a:pt x="2875" y="71490"/>
                  <a:pt x="2867" y="71488"/>
                </a:cubicBezTo>
                <a:close/>
                <a:moveTo>
                  <a:pt x="87101" y="0"/>
                </a:moveTo>
                <a:cubicBezTo>
                  <a:pt x="86952" y="0"/>
                  <a:pt x="86813" y="98"/>
                  <a:pt x="86675" y="480"/>
                </a:cubicBezTo>
                <a:lnTo>
                  <a:pt x="86802" y="1053"/>
                </a:lnTo>
                <a:lnTo>
                  <a:pt x="86675" y="1181"/>
                </a:lnTo>
                <a:lnTo>
                  <a:pt x="86675" y="735"/>
                </a:lnTo>
                <a:cubicBezTo>
                  <a:pt x="86484" y="990"/>
                  <a:pt x="86611" y="1181"/>
                  <a:pt x="86675" y="1372"/>
                </a:cubicBezTo>
                <a:cubicBezTo>
                  <a:pt x="86547" y="1372"/>
                  <a:pt x="86547" y="1435"/>
                  <a:pt x="86484" y="1563"/>
                </a:cubicBezTo>
                <a:lnTo>
                  <a:pt x="86675" y="2072"/>
                </a:lnTo>
                <a:cubicBezTo>
                  <a:pt x="86669" y="2078"/>
                  <a:pt x="86662" y="2081"/>
                  <a:pt x="86655" y="2081"/>
                </a:cubicBezTo>
                <a:cubicBezTo>
                  <a:pt x="86616" y="2081"/>
                  <a:pt x="86564" y="2008"/>
                  <a:pt x="86516" y="2008"/>
                </a:cubicBezTo>
                <a:cubicBezTo>
                  <a:pt x="86479" y="2008"/>
                  <a:pt x="86445" y="2050"/>
                  <a:pt x="86420" y="2200"/>
                </a:cubicBezTo>
                <a:cubicBezTo>
                  <a:pt x="86434" y="2256"/>
                  <a:pt x="86455" y="2275"/>
                  <a:pt x="86478" y="2275"/>
                </a:cubicBezTo>
                <a:cubicBezTo>
                  <a:pt x="86526" y="2275"/>
                  <a:pt x="86588" y="2200"/>
                  <a:pt x="86642" y="2200"/>
                </a:cubicBezTo>
                <a:cubicBezTo>
                  <a:pt x="86682" y="2200"/>
                  <a:pt x="86717" y="2242"/>
                  <a:pt x="86738" y="2391"/>
                </a:cubicBezTo>
                <a:cubicBezTo>
                  <a:pt x="86547" y="2645"/>
                  <a:pt x="86484" y="2518"/>
                  <a:pt x="86547" y="2836"/>
                </a:cubicBezTo>
                <a:cubicBezTo>
                  <a:pt x="86420" y="2836"/>
                  <a:pt x="86420" y="2773"/>
                  <a:pt x="86420" y="2709"/>
                </a:cubicBezTo>
                <a:lnTo>
                  <a:pt x="86420" y="2709"/>
                </a:lnTo>
                <a:cubicBezTo>
                  <a:pt x="86420" y="2964"/>
                  <a:pt x="86356" y="3346"/>
                  <a:pt x="86484" y="3537"/>
                </a:cubicBezTo>
                <a:cubicBezTo>
                  <a:pt x="86252" y="3769"/>
                  <a:pt x="86337" y="4318"/>
                  <a:pt x="86161" y="4318"/>
                </a:cubicBezTo>
                <a:cubicBezTo>
                  <a:pt x="86144" y="4318"/>
                  <a:pt x="86124" y="4312"/>
                  <a:pt x="86101" y="4301"/>
                </a:cubicBezTo>
                <a:lnTo>
                  <a:pt x="86101" y="4301"/>
                </a:lnTo>
                <a:cubicBezTo>
                  <a:pt x="86165" y="4556"/>
                  <a:pt x="86165" y="4811"/>
                  <a:pt x="86165" y="5065"/>
                </a:cubicBezTo>
                <a:cubicBezTo>
                  <a:pt x="86126" y="4986"/>
                  <a:pt x="86092" y="4953"/>
                  <a:pt x="86063" y="4953"/>
                </a:cubicBezTo>
                <a:cubicBezTo>
                  <a:pt x="85915" y="4953"/>
                  <a:pt x="85868" y="5784"/>
                  <a:pt x="85650" y="5784"/>
                </a:cubicBezTo>
                <a:cubicBezTo>
                  <a:pt x="85632" y="5784"/>
                  <a:pt x="85613" y="5778"/>
                  <a:pt x="85592" y="5766"/>
                </a:cubicBezTo>
                <a:lnTo>
                  <a:pt x="85592" y="5766"/>
                </a:lnTo>
                <a:cubicBezTo>
                  <a:pt x="85847" y="6148"/>
                  <a:pt x="85465" y="6912"/>
                  <a:pt x="85401" y="7485"/>
                </a:cubicBezTo>
                <a:lnTo>
                  <a:pt x="85401" y="7358"/>
                </a:lnTo>
                <a:cubicBezTo>
                  <a:pt x="85337" y="7549"/>
                  <a:pt x="85210" y="7740"/>
                  <a:pt x="85083" y="7867"/>
                </a:cubicBezTo>
                <a:cubicBezTo>
                  <a:pt x="85274" y="7995"/>
                  <a:pt x="85146" y="8504"/>
                  <a:pt x="85210" y="8823"/>
                </a:cubicBezTo>
                <a:cubicBezTo>
                  <a:pt x="85146" y="8886"/>
                  <a:pt x="85100" y="8912"/>
                  <a:pt x="85066" y="8912"/>
                </a:cubicBezTo>
                <a:cubicBezTo>
                  <a:pt x="84927" y="8912"/>
                  <a:pt x="84968" y="8504"/>
                  <a:pt x="84764" y="8504"/>
                </a:cubicBezTo>
                <a:cubicBezTo>
                  <a:pt x="84947" y="8565"/>
                  <a:pt x="84780" y="9209"/>
                  <a:pt x="84932" y="9209"/>
                </a:cubicBezTo>
                <a:cubicBezTo>
                  <a:pt x="84939" y="9209"/>
                  <a:pt x="84947" y="9207"/>
                  <a:pt x="84955" y="9205"/>
                </a:cubicBezTo>
                <a:lnTo>
                  <a:pt x="84955" y="9205"/>
                </a:lnTo>
                <a:cubicBezTo>
                  <a:pt x="84700" y="9396"/>
                  <a:pt x="84764" y="9396"/>
                  <a:pt x="84509" y="9459"/>
                </a:cubicBezTo>
                <a:cubicBezTo>
                  <a:pt x="84764" y="9651"/>
                  <a:pt x="84446" y="9778"/>
                  <a:pt x="84509" y="10033"/>
                </a:cubicBezTo>
                <a:cubicBezTo>
                  <a:pt x="84255" y="10415"/>
                  <a:pt x="84255" y="10033"/>
                  <a:pt x="84127" y="10542"/>
                </a:cubicBezTo>
                <a:cubicBezTo>
                  <a:pt x="84094" y="10576"/>
                  <a:pt x="84068" y="10590"/>
                  <a:pt x="84048" y="10590"/>
                </a:cubicBezTo>
                <a:cubicBezTo>
                  <a:pt x="83957" y="10590"/>
                  <a:pt x="84000" y="10288"/>
                  <a:pt x="84000" y="10287"/>
                </a:cubicBezTo>
                <a:lnTo>
                  <a:pt x="84000" y="10287"/>
                </a:lnTo>
                <a:cubicBezTo>
                  <a:pt x="83809" y="10733"/>
                  <a:pt x="84127" y="10606"/>
                  <a:pt x="84191" y="10733"/>
                </a:cubicBezTo>
                <a:cubicBezTo>
                  <a:pt x="84102" y="11001"/>
                  <a:pt x="84040" y="11060"/>
                  <a:pt x="83980" y="11060"/>
                </a:cubicBezTo>
                <a:cubicBezTo>
                  <a:pt x="83933" y="11060"/>
                  <a:pt x="83887" y="11024"/>
                  <a:pt x="83830" y="11024"/>
                </a:cubicBezTo>
                <a:cubicBezTo>
                  <a:pt x="83804" y="11024"/>
                  <a:pt x="83776" y="11031"/>
                  <a:pt x="83745" y="11052"/>
                </a:cubicBezTo>
                <a:cubicBezTo>
                  <a:pt x="83682" y="11434"/>
                  <a:pt x="83745" y="11752"/>
                  <a:pt x="83554" y="12007"/>
                </a:cubicBezTo>
                <a:cubicBezTo>
                  <a:pt x="83554" y="12007"/>
                  <a:pt x="83526" y="12035"/>
                  <a:pt x="83507" y="12035"/>
                </a:cubicBezTo>
                <a:cubicBezTo>
                  <a:pt x="83498" y="12035"/>
                  <a:pt x="83490" y="12028"/>
                  <a:pt x="83490" y="12007"/>
                </a:cubicBezTo>
                <a:cubicBezTo>
                  <a:pt x="83490" y="12389"/>
                  <a:pt x="82981" y="13026"/>
                  <a:pt x="82981" y="13535"/>
                </a:cubicBezTo>
                <a:lnTo>
                  <a:pt x="82854" y="13535"/>
                </a:lnTo>
                <a:cubicBezTo>
                  <a:pt x="82981" y="13535"/>
                  <a:pt x="83108" y="13535"/>
                  <a:pt x="83172" y="13599"/>
                </a:cubicBezTo>
                <a:cubicBezTo>
                  <a:pt x="83045" y="13790"/>
                  <a:pt x="83108" y="14045"/>
                  <a:pt x="82917" y="14045"/>
                </a:cubicBezTo>
                <a:cubicBezTo>
                  <a:pt x="82981" y="13917"/>
                  <a:pt x="82917" y="13917"/>
                  <a:pt x="82917" y="13790"/>
                </a:cubicBezTo>
                <a:lnTo>
                  <a:pt x="82854" y="14045"/>
                </a:lnTo>
                <a:cubicBezTo>
                  <a:pt x="82829" y="14050"/>
                  <a:pt x="82809" y="14052"/>
                  <a:pt x="82793" y="14052"/>
                </a:cubicBezTo>
                <a:cubicBezTo>
                  <a:pt x="82600" y="14052"/>
                  <a:pt x="82966" y="13721"/>
                  <a:pt x="82790" y="13663"/>
                </a:cubicBezTo>
                <a:lnTo>
                  <a:pt x="82790" y="13663"/>
                </a:lnTo>
                <a:cubicBezTo>
                  <a:pt x="82663" y="14108"/>
                  <a:pt x="82535" y="14490"/>
                  <a:pt x="82280" y="14936"/>
                </a:cubicBezTo>
                <a:cubicBezTo>
                  <a:pt x="82124" y="14884"/>
                  <a:pt x="82478" y="14408"/>
                  <a:pt x="82405" y="14408"/>
                </a:cubicBezTo>
                <a:cubicBezTo>
                  <a:pt x="82389" y="14408"/>
                  <a:pt x="82351" y="14432"/>
                  <a:pt x="82280" y="14490"/>
                </a:cubicBezTo>
                <a:lnTo>
                  <a:pt x="82663" y="14045"/>
                </a:lnTo>
                <a:lnTo>
                  <a:pt x="82663" y="14045"/>
                </a:lnTo>
                <a:cubicBezTo>
                  <a:pt x="82570" y="14079"/>
                  <a:pt x="82516" y="14093"/>
                  <a:pt x="82485" y="14093"/>
                </a:cubicBezTo>
                <a:cubicBezTo>
                  <a:pt x="82370" y="14093"/>
                  <a:pt x="82608" y="13894"/>
                  <a:pt x="82467" y="13894"/>
                </a:cubicBezTo>
                <a:cubicBezTo>
                  <a:pt x="82441" y="13894"/>
                  <a:pt x="82401" y="13901"/>
                  <a:pt x="82344" y="13917"/>
                </a:cubicBezTo>
                <a:cubicBezTo>
                  <a:pt x="81898" y="14490"/>
                  <a:pt x="82026" y="14682"/>
                  <a:pt x="81580" y="15255"/>
                </a:cubicBezTo>
                <a:cubicBezTo>
                  <a:pt x="81580" y="15350"/>
                  <a:pt x="81628" y="15350"/>
                  <a:pt x="81675" y="15350"/>
                </a:cubicBezTo>
                <a:cubicBezTo>
                  <a:pt x="81723" y="15350"/>
                  <a:pt x="81771" y="15350"/>
                  <a:pt x="81771" y="15446"/>
                </a:cubicBezTo>
                <a:cubicBezTo>
                  <a:pt x="81389" y="16401"/>
                  <a:pt x="80879" y="15828"/>
                  <a:pt x="80688" y="16592"/>
                </a:cubicBezTo>
                <a:cubicBezTo>
                  <a:pt x="80688" y="16847"/>
                  <a:pt x="80879" y="17038"/>
                  <a:pt x="80434" y="17356"/>
                </a:cubicBezTo>
                <a:lnTo>
                  <a:pt x="80370" y="17102"/>
                </a:lnTo>
                <a:cubicBezTo>
                  <a:pt x="79924" y="17611"/>
                  <a:pt x="80370" y="17611"/>
                  <a:pt x="79797" y="18057"/>
                </a:cubicBezTo>
                <a:cubicBezTo>
                  <a:pt x="79797" y="17941"/>
                  <a:pt x="80061" y="17666"/>
                  <a:pt x="80012" y="17666"/>
                </a:cubicBezTo>
                <a:cubicBezTo>
                  <a:pt x="80007" y="17666"/>
                  <a:pt x="79999" y="17669"/>
                  <a:pt x="79988" y="17675"/>
                </a:cubicBezTo>
                <a:cubicBezTo>
                  <a:pt x="79606" y="17929"/>
                  <a:pt x="79924" y="17993"/>
                  <a:pt x="79669" y="18312"/>
                </a:cubicBezTo>
                <a:lnTo>
                  <a:pt x="79478" y="18248"/>
                </a:lnTo>
                <a:cubicBezTo>
                  <a:pt x="79096" y="18821"/>
                  <a:pt x="78587" y="19522"/>
                  <a:pt x="78077" y="20158"/>
                </a:cubicBezTo>
                <a:cubicBezTo>
                  <a:pt x="78077" y="20068"/>
                  <a:pt x="78077" y="19978"/>
                  <a:pt x="78032" y="19978"/>
                </a:cubicBezTo>
                <a:cubicBezTo>
                  <a:pt x="78014" y="19978"/>
                  <a:pt x="77987" y="19994"/>
                  <a:pt x="77950" y="20031"/>
                </a:cubicBezTo>
                <a:cubicBezTo>
                  <a:pt x="77632" y="20413"/>
                  <a:pt x="77249" y="20795"/>
                  <a:pt x="76867" y="21114"/>
                </a:cubicBezTo>
                <a:cubicBezTo>
                  <a:pt x="76485" y="21496"/>
                  <a:pt x="76039" y="21814"/>
                  <a:pt x="75594" y="22069"/>
                </a:cubicBezTo>
                <a:lnTo>
                  <a:pt x="75466" y="22451"/>
                </a:lnTo>
                <a:cubicBezTo>
                  <a:pt x="75403" y="22483"/>
                  <a:pt x="75355" y="22499"/>
                  <a:pt x="75331" y="22499"/>
                </a:cubicBezTo>
                <a:cubicBezTo>
                  <a:pt x="75307" y="22499"/>
                  <a:pt x="75307" y="22483"/>
                  <a:pt x="75339" y="22451"/>
                </a:cubicBezTo>
                <a:lnTo>
                  <a:pt x="75339" y="22451"/>
                </a:lnTo>
                <a:cubicBezTo>
                  <a:pt x="74957" y="22642"/>
                  <a:pt x="75339" y="22515"/>
                  <a:pt x="75275" y="22706"/>
                </a:cubicBezTo>
                <a:cubicBezTo>
                  <a:pt x="75218" y="22792"/>
                  <a:pt x="75147" y="22826"/>
                  <a:pt x="75099" y="22826"/>
                </a:cubicBezTo>
                <a:cubicBezTo>
                  <a:pt x="75040" y="22826"/>
                  <a:pt x="75014" y="22776"/>
                  <a:pt x="75084" y="22706"/>
                </a:cubicBezTo>
                <a:lnTo>
                  <a:pt x="75084" y="22706"/>
                </a:lnTo>
                <a:cubicBezTo>
                  <a:pt x="74766" y="23024"/>
                  <a:pt x="74511" y="23343"/>
                  <a:pt x="74193" y="23661"/>
                </a:cubicBezTo>
                <a:cubicBezTo>
                  <a:pt x="73874" y="23979"/>
                  <a:pt x="73492" y="24234"/>
                  <a:pt x="73046" y="24425"/>
                </a:cubicBezTo>
                <a:lnTo>
                  <a:pt x="73174" y="24298"/>
                </a:lnTo>
                <a:lnTo>
                  <a:pt x="73174" y="24298"/>
                </a:lnTo>
                <a:cubicBezTo>
                  <a:pt x="72664" y="24553"/>
                  <a:pt x="72855" y="24998"/>
                  <a:pt x="72346" y="25062"/>
                </a:cubicBezTo>
                <a:lnTo>
                  <a:pt x="72409" y="24998"/>
                </a:lnTo>
                <a:lnTo>
                  <a:pt x="72409" y="24998"/>
                </a:lnTo>
                <a:cubicBezTo>
                  <a:pt x="71900" y="25317"/>
                  <a:pt x="71390" y="25635"/>
                  <a:pt x="70817" y="25954"/>
                </a:cubicBezTo>
                <a:cubicBezTo>
                  <a:pt x="70372" y="26272"/>
                  <a:pt x="69862" y="26463"/>
                  <a:pt x="69353" y="26654"/>
                </a:cubicBezTo>
                <a:cubicBezTo>
                  <a:pt x="69353" y="26973"/>
                  <a:pt x="68206" y="27100"/>
                  <a:pt x="68334" y="27418"/>
                </a:cubicBezTo>
                <a:cubicBezTo>
                  <a:pt x="67824" y="27482"/>
                  <a:pt x="67315" y="27546"/>
                  <a:pt x="66869" y="27737"/>
                </a:cubicBezTo>
                <a:cubicBezTo>
                  <a:pt x="66614" y="27800"/>
                  <a:pt x="66614" y="28119"/>
                  <a:pt x="66296" y="28246"/>
                </a:cubicBezTo>
                <a:lnTo>
                  <a:pt x="66232" y="28055"/>
                </a:lnTo>
                <a:lnTo>
                  <a:pt x="65914" y="28374"/>
                </a:lnTo>
                <a:lnTo>
                  <a:pt x="65595" y="28246"/>
                </a:lnTo>
                <a:lnTo>
                  <a:pt x="65341" y="28437"/>
                </a:lnTo>
                <a:lnTo>
                  <a:pt x="65595" y="28437"/>
                </a:lnTo>
                <a:cubicBezTo>
                  <a:pt x="65383" y="28607"/>
                  <a:pt x="65114" y="28692"/>
                  <a:pt x="64845" y="28692"/>
                </a:cubicBezTo>
                <a:cubicBezTo>
                  <a:pt x="64711" y="28692"/>
                  <a:pt x="64576" y="28671"/>
                  <a:pt x="64449" y="28628"/>
                </a:cubicBezTo>
                <a:lnTo>
                  <a:pt x="63430" y="29138"/>
                </a:lnTo>
                <a:cubicBezTo>
                  <a:pt x="63430" y="29074"/>
                  <a:pt x="63621" y="29010"/>
                  <a:pt x="63748" y="28883"/>
                </a:cubicBezTo>
                <a:lnTo>
                  <a:pt x="63748" y="28883"/>
                </a:lnTo>
                <a:cubicBezTo>
                  <a:pt x="63594" y="28999"/>
                  <a:pt x="63516" y="29033"/>
                  <a:pt x="63469" y="29033"/>
                </a:cubicBezTo>
                <a:cubicBezTo>
                  <a:pt x="63403" y="29033"/>
                  <a:pt x="63401" y="28963"/>
                  <a:pt x="63335" y="28963"/>
                </a:cubicBezTo>
                <a:cubicBezTo>
                  <a:pt x="63294" y="28963"/>
                  <a:pt x="63230" y="28990"/>
                  <a:pt x="63112" y="29074"/>
                </a:cubicBezTo>
                <a:cubicBezTo>
                  <a:pt x="63175" y="29074"/>
                  <a:pt x="63112" y="29201"/>
                  <a:pt x="63112" y="29201"/>
                </a:cubicBezTo>
                <a:cubicBezTo>
                  <a:pt x="62666" y="29265"/>
                  <a:pt x="62220" y="29329"/>
                  <a:pt x="61774" y="29520"/>
                </a:cubicBezTo>
                <a:lnTo>
                  <a:pt x="61838" y="29329"/>
                </a:lnTo>
                <a:lnTo>
                  <a:pt x="61838" y="29329"/>
                </a:lnTo>
                <a:cubicBezTo>
                  <a:pt x="61074" y="29520"/>
                  <a:pt x="60182" y="29838"/>
                  <a:pt x="59291" y="29966"/>
                </a:cubicBezTo>
                <a:cubicBezTo>
                  <a:pt x="59609" y="29966"/>
                  <a:pt x="59609" y="30157"/>
                  <a:pt x="59291" y="30220"/>
                </a:cubicBezTo>
                <a:lnTo>
                  <a:pt x="59163" y="30093"/>
                </a:lnTo>
                <a:lnTo>
                  <a:pt x="59163" y="30093"/>
                </a:lnTo>
                <a:cubicBezTo>
                  <a:pt x="58972" y="30220"/>
                  <a:pt x="59418" y="30093"/>
                  <a:pt x="59099" y="30284"/>
                </a:cubicBezTo>
                <a:cubicBezTo>
                  <a:pt x="58781" y="30284"/>
                  <a:pt x="58845" y="30093"/>
                  <a:pt x="59036" y="30029"/>
                </a:cubicBezTo>
                <a:lnTo>
                  <a:pt x="59036" y="30029"/>
                </a:lnTo>
                <a:lnTo>
                  <a:pt x="58654" y="30157"/>
                </a:lnTo>
                <a:cubicBezTo>
                  <a:pt x="58654" y="30093"/>
                  <a:pt x="58717" y="30029"/>
                  <a:pt x="58717" y="29966"/>
                </a:cubicBezTo>
                <a:lnTo>
                  <a:pt x="58717" y="29966"/>
                </a:lnTo>
                <a:cubicBezTo>
                  <a:pt x="58661" y="30003"/>
                  <a:pt x="58570" y="30013"/>
                  <a:pt x="58466" y="30013"/>
                </a:cubicBezTo>
                <a:cubicBezTo>
                  <a:pt x="58356" y="30013"/>
                  <a:pt x="58230" y="30002"/>
                  <a:pt x="58112" y="30002"/>
                </a:cubicBezTo>
                <a:cubicBezTo>
                  <a:pt x="57968" y="30002"/>
                  <a:pt x="57836" y="30019"/>
                  <a:pt x="57762" y="30093"/>
                </a:cubicBezTo>
                <a:lnTo>
                  <a:pt x="57762" y="30029"/>
                </a:lnTo>
                <a:cubicBezTo>
                  <a:pt x="56807" y="30157"/>
                  <a:pt x="56425" y="30284"/>
                  <a:pt x="55661" y="30348"/>
                </a:cubicBezTo>
                <a:cubicBezTo>
                  <a:pt x="55661" y="30475"/>
                  <a:pt x="55406" y="30475"/>
                  <a:pt x="55151" y="30602"/>
                </a:cubicBezTo>
                <a:cubicBezTo>
                  <a:pt x="54693" y="30602"/>
                  <a:pt x="54234" y="30521"/>
                  <a:pt x="53710" y="30521"/>
                </a:cubicBezTo>
                <a:cubicBezTo>
                  <a:pt x="53579" y="30521"/>
                  <a:pt x="53444" y="30526"/>
                  <a:pt x="53304" y="30539"/>
                </a:cubicBezTo>
                <a:cubicBezTo>
                  <a:pt x="52858" y="30666"/>
                  <a:pt x="53177" y="30730"/>
                  <a:pt x="52986" y="30794"/>
                </a:cubicBezTo>
                <a:cubicBezTo>
                  <a:pt x="52922" y="30666"/>
                  <a:pt x="52222" y="30666"/>
                  <a:pt x="52604" y="30539"/>
                </a:cubicBezTo>
                <a:lnTo>
                  <a:pt x="52604" y="30539"/>
                </a:lnTo>
                <a:cubicBezTo>
                  <a:pt x="51903" y="30602"/>
                  <a:pt x="51203" y="30666"/>
                  <a:pt x="50566" y="30794"/>
                </a:cubicBezTo>
                <a:cubicBezTo>
                  <a:pt x="50630" y="30857"/>
                  <a:pt x="50757" y="30857"/>
                  <a:pt x="50693" y="30921"/>
                </a:cubicBezTo>
                <a:cubicBezTo>
                  <a:pt x="50681" y="30933"/>
                  <a:pt x="50660" y="30938"/>
                  <a:pt x="50633" y="30938"/>
                </a:cubicBezTo>
                <a:cubicBezTo>
                  <a:pt x="50528" y="30938"/>
                  <a:pt x="50342" y="30859"/>
                  <a:pt x="50315" y="30806"/>
                </a:cubicBezTo>
                <a:lnTo>
                  <a:pt x="50315" y="30806"/>
                </a:lnTo>
                <a:cubicBezTo>
                  <a:pt x="50131" y="30842"/>
                  <a:pt x="49938" y="30856"/>
                  <a:pt x="49739" y="30856"/>
                </a:cubicBezTo>
                <a:cubicBezTo>
                  <a:pt x="49012" y="30856"/>
                  <a:pt x="48212" y="30668"/>
                  <a:pt x="47528" y="30668"/>
                </a:cubicBezTo>
                <a:cubicBezTo>
                  <a:pt x="47242" y="30668"/>
                  <a:pt x="46977" y="30701"/>
                  <a:pt x="46745" y="30794"/>
                </a:cubicBezTo>
                <a:lnTo>
                  <a:pt x="46808" y="30794"/>
                </a:lnTo>
                <a:lnTo>
                  <a:pt x="45853" y="30985"/>
                </a:lnTo>
                <a:cubicBezTo>
                  <a:pt x="45407" y="30985"/>
                  <a:pt x="46108" y="30857"/>
                  <a:pt x="45790" y="30794"/>
                </a:cubicBezTo>
                <a:lnTo>
                  <a:pt x="45790" y="30794"/>
                </a:lnTo>
                <a:cubicBezTo>
                  <a:pt x="44771" y="31112"/>
                  <a:pt x="44134" y="30857"/>
                  <a:pt x="43306" y="31176"/>
                </a:cubicBezTo>
                <a:cubicBezTo>
                  <a:pt x="43153" y="31099"/>
                  <a:pt x="42967" y="31069"/>
                  <a:pt x="42760" y="31069"/>
                </a:cubicBezTo>
                <a:cubicBezTo>
                  <a:pt x="41930" y="31069"/>
                  <a:pt x="40759" y="31558"/>
                  <a:pt x="39994" y="31558"/>
                </a:cubicBezTo>
                <a:lnTo>
                  <a:pt x="40058" y="31621"/>
                </a:lnTo>
                <a:cubicBezTo>
                  <a:pt x="39994" y="31664"/>
                  <a:pt x="39945" y="31678"/>
                  <a:pt x="39900" y="31678"/>
                </a:cubicBezTo>
                <a:cubicBezTo>
                  <a:pt x="39810" y="31678"/>
                  <a:pt x="39740" y="31621"/>
                  <a:pt x="39612" y="31621"/>
                </a:cubicBezTo>
                <a:cubicBezTo>
                  <a:pt x="39676" y="31685"/>
                  <a:pt x="39867" y="31621"/>
                  <a:pt x="39740" y="31749"/>
                </a:cubicBezTo>
                <a:cubicBezTo>
                  <a:pt x="37702" y="32322"/>
                  <a:pt x="35791" y="33086"/>
                  <a:pt x="33944" y="34169"/>
                </a:cubicBezTo>
                <a:cubicBezTo>
                  <a:pt x="33371" y="34678"/>
                  <a:pt x="33944" y="34869"/>
                  <a:pt x="33116" y="35379"/>
                </a:cubicBezTo>
                <a:lnTo>
                  <a:pt x="33116" y="34997"/>
                </a:lnTo>
                <a:cubicBezTo>
                  <a:pt x="32925" y="35315"/>
                  <a:pt x="32671" y="35634"/>
                  <a:pt x="32416" y="35952"/>
                </a:cubicBezTo>
                <a:lnTo>
                  <a:pt x="32034" y="36461"/>
                </a:lnTo>
                <a:lnTo>
                  <a:pt x="31715" y="36971"/>
                </a:lnTo>
                <a:cubicBezTo>
                  <a:pt x="31270" y="37608"/>
                  <a:pt x="30951" y="38372"/>
                  <a:pt x="30760" y="39136"/>
                </a:cubicBezTo>
                <a:cubicBezTo>
                  <a:pt x="30760" y="39009"/>
                  <a:pt x="30696" y="39009"/>
                  <a:pt x="30760" y="38881"/>
                </a:cubicBezTo>
                <a:lnTo>
                  <a:pt x="30760" y="38881"/>
                </a:lnTo>
                <a:cubicBezTo>
                  <a:pt x="30505" y="39136"/>
                  <a:pt x="30442" y="40028"/>
                  <a:pt x="30569" y="40028"/>
                </a:cubicBezTo>
                <a:cubicBezTo>
                  <a:pt x="30544" y="40130"/>
                  <a:pt x="30518" y="40150"/>
                  <a:pt x="30489" y="40150"/>
                </a:cubicBezTo>
                <a:cubicBezTo>
                  <a:pt x="30469" y="40150"/>
                  <a:pt x="30447" y="40141"/>
                  <a:pt x="30423" y="40141"/>
                </a:cubicBezTo>
                <a:cubicBezTo>
                  <a:pt x="30392" y="40141"/>
                  <a:pt x="30357" y="40155"/>
                  <a:pt x="30314" y="40219"/>
                </a:cubicBezTo>
                <a:cubicBezTo>
                  <a:pt x="30187" y="40537"/>
                  <a:pt x="30314" y="40983"/>
                  <a:pt x="30187" y="41174"/>
                </a:cubicBezTo>
                <a:lnTo>
                  <a:pt x="30187" y="41047"/>
                </a:lnTo>
                <a:cubicBezTo>
                  <a:pt x="30187" y="41222"/>
                  <a:pt x="30080" y="41826"/>
                  <a:pt x="30160" y="41826"/>
                </a:cubicBezTo>
                <a:cubicBezTo>
                  <a:pt x="30168" y="41826"/>
                  <a:pt x="30176" y="41821"/>
                  <a:pt x="30187" y="41811"/>
                </a:cubicBezTo>
                <a:lnTo>
                  <a:pt x="30187" y="41811"/>
                </a:lnTo>
                <a:cubicBezTo>
                  <a:pt x="30060" y="42384"/>
                  <a:pt x="30187" y="42893"/>
                  <a:pt x="29996" y="43276"/>
                </a:cubicBezTo>
                <a:cubicBezTo>
                  <a:pt x="30187" y="43594"/>
                  <a:pt x="29869" y="44231"/>
                  <a:pt x="30123" y="44358"/>
                </a:cubicBezTo>
                <a:cubicBezTo>
                  <a:pt x="30116" y="44356"/>
                  <a:pt x="30108" y="44355"/>
                  <a:pt x="30101" y="44355"/>
                </a:cubicBezTo>
                <a:cubicBezTo>
                  <a:pt x="29869" y="44355"/>
                  <a:pt x="29872" y="45323"/>
                  <a:pt x="29996" y="45632"/>
                </a:cubicBezTo>
                <a:cubicBezTo>
                  <a:pt x="29988" y="45616"/>
                  <a:pt x="29980" y="45609"/>
                  <a:pt x="29971" y="45609"/>
                </a:cubicBezTo>
                <a:cubicBezTo>
                  <a:pt x="29927" y="45609"/>
                  <a:pt x="29883" y="45808"/>
                  <a:pt x="29839" y="45808"/>
                </a:cubicBezTo>
                <a:cubicBezTo>
                  <a:pt x="29828" y="45808"/>
                  <a:pt x="29816" y="45794"/>
                  <a:pt x="29805" y="45759"/>
                </a:cubicBezTo>
                <a:lnTo>
                  <a:pt x="29805" y="45759"/>
                </a:lnTo>
                <a:cubicBezTo>
                  <a:pt x="29805" y="46167"/>
                  <a:pt x="29805" y="46468"/>
                  <a:pt x="29902" y="46468"/>
                </a:cubicBezTo>
                <a:cubicBezTo>
                  <a:pt x="29911" y="46468"/>
                  <a:pt x="29921" y="46465"/>
                  <a:pt x="29932" y="46460"/>
                </a:cubicBezTo>
                <a:lnTo>
                  <a:pt x="29932" y="46460"/>
                </a:lnTo>
                <a:cubicBezTo>
                  <a:pt x="29614" y="47160"/>
                  <a:pt x="30187" y="47924"/>
                  <a:pt x="29741" y="48307"/>
                </a:cubicBezTo>
                <a:cubicBezTo>
                  <a:pt x="29869" y="49389"/>
                  <a:pt x="29932" y="50472"/>
                  <a:pt x="29869" y="51554"/>
                </a:cubicBezTo>
                <a:cubicBezTo>
                  <a:pt x="29614" y="51491"/>
                  <a:pt x="29932" y="50408"/>
                  <a:pt x="29677" y="50408"/>
                </a:cubicBezTo>
                <a:cubicBezTo>
                  <a:pt x="29741" y="51236"/>
                  <a:pt x="29741" y="52128"/>
                  <a:pt x="29677" y="52892"/>
                </a:cubicBezTo>
                <a:cubicBezTo>
                  <a:pt x="29646" y="52954"/>
                  <a:pt x="29623" y="52978"/>
                  <a:pt x="29605" y="52978"/>
                </a:cubicBezTo>
                <a:cubicBezTo>
                  <a:pt x="29550" y="52978"/>
                  <a:pt x="29550" y="52749"/>
                  <a:pt x="29550" y="52701"/>
                </a:cubicBezTo>
                <a:cubicBezTo>
                  <a:pt x="29550" y="53656"/>
                  <a:pt x="29168" y="54484"/>
                  <a:pt x="29104" y="55376"/>
                </a:cubicBezTo>
                <a:cubicBezTo>
                  <a:pt x="29127" y="55358"/>
                  <a:pt x="29148" y="55350"/>
                  <a:pt x="29166" y="55350"/>
                </a:cubicBezTo>
                <a:cubicBezTo>
                  <a:pt x="29343" y="55350"/>
                  <a:pt x="29304" y="56097"/>
                  <a:pt x="29354" y="56196"/>
                </a:cubicBezTo>
                <a:lnTo>
                  <a:pt x="29354" y="56196"/>
                </a:lnTo>
                <a:cubicBezTo>
                  <a:pt x="29318" y="56145"/>
                  <a:pt x="29286" y="56124"/>
                  <a:pt x="29257" y="56124"/>
                </a:cubicBezTo>
                <a:cubicBezTo>
                  <a:pt x="29123" y="56124"/>
                  <a:pt x="29041" y="56558"/>
                  <a:pt x="28891" y="56558"/>
                </a:cubicBezTo>
                <a:cubicBezTo>
                  <a:pt x="28843" y="56558"/>
                  <a:pt x="28788" y="56513"/>
                  <a:pt x="28722" y="56394"/>
                </a:cubicBezTo>
                <a:lnTo>
                  <a:pt x="28722" y="56394"/>
                </a:lnTo>
                <a:cubicBezTo>
                  <a:pt x="28722" y="56522"/>
                  <a:pt x="28722" y="56649"/>
                  <a:pt x="28786" y="56649"/>
                </a:cubicBezTo>
                <a:cubicBezTo>
                  <a:pt x="28751" y="56719"/>
                  <a:pt x="28716" y="56770"/>
                  <a:pt x="28692" y="56770"/>
                </a:cubicBezTo>
                <a:cubicBezTo>
                  <a:pt x="28672" y="56770"/>
                  <a:pt x="28659" y="56735"/>
                  <a:pt x="28659" y="56649"/>
                </a:cubicBezTo>
                <a:lnTo>
                  <a:pt x="28659" y="56649"/>
                </a:lnTo>
                <a:cubicBezTo>
                  <a:pt x="28531" y="57222"/>
                  <a:pt x="28722" y="57095"/>
                  <a:pt x="28531" y="57604"/>
                </a:cubicBezTo>
                <a:cubicBezTo>
                  <a:pt x="28467" y="57604"/>
                  <a:pt x="28531" y="57477"/>
                  <a:pt x="28467" y="57413"/>
                </a:cubicBezTo>
                <a:cubicBezTo>
                  <a:pt x="28467" y="57732"/>
                  <a:pt x="28340" y="58050"/>
                  <a:pt x="28213" y="58369"/>
                </a:cubicBezTo>
                <a:cubicBezTo>
                  <a:pt x="28213" y="58369"/>
                  <a:pt x="28195" y="58369"/>
                  <a:pt x="28179" y="58362"/>
                </a:cubicBezTo>
                <a:lnTo>
                  <a:pt x="28179" y="58362"/>
                </a:lnTo>
                <a:cubicBezTo>
                  <a:pt x="27992" y="59022"/>
                  <a:pt x="27741" y="59679"/>
                  <a:pt x="27321" y="60279"/>
                </a:cubicBezTo>
                <a:cubicBezTo>
                  <a:pt x="27307" y="60209"/>
                  <a:pt x="27290" y="60182"/>
                  <a:pt x="27270" y="60182"/>
                </a:cubicBezTo>
                <a:cubicBezTo>
                  <a:pt x="27203" y="60182"/>
                  <a:pt x="27103" y="60475"/>
                  <a:pt x="26969" y="60475"/>
                </a:cubicBezTo>
                <a:cubicBezTo>
                  <a:pt x="26959" y="60475"/>
                  <a:pt x="26949" y="60474"/>
                  <a:pt x="26939" y="60470"/>
                </a:cubicBezTo>
                <a:lnTo>
                  <a:pt x="26684" y="60852"/>
                </a:lnTo>
                <a:lnTo>
                  <a:pt x="26684" y="60852"/>
                </a:lnTo>
                <a:lnTo>
                  <a:pt x="26875" y="60789"/>
                </a:lnTo>
                <a:lnTo>
                  <a:pt x="26875" y="60789"/>
                </a:lnTo>
                <a:cubicBezTo>
                  <a:pt x="26684" y="61107"/>
                  <a:pt x="26621" y="61489"/>
                  <a:pt x="26302" y="61744"/>
                </a:cubicBezTo>
                <a:lnTo>
                  <a:pt x="26430" y="61425"/>
                </a:lnTo>
                <a:lnTo>
                  <a:pt x="26430" y="61425"/>
                </a:lnTo>
                <a:cubicBezTo>
                  <a:pt x="26302" y="61680"/>
                  <a:pt x="26175" y="61871"/>
                  <a:pt x="26047" y="62062"/>
                </a:cubicBezTo>
                <a:cubicBezTo>
                  <a:pt x="26111" y="61999"/>
                  <a:pt x="26239" y="61871"/>
                  <a:pt x="26366" y="61808"/>
                </a:cubicBezTo>
                <a:lnTo>
                  <a:pt x="26366" y="61808"/>
                </a:lnTo>
                <a:cubicBezTo>
                  <a:pt x="26175" y="62190"/>
                  <a:pt x="26621" y="61935"/>
                  <a:pt x="26239" y="62317"/>
                </a:cubicBezTo>
                <a:cubicBezTo>
                  <a:pt x="26239" y="62312"/>
                  <a:pt x="26237" y="62310"/>
                  <a:pt x="26233" y="62310"/>
                </a:cubicBezTo>
                <a:cubicBezTo>
                  <a:pt x="26191" y="62310"/>
                  <a:pt x="25906" y="62645"/>
                  <a:pt x="25729" y="62763"/>
                </a:cubicBezTo>
                <a:cubicBezTo>
                  <a:pt x="25665" y="62954"/>
                  <a:pt x="25474" y="63209"/>
                  <a:pt x="25283" y="63336"/>
                </a:cubicBezTo>
                <a:cubicBezTo>
                  <a:pt x="25220" y="63336"/>
                  <a:pt x="25156" y="63145"/>
                  <a:pt x="25092" y="63145"/>
                </a:cubicBezTo>
                <a:cubicBezTo>
                  <a:pt x="25092" y="63463"/>
                  <a:pt x="24455" y="63909"/>
                  <a:pt x="24455" y="64228"/>
                </a:cubicBezTo>
                <a:cubicBezTo>
                  <a:pt x="24455" y="64100"/>
                  <a:pt x="24392" y="64037"/>
                  <a:pt x="24328" y="64037"/>
                </a:cubicBezTo>
                <a:lnTo>
                  <a:pt x="24328" y="64228"/>
                </a:lnTo>
                <a:cubicBezTo>
                  <a:pt x="24264" y="64291"/>
                  <a:pt x="24217" y="64323"/>
                  <a:pt x="24177" y="64323"/>
                </a:cubicBezTo>
                <a:cubicBezTo>
                  <a:pt x="24137" y="64323"/>
                  <a:pt x="24105" y="64291"/>
                  <a:pt x="24073" y="64228"/>
                </a:cubicBezTo>
                <a:lnTo>
                  <a:pt x="24073" y="64228"/>
                </a:lnTo>
                <a:cubicBezTo>
                  <a:pt x="23691" y="64673"/>
                  <a:pt x="24455" y="64355"/>
                  <a:pt x="23882" y="64737"/>
                </a:cubicBezTo>
                <a:lnTo>
                  <a:pt x="23946" y="64610"/>
                </a:lnTo>
                <a:lnTo>
                  <a:pt x="23946" y="64610"/>
                </a:lnTo>
                <a:cubicBezTo>
                  <a:pt x="23373" y="64992"/>
                  <a:pt x="22991" y="65565"/>
                  <a:pt x="22418" y="65883"/>
                </a:cubicBezTo>
                <a:cubicBezTo>
                  <a:pt x="22163" y="65820"/>
                  <a:pt x="22863" y="65501"/>
                  <a:pt x="22545" y="65501"/>
                </a:cubicBezTo>
                <a:lnTo>
                  <a:pt x="21526" y="66456"/>
                </a:lnTo>
                <a:cubicBezTo>
                  <a:pt x="21208" y="66775"/>
                  <a:pt x="20825" y="67030"/>
                  <a:pt x="20443" y="67221"/>
                </a:cubicBezTo>
                <a:lnTo>
                  <a:pt x="20571" y="67157"/>
                </a:lnTo>
                <a:lnTo>
                  <a:pt x="20571" y="67157"/>
                </a:lnTo>
                <a:cubicBezTo>
                  <a:pt x="20631" y="67459"/>
                  <a:pt x="20006" y="67360"/>
                  <a:pt x="19669" y="67674"/>
                </a:cubicBezTo>
                <a:lnTo>
                  <a:pt x="19669" y="67674"/>
                </a:lnTo>
                <a:cubicBezTo>
                  <a:pt x="19687" y="67611"/>
                  <a:pt x="19615" y="67539"/>
                  <a:pt x="19615" y="67539"/>
                </a:cubicBezTo>
                <a:cubicBezTo>
                  <a:pt x="19042" y="67921"/>
                  <a:pt x="18405" y="68303"/>
                  <a:pt x="17832" y="68685"/>
                </a:cubicBezTo>
                <a:lnTo>
                  <a:pt x="17896" y="68558"/>
                </a:lnTo>
                <a:lnTo>
                  <a:pt x="17896" y="68558"/>
                </a:lnTo>
                <a:cubicBezTo>
                  <a:pt x="17514" y="68685"/>
                  <a:pt x="17004" y="68940"/>
                  <a:pt x="16622" y="69068"/>
                </a:cubicBezTo>
                <a:cubicBezTo>
                  <a:pt x="16559" y="69131"/>
                  <a:pt x="16368" y="69259"/>
                  <a:pt x="16559" y="69259"/>
                </a:cubicBezTo>
                <a:cubicBezTo>
                  <a:pt x="15985" y="69322"/>
                  <a:pt x="15412" y="69513"/>
                  <a:pt x="14903" y="69768"/>
                </a:cubicBezTo>
                <a:cubicBezTo>
                  <a:pt x="14393" y="70086"/>
                  <a:pt x="13884" y="70214"/>
                  <a:pt x="13311" y="70214"/>
                </a:cubicBezTo>
                <a:cubicBezTo>
                  <a:pt x="13420" y="70214"/>
                  <a:pt x="13529" y="70073"/>
                  <a:pt x="13518" y="70073"/>
                </a:cubicBezTo>
                <a:cubicBezTo>
                  <a:pt x="13516" y="70073"/>
                  <a:pt x="13511" y="70077"/>
                  <a:pt x="13502" y="70086"/>
                </a:cubicBezTo>
                <a:lnTo>
                  <a:pt x="12610" y="70341"/>
                </a:lnTo>
                <a:cubicBezTo>
                  <a:pt x="12738" y="70469"/>
                  <a:pt x="12738" y="70405"/>
                  <a:pt x="12992" y="70469"/>
                </a:cubicBezTo>
                <a:cubicBezTo>
                  <a:pt x="12801" y="70596"/>
                  <a:pt x="12610" y="70723"/>
                  <a:pt x="12419" y="70787"/>
                </a:cubicBezTo>
                <a:cubicBezTo>
                  <a:pt x="12801" y="70596"/>
                  <a:pt x="12355" y="70532"/>
                  <a:pt x="12164" y="70532"/>
                </a:cubicBezTo>
                <a:cubicBezTo>
                  <a:pt x="12228" y="70532"/>
                  <a:pt x="12164" y="70596"/>
                  <a:pt x="12164" y="70660"/>
                </a:cubicBezTo>
                <a:cubicBezTo>
                  <a:pt x="12073" y="70625"/>
                  <a:pt x="12015" y="70612"/>
                  <a:pt x="11976" y="70612"/>
                </a:cubicBezTo>
                <a:cubicBezTo>
                  <a:pt x="11815" y="70612"/>
                  <a:pt x="12012" y="70857"/>
                  <a:pt x="11642" y="70857"/>
                </a:cubicBezTo>
                <a:cubicBezTo>
                  <a:pt x="11608" y="70857"/>
                  <a:pt x="11571" y="70855"/>
                  <a:pt x="11528" y="70851"/>
                </a:cubicBezTo>
                <a:lnTo>
                  <a:pt x="11528" y="70787"/>
                </a:lnTo>
                <a:cubicBezTo>
                  <a:pt x="11273" y="70914"/>
                  <a:pt x="11082" y="70978"/>
                  <a:pt x="10827" y="71042"/>
                </a:cubicBezTo>
                <a:cubicBezTo>
                  <a:pt x="10700" y="70914"/>
                  <a:pt x="11018" y="70914"/>
                  <a:pt x="11018" y="70787"/>
                </a:cubicBezTo>
                <a:lnTo>
                  <a:pt x="11018" y="70787"/>
                </a:lnTo>
                <a:cubicBezTo>
                  <a:pt x="10745" y="70842"/>
                  <a:pt x="10471" y="71131"/>
                  <a:pt x="10157" y="71131"/>
                </a:cubicBezTo>
                <a:cubicBezTo>
                  <a:pt x="10106" y="71131"/>
                  <a:pt x="10053" y="71123"/>
                  <a:pt x="9999" y="71105"/>
                </a:cubicBezTo>
                <a:cubicBezTo>
                  <a:pt x="10190" y="71042"/>
                  <a:pt x="10381" y="70978"/>
                  <a:pt x="10572" y="70914"/>
                </a:cubicBezTo>
                <a:cubicBezTo>
                  <a:pt x="10445" y="70883"/>
                  <a:pt x="10333" y="70867"/>
                  <a:pt x="10222" y="70867"/>
                </a:cubicBezTo>
                <a:cubicBezTo>
                  <a:pt x="10111" y="70867"/>
                  <a:pt x="9999" y="70883"/>
                  <a:pt x="9872" y="70914"/>
                </a:cubicBezTo>
                <a:lnTo>
                  <a:pt x="9426" y="70914"/>
                </a:lnTo>
                <a:cubicBezTo>
                  <a:pt x="8980" y="71360"/>
                  <a:pt x="8534" y="71105"/>
                  <a:pt x="7898" y="71360"/>
                </a:cubicBezTo>
                <a:cubicBezTo>
                  <a:pt x="8471" y="71105"/>
                  <a:pt x="8025" y="71233"/>
                  <a:pt x="8025" y="71042"/>
                </a:cubicBezTo>
                <a:cubicBezTo>
                  <a:pt x="7898" y="70978"/>
                  <a:pt x="7643" y="70914"/>
                  <a:pt x="7707" y="70851"/>
                </a:cubicBezTo>
                <a:lnTo>
                  <a:pt x="7707" y="70851"/>
                </a:lnTo>
                <a:cubicBezTo>
                  <a:pt x="7627" y="70910"/>
                  <a:pt x="7548" y="70926"/>
                  <a:pt x="7465" y="70926"/>
                </a:cubicBezTo>
                <a:cubicBezTo>
                  <a:pt x="7364" y="70926"/>
                  <a:pt x="7257" y="70902"/>
                  <a:pt x="7138" y="70902"/>
                </a:cubicBezTo>
                <a:cubicBezTo>
                  <a:pt x="7040" y="70902"/>
                  <a:pt x="6934" y="70919"/>
                  <a:pt x="6815" y="70978"/>
                </a:cubicBezTo>
                <a:cubicBezTo>
                  <a:pt x="6815" y="70978"/>
                  <a:pt x="6497" y="70978"/>
                  <a:pt x="6560" y="70851"/>
                </a:cubicBezTo>
                <a:lnTo>
                  <a:pt x="6560" y="70851"/>
                </a:lnTo>
                <a:cubicBezTo>
                  <a:pt x="6178" y="70914"/>
                  <a:pt x="6688" y="70978"/>
                  <a:pt x="6624" y="71042"/>
                </a:cubicBezTo>
                <a:cubicBezTo>
                  <a:pt x="6517" y="71077"/>
                  <a:pt x="6403" y="71091"/>
                  <a:pt x="6284" y="71091"/>
                </a:cubicBezTo>
                <a:cubicBezTo>
                  <a:pt x="5913" y="71091"/>
                  <a:pt x="5486" y="70961"/>
                  <a:pt x="5028" y="70961"/>
                </a:cubicBezTo>
                <a:cubicBezTo>
                  <a:pt x="4843" y="70961"/>
                  <a:pt x="4652" y="70982"/>
                  <a:pt x="4459" y="71042"/>
                </a:cubicBezTo>
                <a:cubicBezTo>
                  <a:pt x="3694" y="71105"/>
                  <a:pt x="3567" y="71233"/>
                  <a:pt x="2867" y="71296"/>
                </a:cubicBezTo>
                <a:cubicBezTo>
                  <a:pt x="2612" y="71169"/>
                  <a:pt x="3058" y="71105"/>
                  <a:pt x="3058" y="71105"/>
                </a:cubicBezTo>
                <a:cubicBezTo>
                  <a:pt x="2739" y="70978"/>
                  <a:pt x="2421" y="70914"/>
                  <a:pt x="2102" y="70914"/>
                </a:cubicBezTo>
                <a:cubicBezTo>
                  <a:pt x="2166" y="70914"/>
                  <a:pt x="2102" y="70851"/>
                  <a:pt x="2039" y="70787"/>
                </a:cubicBezTo>
                <a:cubicBezTo>
                  <a:pt x="1870" y="70787"/>
                  <a:pt x="1808" y="70823"/>
                  <a:pt x="1741" y="70837"/>
                </a:cubicBezTo>
                <a:lnTo>
                  <a:pt x="1741" y="70837"/>
                </a:lnTo>
                <a:cubicBezTo>
                  <a:pt x="1802" y="70839"/>
                  <a:pt x="1859" y="70843"/>
                  <a:pt x="1911" y="70851"/>
                </a:cubicBezTo>
                <a:lnTo>
                  <a:pt x="1657" y="71105"/>
                </a:lnTo>
                <a:lnTo>
                  <a:pt x="2230" y="70978"/>
                </a:lnTo>
                <a:lnTo>
                  <a:pt x="2230" y="70978"/>
                </a:lnTo>
                <a:cubicBezTo>
                  <a:pt x="2293" y="71042"/>
                  <a:pt x="2357" y="71169"/>
                  <a:pt x="2102" y="71169"/>
                </a:cubicBezTo>
                <a:cubicBezTo>
                  <a:pt x="2262" y="71265"/>
                  <a:pt x="2341" y="71265"/>
                  <a:pt x="2413" y="71265"/>
                </a:cubicBezTo>
                <a:cubicBezTo>
                  <a:pt x="2484" y="71265"/>
                  <a:pt x="2548" y="71265"/>
                  <a:pt x="2675" y="71360"/>
                </a:cubicBezTo>
                <a:lnTo>
                  <a:pt x="3058" y="71360"/>
                </a:lnTo>
                <a:cubicBezTo>
                  <a:pt x="3003" y="71360"/>
                  <a:pt x="3042" y="71501"/>
                  <a:pt x="2934" y="71501"/>
                </a:cubicBezTo>
                <a:cubicBezTo>
                  <a:pt x="2922" y="71501"/>
                  <a:pt x="2908" y="71499"/>
                  <a:pt x="2891" y="71495"/>
                </a:cubicBezTo>
                <a:lnTo>
                  <a:pt x="2891" y="71495"/>
                </a:lnTo>
                <a:cubicBezTo>
                  <a:pt x="3046" y="71538"/>
                  <a:pt x="3185" y="71552"/>
                  <a:pt x="3310" y="71552"/>
                </a:cubicBezTo>
                <a:cubicBezTo>
                  <a:pt x="3527" y="71552"/>
                  <a:pt x="3700" y="71511"/>
                  <a:pt x="3835" y="71511"/>
                </a:cubicBezTo>
                <a:cubicBezTo>
                  <a:pt x="3936" y="71511"/>
                  <a:pt x="4016" y="71534"/>
                  <a:pt x="4077" y="71615"/>
                </a:cubicBezTo>
                <a:cubicBezTo>
                  <a:pt x="4904" y="71615"/>
                  <a:pt x="4140" y="71424"/>
                  <a:pt x="4777" y="71233"/>
                </a:cubicBezTo>
                <a:lnTo>
                  <a:pt x="4777" y="71233"/>
                </a:lnTo>
                <a:lnTo>
                  <a:pt x="5223" y="71742"/>
                </a:lnTo>
                <a:lnTo>
                  <a:pt x="5287" y="71551"/>
                </a:lnTo>
                <a:cubicBezTo>
                  <a:pt x="5350" y="71551"/>
                  <a:pt x="5541" y="71551"/>
                  <a:pt x="5541" y="71615"/>
                </a:cubicBezTo>
                <a:cubicBezTo>
                  <a:pt x="5860" y="71551"/>
                  <a:pt x="5478" y="71551"/>
                  <a:pt x="5669" y="71424"/>
                </a:cubicBezTo>
                <a:lnTo>
                  <a:pt x="5669" y="71424"/>
                </a:lnTo>
                <a:cubicBezTo>
                  <a:pt x="5812" y="71495"/>
                  <a:pt x="6009" y="71504"/>
                  <a:pt x="6206" y="71504"/>
                </a:cubicBezTo>
                <a:cubicBezTo>
                  <a:pt x="6272" y="71504"/>
                  <a:pt x="6337" y="71503"/>
                  <a:pt x="6401" y="71503"/>
                </a:cubicBezTo>
                <a:cubicBezTo>
                  <a:pt x="6656" y="71503"/>
                  <a:pt x="6879" y="71519"/>
                  <a:pt x="6942" y="71679"/>
                </a:cubicBezTo>
                <a:cubicBezTo>
                  <a:pt x="7070" y="71488"/>
                  <a:pt x="6497" y="71551"/>
                  <a:pt x="6942" y="71424"/>
                </a:cubicBezTo>
                <a:lnTo>
                  <a:pt x="6942" y="71424"/>
                </a:lnTo>
                <a:cubicBezTo>
                  <a:pt x="6982" y="71523"/>
                  <a:pt x="7046" y="71554"/>
                  <a:pt x="7127" y="71554"/>
                </a:cubicBezTo>
                <a:cubicBezTo>
                  <a:pt x="7267" y="71554"/>
                  <a:pt x="7458" y="71461"/>
                  <a:pt x="7660" y="71461"/>
                </a:cubicBezTo>
                <a:cubicBezTo>
                  <a:pt x="7717" y="71461"/>
                  <a:pt x="7776" y="71468"/>
                  <a:pt x="7834" y="71488"/>
                </a:cubicBezTo>
                <a:cubicBezTo>
                  <a:pt x="7707" y="71679"/>
                  <a:pt x="7324" y="71615"/>
                  <a:pt x="7770" y="71742"/>
                </a:cubicBezTo>
                <a:cubicBezTo>
                  <a:pt x="7830" y="71643"/>
                  <a:pt x="7926" y="71612"/>
                  <a:pt x="8040" y="71612"/>
                </a:cubicBezTo>
                <a:cubicBezTo>
                  <a:pt x="8237" y="71612"/>
                  <a:pt x="8487" y="71706"/>
                  <a:pt x="8691" y="71706"/>
                </a:cubicBezTo>
                <a:cubicBezTo>
                  <a:pt x="8750" y="71706"/>
                  <a:pt x="8804" y="71698"/>
                  <a:pt x="8853" y="71679"/>
                </a:cubicBezTo>
                <a:cubicBezTo>
                  <a:pt x="8853" y="71424"/>
                  <a:pt x="9553" y="71488"/>
                  <a:pt x="10063" y="71360"/>
                </a:cubicBezTo>
                <a:cubicBezTo>
                  <a:pt x="10212" y="71379"/>
                  <a:pt x="10367" y="71387"/>
                  <a:pt x="10524" y="71387"/>
                </a:cubicBezTo>
                <a:cubicBezTo>
                  <a:pt x="10903" y="71387"/>
                  <a:pt x="11295" y="71341"/>
                  <a:pt x="11655" y="71296"/>
                </a:cubicBezTo>
                <a:cubicBezTo>
                  <a:pt x="11719" y="71105"/>
                  <a:pt x="12228" y="71042"/>
                  <a:pt x="12610" y="70914"/>
                </a:cubicBezTo>
                <a:lnTo>
                  <a:pt x="12610" y="70914"/>
                </a:lnTo>
                <a:cubicBezTo>
                  <a:pt x="12610" y="71042"/>
                  <a:pt x="12610" y="71105"/>
                  <a:pt x="12355" y="71233"/>
                </a:cubicBezTo>
                <a:lnTo>
                  <a:pt x="12738" y="71105"/>
                </a:lnTo>
                <a:cubicBezTo>
                  <a:pt x="12801" y="70978"/>
                  <a:pt x="12992" y="70914"/>
                  <a:pt x="13120" y="70914"/>
                </a:cubicBezTo>
                <a:lnTo>
                  <a:pt x="13056" y="71042"/>
                </a:lnTo>
                <a:cubicBezTo>
                  <a:pt x="13565" y="70851"/>
                  <a:pt x="14075" y="70660"/>
                  <a:pt x="14584" y="70596"/>
                </a:cubicBezTo>
                <a:cubicBezTo>
                  <a:pt x="14584" y="70405"/>
                  <a:pt x="14011" y="70341"/>
                  <a:pt x="14584" y="70023"/>
                </a:cubicBezTo>
                <a:cubicBezTo>
                  <a:pt x="14639" y="70077"/>
                  <a:pt x="14694" y="70179"/>
                  <a:pt x="14628" y="70247"/>
                </a:cubicBezTo>
                <a:lnTo>
                  <a:pt x="14628" y="70247"/>
                </a:lnTo>
                <a:cubicBezTo>
                  <a:pt x="14695" y="70211"/>
                  <a:pt x="14788" y="70201"/>
                  <a:pt x="14839" y="70150"/>
                </a:cubicBezTo>
                <a:lnTo>
                  <a:pt x="14839" y="70150"/>
                </a:lnTo>
                <a:lnTo>
                  <a:pt x="14648" y="70405"/>
                </a:lnTo>
                <a:cubicBezTo>
                  <a:pt x="14966" y="70405"/>
                  <a:pt x="14775" y="70214"/>
                  <a:pt x="14966" y="70150"/>
                </a:cubicBezTo>
                <a:cubicBezTo>
                  <a:pt x="14966" y="70214"/>
                  <a:pt x="15014" y="70214"/>
                  <a:pt x="15062" y="70214"/>
                </a:cubicBezTo>
                <a:cubicBezTo>
                  <a:pt x="15110" y="70214"/>
                  <a:pt x="15158" y="70214"/>
                  <a:pt x="15158" y="70278"/>
                </a:cubicBezTo>
                <a:cubicBezTo>
                  <a:pt x="15158" y="70341"/>
                  <a:pt x="15110" y="70341"/>
                  <a:pt x="15054" y="70341"/>
                </a:cubicBezTo>
                <a:cubicBezTo>
                  <a:pt x="14998" y="70341"/>
                  <a:pt x="14935" y="70341"/>
                  <a:pt x="14903" y="70405"/>
                </a:cubicBezTo>
                <a:cubicBezTo>
                  <a:pt x="14998" y="70373"/>
                  <a:pt x="15110" y="70357"/>
                  <a:pt x="15229" y="70357"/>
                </a:cubicBezTo>
                <a:cubicBezTo>
                  <a:pt x="15349" y="70357"/>
                  <a:pt x="15476" y="70373"/>
                  <a:pt x="15603" y="70405"/>
                </a:cubicBezTo>
                <a:cubicBezTo>
                  <a:pt x="15540" y="70341"/>
                  <a:pt x="15540" y="70214"/>
                  <a:pt x="15731" y="70150"/>
                </a:cubicBezTo>
                <a:cubicBezTo>
                  <a:pt x="15852" y="70098"/>
                  <a:pt x="15922" y="70079"/>
                  <a:pt x="15964" y="70079"/>
                </a:cubicBezTo>
                <a:cubicBezTo>
                  <a:pt x="16075" y="70079"/>
                  <a:pt x="15991" y="70214"/>
                  <a:pt x="16176" y="70214"/>
                </a:cubicBezTo>
                <a:cubicBezTo>
                  <a:pt x="16304" y="70086"/>
                  <a:pt x="16622" y="70023"/>
                  <a:pt x="16559" y="69895"/>
                </a:cubicBezTo>
                <a:cubicBezTo>
                  <a:pt x="16590" y="69864"/>
                  <a:pt x="16622" y="69848"/>
                  <a:pt x="16662" y="69848"/>
                </a:cubicBezTo>
                <a:cubicBezTo>
                  <a:pt x="16702" y="69848"/>
                  <a:pt x="16750" y="69864"/>
                  <a:pt x="16813" y="69895"/>
                </a:cubicBezTo>
                <a:cubicBezTo>
                  <a:pt x="17004" y="69704"/>
                  <a:pt x="17832" y="69386"/>
                  <a:pt x="17514" y="69322"/>
                </a:cubicBezTo>
                <a:lnTo>
                  <a:pt x="17450" y="69322"/>
                </a:lnTo>
                <a:cubicBezTo>
                  <a:pt x="18151" y="68876"/>
                  <a:pt x="19042" y="68685"/>
                  <a:pt x="19679" y="68240"/>
                </a:cubicBezTo>
                <a:lnTo>
                  <a:pt x="19679" y="68303"/>
                </a:lnTo>
                <a:cubicBezTo>
                  <a:pt x="20061" y="68049"/>
                  <a:pt x="20443" y="67730"/>
                  <a:pt x="20825" y="67412"/>
                </a:cubicBezTo>
                <a:cubicBezTo>
                  <a:pt x="20889" y="67380"/>
                  <a:pt x="20969" y="67364"/>
                  <a:pt x="21032" y="67364"/>
                </a:cubicBezTo>
                <a:cubicBezTo>
                  <a:pt x="21096" y="67364"/>
                  <a:pt x="21144" y="67380"/>
                  <a:pt x="21144" y="67412"/>
                </a:cubicBezTo>
                <a:cubicBezTo>
                  <a:pt x="21399" y="67157"/>
                  <a:pt x="21653" y="66966"/>
                  <a:pt x="21972" y="66839"/>
                </a:cubicBezTo>
                <a:lnTo>
                  <a:pt x="21972" y="66839"/>
                </a:lnTo>
                <a:cubicBezTo>
                  <a:pt x="21844" y="66998"/>
                  <a:pt x="21876" y="66998"/>
                  <a:pt x="21884" y="66998"/>
                </a:cubicBezTo>
                <a:cubicBezTo>
                  <a:pt x="21892" y="66998"/>
                  <a:pt x="21876" y="66998"/>
                  <a:pt x="21653" y="67157"/>
                </a:cubicBezTo>
                <a:cubicBezTo>
                  <a:pt x="22099" y="66902"/>
                  <a:pt x="22226" y="66902"/>
                  <a:pt x="22545" y="66456"/>
                </a:cubicBezTo>
                <a:cubicBezTo>
                  <a:pt x="22545" y="66504"/>
                  <a:pt x="22573" y="66524"/>
                  <a:pt x="22617" y="66524"/>
                </a:cubicBezTo>
                <a:cubicBezTo>
                  <a:pt x="22748" y="66524"/>
                  <a:pt x="23023" y="66345"/>
                  <a:pt x="23118" y="66202"/>
                </a:cubicBezTo>
                <a:cubicBezTo>
                  <a:pt x="22991" y="66202"/>
                  <a:pt x="22927" y="66329"/>
                  <a:pt x="22800" y="66329"/>
                </a:cubicBezTo>
                <a:cubicBezTo>
                  <a:pt x="22991" y="66202"/>
                  <a:pt x="23118" y="66011"/>
                  <a:pt x="23373" y="65883"/>
                </a:cubicBezTo>
                <a:lnTo>
                  <a:pt x="23373" y="66138"/>
                </a:lnTo>
                <a:cubicBezTo>
                  <a:pt x="23755" y="65883"/>
                  <a:pt x="24073" y="65565"/>
                  <a:pt x="24328" y="65183"/>
                </a:cubicBezTo>
                <a:cubicBezTo>
                  <a:pt x="24519" y="64801"/>
                  <a:pt x="24838" y="64546"/>
                  <a:pt x="25220" y="64355"/>
                </a:cubicBezTo>
                <a:cubicBezTo>
                  <a:pt x="25232" y="64306"/>
                  <a:pt x="25223" y="64288"/>
                  <a:pt x="25201" y="64288"/>
                </a:cubicBezTo>
                <a:cubicBezTo>
                  <a:pt x="25135" y="64288"/>
                  <a:pt x="24951" y="64454"/>
                  <a:pt x="24870" y="64454"/>
                </a:cubicBezTo>
                <a:cubicBezTo>
                  <a:pt x="24838" y="64454"/>
                  <a:pt x="24823" y="64428"/>
                  <a:pt x="24838" y="64355"/>
                </a:cubicBezTo>
                <a:cubicBezTo>
                  <a:pt x="25156" y="64100"/>
                  <a:pt x="25665" y="63909"/>
                  <a:pt x="25793" y="63782"/>
                </a:cubicBezTo>
                <a:cubicBezTo>
                  <a:pt x="26239" y="63400"/>
                  <a:pt x="25920" y="63145"/>
                  <a:pt x="26430" y="62699"/>
                </a:cubicBezTo>
                <a:cubicBezTo>
                  <a:pt x="26302" y="62699"/>
                  <a:pt x="26111" y="62699"/>
                  <a:pt x="26366" y="62253"/>
                </a:cubicBezTo>
                <a:cubicBezTo>
                  <a:pt x="26477" y="62059"/>
                  <a:pt x="26600" y="61986"/>
                  <a:pt x="26693" y="61986"/>
                </a:cubicBezTo>
                <a:cubicBezTo>
                  <a:pt x="26813" y="61986"/>
                  <a:pt x="26884" y="62110"/>
                  <a:pt x="26812" y="62253"/>
                </a:cubicBezTo>
                <a:cubicBezTo>
                  <a:pt x="26748" y="62381"/>
                  <a:pt x="26684" y="62381"/>
                  <a:pt x="26684" y="62381"/>
                </a:cubicBezTo>
                <a:cubicBezTo>
                  <a:pt x="26635" y="62478"/>
                  <a:pt x="26549" y="62614"/>
                  <a:pt x="26598" y="62614"/>
                </a:cubicBezTo>
                <a:cubicBezTo>
                  <a:pt x="26613" y="62614"/>
                  <a:pt x="26640" y="62601"/>
                  <a:pt x="26684" y="62572"/>
                </a:cubicBezTo>
                <a:lnTo>
                  <a:pt x="26684" y="62508"/>
                </a:lnTo>
                <a:cubicBezTo>
                  <a:pt x="26849" y="62399"/>
                  <a:pt x="27107" y="61960"/>
                  <a:pt x="27217" y="61960"/>
                </a:cubicBezTo>
                <a:cubicBezTo>
                  <a:pt x="27235" y="61960"/>
                  <a:pt x="27249" y="61972"/>
                  <a:pt x="27257" y="61999"/>
                </a:cubicBezTo>
                <a:cubicBezTo>
                  <a:pt x="27314" y="61858"/>
                  <a:pt x="27320" y="61805"/>
                  <a:pt x="27294" y="61805"/>
                </a:cubicBezTo>
                <a:cubicBezTo>
                  <a:pt x="27260" y="61805"/>
                  <a:pt x="27173" y="61892"/>
                  <a:pt x="27066" y="61999"/>
                </a:cubicBezTo>
                <a:cubicBezTo>
                  <a:pt x="27385" y="61617"/>
                  <a:pt x="27703" y="61234"/>
                  <a:pt x="27958" y="60789"/>
                </a:cubicBezTo>
                <a:lnTo>
                  <a:pt x="27958" y="60789"/>
                </a:lnTo>
                <a:cubicBezTo>
                  <a:pt x="27926" y="60820"/>
                  <a:pt x="27878" y="60836"/>
                  <a:pt x="27847" y="60836"/>
                </a:cubicBezTo>
                <a:cubicBezTo>
                  <a:pt x="27815" y="60836"/>
                  <a:pt x="27799" y="60820"/>
                  <a:pt x="27831" y="60789"/>
                </a:cubicBezTo>
                <a:cubicBezTo>
                  <a:pt x="28340" y="60024"/>
                  <a:pt x="27894" y="60407"/>
                  <a:pt x="28149" y="59833"/>
                </a:cubicBezTo>
                <a:cubicBezTo>
                  <a:pt x="28208" y="59774"/>
                  <a:pt x="28250" y="59756"/>
                  <a:pt x="28282" y="59756"/>
                </a:cubicBezTo>
                <a:cubicBezTo>
                  <a:pt x="28332" y="59756"/>
                  <a:pt x="28358" y="59801"/>
                  <a:pt x="28387" y="59801"/>
                </a:cubicBezTo>
                <a:cubicBezTo>
                  <a:pt x="28418" y="59801"/>
                  <a:pt x="28454" y="59746"/>
                  <a:pt x="28531" y="59515"/>
                </a:cubicBezTo>
                <a:cubicBezTo>
                  <a:pt x="28611" y="59415"/>
                  <a:pt x="28660" y="59378"/>
                  <a:pt x="28689" y="59378"/>
                </a:cubicBezTo>
                <a:cubicBezTo>
                  <a:pt x="28752" y="59378"/>
                  <a:pt x="28722" y="59555"/>
                  <a:pt x="28722" y="59642"/>
                </a:cubicBezTo>
                <a:cubicBezTo>
                  <a:pt x="28912" y="59263"/>
                  <a:pt x="29102" y="58821"/>
                  <a:pt x="29416" y="58503"/>
                </a:cubicBezTo>
                <a:lnTo>
                  <a:pt x="29416" y="58503"/>
                </a:lnTo>
                <a:cubicBezTo>
                  <a:pt x="29437" y="58444"/>
                  <a:pt x="29462" y="58379"/>
                  <a:pt x="29486" y="58305"/>
                </a:cubicBezTo>
                <a:lnTo>
                  <a:pt x="29486" y="58305"/>
                </a:lnTo>
                <a:lnTo>
                  <a:pt x="29295" y="58432"/>
                </a:lnTo>
                <a:cubicBezTo>
                  <a:pt x="29359" y="58305"/>
                  <a:pt x="29423" y="58178"/>
                  <a:pt x="29486" y="58178"/>
                </a:cubicBezTo>
                <a:cubicBezTo>
                  <a:pt x="29486" y="57987"/>
                  <a:pt x="29232" y="58178"/>
                  <a:pt x="29232" y="57859"/>
                </a:cubicBezTo>
                <a:cubicBezTo>
                  <a:pt x="29423" y="57668"/>
                  <a:pt x="29423" y="57159"/>
                  <a:pt x="29614" y="57159"/>
                </a:cubicBezTo>
                <a:cubicBezTo>
                  <a:pt x="29504" y="57434"/>
                  <a:pt x="29524" y="57471"/>
                  <a:pt x="29568" y="57471"/>
                </a:cubicBezTo>
                <a:cubicBezTo>
                  <a:pt x="29584" y="57471"/>
                  <a:pt x="29604" y="57466"/>
                  <a:pt x="29621" y="57466"/>
                </a:cubicBezTo>
                <a:cubicBezTo>
                  <a:pt x="29664" y="57466"/>
                  <a:pt x="29691" y="57499"/>
                  <a:pt x="29614" y="57732"/>
                </a:cubicBezTo>
                <a:cubicBezTo>
                  <a:pt x="29677" y="57604"/>
                  <a:pt x="29677" y="57477"/>
                  <a:pt x="29741" y="57350"/>
                </a:cubicBezTo>
                <a:lnTo>
                  <a:pt x="29741" y="57413"/>
                </a:lnTo>
                <a:cubicBezTo>
                  <a:pt x="30123" y="56777"/>
                  <a:pt x="29677" y="57031"/>
                  <a:pt x="29869" y="56331"/>
                </a:cubicBezTo>
                <a:lnTo>
                  <a:pt x="29869" y="56331"/>
                </a:lnTo>
                <a:cubicBezTo>
                  <a:pt x="29883" y="56360"/>
                  <a:pt x="29905" y="56373"/>
                  <a:pt x="29930" y="56373"/>
                </a:cubicBezTo>
                <a:cubicBezTo>
                  <a:pt x="30011" y="56373"/>
                  <a:pt x="30123" y="56237"/>
                  <a:pt x="30123" y="56140"/>
                </a:cubicBezTo>
                <a:lnTo>
                  <a:pt x="30123" y="56140"/>
                </a:lnTo>
                <a:cubicBezTo>
                  <a:pt x="30102" y="56225"/>
                  <a:pt x="30074" y="56260"/>
                  <a:pt x="30045" y="56260"/>
                </a:cubicBezTo>
                <a:cubicBezTo>
                  <a:pt x="29989" y="56260"/>
                  <a:pt x="29932" y="56118"/>
                  <a:pt x="29932" y="55949"/>
                </a:cubicBezTo>
                <a:cubicBezTo>
                  <a:pt x="30102" y="55552"/>
                  <a:pt x="30020" y="55458"/>
                  <a:pt x="30045" y="55307"/>
                </a:cubicBezTo>
                <a:lnTo>
                  <a:pt x="30045" y="55307"/>
                </a:lnTo>
                <a:lnTo>
                  <a:pt x="29996" y="55503"/>
                </a:lnTo>
                <a:cubicBezTo>
                  <a:pt x="29932" y="55376"/>
                  <a:pt x="29996" y="55121"/>
                  <a:pt x="29996" y="54866"/>
                </a:cubicBezTo>
                <a:cubicBezTo>
                  <a:pt x="30053" y="54866"/>
                  <a:pt x="30008" y="55067"/>
                  <a:pt x="30043" y="55067"/>
                </a:cubicBezTo>
                <a:cubicBezTo>
                  <a:pt x="30047" y="55067"/>
                  <a:pt x="30053" y="55064"/>
                  <a:pt x="30060" y="55057"/>
                </a:cubicBezTo>
                <a:cubicBezTo>
                  <a:pt x="29932" y="54675"/>
                  <a:pt x="30378" y="54293"/>
                  <a:pt x="30378" y="53783"/>
                </a:cubicBezTo>
                <a:cubicBezTo>
                  <a:pt x="30410" y="53688"/>
                  <a:pt x="30458" y="53688"/>
                  <a:pt x="30505" y="53688"/>
                </a:cubicBezTo>
                <a:cubicBezTo>
                  <a:pt x="30553" y="53688"/>
                  <a:pt x="30601" y="53688"/>
                  <a:pt x="30633" y="53592"/>
                </a:cubicBezTo>
                <a:cubicBezTo>
                  <a:pt x="30569" y="53019"/>
                  <a:pt x="30887" y="53019"/>
                  <a:pt x="30824" y="52446"/>
                </a:cubicBezTo>
                <a:lnTo>
                  <a:pt x="30824" y="52446"/>
                </a:lnTo>
                <a:cubicBezTo>
                  <a:pt x="30772" y="52498"/>
                  <a:pt x="30741" y="52540"/>
                  <a:pt x="30718" y="52540"/>
                </a:cubicBezTo>
                <a:cubicBezTo>
                  <a:pt x="30686" y="52540"/>
                  <a:pt x="30670" y="52454"/>
                  <a:pt x="30633" y="52191"/>
                </a:cubicBezTo>
                <a:lnTo>
                  <a:pt x="30633" y="53147"/>
                </a:lnTo>
                <a:lnTo>
                  <a:pt x="30505" y="52510"/>
                </a:lnTo>
                <a:cubicBezTo>
                  <a:pt x="30442" y="52828"/>
                  <a:pt x="30505" y="53147"/>
                  <a:pt x="30442" y="53338"/>
                </a:cubicBezTo>
                <a:cubicBezTo>
                  <a:pt x="30404" y="53149"/>
                  <a:pt x="30411" y="53095"/>
                  <a:pt x="30383" y="53095"/>
                </a:cubicBezTo>
                <a:cubicBezTo>
                  <a:pt x="30364" y="53095"/>
                  <a:pt x="30329" y="53121"/>
                  <a:pt x="30251" y="53147"/>
                </a:cubicBezTo>
                <a:cubicBezTo>
                  <a:pt x="30569" y="52828"/>
                  <a:pt x="30251" y="52382"/>
                  <a:pt x="30442" y="52000"/>
                </a:cubicBezTo>
                <a:lnTo>
                  <a:pt x="30824" y="52000"/>
                </a:lnTo>
                <a:cubicBezTo>
                  <a:pt x="31015" y="51363"/>
                  <a:pt x="30760" y="50790"/>
                  <a:pt x="30887" y="49962"/>
                </a:cubicBezTo>
                <a:lnTo>
                  <a:pt x="30887" y="49962"/>
                </a:lnTo>
                <a:lnTo>
                  <a:pt x="30824" y="50217"/>
                </a:lnTo>
                <a:cubicBezTo>
                  <a:pt x="30696" y="50090"/>
                  <a:pt x="30824" y="49708"/>
                  <a:pt x="30824" y="49453"/>
                </a:cubicBezTo>
                <a:cubicBezTo>
                  <a:pt x="30951" y="49453"/>
                  <a:pt x="30951" y="49262"/>
                  <a:pt x="31079" y="49198"/>
                </a:cubicBezTo>
                <a:cubicBezTo>
                  <a:pt x="30951" y="49198"/>
                  <a:pt x="31079" y="48561"/>
                  <a:pt x="30887" y="48434"/>
                </a:cubicBezTo>
                <a:lnTo>
                  <a:pt x="31015" y="48052"/>
                </a:lnTo>
                <a:cubicBezTo>
                  <a:pt x="31079" y="47351"/>
                  <a:pt x="30696" y="47288"/>
                  <a:pt x="30760" y="46587"/>
                </a:cubicBezTo>
                <a:lnTo>
                  <a:pt x="30760" y="46587"/>
                </a:lnTo>
                <a:cubicBezTo>
                  <a:pt x="30887" y="46778"/>
                  <a:pt x="31015" y="46523"/>
                  <a:pt x="31079" y="46969"/>
                </a:cubicBezTo>
                <a:cubicBezTo>
                  <a:pt x="31079" y="46715"/>
                  <a:pt x="31079" y="46523"/>
                  <a:pt x="31015" y="46523"/>
                </a:cubicBezTo>
                <a:cubicBezTo>
                  <a:pt x="31079" y="46396"/>
                  <a:pt x="30887" y="45887"/>
                  <a:pt x="31015" y="45696"/>
                </a:cubicBezTo>
                <a:cubicBezTo>
                  <a:pt x="30951" y="45632"/>
                  <a:pt x="30824" y="45568"/>
                  <a:pt x="30887" y="45313"/>
                </a:cubicBezTo>
                <a:lnTo>
                  <a:pt x="30951" y="45313"/>
                </a:lnTo>
                <a:cubicBezTo>
                  <a:pt x="30903" y="45313"/>
                  <a:pt x="30856" y="45099"/>
                  <a:pt x="30781" y="45099"/>
                </a:cubicBezTo>
                <a:cubicBezTo>
                  <a:pt x="30764" y="45099"/>
                  <a:pt x="30746" y="45109"/>
                  <a:pt x="30727" y="45136"/>
                </a:cubicBezTo>
                <a:lnTo>
                  <a:pt x="30727" y="45136"/>
                </a:lnTo>
                <a:cubicBezTo>
                  <a:pt x="31125" y="44426"/>
                  <a:pt x="30769" y="43200"/>
                  <a:pt x="31142" y="42702"/>
                </a:cubicBezTo>
                <a:cubicBezTo>
                  <a:pt x="31206" y="42193"/>
                  <a:pt x="31206" y="41683"/>
                  <a:pt x="31270" y="41174"/>
                </a:cubicBezTo>
                <a:cubicBezTo>
                  <a:pt x="31270" y="41174"/>
                  <a:pt x="31315" y="41174"/>
                  <a:pt x="31290" y="41252"/>
                </a:cubicBezTo>
                <a:lnTo>
                  <a:pt x="31290" y="41252"/>
                </a:lnTo>
                <a:cubicBezTo>
                  <a:pt x="31495" y="40735"/>
                  <a:pt x="31022" y="40837"/>
                  <a:pt x="31270" y="40219"/>
                </a:cubicBezTo>
                <a:cubicBezTo>
                  <a:pt x="31330" y="40158"/>
                  <a:pt x="31368" y="40135"/>
                  <a:pt x="31390" y="40135"/>
                </a:cubicBezTo>
                <a:cubicBezTo>
                  <a:pt x="31469" y="40135"/>
                  <a:pt x="31345" y="40443"/>
                  <a:pt x="31368" y="40443"/>
                </a:cubicBezTo>
                <a:cubicBezTo>
                  <a:pt x="31372" y="40443"/>
                  <a:pt x="31381" y="40433"/>
                  <a:pt x="31397" y="40410"/>
                </a:cubicBezTo>
                <a:cubicBezTo>
                  <a:pt x="31843" y="40410"/>
                  <a:pt x="31588" y="39582"/>
                  <a:pt x="31970" y="39200"/>
                </a:cubicBezTo>
                <a:lnTo>
                  <a:pt x="31970" y="39327"/>
                </a:lnTo>
                <a:cubicBezTo>
                  <a:pt x="32161" y="39072"/>
                  <a:pt x="32097" y="38563"/>
                  <a:pt x="32416" y="38054"/>
                </a:cubicBezTo>
                <a:cubicBezTo>
                  <a:pt x="32543" y="37480"/>
                  <a:pt x="32798" y="36907"/>
                  <a:pt x="33116" y="36461"/>
                </a:cubicBezTo>
                <a:lnTo>
                  <a:pt x="33116" y="36461"/>
                </a:lnTo>
                <a:cubicBezTo>
                  <a:pt x="33116" y="36716"/>
                  <a:pt x="32989" y="36716"/>
                  <a:pt x="33180" y="36780"/>
                </a:cubicBezTo>
                <a:cubicBezTo>
                  <a:pt x="33307" y="36525"/>
                  <a:pt x="32989" y="36652"/>
                  <a:pt x="33244" y="36270"/>
                </a:cubicBezTo>
                <a:cubicBezTo>
                  <a:pt x="33398" y="36219"/>
                  <a:pt x="33634" y="36044"/>
                  <a:pt x="33787" y="36044"/>
                </a:cubicBezTo>
                <a:cubicBezTo>
                  <a:pt x="33824" y="36044"/>
                  <a:pt x="33856" y="36054"/>
                  <a:pt x="33881" y="36079"/>
                </a:cubicBezTo>
                <a:lnTo>
                  <a:pt x="33562" y="36398"/>
                </a:lnTo>
                <a:cubicBezTo>
                  <a:pt x="33881" y="36398"/>
                  <a:pt x="33944" y="35952"/>
                  <a:pt x="34199" y="35825"/>
                </a:cubicBezTo>
                <a:lnTo>
                  <a:pt x="34199" y="35952"/>
                </a:lnTo>
                <a:cubicBezTo>
                  <a:pt x="34709" y="35442"/>
                  <a:pt x="34581" y="35251"/>
                  <a:pt x="35218" y="34806"/>
                </a:cubicBezTo>
                <a:lnTo>
                  <a:pt x="35091" y="34806"/>
                </a:lnTo>
                <a:cubicBezTo>
                  <a:pt x="35345" y="34424"/>
                  <a:pt x="35473" y="34742"/>
                  <a:pt x="35727" y="34360"/>
                </a:cubicBezTo>
                <a:lnTo>
                  <a:pt x="35982" y="34487"/>
                </a:lnTo>
                <a:cubicBezTo>
                  <a:pt x="36301" y="34169"/>
                  <a:pt x="36683" y="33850"/>
                  <a:pt x="37129" y="33596"/>
                </a:cubicBezTo>
                <a:lnTo>
                  <a:pt x="37129" y="33596"/>
                </a:lnTo>
                <a:cubicBezTo>
                  <a:pt x="36874" y="33914"/>
                  <a:pt x="36555" y="34232"/>
                  <a:pt x="36237" y="34487"/>
                </a:cubicBezTo>
                <a:cubicBezTo>
                  <a:pt x="36476" y="34344"/>
                  <a:pt x="36679" y="34200"/>
                  <a:pt x="36873" y="34030"/>
                </a:cubicBezTo>
                <a:lnTo>
                  <a:pt x="36873" y="34030"/>
                </a:lnTo>
                <a:cubicBezTo>
                  <a:pt x="36854" y="34037"/>
                  <a:pt x="36833" y="34041"/>
                  <a:pt x="36810" y="34041"/>
                </a:cubicBezTo>
                <a:cubicBezTo>
                  <a:pt x="37065" y="33723"/>
                  <a:pt x="37447" y="33405"/>
                  <a:pt x="37893" y="33277"/>
                </a:cubicBezTo>
                <a:cubicBezTo>
                  <a:pt x="37921" y="33363"/>
                  <a:pt x="38002" y="33398"/>
                  <a:pt x="38123" y="33398"/>
                </a:cubicBezTo>
                <a:cubicBezTo>
                  <a:pt x="38270" y="33398"/>
                  <a:pt x="38476" y="33347"/>
                  <a:pt x="38721" y="33277"/>
                </a:cubicBezTo>
                <a:cubicBezTo>
                  <a:pt x="38991" y="33187"/>
                  <a:pt x="39293" y="33097"/>
                  <a:pt x="39537" y="33097"/>
                </a:cubicBezTo>
                <a:cubicBezTo>
                  <a:pt x="39638" y="33097"/>
                  <a:pt x="39729" y="33113"/>
                  <a:pt x="39803" y="33150"/>
                </a:cubicBezTo>
                <a:cubicBezTo>
                  <a:pt x="40759" y="32768"/>
                  <a:pt x="41714" y="32577"/>
                  <a:pt x="42733" y="32513"/>
                </a:cubicBezTo>
                <a:cubicBezTo>
                  <a:pt x="42287" y="32258"/>
                  <a:pt x="43051" y="32449"/>
                  <a:pt x="42924" y="32131"/>
                </a:cubicBezTo>
                <a:cubicBezTo>
                  <a:pt x="43178" y="32067"/>
                  <a:pt x="43306" y="32067"/>
                  <a:pt x="43306" y="32067"/>
                </a:cubicBezTo>
                <a:lnTo>
                  <a:pt x="44134" y="32195"/>
                </a:lnTo>
                <a:cubicBezTo>
                  <a:pt x="44325" y="32258"/>
                  <a:pt x="43879" y="32322"/>
                  <a:pt x="43943" y="32386"/>
                </a:cubicBezTo>
                <a:cubicBezTo>
                  <a:pt x="44516" y="32386"/>
                  <a:pt x="44197" y="32513"/>
                  <a:pt x="44580" y="32577"/>
                </a:cubicBezTo>
                <a:cubicBezTo>
                  <a:pt x="44452" y="32449"/>
                  <a:pt x="44771" y="32386"/>
                  <a:pt x="45089" y="32386"/>
                </a:cubicBezTo>
                <a:lnTo>
                  <a:pt x="44580" y="32258"/>
                </a:lnTo>
                <a:cubicBezTo>
                  <a:pt x="44754" y="32204"/>
                  <a:pt x="44890" y="32185"/>
                  <a:pt x="45001" y="32185"/>
                </a:cubicBezTo>
                <a:cubicBezTo>
                  <a:pt x="45306" y="32185"/>
                  <a:pt x="45435" y="32332"/>
                  <a:pt x="45718" y="32332"/>
                </a:cubicBezTo>
                <a:cubicBezTo>
                  <a:pt x="45822" y="32332"/>
                  <a:pt x="45946" y="32312"/>
                  <a:pt x="46108" y="32258"/>
                </a:cubicBezTo>
                <a:lnTo>
                  <a:pt x="46108" y="32258"/>
                </a:lnTo>
                <a:lnTo>
                  <a:pt x="45853" y="32386"/>
                </a:lnTo>
                <a:cubicBezTo>
                  <a:pt x="46554" y="32386"/>
                  <a:pt x="47191" y="32258"/>
                  <a:pt x="47827" y="32004"/>
                </a:cubicBezTo>
                <a:cubicBezTo>
                  <a:pt x="47891" y="32004"/>
                  <a:pt x="48018" y="32131"/>
                  <a:pt x="47827" y="32195"/>
                </a:cubicBezTo>
                <a:cubicBezTo>
                  <a:pt x="48701" y="32195"/>
                  <a:pt x="49715" y="31914"/>
                  <a:pt x="50468" y="31914"/>
                </a:cubicBezTo>
                <a:cubicBezTo>
                  <a:pt x="50593" y="31914"/>
                  <a:pt x="50711" y="31922"/>
                  <a:pt x="50821" y="31940"/>
                </a:cubicBezTo>
                <a:lnTo>
                  <a:pt x="50757" y="32067"/>
                </a:lnTo>
                <a:cubicBezTo>
                  <a:pt x="50921" y="32067"/>
                  <a:pt x="51038" y="31927"/>
                  <a:pt x="51228" y="31927"/>
                </a:cubicBezTo>
                <a:cubicBezTo>
                  <a:pt x="51260" y="31927"/>
                  <a:pt x="51294" y="31931"/>
                  <a:pt x="51330" y="31940"/>
                </a:cubicBezTo>
                <a:cubicBezTo>
                  <a:pt x="51330" y="31940"/>
                  <a:pt x="51266" y="32067"/>
                  <a:pt x="51330" y="32067"/>
                </a:cubicBezTo>
                <a:cubicBezTo>
                  <a:pt x="51585" y="31940"/>
                  <a:pt x="51840" y="31940"/>
                  <a:pt x="52094" y="31940"/>
                </a:cubicBezTo>
                <a:lnTo>
                  <a:pt x="51840" y="32004"/>
                </a:lnTo>
                <a:cubicBezTo>
                  <a:pt x="51982" y="32021"/>
                  <a:pt x="52114" y="32029"/>
                  <a:pt x="52239" y="32029"/>
                </a:cubicBezTo>
                <a:cubicBezTo>
                  <a:pt x="53007" y="32029"/>
                  <a:pt x="53484" y="31731"/>
                  <a:pt x="54196" y="31621"/>
                </a:cubicBezTo>
                <a:cubicBezTo>
                  <a:pt x="54196" y="31876"/>
                  <a:pt x="55024" y="31940"/>
                  <a:pt x="55406" y="31940"/>
                </a:cubicBezTo>
                <a:cubicBezTo>
                  <a:pt x="56425" y="31876"/>
                  <a:pt x="57444" y="31621"/>
                  <a:pt x="58463" y="31367"/>
                </a:cubicBezTo>
                <a:cubicBezTo>
                  <a:pt x="58674" y="31393"/>
                  <a:pt x="58885" y="31409"/>
                  <a:pt x="59096" y="31409"/>
                </a:cubicBezTo>
                <a:cubicBezTo>
                  <a:pt x="59394" y="31409"/>
                  <a:pt x="59693" y="31378"/>
                  <a:pt x="59991" y="31303"/>
                </a:cubicBezTo>
                <a:cubicBezTo>
                  <a:pt x="60564" y="31176"/>
                  <a:pt x="61265" y="31048"/>
                  <a:pt x="61774" y="30985"/>
                </a:cubicBezTo>
                <a:cubicBezTo>
                  <a:pt x="61647" y="30985"/>
                  <a:pt x="61774" y="30794"/>
                  <a:pt x="61965" y="30730"/>
                </a:cubicBezTo>
                <a:cubicBezTo>
                  <a:pt x="62052" y="30687"/>
                  <a:pt x="62315" y="30555"/>
                  <a:pt x="62474" y="30555"/>
                </a:cubicBezTo>
                <a:cubicBezTo>
                  <a:pt x="62550" y="30555"/>
                  <a:pt x="62602" y="30584"/>
                  <a:pt x="62602" y="30666"/>
                </a:cubicBezTo>
                <a:lnTo>
                  <a:pt x="62538" y="30666"/>
                </a:lnTo>
                <a:cubicBezTo>
                  <a:pt x="62610" y="30702"/>
                  <a:pt x="62696" y="30717"/>
                  <a:pt x="62791" y="30717"/>
                </a:cubicBezTo>
                <a:cubicBezTo>
                  <a:pt x="63037" y="30717"/>
                  <a:pt x="63346" y="30613"/>
                  <a:pt x="63621" y="30475"/>
                </a:cubicBezTo>
                <a:lnTo>
                  <a:pt x="63621" y="30157"/>
                </a:lnTo>
                <a:cubicBezTo>
                  <a:pt x="63706" y="30170"/>
                  <a:pt x="63792" y="30176"/>
                  <a:pt x="63878" y="30176"/>
                </a:cubicBezTo>
                <a:cubicBezTo>
                  <a:pt x="64938" y="30176"/>
                  <a:pt x="66092" y="29246"/>
                  <a:pt x="66775" y="29246"/>
                </a:cubicBezTo>
                <a:cubicBezTo>
                  <a:pt x="66831" y="29246"/>
                  <a:pt x="66883" y="29252"/>
                  <a:pt x="66933" y="29265"/>
                </a:cubicBezTo>
                <a:cubicBezTo>
                  <a:pt x="67124" y="29138"/>
                  <a:pt x="67442" y="28947"/>
                  <a:pt x="67633" y="28819"/>
                </a:cubicBezTo>
                <a:lnTo>
                  <a:pt x="67697" y="28947"/>
                </a:lnTo>
                <a:cubicBezTo>
                  <a:pt x="68270" y="28756"/>
                  <a:pt x="68907" y="28501"/>
                  <a:pt x="69480" y="28183"/>
                </a:cubicBezTo>
                <a:lnTo>
                  <a:pt x="69480" y="28183"/>
                </a:lnTo>
                <a:lnTo>
                  <a:pt x="69353" y="28374"/>
                </a:lnTo>
                <a:cubicBezTo>
                  <a:pt x="69798" y="28119"/>
                  <a:pt x="69671" y="27609"/>
                  <a:pt x="70053" y="27418"/>
                </a:cubicBezTo>
                <a:lnTo>
                  <a:pt x="70308" y="27546"/>
                </a:lnTo>
                <a:cubicBezTo>
                  <a:pt x="71136" y="27227"/>
                  <a:pt x="71900" y="26781"/>
                  <a:pt x="72537" y="26208"/>
                </a:cubicBezTo>
                <a:lnTo>
                  <a:pt x="72537" y="26208"/>
                </a:lnTo>
                <a:cubicBezTo>
                  <a:pt x="72537" y="26208"/>
                  <a:pt x="72537" y="26336"/>
                  <a:pt x="72473" y="26399"/>
                </a:cubicBezTo>
                <a:cubicBezTo>
                  <a:pt x="72600" y="26272"/>
                  <a:pt x="72983" y="26081"/>
                  <a:pt x="73237" y="25954"/>
                </a:cubicBezTo>
                <a:cubicBezTo>
                  <a:pt x="73481" y="25770"/>
                  <a:pt x="73667" y="25587"/>
                  <a:pt x="73570" y="25460"/>
                </a:cubicBezTo>
                <a:lnTo>
                  <a:pt x="73570" y="25460"/>
                </a:lnTo>
                <a:cubicBezTo>
                  <a:pt x="73583" y="25471"/>
                  <a:pt x="73599" y="25476"/>
                  <a:pt x="73617" y="25476"/>
                </a:cubicBezTo>
                <a:cubicBezTo>
                  <a:pt x="73813" y="25476"/>
                  <a:pt x="74293" y="24890"/>
                  <a:pt x="74575" y="24553"/>
                </a:cubicBezTo>
                <a:lnTo>
                  <a:pt x="74638" y="24744"/>
                </a:lnTo>
                <a:cubicBezTo>
                  <a:pt x="74766" y="24425"/>
                  <a:pt x="74957" y="24170"/>
                  <a:pt x="75212" y="23916"/>
                </a:cubicBezTo>
                <a:cubicBezTo>
                  <a:pt x="75229" y="23899"/>
                  <a:pt x="75246" y="23891"/>
                  <a:pt x="75259" y="23891"/>
                </a:cubicBezTo>
                <a:cubicBezTo>
                  <a:pt x="75296" y="23891"/>
                  <a:pt x="75305" y="23950"/>
                  <a:pt x="75212" y="24043"/>
                </a:cubicBezTo>
                <a:cubicBezTo>
                  <a:pt x="75594" y="23788"/>
                  <a:pt x="75339" y="23661"/>
                  <a:pt x="75785" y="23406"/>
                </a:cubicBezTo>
                <a:lnTo>
                  <a:pt x="75785" y="23406"/>
                </a:lnTo>
                <a:lnTo>
                  <a:pt x="75721" y="23597"/>
                </a:lnTo>
                <a:cubicBezTo>
                  <a:pt x="75912" y="23470"/>
                  <a:pt x="76039" y="23279"/>
                  <a:pt x="76103" y="23088"/>
                </a:cubicBezTo>
                <a:cubicBezTo>
                  <a:pt x="76294" y="22833"/>
                  <a:pt x="76804" y="22578"/>
                  <a:pt x="76931" y="22578"/>
                </a:cubicBezTo>
                <a:cubicBezTo>
                  <a:pt x="76931" y="22387"/>
                  <a:pt x="76995" y="22196"/>
                  <a:pt x="77186" y="22069"/>
                </a:cubicBezTo>
                <a:cubicBezTo>
                  <a:pt x="77249" y="22069"/>
                  <a:pt x="77186" y="22196"/>
                  <a:pt x="77186" y="22260"/>
                </a:cubicBezTo>
                <a:cubicBezTo>
                  <a:pt x="77823" y="21814"/>
                  <a:pt x="77886" y="21368"/>
                  <a:pt x="78332" y="21114"/>
                </a:cubicBezTo>
                <a:lnTo>
                  <a:pt x="78459" y="21114"/>
                </a:lnTo>
                <a:cubicBezTo>
                  <a:pt x="78205" y="21368"/>
                  <a:pt x="77950" y="21559"/>
                  <a:pt x="77695" y="21814"/>
                </a:cubicBezTo>
                <a:cubicBezTo>
                  <a:pt x="77708" y="21820"/>
                  <a:pt x="77723" y="21823"/>
                  <a:pt x="77739" y="21823"/>
                </a:cubicBezTo>
                <a:cubicBezTo>
                  <a:pt x="77819" y="21823"/>
                  <a:pt x="77939" y="21763"/>
                  <a:pt x="78019" y="21763"/>
                </a:cubicBezTo>
                <a:cubicBezTo>
                  <a:pt x="78092" y="21763"/>
                  <a:pt x="78132" y="21813"/>
                  <a:pt x="78077" y="22005"/>
                </a:cubicBezTo>
                <a:cubicBezTo>
                  <a:pt x="78332" y="21559"/>
                  <a:pt x="78587" y="21114"/>
                  <a:pt x="78969" y="20731"/>
                </a:cubicBezTo>
                <a:lnTo>
                  <a:pt x="79033" y="20731"/>
                </a:lnTo>
                <a:lnTo>
                  <a:pt x="79033" y="20795"/>
                </a:lnTo>
                <a:cubicBezTo>
                  <a:pt x="79096" y="20731"/>
                  <a:pt x="79160" y="20604"/>
                  <a:pt x="79224" y="20540"/>
                </a:cubicBezTo>
                <a:cubicBezTo>
                  <a:pt x="79351" y="20477"/>
                  <a:pt x="79415" y="20349"/>
                  <a:pt x="79542" y="20286"/>
                </a:cubicBezTo>
                <a:lnTo>
                  <a:pt x="79733" y="20031"/>
                </a:lnTo>
                <a:cubicBezTo>
                  <a:pt x="79733" y="20095"/>
                  <a:pt x="79733" y="20095"/>
                  <a:pt x="79733" y="20095"/>
                </a:cubicBezTo>
                <a:cubicBezTo>
                  <a:pt x="79669" y="20222"/>
                  <a:pt x="79606" y="20286"/>
                  <a:pt x="79542" y="20286"/>
                </a:cubicBezTo>
                <a:cubicBezTo>
                  <a:pt x="79550" y="20290"/>
                  <a:pt x="79559" y="20292"/>
                  <a:pt x="79569" y="20292"/>
                </a:cubicBezTo>
                <a:cubicBezTo>
                  <a:pt x="79703" y="20292"/>
                  <a:pt x="79937" y="19895"/>
                  <a:pt x="80115" y="19776"/>
                </a:cubicBezTo>
                <a:cubicBezTo>
                  <a:pt x="80017" y="19678"/>
                  <a:pt x="80145" y="19543"/>
                  <a:pt x="80065" y="19543"/>
                </a:cubicBezTo>
                <a:cubicBezTo>
                  <a:pt x="80041" y="19543"/>
                  <a:pt x="79998" y="19556"/>
                  <a:pt x="79924" y="19585"/>
                </a:cubicBezTo>
                <a:cubicBezTo>
                  <a:pt x="79924" y="19585"/>
                  <a:pt x="79924" y="19585"/>
                  <a:pt x="79797" y="19713"/>
                </a:cubicBezTo>
                <a:cubicBezTo>
                  <a:pt x="79733" y="19776"/>
                  <a:pt x="79733" y="19776"/>
                  <a:pt x="79733" y="19840"/>
                </a:cubicBezTo>
                <a:lnTo>
                  <a:pt x="79351" y="20286"/>
                </a:lnTo>
                <a:cubicBezTo>
                  <a:pt x="79415" y="20031"/>
                  <a:pt x="79542" y="19840"/>
                  <a:pt x="79733" y="19776"/>
                </a:cubicBezTo>
                <a:lnTo>
                  <a:pt x="79733" y="19330"/>
                </a:lnTo>
                <a:cubicBezTo>
                  <a:pt x="80115" y="19203"/>
                  <a:pt x="80625" y="18821"/>
                  <a:pt x="80752" y="18821"/>
                </a:cubicBezTo>
                <a:cubicBezTo>
                  <a:pt x="80943" y="18503"/>
                  <a:pt x="81198" y="18184"/>
                  <a:pt x="81453" y="17866"/>
                </a:cubicBezTo>
                <a:cubicBezTo>
                  <a:pt x="81644" y="17547"/>
                  <a:pt x="81771" y="17229"/>
                  <a:pt x="81771" y="16847"/>
                </a:cubicBezTo>
                <a:cubicBezTo>
                  <a:pt x="81847" y="16732"/>
                  <a:pt x="81924" y="16709"/>
                  <a:pt x="81986" y="16709"/>
                </a:cubicBezTo>
                <a:cubicBezTo>
                  <a:pt x="82028" y="16709"/>
                  <a:pt x="82064" y="16719"/>
                  <a:pt x="82089" y="16719"/>
                </a:cubicBezTo>
                <a:cubicBezTo>
                  <a:pt x="82026" y="16783"/>
                  <a:pt x="81962" y="16910"/>
                  <a:pt x="81962" y="16974"/>
                </a:cubicBezTo>
                <a:cubicBezTo>
                  <a:pt x="82153" y="16592"/>
                  <a:pt x="82599" y="15955"/>
                  <a:pt x="82472" y="15764"/>
                </a:cubicBezTo>
                <a:cubicBezTo>
                  <a:pt x="82556" y="15680"/>
                  <a:pt x="82603" y="15651"/>
                  <a:pt x="82629" y="15651"/>
                </a:cubicBezTo>
                <a:cubicBezTo>
                  <a:pt x="82684" y="15651"/>
                  <a:pt x="82649" y="15774"/>
                  <a:pt x="82671" y="15774"/>
                </a:cubicBezTo>
                <a:cubicBezTo>
                  <a:pt x="82687" y="15774"/>
                  <a:pt x="82731" y="15714"/>
                  <a:pt x="82854" y="15509"/>
                </a:cubicBezTo>
                <a:lnTo>
                  <a:pt x="82854" y="15637"/>
                </a:lnTo>
                <a:cubicBezTo>
                  <a:pt x="83299" y="15127"/>
                  <a:pt x="83618" y="14554"/>
                  <a:pt x="83745" y="13981"/>
                </a:cubicBezTo>
                <a:cubicBezTo>
                  <a:pt x="83873" y="13280"/>
                  <a:pt x="84191" y="12707"/>
                  <a:pt x="84637" y="12198"/>
                </a:cubicBezTo>
                <a:lnTo>
                  <a:pt x="84637" y="12198"/>
                </a:lnTo>
                <a:cubicBezTo>
                  <a:pt x="84573" y="12262"/>
                  <a:pt x="84509" y="12325"/>
                  <a:pt x="84509" y="12325"/>
                </a:cubicBezTo>
                <a:cubicBezTo>
                  <a:pt x="84955" y="11561"/>
                  <a:pt x="85337" y="10733"/>
                  <a:pt x="85592" y="9842"/>
                </a:cubicBezTo>
                <a:cubicBezTo>
                  <a:pt x="85847" y="8950"/>
                  <a:pt x="86165" y="8122"/>
                  <a:pt x="86611" y="7294"/>
                </a:cubicBezTo>
                <a:cubicBezTo>
                  <a:pt x="86802" y="6848"/>
                  <a:pt x="86675" y="6785"/>
                  <a:pt x="86611" y="6466"/>
                </a:cubicBezTo>
                <a:lnTo>
                  <a:pt x="86802" y="6403"/>
                </a:lnTo>
                <a:lnTo>
                  <a:pt x="86738" y="5829"/>
                </a:lnTo>
                <a:cubicBezTo>
                  <a:pt x="86738" y="5065"/>
                  <a:pt x="87503" y="4683"/>
                  <a:pt x="87375" y="3664"/>
                </a:cubicBezTo>
                <a:lnTo>
                  <a:pt x="87375" y="3664"/>
                </a:lnTo>
                <a:lnTo>
                  <a:pt x="87184" y="3792"/>
                </a:lnTo>
                <a:cubicBezTo>
                  <a:pt x="87306" y="3486"/>
                  <a:pt x="87311" y="2769"/>
                  <a:pt x="87424" y="2769"/>
                </a:cubicBezTo>
                <a:cubicBezTo>
                  <a:pt x="87429" y="2769"/>
                  <a:pt x="87434" y="2770"/>
                  <a:pt x="87439" y="2773"/>
                </a:cubicBezTo>
                <a:cubicBezTo>
                  <a:pt x="87439" y="2773"/>
                  <a:pt x="87311" y="2645"/>
                  <a:pt x="87439" y="2582"/>
                </a:cubicBezTo>
                <a:lnTo>
                  <a:pt x="87503" y="2582"/>
                </a:lnTo>
                <a:lnTo>
                  <a:pt x="87439" y="1690"/>
                </a:lnTo>
                <a:cubicBezTo>
                  <a:pt x="87511" y="1475"/>
                  <a:pt x="87582" y="1448"/>
                  <a:pt x="87650" y="1448"/>
                </a:cubicBezTo>
                <a:cubicBezTo>
                  <a:pt x="87673" y="1448"/>
                  <a:pt x="87696" y="1451"/>
                  <a:pt x="87717" y="1451"/>
                </a:cubicBezTo>
                <a:cubicBezTo>
                  <a:pt x="87805" y="1451"/>
                  <a:pt x="87885" y="1403"/>
                  <a:pt x="87948" y="926"/>
                </a:cubicBezTo>
                <a:cubicBezTo>
                  <a:pt x="87948" y="578"/>
                  <a:pt x="87790" y="18"/>
                  <a:pt x="87665" y="18"/>
                </a:cubicBezTo>
                <a:cubicBezTo>
                  <a:pt x="87653" y="18"/>
                  <a:pt x="87641" y="23"/>
                  <a:pt x="87630" y="34"/>
                </a:cubicBezTo>
                <a:cubicBezTo>
                  <a:pt x="87566" y="162"/>
                  <a:pt x="87566" y="416"/>
                  <a:pt x="87503" y="416"/>
                </a:cubicBezTo>
                <a:lnTo>
                  <a:pt x="87503" y="98"/>
                </a:lnTo>
                <a:cubicBezTo>
                  <a:pt x="87358" y="69"/>
                  <a:pt x="87226" y="0"/>
                  <a:pt x="871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4"/>
          <p:cNvSpPr/>
          <p:nvPr/>
        </p:nvSpPr>
        <p:spPr>
          <a:xfrm rot="4226098">
            <a:off x="6333423" y="-142164"/>
            <a:ext cx="2672271" cy="2179863"/>
          </a:xfrm>
          <a:custGeom>
            <a:avLst/>
            <a:gdLst/>
            <a:ahLst/>
            <a:cxnLst/>
            <a:rect l="l" t="t" r="r" b="b"/>
            <a:pathLst>
              <a:path w="87949" h="71743" extrusionOk="0">
                <a:moveTo>
                  <a:pt x="78205" y="20063"/>
                </a:moveTo>
                <a:lnTo>
                  <a:pt x="78205" y="20063"/>
                </a:lnTo>
                <a:cubicBezTo>
                  <a:pt x="78189" y="20095"/>
                  <a:pt x="78173" y="20127"/>
                  <a:pt x="78141" y="20158"/>
                </a:cubicBezTo>
                <a:lnTo>
                  <a:pt x="78205" y="20063"/>
                </a:lnTo>
                <a:close/>
                <a:moveTo>
                  <a:pt x="77759" y="20540"/>
                </a:moveTo>
                <a:cubicBezTo>
                  <a:pt x="77823" y="20540"/>
                  <a:pt x="77823" y="20668"/>
                  <a:pt x="77759" y="20731"/>
                </a:cubicBezTo>
                <a:cubicBezTo>
                  <a:pt x="77759" y="20719"/>
                  <a:pt x="77752" y="20714"/>
                  <a:pt x="77740" y="20714"/>
                </a:cubicBezTo>
                <a:cubicBezTo>
                  <a:pt x="77688" y="20714"/>
                  <a:pt x="77544" y="20807"/>
                  <a:pt x="77440" y="20859"/>
                </a:cubicBezTo>
                <a:lnTo>
                  <a:pt x="77759" y="20540"/>
                </a:lnTo>
                <a:close/>
                <a:moveTo>
                  <a:pt x="50311" y="30794"/>
                </a:moveTo>
                <a:cubicBezTo>
                  <a:pt x="50311" y="30797"/>
                  <a:pt x="50312" y="30802"/>
                  <a:pt x="50315" y="30806"/>
                </a:cubicBezTo>
                <a:lnTo>
                  <a:pt x="50315" y="30806"/>
                </a:lnTo>
                <a:cubicBezTo>
                  <a:pt x="50335" y="30802"/>
                  <a:pt x="50355" y="30798"/>
                  <a:pt x="50375" y="30794"/>
                </a:cubicBezTo>
                <a:close/>
                <a:moveTo>
                  <a:pt x="37065" y="33850"/>
                </a:moveTo>
                <a:lnTo>
                  <a:pt x="37065" y="33850"/>
                </a:lnTo>
                <a:cubicBezTo>
                  <a:pt x="37001" y="33914"/>
                  <a:pt x="36938" y="33974"/>
                  <a:pt x="36873" y="34030"/>
                </a:cubicBezTo>
                <a:lnTo>
                  <a:pt x="36873" y="34030"/>
                </a:lnTo>
                <a:cubicBezTo>
                  <a:pt x="36960" y="33998"/>
                  <a:pt x="37013" y="33903"/>
                  <a:pt x="37065" y="33850"/>
                </a:cubicBezTo>
                <a:close/>
                <a:moveTo>
                  <a:pt x="31290" y="41252"/>
                </a:moveTo>
                <a:cubicBezTo>
                  <a:pt x="31284" y="41268"/>
                  <a:pt x="31277" y="41284"/>
                  <a:pt x="31270" y="41301"/>
                </a:cubicBezTo>
                <a:cubicBezTo>
                  <a:pt x="31279" y="41282"/>
                  <a:pt x="31286" y="41266"/>
                  <a:pt x="31290" y="41252"/>
                </a:cubicBezTo>
                <a:close/>
                <a:moveTo>
                  <a:pt x="30060" y="55248"/>
                </a:moveTo>
                <a:lnTo>
                  <a:pt x="30060" y="55248"/>
                </a:lnTo>
                <a:cubicBezTo>
                  <a:pt x="30053" y="55269"/>
                  <a:pt x="30048" y="55288"/>
                  <a:pt x="30045" y="55307"/>
                </a:cubicBezTo>
                <a:lnTo>
                  <a:pt x="30045" y="55307"/>
                </a:lnTo>
                <a:lnTo>
                  <a:pt x="30060" y="55248"/>
                </a:lnTo>
                <a:close/>
                <a:moveTo>
                  <a:pt x="29104" y="55184"/>
                </a:moveTo>
                <a:cubicBezTo>
                  <a:pt x="29104" y="55312"/>
                  <a:pt x="28977" y="55503"/>
                  <a:pt x="29104" y="55567"/>
                </a:cubicBezTo>
                <a:lnTo>
                  <a:pt x="29104" y="55376"/>
                </a:lnTo>
                <a:lnTo>
                  <a:pt x="29104" y="55184"/>
                </a:lnTo>
                <a:close/>
                <a:moveTo>
                  <a:pt x="28213" y="58241"/>
                </a:moveTo>
                <a:lnTo>
                  <a:pt x="28213" y="58241"/>
                </a:lnTo>
                <a:cubicBezTo>
                  <a:pt x="28133" y="58321"/>
                  <a:pt x="28153" y="58351"/>
                  <a:pt x="28179" y="58362"/>
                </a:cubicBezTo>
                <a:lnTo>
                  <a:pt x="28179" y="58362"/>
                </a:lnTo>
                <a:cubicBezTo>
                  <a:pt x="28191" y="58322"/>
                  <a:pt x="28202" y="58282"/>
                  <a:pt x="28213" y="58241"/>
                </a:cubicBezTo>
                <a:close/>
                <a:moveTo>
                  <a:pt x="29423" y="58496"/>
                </a:moveTo>
                <a:cubicBezTo>
                  <a:pt x="29420" y="58498"/>
                  <a:pt x="29418" y="58501"/>
                  <a:pt x="29416" y="58503"/>
                </a:cubicBezTo>
                <a:lnTo>
                  <a:pt x="29416" y="58503"/>
                </a:lnTo>
                <a:cubicBezTo>
                  <a:pt x="29383" y="58595"/>
                  <a:pt x="29359" y="58673"/>
                  <a:pt x="29359" y="58751"/>
                </a:cubicBezTo>
                <a:lnTo>
                  <a:pt x="29423" y="58496"/>
                </a:lnTo>
                <a:close/>
                <a:moveTo>
                  <a:pt x="14628" y="70247"/>
                </a:moveTo>
                <a:cubicBezTo>
                  <a:pt x="14612" y="70255"/>
                  <a:pt x="14597" y="70265"/>
                  <a:pt x="14584" y="70278"/>
                </a:cubicBezTo>
                <a:cubicBezTo>
                  <a:pt x="14603" y="70268"/>
                  <a:pt x="14617" y="70258"/>
                  <a:pt x="14628" y="70247"/>
                </a:cubicBezTo>
                <a:close/>
                <a:moveTo>
                  <a:pt x="175" y="70492"/>
                </a:moveTo>
                <a:cubicBezTo>
                  <a:pt x="166" y="70514"/>
                  <a:pt x="184" y="70532"/>
                  <a:pt x="255" y="70532"/>
                </a:cubicBezTo>
                <a:lnTo>
                  <a:pt x="175" y="70492"/>
                </a:lnTo>
                <a:close/>
                <a:moveTo>
                  <a:pt x="298" y="70348"/>
                </a:moveTo>
                <a:cubicBezTo>
                  <a:pt x="171" y="70348"/>
                  <a:pt x="64" y="70362"/>
                  <a:pt x="1" y="70405"/>
                </a:cubicBezTo>
                <a:lnTo>
                  <a:pt x="175" y="70492"/>
                </a:lnTo>
                <a:lnTo>
                  <a:pt x="175" y="70492"/>
                </a:lnTo>
                <a:cubicBezTo>
                  <a:pt x="190" y="70455"/>
                  <a:pt x="279" y="70405"/>
                  <a:pt x="319" y="70405"/>
                </a:cubicBezTo>
                <a:cubicBezTo>
                  <a:pt x="364" y="70396"/>
                  <a:pt x="404" y="70392"/>
                  <a:pt x="442" y="70392"/>
                </a:cubicBezTo>
                <a:cubicBezTo>
                  <a:pt x="632" y="70392"/>
                  <a:pt x="729" y="70495"/>
                  <a:pt x="757" y="70561"/>
                </a:cubicBezTo>
                <a:lnTo>
                  <a:pt x="757" y="70561"/>
                </a:lnTo>
                <a:cubicBezTo>
                  <a:pt x="763" y="70468"/>
                  <a:pt x="1032" y="70462"/>
                  <a:pt x="1147" y="70405"/>
                </a:cubicBezTo>
                <a:cubicBezTo>
                  <a:pt x="892" y="70405"/>
                  <a:pt x="553" y="70348"/>
                  <a:pt x="298" y="70348"/>
                </a:cubicBezTo>
                <a:close/>
                <a:moveTo>
                  <a:pt x="757" y="70561"/>
                </a:moveTo>
                <a:cubicBezTo>
                  <a:pt x="756" y="70572"/>
                  <a:pt x="759" y="70583"/>
                  <a:pt x="765" y="70596"/>
                </a:cubicBezTo>
                <a:cubicBezTo>
                  <a:pt x="765" y="70587"/>
                  <a:pt x="762" y="70575"/>
                  <a:pt x="757" y="70561"/>
                </a:cubicBezTo>
                <a:close/>
                <a:moveTo>
                  <a:pt x="1649" y="70836"/>
                </a:moveTo>
                <a:cubicBezTo>
                  <a:pt x="1639" y="70836"/>
                  <a:pt x="1629" y="70836"/>
                  <a:pt x="1619" y="70836"/>
                </a:cubicBezTo>
                <a:lnTo>
                  <a:pt x="1619" y="70836"/>
                </a:lnTo>
                <a:cubicBezTo>
                  <a:pt x="1644" y="70841"/>
                  <a:pt x="1666" y="70844"/>
                  <a:pt x="1685" y="70844"/>
                </a:cubicBezTo>
                <a:cubicBezTo>
                  <a:pt x="1705" y="70844"/>
                  <a:pt x="1723" y="70841"/>
                  <a:pt x="1741" y="70837"/>
                </a:cubicBezTo>
                <a:lnTo>
                  <a:pt x="1741" y="70837"/>
                </a:lnTo>
                <a:cubicBezTo>
                  <a:pt x="1711" y="70837"/>
                  <a:pt x="1680" y="70836"/>
                  <a:pt x="1649" y="70836"/>
                </a:cubicBezTo>
                <a:close/>
                <a:moveTo>
                  <a:pt x="510" y="70596"/>
                </a:moveTo>
                <a:cubicBezTo>
                  <a:pt x="581" y="70810"/>
                  <a:pt x="872" y="70844"/>
                  <a:pt x="1192" y="70844"/>
                </a:cubicBezTo>
                <a:cubicBezTo>
                  <a:pt x="1334" y="70844"/>
                  <a:pt x="1482" y="70837"/>
                  <a:pt x="1619" y="70836"/>
                </a:cubicBezTo>
                <a:lnTo>
                  <a:pt x="1619" y="70836"/>
                </a:lnTo>
                <a:cubicBezTo>
                  <a:pt x="1579" y="70828"/>
                  <a:pt x="1530" y="70813"/>
                  <a:pt x="1465" y="70787"/>
                </a:cubicBezTo>
                <a:cubicBezTo>
                  <a:pt x="1529" y="70660"/>
                  <a:pt x="1657" y="70596"/>
                  <a:pt x="1784" y="70596"/>
                </a:cubicBezTo>
                <a:close/>
                <a:moveTo>
                  <a:pt x="2867" y="71488"/>
                </a:moveTo>
                <a:cubicBezTo>
                  <a:pt x="2875" y="71490"/>
                  <a:pt x="2884" y="71493"/>
                  <a:pt x="2891" y="71495"/>
                </a:cubicBezTo>
                <a:lnTo>
                  <a:pt x="2891" y="71495"/>
                </a:lnTo>
                <a:cubicBezTo>
                  <a:pt x="2883" y="71492"/>
                  <a:pt x="2875" y="71490"/>
                  <a:pt x="2867" y="71488"/>
                </a:cubicBezTo>
                <a:close/>
                <a:moveTo>
                  <a:pt x="87101" y="0"/>
                </a:moveTo>
                <a:cubicBezTo>
                  <a:pt x="86952" y="0"/>
                  <a:pt x="86813" y="98"/>
                  <a:pt x="86675" y="480"/>
                </a:cubicBezTo>
                <a:lnTo>
                  <a:pt x="86802" y="1053"/>
                </a:lnTo>
                <a:lnTo>
                  <a:pt x="86675" y="1181"/>
                </a:lnTo>
                <a:lnTo>
                  <a:pt x="86675" y="735"/>
                </a:lnTo>
                <a:cubicBezTo>
                  <a:pt x="86484" y="990"/>
                  <a:pt x="86611" y="1181"/>
                  <a:pt x="86675" y="1372"/>
                </a:cubicBezTo>
                <a:cubicBezTo>
                  <a:pt x="86547" y="1372"/>
                  <a:pt x="86547" y="1435"/>
                  <a:pt x="86484" y="1563"/>
                </a:cubicBezTo>
                <a:lnTo>
                  <a:pt x="86675" y="2072"/>
                </a:lnTo>
                <a:cubicBezTo>
                  <a:pt x="86669" y="2078"/>
                  <a:pt x="86662" y="2081"/>
                  <a:pt x="86655" y="2081"/>
                </a:cubicBezTo>
                <a:cubicBezTo>
                  <a:pt x="86616" y="2081"/>
                  <a:pt x="86564" y="2008"/>
                  <a:pt x="86516" y="2008"/>
                </a:cubicBezTo>
                <a:cubicBezTo>
                  <a:pt x="86479" y="2008"/>
                  <a:pt x="86445" y="2050"/>
                  <a:pt x="86420" y="2200"/>
                </a:cubicBezTo>
                <a:cubicBezTo>
                  <a:pt x="86434" y="2256"/>
                  <a:pt x="86455" y="2275"/>
                  <a:pt x="86478" y="2275"/>
                </a:cubicBezTo>
                <a:cubicBezTo>
                  <a:pt x="86526" y="2275"/>
                  <a:pt x="86588" y="2200"/>
                  <a:pt x="86642" y="2200"/>
                </a:cubicBezTo>
                <a:cubicBezTo>
                  <a:pt x="86682" y="2200"/>
                  <a:pt x="86717" y="2242"/>
                  <a:pt x="86738" y="2391"/>
                </a:cubicBezTo>
                <a:cubicBezTo>
                  <a:pt x="86547" y="2645"/>
                  <a:pt x="86484" y="2518"/>
                  <a:pt x="86547" y="2836"/>
                </a:cubicBezTo>
                <a:cubicBezTo>
                  <a:pt x="86420" y="2836"/>
                  <a:pt x="86420" y="2773"/>
                  <a:pt x="86420" y="2709"/>
                </a:cubicBezTo>
                <a:lnTo>
                  <a:pt x="86420" y="2709"/>
                </a:lnTo>
                <a:cubicBezTo>
                  <a:pt x="86420" y="2964"/>
                  <a:pt x="86356" y="3346"/>
                  <a:pt x="86484" y="3537"/>
                </a:cubicBezTo>
                <a:cubicBezTo>
                  <a:pt x="86252" y="3769"/>
                  <a:pt x="86337" y="4318"/>
                  <a:pt x="86161" y="4318"/>
                </a:cubicBezTo>
                <a:cubicBezTo>
                  <a:pt x="86144" y="4318"/>
                  <a:pt x="86124" y="4312"/>
                  <a:pt x="86101" y="4301"/>
                </a:cubicBezTo>
                <a:lnTo>
                  <a:pt x="86101" y="4301"/>
                </a:lnTo>
                <a:cubicBezTo>
                  <a:pt x="86165" y="4556"/>
                  <a:pt x="86165" y="4811"/>
                  <a:pt x="86165" y="5065"/>
                </a:cubicBezTo>
                <a:cubicBezTo>
                  <a:pt x="86126" y="4986"/>
                  <a:pt x="86092" y="4953"/>
                  <a:pt x="86063" y="4953"/>
                </a:cubicBezTo>
                <a:cubicBezTo>
                  <a:pt x="85915" y="4953"/>
                  <a:pt x="85868" y="5784"/>
                  <a:pt x="85650" y="5784"/>
                </a:cubicBezTo>
                <a:cubicBezTo>
                  <a:pt x="85632" y="5784"/>
                  <a:pt x="85613" y="5778"/>
                  <a:pt x="85592" y="5766"/>
                </a:cubicBezTo>
                <a:lnTo>
                  <a:pt x="85592" y="5766"/>
                </a:lnTo>
                <a:cubicBezTo>
                  <a:pt x="85847" y="6148"/>
                  <a:pt x="85465" y="6912"/>
                  <a:pt x="85401" y="7485"/>
                </a:cubicBezTo>
                <a:lnTo>
                  <a:pt x="85401" y="7358"/>
                </a:lnTo>
                <a:cubicBezTo>
                  <a:pt x="85337" y="7549"/>
                  <a:pt x="85210" y="7740"/>
                  <a:pt x="85083" y="7867"/>
                </a:cubicBezTo>
                <a:cubicBezTo>
                  <a:pt x="85274" y="7995"/>
                  <a:pt x="85146" y="8504"/>
                  <a:pt x="85210" y="8823"/>
                </a:cubicBezTo>
                <a:cubicBezTo>
                  <a:pt x="85146" y="8886"/>
                  <a:pt x="85100" y="8912"/>
                  <a:pt x="85066" y="8912"/>
                </a:cubicBezTo>
                <a:cubicBezTo>
                  <a:pt x="84927" y="8912"/>
                  <a:pt x="84968" y="8504"/>
                  <a:pt x="84764" y="8504"/>
                </a:cubicBezTo>
                <a:cubicBezTo>
                  <a:pt x="84947" y="8565"/>
                  <a:pt x="84780" y="9209"/>
                  <a:pt x="84932" y="9209"/>
                </a:cubicBezTo>
                <a:cubicBezTo>
                  <a:pt x="84939" y="9209"/>
                  <a:pt x="84947" y="9207"/>
                  <a:pt x="84955" y="9205"/>
                </a:cubicBezTo>
                <a:lnTo>
                  <a:pt x="84955" y="9205"/>
                </a:lnTo>
                <a:cubicBezTo>
                  <a:pt x="84700" y="9396"/>
                  <a:pt x="84764" y="9396"/>
                  <a:pt x="84509" y="9459"/>
                </a:cubicBezTo>
                <a:cubicBezTo>
                  <a:pt x="84764" y="9651"/>
                  <a:pt x="84446" y="9778"/>
                  <a:pt x="84509" y="10033"/>
                </a:cubicBezTo>
                <a:cubicBezTo>
                  <a:pt x="84255" y="10415"/>
                  <a:pt x="84255" y="10033"/>
                  <a:pt x="84127" y="10542"/>
                </a:cubicBezTo>
                <a:cubicBezTo>
                  <a:pt x="84094" y="10576"/>
                  <a:pt x="84068" y="10590"/>
                  <a:pt x="84048" y="10590"/>
                </a:cubicBezTo>
                <a:cubicBezTo>
                  <a:pt x="83957" y="10590"/>
                  <a:pt x="84000" y="10288"/>
                  <a:pt x="84000" y="10287"/>
                </a:cubicBezTo>
                <a:lnTo>
                  <a:pt x="84000" y="10287"/>
                </a:lnTo>
                <a:cubicBezTo>
                  <a:pt x="83809" y="10733"/>
                  <a:pt x="84127" y="10606"/>
                  <a:pt x="84191" y="10733"/>
                </a:cubicBezTo>
                <a:cubicBezTo>
                  <a:pt x="84102" y="11001"/>
                  <a:pt x="84040" y="11060"/>
                  <a:pt x="83980" y="11060"/>
                </a:cubicBezTo>
                <a:cubicBezTo>
                  <a:pt x="83933" y="11060"/>
                  <a:pt x="83887" y="11024"/>
                  <a:pt x="83830" y="11024"/>
                </a:cubicBezTo>
                <a:cubicBezTo>
                  <a:pt x="83804" y="11024"/>
                  <a:pt x="83776" y="11031"/>
                  <a:pt x="83745" y="11052"/>
                </a:cubicBezTo>
                <a:cubicBezTo>
                  <a:pt x="83682" y="11434"/>
                  <a:pt x="83745" y="11752"/>
                  <a:pt x="83554" y="12007"/>
                </a:cubicBezTo>
                <a:cubicBezTo>
                  <a:pt x="83554" y="12007"/>
                  <a:pt x="83526" y="12035"/>
                  <a:pt x="83507" y="12035"/>
                </a:cubicBezTo>
                <a:cubicBezTo>
                  <a:pt x="83498" y="12035"/>
                  <a:pt x="83490" y="12028"/>
                  <a:pt x="83490" y="12007"/>
                </a:cubicBezTo>
                <a:cubicBezTo>
                  <a:pt x="83490" y="12389"/>
                  <a:pt x="82981" y="13026"/>
                  <a:pt x="82981" y="13535"/>
                </a:cubicBezTo>
                <a:lnTo>
                  <a:pt x="82854" y="13535"/>
                </a:lnTo>
                <a:cubicBezTo>
                  <a:pt x="82981" y="13535"/>
                  <a:pt x="83108" y="13535"/>
                  <a:pt x="83172" y="13599"/>
                </a:cubicBezTo>
                <a:cubicBezTo>
                  <a:pt x="83045" y="13790"/>
                  <a:pt x="83108" y="14045"/>
                  <a:pt x="82917" y="14045"/>
                </a:cubicBezTo>
                <a:cubicBezTo>
                  <a:pt x="82981" y="13917"/>
                  <a:pt x="82917" y="13917"/>
                  <a:pt x="82917" y="13790"/>
                </a:cubicBezTo>
                <a:lnTo>
                  <a:pt x="82854" y="14045"/>
                </a:lnTo>
                <a:cubicBezTo>
                  <a:pt x="82829" y="14050"/>
                  <a:pt x="82809" y="14052"/>
                  <a:pt x="82793" y="14052"/>
                </a:cubicBezTo>
                <a:cubicBezTo>
                  <a:pt x="82600" y="14052"/>
                  <a:pt x="82966" y="13721"/>
                  <a:pt x="82790" y="13663"/>
                </a:cubicBezTo>
                <a:lnTo>
                  <a:pt x="82790" y="13663"/>
                </a:lnTo>
                <a:cubicBezTo>
                  <a:pt x="82663" y="14108"/>
                  <a:pt x="82535" y="14490"/>
                  <a:pt x="82280" y="14936"/>
                </a:cubicBezTo>
                <a:cubicBezTo>
                  <a:pt x="82124" y="14884"/>
                  <a:pt x="82478" y="14408"/>
                  <a:pt x="82405" y="14408"/>
                </a:cubicBezTo>
                <a:cubicBezTo>
                  <a:pt x="82389" y="14408"/>
                  <a:pt x="82351" y="14432"/>
                  <a:pt x="82280" y="14490"/>
                </a:cubicBezTo>
                <a:lnTo>
                  <a:pt x="82663" y="14045"/>
                </a:lnTo>
                <a:lnTo>
                  <a:pt x="82663" y="14045"/>
                </a:lnTo>
                <a:cubicBezTo>
                  <a:pt x="82570" y="14079"/>
                  <a:pt x="82516" y="14093"/>
                  <a:pt x="82485" y="14093"/>
                </a:cubicBezTo>
                <a:cubicBezTo>
                  <a:pt x="82370" y="14093"/>
                  <a:pt x="82608" y="13894"/>
                  <a:pt x="82467" y="13894"/>
                </a:cubicBezTo>
                <a:cubicBezTo>
                  <a:pt x="82441" y="13894"/>
                  <a:pt x="82401" y="13901"/>
                  <a:pt x="82344" y="13917"/>
                </a:cubicBezTo>
                <a:cubicBezTo>
                  <a:pt x="81898" y="14490"/>
                  <a:pt x="82026" y="14682"/>
                  <a:pt x="81580" y="15255"/>
                </a:cubicBezTo>
                <a:cubicBezTo>
                  <a:pt x="81580" y="15350"/>
                  <a:pt x="81628" y="15350"/>
                  <a:pt x="81675" y="15350"/>
                </a:cubicBezTo>
                <a:cubicBezTo>
                  <a:pt x="81723" y="15350"/>
                  <a:pt x="81771" y="15350"/>
                  <a:pt x="81771" y="15446"/>
                </a:cubicBezTo>
                <a:cubicBezTo>
                  <a:pt x="81389" y="16401"/>
                  <a:pt x="80879" y="15828"/>
                  <a:pt x="80688" y="16592"/>
                </a:cubicBezTo>
                <a:cubicBezTo>
                  <a:pt x="80688" y="16847"/>
                  <a:pt x="80879" y="17038"/>
                  <a:pt x="80434" y="17356"/>
                </a:cubicBezTo>
                <a:lnTo>
                  <a:pt x="80370" y="17102"/>
                </a:lnTo>
                <a:cubicBezTo>
                  <a:pt x="79924" y="17611"/>
                  <a:pt x="80370" y="17611"/>
                  <a:pt x="79797" y="18057"/>
                </a:cubicBezTo>
                <a:cubicBezTo>
                  <a:pt x="79797" y="17941"/>
                  <a:pt x="80061" y="17666"/>
                  <a:pt x="80012" y="17666"/>
                </a:cubicBezTo>
                <a:cubicBezTo>
                  <a:pt x="80007" y="17666"/>
                  <a:pt x="79999" y="17669"/>
                  <a:pt x="79988" y="17675"/>
                </a:cubicBezTo>
                <a:cubicBezTo>
                  <a:pt x="79606" y="17929"/>
                  <a:pt x="79924" y="17993"/>
                  <a:pt x="79669" y="18312"/>
                </a:cubicBezTo>
                <a:lnTo>
                  <a:pt x="79478" y="18248"/>
                </a:lnTo>
                <a:cubicBezTo>
                  <a:pt x="79096" y="18821"/>
                  <a:pt x="78587" y="19522"/>
                  <a:pt x="78077" y="20158"/>
                </a:cubicBezTo>
                <a:cubicBezTo>
                  <a:pt x="78077" y="20068"/>
                  <a:pt x="78077" y="19978"/>
                  <a:pt x="78032" y="19978"/>
                </a:cubicBezTo>
                <a:cubicBezTo>
                  <a:pt x="78014" y="19978"/>
                  <a:pt x="77987" y="19994"/>
                  <a:pt x="77950" y="20031"/>
                </a:cubicBezTo>
                <a:cubicBezTo>
                  <a:pt x="77632" y="20413"/>
                  <a:pt x="77249" y="20795"/>
                  <a:pt x="76867" y="21114"/>
                </a:cubicBezTo>
                <a:cubicBezTo>
                  <a:pt x="76485" y="21496"/>
                  <a:pt x="76039" y="21814"/>
                  <a:pt x="75594" y="22069"/>
                </a:cubicBezTo>
                <a:lnTo>
                  <a:pt x="75466" y="22451"/>
                </a:lnTo>
                <a:cubicBezTo>
                  <a:pt x="75403" y="22483"/>
                  <a:pt x="75355" y="22499"/>
                  <a:pt x="75331" y="22499"/>
                </a:cubicBezTo>
                <a:cubicBezTo>
                  <a:pt x="75307" y="22499"/>
                  <a:pt x="75307" y="22483"/>
                  <a:pt x="75339" y="22451"/>
                </a:cubicBezTo>
                <a:lnTo>
                  <a:pt x="75339" y="22451"/>
                </a:lnTo>
                <a:cubicBezTo>
                  <a:pt x="74957" y="22642"/>
                  <a:pt x="75339" y="22515"/>
                  <a:pt x="75275" y="22706"/>
                </a:cubicBezTo>
                <a:cubicBezTo>
                  <a:pt x="75218" y="22792"/>
                  <a:pt x="75147" y="22826"/>
                  <a:pt x="75099" y="22826"/>
                </a:cubicBezTo>
                <a:cubicBezTo>
                  <a:pt x="75040" y="22826"/>
                  <a:pt x="75014" y="22776"/>
                  <a:pt x="75084" y="22706"/>
                </a:cubicBezTo>
                <a:lnTo>
                  <a:pt x="75084" y="22706"/>
                </a:lnTo>
                <a:cubicBezTo>
                  <a:pt x="74766" y="23024"/>
                  <a:pt x="74511" y="23343"/>
                  <a:pt x="74193" y="23661"/>
                </a:cubicBezTo>
                <a:cubicBezTo>
                  <a:pt x="73874" y="23979"/>
                  <a:pt x="73492" y="24234"/>
                  <a:pt x="73046" y="24425"/>
                </a:cubicBezTo>
                <a:lnTo>
                  <a:pt x="73174" y="24298"/>
                </a:lnTo>
                <a:lnTo>
                  <a:pt x="73174" y="24298"/>
                </a:lnTo>
                <a:cubicBezTo>
                  <a:pt x="72664" y="24553"/>
                  <a:pt x="72855" y="24998"/>
                  <a:pt x="72346" y="25062"/>
                </a:cubicBezTo>
                <a:lnTo>
                  <a:pt x="72409" y="24998"/>
                </a:lnTo>
                <a:lnTo>
                  <a:pt x="72409" y="24998"/>
                </a:lnTo>
                <a:cubicBezTo>
                  <a:pt x="71900" y="25317"/>
                  <a:pt x="71390" y="25635"/>
                  <a:pt x="70817" y="25954"/>
                </a:cubicBezTo>
                <a:cubicBezTo>
                  <a:pt x="70372" y="26272"/>
                  <a:pt x="69862" y="26463"/>
                  <a:pt x="69353" y="26654"/>
                </a:cubicBezTo>
                <a:cubicBezTo>
                  <a:pt x="69353" y="26973"/>
                  <a:pt x="68206" y="27100"/>
                  <a:pt x="68334" y="27418"/>
                </a:cubicBezTo>
                <a:cubicBezTo>
                  <a:pt x="67824" y="27482"/>
                  <a:pt x="67315" y="27546"/>
                  <a:pt x="66869" y="27737"/>
                </a:cubicBezTo>
                <a:cubicBezTo>
                  <a:pt x="66614" y="27800"/>
                  <a:pt x="66614" y="28119"/>
                  <a:pt x="66296" y="28246"/>
                </a:cubicBezTo>
                <a:lnTo>
                  <a:pt x="66232" y="28055"/>
                </a:lnTo>
                <a:lnTo>
                  <a:pt x="65914" y="28374"/>
                </a:lnTo>
                <a:lnTo>
                  <a:pt x="65595" y="28246"/>
                </a:lnTo>
                <a:lnTo>
                  <a:pt x="65341" y="28437"/>
                </a:lnTo>
                <a:lnTo>
                  <a:pt x="65595" y="28437"/>
                </a:lnTo>
                <a:cubicBezTo>
                  <a:pt x="65383" y="28607"/>
                  <a:pt x="65114" y="28692"/>
                  <a:pt x="64845" y="28692"/>
                </a:cubicBezTo>
                <a:cubicBezTo>
                  <a:pt x="64711" y="28692"/>
                  <a:pt x="64576" y="28671"/>
                  <a:pt x="64449" y="28628"/>
                </a:cubicBezTo>
                <a:lnTo>
                  <a:pt x="63430" y="29138"/>
                </a:lnTo>
                <a:cubicBezTo>
                  <a:pt x="63430" y="29074"/>
                  <a:pt x="63621" y="29010"/>
                  <a:pt x="63748" y="28883"/>
                </a:cubicBezTo>
                <a:lnTo>
                  <a:pt x="63748" y="28883"/>
                </a:lnTo>
                <a:cubicBezTo>
                  <a:pt x="63594" y="28999"/>
                  <a:pt x="63516" y="29033"/>
                  <a:pt x="63469" y="29033"/>
                </a:cubicBezTo>
                <a:cubicBezTo>
                  <a:pt x="63403" y="29033"/>
                  <a:pt x="63401" y="28963"/>
                  <a:pt x="63335" y="28963"/>
                </a:cubicBezTo>
                <a:cubicBezTo>
                  <a:pt x="63294" y="28963"/>
                  <a:pt x="63230" y="28990"/>
                  <a:pt x="63112" y="29074"/>
                </a:cubicBezTo>
                <a:cubicBezTo>
                  <a:pt x="63175" y="29074"/>
                  <a:pt x="63112" y="29201"/>
                  <a:pt x="63112" y="29201"/>
                </a:cubicBezTo>
                <a:cubicBezTo>
                  <a:pt x="62666" y="29265"/>
                  <a:pt x="62220" y="29329"/>
                  <a:pt x="61774" y="29520"/>
                </a:cubicBezTo>
                <a:lnTo>
                  <a:pt x="61838" y="29329"/>
                </a:lnTo>
                <a:lnTo>
                  <a:pt x="61838" y="29329"/>
                </a:lnTo>
                <a:cubicBezTo>
                  <a:pt x="61074" y="29520"/>
                  <a:pt x="60182" y="29838"/>
                  <a:pt x="59291" y="29966"/>
                </a:cubicBezTo>
                <a:cubicBezTo>
                  <a:pt x="59609" y="29966"/>
                  <a:pt x="59609" y="30157"/>
                  <a:pt x="59291" y="30220"/>
                </a:cubicBezTo>
                <a:lnTo>
                  <a:pt x="59163" y="30093"/>
                </a:lnTo>
                <a:lnTo>
                  <a:pt x="59163" y="30093"/>
                </a:lnTo>
                <a:cubicBezTo>
                  <a:pt x="58972" y="30220"/>
                  <a:pt x="59418" y="30093"/>
                  <a:pt x="59099" y="30284"/>
                </a:cubicBezTo>
                <a:cubicBezTo>
                  <a:pt x="58781" y="30284"/>
                  <a:pt x="58845" y="30093"/>
                  <a:pt x="59036" y="30029"/>
                </a:cubicBezTo>
                <a:lnTo>
                  <a:pt x="59036" y="30029"/>
                </a:lnTo>
                <a:lnTo>
                  <a:pt x="58654" y="30157"/>
                </a:lnTo>
                <a:cubicBezTo>
                  <a:pt x="58654" y="30093"/>
                  <a:pt x="58717" y="30029"/>
                  <a:pt x="58717" y="29966"/>
                </a:cubicBezTo>
                <a:lnTo>
                  <a:pt x="58717" y="29966"/>
                </a:lnTo>
                <a:cubicBezTo>
                  <a:pt x="58661" y="30003"/>
                  <a:pt x="58570" y="30013"/>
                  <a:pt x="58466" y="30013"/>
                </a:cubicBezTo>
                <a:cubicBezTo>
                  <a:pt x="58356" y="30013"/>
                  <a:pt x="58230" y="30002"/>
                  <a:pt x="58112" y="30002"/>
                </a:cubicBezTo>
                <a:cubicBezTo>
                  <a:pt x="57968" y="30002"/>
                  <a:pt x="57836" y="30019"/>
                  <a:pt x="57762" y="30093"/>
                </a:cubicBezTo>
                <a:lnTo>
                  <a:pt x="57762" y="30029"/>
                </a:lnTo>
                <a:cubicBezTo>
                  <a:pt x="56807" y="30157"/>
                  <a:pt x="56425" y="30284"/>
                  <a:pt x="55661" y="30348"/>
                </a:cubicBezTo>
                <a:cubicBezTo>
                  <a:pt x="55661" y="30475"/>
                  <a:pt x="55406" y="30475"/>
                  <a:pt x="55151" y="30602"/>
                </a:cubicBezTo>
                <a:cubicBezTo>
                  <a:pt x="54693" y="30602"/>
                  <a:pt x="54234" y="30521"/>
                  <a:pt x="53710" y="30521"/>
                </a:cubicBezTo>
                <a:cubicBezTo>
                  <a:pt x="53579" y="30521"/>
                  <a:pt x="53444" y="30526"/>
                  <a:pt x="53304" y="30539"/>
                </a:cubicBezTo>
                <a:cubicBezTo>
                  <a:pt x="52858" y="30666"/>
                  <a:pt x="53177" y="30730"/>
                  <a:pt x="52986" y="30794"/>
                </a:cubicBezTo>
                <a:cubicBezTo>
                  <a:pt x="52922" y="30666"/>
                  <a:pt x="52222" y="30666"/>
                  <a:pt x="52604" y="30539"/>
                </a:cubicBezTo>
                <a:lnTo>
                  <a:pt x="52604" y="30539"/>
                </a:lnTo>
                <a:cubicBezTo>
                  <a:pt x="51903" y="30602"/>
                  <a:pt x="51203" y="30666"/>
                  <a:pt x="50566" y="30794"/>
                </a:cubicBezTo>
                <a:cubicBezTo>
                  <a:pt x="50630" y="30857"/>
                  <a:pt x="50757" y="30857"/>
                  <a:pt x="50693" y="30921"/>
                </a:cubicBezTo>
                <a:cubicBezTo>
                  <a:pt x="50681" y="30933"/>
                  <a:pt x="50660" y="30938"/>
                  <a:pt x="50633" y="30938"/>
                </a:cubicBezTo>
                <a:cubicBezTo>
                  <a:pt x="50528" y="30938"/>
                  <a:pt x="50342" y="30859"/>
                  <a:pt x="50315" y="30806"/>
                </a:cubicBezTo>
                <a:lnTo>
                  <a:pt x="50315" y="30806"/>
                </a:lnTo>
                <a:cubicBezTo>
                  <a:pt x="50131" y="30842"/>
                  <a:pt x="49938" y="30856"/>
                  <a:pt x="49739" y="30856"/>
                </a:cubicBezTo>
                <a:cubicBezTo>
                  <a:pt x="49012" y="30856"/>
                  <a:pt x="48212" y="30668"/>
                  <a:pt x="47528" y="30668"/>
                </a:cubicBezTo>
                <a:cubicBezTo>
                  <a:pt x="47242" y="30668"/>
                  <a:pt x="46977" y="30701"/>
                  <a:pt x="46745" y="30794"/>
                </a:cubicBezTo>
                <a:lnTo>
                  <a:pt x="46808" y="30794"/>
                </a:lnTo>
                <a:lnTo>
                  <a:pt x="45853" y="30985"/>
                </a:lnTo>
                <a:cubicBezTo>
                  <a:pt x="45407" y="30985"/>
                  <a:pt x="46108" y="30857"/>
                  <a:pt x="45790" y="30794"/>
                </a:cubicBezTo>
                <a:lnTo>
                  <a:pt x="45790" y="30794"/>
                </a:lnTo>
                <a:cubicBezTo>
                  <a:pt x="44771" y="31112"/>
                  <a:pt x="44134" y="30857"/>
                  <a:pt x="43306" y="31176"/>
                </a:cubicBezTo>
                <a:cubicBezTo>
                  <a:pt x="43153" y="31099"/>
                  <a:pt x="42967" y="31069"/>
                  <a:pt x="42760" y="31069"/>
                </a:cubicBezTo>
                <a:cubicBezTo>
                  <a:pt x="41930" y="31069"/>
                  <a:pt x="40759" y="31558"/>
                  <a:pt x="39994" y="31558"/>
                </a:cubicBezTo>
                <a:lnTo>
                  <a:pt x="40058" y="31621"/>
                </a:lnTo>
                <a:cubicBezTo>
                  <a:pt x="39994" y="31664"/>
                  <a:pt x="39945" y="31678"/>
                  <a:pt x="39900" y="31678"/>
                </a:cubicBezTo>
                <a:cubicBezTo>
                  <a:pt x="39810" y="31678"/>
                  <a:pt x="39740" y="31621"/>
                  <a:pt x="39612" y="31621"/>
                </a:cubicBezTo>
                <a:cubicBezTo>
                  <a:pt x="39676" y="31685"/>
                  <a:pt x="39867" y="31621"/>
                  <a:pt x="39740" y="31749"/>
                </a:cubicBezTo>
                <a:cubicBezTo>
                  <a:pt x="37702" y="32322"/>
                  <a:pt x="35791" y="33086"/>
                  <a:pt x="33944" y="34169"/>
                </a:cubicBezTo>
                <a:cubicBezTo>
                  <a:pt x="33371" y="34678"/>
                  <a:pt x="33944" y="34869"/>
                  <a:pt x="33116" y="35379"/>
                </a:cubicBezTo>
                <a:lnTo>
                  <a:pt x="33116" y="34997"/>
                </a:lnTo>
                <a:cubicBezTo>
                  <a:pt x="32925" y="35315"/>
                  <a:pt x="32671" y="35634"/>
                  <a:pt x="32416" y="35952"/>
                </a:cubicBezTo>
                <a:lnTo>
                  <a:pt x="32034" y="36461"/>
                </a:lnTo>
                <a:lnTo>
                  <a:pt x="31715" y="36971"/>
                </a:lnTo>
                <a:cubicBezTo>
                  <a:pt x="31270" y="37608"/>
                  <a:pt x="30951" y="38372"/>
                  <a:pt x="30760" y="39136"/>
                </a:cubicBezTo>
                <a:cubicBezTo>
                  <a:pt x="30760" y="39009"/>
                  <a:pt x="30696" y="39009"/>
                  <a:pt x="30760" y="38881"/>
                </a:cubicBezTo>
                <a:lnTo>
                  <a:pt x="30760" y="38881"/>
                </a:lnTo>
                <a:cubicBezTo>
                  <a:pt x="30505" y="39136"/>
                  <a:pt x="30442" y="40028"/>
                  <a:pt x="30569" y="40028"/>
                </a:cubicBezTo>
                <a:cubicBezTo>
                  <a:pt x="30544" y="40130"/>
                  <a:pt x="30518" y="40150"/>
                  <a:pt x="30489" y="40150"/>
                </a:cubicBezTo>
                <a:cubicBezTo>
                  <a:pt x="30469" y="40150"/>
                  <a:pt x="30447" y="40141"/>
                  <a:pt x="30423" y="40141"/>
                </a:cubicBezTo>
                <a:cubicBezTo>
                  <a:pt x="30392" y="40141"/>
                  <a:pt x="30357" y="40155"/>
                  <a:pt x="30314" y="40219"/>
                </a:cubicBezTo>
                <a:cubicBezTo>
                  <a:pt x="30187" y="40537"/>
                  <a:pt x="30314" y="40983"/>
                  <a:pt x="30187" y="41174"/>
                </a:cubicBezTo>
                <a:lnTo>
                  <a:pt x="30187" y="41047"/>
                </a:lnTo>
                <a:cubicBezTo>
                  <a:pt x="30187" y="41222"/>
                  <a:pt x="30080" y="41826"/>
                  <a:pt x="30160" y="41826"/>
                </a:cubicBezTo>
                <a:cubicBezTo>
                  <a:pt x="30168" y="41826"/>
                  <a:pt x="30176" y="41821"/>
                  <a:pt x="30187" y="41811"/>
                </a:cubicBezTo>
                <a:lnTo>
                  <a:pt x="30187" y="41811"/>
                </a:lnTo>
                <a:cubicBezTo>
                  <a:pt x="30060" y="42384"/>
                  <a:pt x="30187" y="42893"/>
                  <a:pt x="29996" y="43276"/>
                </a:cubicBezTo>
                <a:cubicBezTo>
                  <a:pt x="30187" y="43594"/>
                  <a:pt x="29869" y="44231"/>
                  <a:pt x="30123" y="44358"/>
                </a:cubicBezTo>
                <a:cubicBezTo>
                  <a:pt x="30116" y="44356"/>
                  <a:pt x="30108" y="44355"/>
                  <a:pt x="30101" y="44355"/>
                </a:cubicBezTo>
                <a:cubicBezTo>
                  <a:pt x="29869" y="44355"/>
                  <a:pt x="29872" y="45323"/>
                  <a:pt x="29996" y="45632"/>
                </a:cubicBezTo>
                <a:cubicBezTo>
                  <a:pt x="29988" y="45616"/>
                  <a:pt x="29980" y="45609"/>
                  <a:pt x="29971" y="45609"/>
                </a:cubicBezTo>
                <a:cubicBezTo>
                  <a:pt x="29927" y="45609"/>
                  <a:pt x="29883" y="45808"/>
                  <a:pt x="29839" y="45808"/>
                </a:cubicBezTo>
                <a:cubicBezTo>
                  <a:pt x="29828" y="45808"/>
                  <a:pt x="29816" y="45794"/>
                  <a:pt x="29805" y="45759"/>
                </a:cubicBezTo>
                <a:lnTo>
                  <a:pt x="29805" y="45759"/>
                </a:lnTo>
                <a:cubicBezTo>
                  <a:pt x="29805" y="46167"/>
                  <a:pt x="29805" y="46468"/>
                  <a:pt x="29902" y="46468"/>
                </a:cubicBezTo>
                <a:cubicBezTo>
                  <a:pt x="29911" y="46468"/>
                  <a:pt x="29921" y="46465"/>
                  <a:pt x="29932" y="46460"/>
                </a:cubicBezTo>
                <a:lnTo>
                  <a:pt x="29932" y="46460"/>
                </a:lnTo>
                <a:cubicBezTo>
                  <a:pt x="29614" y="47160"/>
                  <a:pt x="30187" y="47924"/>
                  <a:pt x="29741" y="48307"/>
                </a:cubicBezTo>
                <a:cubicBezTo>
                  <a:pt x="29869" y="49389"/>
                  <a:pt x="29932" y="50472"/>
                  <a:pt x="29869" y="51554"/>
                </a:cubicBezTo>
                <a:cubicBezTo>
                  <a:pt x="29614" y="51491"/>
                  <a:pt x="29932" y="50408"/>
                  <a:pt x="29677" y="50408"/>
                </a:cubicBezTo>
                <a:cubicBezTo>
                  <a:pt x="29741" y="51236"/>
                  <a:pt x="29741" y="52128"/>
                  <a:pt x="29677" y="52892"/>
                </a:cubicBezTo>
                <a:cubicBezTo>
                  <a:pt x="29646" y="52954"/>
                  <a:pt x="29623" y="52978"/>
                  <a:pt x="29605" y="52978"/>
                </a:cubicBezTo>
                <a:cubicBezTo>
                  <a:pt x="29550" y="52978"/>
                  <a:pt x="29550" y="52749"/>
                  <a:pt x="29550" y="52701"/>
                </a:cubicBezTo>
                <a:cubicBezTo>
                  <a:pt x="29550" y="53656"/>
                  <a:pt x="29168" y="54484"/>
                  <a:pt x="29104" y="55376"/>
                </a:cubicBezTo>
                <a:cubicBezTo>
                  <a:pt x="29127" y="55358"/>
                  <a:pt x="29148" y="55350"/>
                  <a:pt x="29166" y="55350"/>
                </a:cubicBezTo>
                <a:cubicBezTo>
                  <a:pt x="29343" y="55350"/>
                  <a:pt x="29304" y="56097"/>
                  <a:pt x="29354" y="56196"/>
                </a:cubicBezTo>
                <a:lnTo>
                  <a:pt x="29354" y="56196"/>
                </a:lnTo>
                <a:cubicBezTo>
                  <a:pt x="29318" y="56145"/>
                  <a:pt x="29286" y="56124"/>
                  <a:pt x="29257" y="56124"/>
                </a:cubicBezTo>
                <a:cubicBezTo>
                  <a:pt x="29123" y="56124"/>
                  <a:pt x="29041" y="56558"/>
                  <a:pt x="28891" y="56558"/>
                </a:cubicBezTo>
                <a:cubicBezTo>
                  <a:pt x="28843" y="56558"/>
                  <a:pt x="28788" y="56513"/>
                  <a:pt x="28722" y="56394"/>
                </a:cubicBezTo>
                <a:lnTo>
                  <a:pt x="28722" y="56394"/>
                </a:lnTo>
                <a:cubicBezTo>
                  <a:pt x="28722" y="56522"/>
                  <a:pt x="28722" y="56649"/>
                  <a:pt x="28786" y="56649"/>
                </a:cubicBezTo>
                <a:cubicBezTo>
                  <a:pt x="28751" y="56719"/>
                  <a:pt x="28716" y="56770"/>
                  <a:pt x="28692" y="56770"/>
                </a:cubicBezTo>
                <a:cubicBezTo>
                  <a:pt x="28672" y="56770"/>
                  <a:pt x="28659" y="56735"/>
                  <a:pt x="28659" y="56649"/>
                </a:cubicBezTo>
                <a:lnTo>
                  <a:pt x="28659" y="56649"/>
                </a:lnTo>
                <a:cubicBezTo>
                  <a:pt x="28531" y="57222"/>
                  <a:pt x="28722" y="57095"/>
                  <a:pt x="28531" y="57604"/>
                </a:cubicBezTo>
                <a:cubicBezTo>
                  <a:pt x="28467" y="57604"/>
                  <a:pt x="28531" y="57477"/>
                  <a:pt x="28467" y="57413"/>
                </a:cubicBezTo>
                <a:cubicBezTo>
                  <a:pt x="28467" y="57732"/>
                  <a:pt x="28340" y="58050"/>
                  <a:pt x="28213" y="58369"/>
                </a:cubicBezTo>
                <a:cubicBezTo>
                  <a:pt x="28213" y="58369"/>
                  <a:pt x="28195" y="58369"/>
                  <a:pt x="28179" y="58362"/>
                </a:cubicBezTo>
                <a:lnTo>
                  <a:pt x="28179" y="58362"/>
                </a:lnTo>
                <a:cubicBezTo>
                  <a:pt x="27992" y="59022"/>
                  <a:pt x="27741" y="59679"/>
                  <a:pt x="27321" y="60279"/>
                </a:cubicBezTo>
                <a:cubicBezTo>
                  <a:pt x="27307" y="60209"/>
                  <a:pt x="27290" y="60182"/>
                  <a:pt x="27270" y="60182"/>
                </a:cubicBezTo>
                <a:cubicBezTo>
                  <a:pt x="27203" y="60182"/>
                  <a:pt x="27103" y="60475"/>
                  <a:pt x="26969" y="60475"/>
                </a:cubicBezTo>
                <a:cubicBezTo>
                  <a:pt x="26959" y="60475"/>
                  <a:pt x="26949" y="60474"/>
                  <a:pt x="26939" y="60470"/>
                </a:cubicBezTo>
                <a:lnTo>
                  <a:pt x="26684" y="60852"/>
                </a:lnTo>
                <a:lnTo>
                  <a:pt x="26684" y="60852"/>
                </a:lnTo>
                <a:lnTo>
                  <a:pt x="26875" y="60789"/>
                </a:lnTo>
                <a:lnTo>
                  <a:pt x="26875" y="60789"/>
                </a:lnTo>
                <a:cubicBezTo>
                  <a:pt x="26684" y="61107"/>
                  <a:pt x="26621" y="61489"/>
                  <a:pt x="26302" y="61744"/>
                </a:cubicBezTo>
                <a:lnTo>
                  <a:pt x="26430" y="61425"/>
                </a:lnTo>
                <a:lnTo>
                  <a:pt x="26430" y="61425"/>
                </a:lnTo>
                <a:cubicBezTo>
                  <a:pt x="26302" y="61680"/>
                  <a:pt x="26175" y="61871"/>
                  <a:pt x="26047" y="62062"/>
                </a:cubicBezTo>
                <a:cubicBezTo>
                  <a:pt x="26111" y="61999"/>
                  <a:pt x="26239" y="61871"/>
                  <a:pt x="26366" y="61808"/>
                </a:cubicBezTo>
                <a:lnTo>
                  <a:pt x="26366" y="61808"/>
                </a:lnTo>
                <a:cubicBezTo>
                  <a:pt x="26175" y="62190"/>
                  <a:pt x="26621" y="61935"/>
                  <a:pt x="26239" y="62317"/>
                </a:cubicBezTo>
                <a:cubicBezTo>
                  <a:pt x="26239" y="62312"/>
                  <a:pt x="26237" y="62310"/>
                  <a:pt x="26233" y="62310"/>
                </a:cubicBezTo>
                <a:cubicBezTo>
                  <a:pt x="26191" y="62310"/>
                  <a:pt x="25906" y="62645"/>
                  <a:pt x="25729" y="62763"/>
                </a:cubicBezTo>
                <a:cubicBezTo>
                  <a:pt x="25665" y="62954"/>
                  <a:pt x="25474" y="63209"/>
                  <a:pt x="25283" y="63336"/>
                </a:cubicBezTo>
                <a:cubicBezTo>
                  <a:pt x="25220" y="63336"/>
                  <a:pt x="25156" y="63145"/>
                  <a:pt x="25092" y="63145"/>
                </a:cubicBezTo>
                <a:cubicBezTo>
                  <a:pt x="25092" y="63463"/>
                  <a:pt x="24455" y="63909"/>
                  <a:pt x="24455" y="64228"/>
                </a:cubicBezTo>
                <a:cubicBezTo>
                  <a:pt x="24455" y="64100"/>
                  <a:pt x="24392" y="64037"/>
                  <a:pt x="24328" y="64037"/>
                </a:cubicBezTo>
                <a:lnTo>
                  <a:pt x="24328" y="64228"/>
                </a:lnTo>
                <a:cubicBezTo>
                  <a:pt x="24264" y="64291"/>
                  <a:pt x="24217" y="64323"/>
                  <a:pt x="24177" y="64323"/>
                </a:cubicBezTo>
                <a:cubicBezTo>
                  <a:pt x="24137" y="64323"/>
                  <a:pt x="24105" y="64291"/>
                  <a:pt x="24073" y="64228"/>
                </a:cubicBezTo>
                <a:lnTo>
                  <a:pt x="24073" y="64228"/>
                </a:lnTo>
                <a:cubicBezTo>
                  <a:pt x="23691" y="64673"/>
                  <a:pt x="24455" y="64355"/>
                  <a:pt x="23882" y="64737"/>
                </a:cubicBezTo>
                <a:lnTo>
                  <a:pt x="23946" y="64610"/>
                </a:lnTo>
                <a:lnTo>
                  <a:pt x="23946" y="64610"/>
                </a:lnTo>
                <a:cubicBezTo>
                  <a:pt x="23373" y="64992"/>
                  <a:pt x="22991" y="65565"/>
                  <a:pt x="22418" y="65883"/>
                </a:cubicBezTo>
                <a:cubicBezTo>
                  <a:pt x="22163" y="65820"/>
                  <a:pt x="22863" y="65501"/>
                  <a:pt x="22545" y="65501"/>
                </a:cubicBezTo>
                <a:lnTo>
                  <a:pt x="21526" y="66456"/>
                </a:lnTo>
                <a:cubicBezTo>
                  <a:pt x="21208" y="66775"/>
                  <a:pt x="20825" y="67030"/>
                  <a:pt x="20443" y="67221"/>
                </a:cubicBezTo>
                <a:lnTo>
                  <a:pt x="20571" y="67157"/>
                </a:lnTo>
                <a:lnTo>
                  <a:pt x="20571" y="67157"/>
                </a:lnTo>
                <a:cubicBezTo>
                  <a:pt x="20631" y="67459"/>
                  <a:pt x="20006" y="67360"/>
                  <a:pt x="19669" y="67674"/>
                </a:cubicBezTo>
                <a:lnTo>
                  <a:pt x="19669" y="67674"/>
                </a:lnTo>
                <a:cubicBezTo>
                  <a:pt x="19687" y="67611"/>
                  <a:pt x="19615" y="67539"/>
                  <a:pt x="19615" y="67539"/>
                </a:cubicBezTo>
                <a:cubicBezTo>
                  <a:pt x="19042" y="67921"/>
                  <a:pt x="18405" y="68303"/>
                  <a:pt x="17832" y="68685"/>
                </a:cubicBezTo>
                <a:lnTo>
                  <a:pt x="17896" y="68558"/>
                </a:lnTo>
                <a:lnTo>
                  <a:pt x="17896" y="68558"/>
                </a:lnTo>
                <a:cubicBezTo>
                  <a:pt x="17514" y="68685"/>
                  <a:pt x="17004" y="68940"/>
                  <a:pt x="16622" y="69068"/>
                </a:cubicBezTo>
                <a:cubicBezTo>
                  <a:pt x="16559" y="69131"/>
                  <a:pt x="16368" y="69259"/>
                  <a:pt x="16559" y="69259"/>
                </a:cubicBezTo>
                <a:cubicBezTo>
                  <a:pt x="15985" y="69322"/>
                  <a:pt x="15412" y="69513"/>
                  <a:pt x="14903" y="69768"/>
                </a:cubicBezTo>
                <a:cubicBezTo>
                  <a:pt x="14393" y="70086"/>
                  <a:pt x="13884" y="70214"/>
                  <a:pt x="13311" y="70214"/>
                </a:cubicBezTo>
                <a:cubicBezTo>
                  <a:pt x="13420" y="70214"/>
                  <a:pt x="13529" y="70073"/>
                  <a:pt x="13518" y="70073"/>
                </a:cubicBezTo>
                <a:cubicBezTo>
                  <a:pt x="13516" y="70073"/>
                  <a:pt x="13511" y="70077"/>
                  <a:pt x="13502" y="70086"/>
                </a:cubicBezTo>
                <a:lnTo>
                  <a:pt x="12610" y="70341"/>
                </a:lnTo>
                <a:cubicBezTo>
                  <a:pt x="12738" y="70469"/>
                  <a:pt x="12738" y="70405"/>
                  <a:pt x="12992" y="70469"/>
                </a:cubicBezTo>
                <a:cubicBezTo>
                  <a:pt x="12801" y="70596"/>
                  <a:pt x="12610" y="70723"/>
                  <a:pt x="12419" y="70787"/>
                </a:cubicBezTo>
                <a:cubicBezTo>
                  <a:pt x="12801" y="70596"/>
                  <a:pt x="12355" y="70532"/>
                  <a:pt x="12164" y="70532"/>
                </a:cubicBezTo>
                <a:cubicBezTo>
                  <a:pt x="12228" y="70532"/>
                  <a:pt x="12164" y="70596"/>
                  <a:pt x="12164" y="70660"/>
                </a:cubicBezTo>
                <a:cubicBezTo>
                  <a:pt x="12073" y="70625"/>
                  <a:pt x="12015" y="70612"/>
                  <a:pt x="11976" y="70612"/>
                </a:cubicBezTo>
                <a:cubicBezTo>
                  <a:pt x="11815" y="70612"/>
                  <a:pt x="12012" y="70857"/>
                  <a:pt x="11642" y="70857"/>
                </a:cubicBezTo>
                <a:cubicBezTo>
                  <a:pt x="11608" y="70857"/>
                  <a:pt x="11571" y="70855"/>
                  <a:pt x="11528" y="70851"/>
                </a:cubicBezTo>
                <a:lnTo>
                  <a:pt x="11528" y="70787"/>
                </a:lnTo>
                <a:cubicBezTo>
                  <a:pt x="11273" y="70914"/>
                  <a:pt x="11082" y="70978"/>
                  <a:pt x="10827" y="71042"/>
                </a:cubicBezTo>
                <a:cubicBezTo>
                  <a:pt x="10700" y="70914"/>
                  <a:pt x="11018" y="70914"/>
                  <a:pt x="11018" y="70787"/>
                </a:cubicBezTo>
                <a:lnTo>
                  <a:pt x="11018" y="70787"/>
                </a:lnTo>
                <a:cubicBezTo>
                  <a:pt x="10745" y="70842"/>
                  <a:pt x="10471" y="71131"/>
                  <a:pt x="10157" y="71131"/>
                </a:cubicBezTo>
                <a:cubicBezTo>
                  <a:pt x="10106" y="71131"/>
                  <a:pt x="10053" y="71123"/>
                  <a:pt x="9999" y="71105"/>
                </a:cubicBezTo>
                <a:cubicBezTo>
                  <a:pt x="10190" y="71042"/>
                  <a:pt x="10381" y="70978"/>
                  <a:pt x="10572" y="70914"/>
                </a:cubicBezTo>
                <a:cubicBezTo>
                  <a:pt x="10445" y="70883"/>
                  <a:pt x="10333" y="70867"/>
                  <a:pt x="10222" y="70867"/>
                </a:cubicBezTo>
                <a:cubicBezTo>
                  <a:pt x="10111" y="70867"/>
                  <a:pt x="9999" y="70883"/>
                  <a:pt x="9872" y="70914"/>
                </a:cubicBezTo>
                <a:lnTo>
                  <a:pt x="9426" y="70914"/>
                </a:lnTo>
                <a:cubicBezTo>
                  <a:pt x="8980" y="71360"/>
                  <a:pt x="8534" y="71105"/>
                  <a:pt x="7898" y="71360"/>
                </a:cubicBezTo>
                <a:cubicBezTo>
                  <a:pt x="8471" y="71105"/>
                  <a:pt x="8025" y="71233"/>
                  <a:pt x="8025" y="71042"/>
                </a:cubicBezTo>
                <a:cubicBezTo>
                  <a:pt x="7898" y="70978"/>
                  <a:pt x="7643" y="70914"/>
                  <a:pt x="7707" y="70851"/>
                </a:cubicBezTo>
                <a:lnTo>
                  <a:pt x="7707" y="70851"/>
                </a:lnTo>
                <a:cubicBezTo>
                  <a:pt x="7627" y="70910"/>
                  <a:pt x="7548" y="70926"/>
                  <a:pt x="7465" y="70926"/>
                </a:cubicBezTo>
                <a:cubicBezTo>
                  <a:pt x="7364" y="70926"/>
                  <a:pt x="7257" y="70902"/>
                  <a:pt x="7138" y="70902"/>
                </a:cubicBezTo>
                <a:cubicBezTo>
                  <a:pt x="7040" y="70902"/>
                  <a:pt x="6934" y="70919"/>
                  <a:pt x="6815" y="70978"/>
                </a:cubicBezTo>
                <a:cubicBezTo>
                  <a:pt x="6815" y="70978"/>
                  <a:pt x="6497" y="70978"/>
                  <a:pt x="6560" y="70851"/>
                </a:cubicBezTo>
                <a:lnTo>
                  <a:pt x="6560" y="70851"/>
                </a:lnTo>
                <a:cubicBezTo>
                  <a:pt x="6178" y="70914"/>
                  <a:pt x="6688" y="70978"/>
                  <a:pt x="6624" y="71042"/>
                </a:cubicBezTo>
                <a:cubicBezTo>
                  <a:pt x="6517" y="71077"/>
                  <a:pt x="6403" y="71091"/>
                  <a:pt x="6284" y="71091"/>
                </a:cubicBezTo>
                <a:cubicBezTo>
                  <a:pt x="5913" y="71091"/>
                  <a:pt x="5486" y="70961"/>
                  <a:pt x="5028" y="70961"/>
                </a:cubicBezTo>
                <a:cubicBezTo>
                  <a:pt x="4843" y="70961"/>
                  <a:pt x="4652" y="70982"/>
                  <a:pt x="4459" y="71042"/>
                </a:cubicBezTo>
                <a:cubicBezTo>
                  <a:pt x="3694" y="71105"/>
                  <a:pt x="3567" y="71233"/>
                  <a:pt x="2867" y="71296"/>
                </a:cubicBezTo>
                <a:cubicBezTo>
                  <a:pt x="2612" y="71169"/>
                  <a:pt x="3058" y="71105"/>
                  <a:pt x="3058" y="71105"/>
                </a:cubicBezTo>
                <a:cubicBezTo>
                  <a:pt x="2739" y="70978"/>
                  <a:pt x="2421" y="70914"/>
                  <a:pt x="2102" y="70914"/>
                </a:cubicBezTo>
                <a:cubicBezTo>
                  <a:pt x="2166" y="70914"/>
                  <a:pt x="2102" y="70851"/>
                  <a:pt x="2039" y="70787"/>
                </a:cubicBezTo>
                <a:cubicBezTo>
                  <a:pt x="1870" y="70787"/>
                  <a:pt x="1808" y="70823"/>
                  <a:pt x="1741" y="70837"/>
                </a:cubicBezTo>
                <a:lnTo>
                  <a:pt x="1741" y="70837"/>
                </a:lnTo>
                <a:cubicBezTo>
                  <a:pt x="1802" y="70839"/>
                  <a:pt x="1859" y="70843"/>
                  <a:pt x="1911" y="70851"/>
                </a:cubicBezTo>
                <a:lnTo>
                  <a:pt x="1657" y="71105"/>
                </a:lnTo>
                <a:lnTo>
                  <a:pt x="2230" y="70978"/>
                </a:lnTo>
                <a:lnTo>
                  <a:pt x="2230" y="70978"/>
                </a:lnTo>
                <a:cubicBezTo>
                  <a:pt x="2293" y="71042"/>
                  <a:pt x="2357" y="71169"/>
                  <a:pt x="2102" y="71169"/>
                </a:cubicBezTo>
                <a:cubicBezTo>
                  <a:pt x="2262" y="71265"/>
                  <a:pt x="2341" y="71265"/>
                  <a:pt x="2413" y="71265"/>
                </a:cubicBezTo>
                <a:cubicBezTo>
                  <a:pt x="2484" y="71265"/>
                  <a:pt x="2548" y="71265"/>
                  <a:pt x="2675" y="71360"/>
                </a:cubicBezTo>
                <a:lnTo>
                  <a:pt x="3058" y="71360"/>
                </a:lnTo>
                <a:cubicBezTo>
                  <a:pt x="3003" y="71360"/>
                  <a:pt x="3042" y="71501"/>
                  <a:pt x="2934" y="71501"/>
                </a:cubicBezTo>
                <a:cubicBezTo>
                  <a:pt x="2922" y="71501"/>
                  <a:pt x="2908" y="71499"/>
                  <a:pt x="2891" y="71495"/>
                </a:cubicBezTo>
                <a:lnTo>
                  <a:pt x="2891" y="71495"/>
                </a:lnTo>
                <a:cubicBezTo>
                  <a:pt x="3046" y="71538"/>
                  <a:pt x="3185" y="71552"/>
                  <a:pt x="3310" y="71552"/>
                </a:cubicBezTo>
                <a:cubicBezTo>
                  <a:pt x="3527" y="71552"/>
                  <a:pt x="3700" y="71511"/>
                  <a:pt x="3835" y="71511"/>
                </a:cubicBezTo>
                <a:cubicBezTo>
                  <a:pt x="3936" y="71511"/>
                  <a:pt x="4016" y="71534"/>
                  <a:pt x="4077" y="71615"/>
                </a:cubicBezTo>
                <a:cubicBezTo>
                  <a:pt x="4904" y="71615"/>
                  <a:pt x="4140" y="71424"/>
                  <a:pt x="4777" y="71233"/>
                </a:cubicBezTo>
                <a:lnTo>
                  <a:pt x="4777" y="71233"/>
                </a:lnTo>
                <a:lnTo>
                  <a:pt x="5223" y="71742"/>
                </a:lnTo>
                <a:lnTo>
                  <a:pt x="5287" y="71551"/>
                </a:lnTo>
                <a:cubicBezTo>
                  <a:pt x="5350" y="71551"/>
                  <a:pt x="5541" y="71551"/>
                  <a:pt x="5541" y="71615"/>
                </a:cubicBezTo>
                <a:cubicBezTo>
                  <a:pt x="5860" y="71551"/>
                  <a:pt x="5478" y="71551"/>
                  <a:pt x="5669" y="71424"/>
                </a:cubicBezTo>
                <a:lnTo>
                  <a:pt x="5669" y="71424"/>
                </a:lnTo>
                <a:cubicBezTo>
                  <a:pt x="5812" y="71495"/>
                  <a:pt x="6009" y="71504"/>
                  <a:pt x="6206" y="71504"/>
                </a:cubicBezTo>
                <a:cubicBezTo>
                  <a:pt x="6272" y="71504"/>
                  <a:pt x="6337" y="71503"/>
                  <a:pt x="6401" y="71503"/>
                </a:cubicBezTo>
                <a:cubicBezTo>
                  <a:pt x="6656" y="71503"/>
                  <a:pt x="6879" y="71519"/>
                  <a:pt x="6942" y="71679"/>
                </a:cubicBezTo>
                <a:cubicBezTo>
                  <a:pt x="7070" y="71488"/>
                  <a:pt x="6497" y="71551"/>
                  <a:pt x="6942" y="71424"/>
                </a:cubicBezTo>
                <a:lnTo>
                  <a:pt x="6942" y="71424"/>
                </a:lnTo>
                <a:cubicBezTo>
                  <a:pt x="6982" y="71523"/>
                  <a:pt x="7046" y="71554"/>
                  <a:pt x="7127" y="71554"/>
                </a:cubicBezTo>
                <a:cubicBezTo>
                  <a:pt x="7267" y="71554"/>
                  <a:pt x="7458" y="71461"/>
                  <a:pt x="7660" y="71461"/>
                </a:cubicBezTo>
                <a:cubicBezTo>
                  <a:pt x="7717" y="71461"/>
                  <a:pt x="7776" y="71468"/>
                  <a:pt x="7834" y="71488"/>
                </a:cubicBezTo>
                <a:cubicBezTo>
                  <a:pt x="7707" y="71679"/>
                  <a:pt x="7324" y="71615"/>
                  <a:pt x="7770" y="71742"/>
                </a:cubicBezTo>
                <a:cubicBezTo>
                  <a:pt x="7830" y="71643"/>
                  <a:pt x="7926" y="71612"/>
                  <a:pt x="8040" y="71612"/>
                </a:cubicBezTo>
                <a:cubicBezTo>
                  <a:pt x="8237" y="71612"/>
                  <a:pt x="8487" y="71706"/>
                  <a:pt x="8691" y="71706"/>
                </a:cubicBezTo>
                <a:cubicBezTo>
                  <a:pt x="8750" y="71706"/>
                  <a:pt x="8804" y="71698"/>
                  <a:pt x="8853" y="71679"/>
                </a:cubicBezTo>
                <a:cubicBezTo>
                  <a:pt x="8853" y="71424"/>
                  <a:pt x="9553" y="71488"/>
                  <a:pt x="10063" y="71360"/>
                </a:cubicBezTo>
                <a:cubicBezTo>
                  <a:pt x="10212" y="71379"/>
                  <a:pt x="10367" y="71387"/>
                  <a:pt x="10524" y="71387"/>
                </a:cubicBezTo>
                <a:cubicBezTo>
                  <a:pt x="10903" y="71387"/>
                  <a:pt x="11295" y="71341"/>
                  <a:pt x="11655" y="71296"/>
                </a:cubicBezTo>
                <a:cubicBezTo>
                  <a:pt x="11719" y="71105"/>
                  <a:pt x="12228" y="71042"/>
                  <a:pt x="12610" y="70914"/>
                </a:cubicBezTo>
                <a:lnTo>
                  <a:pt x="12610" y="70914"/>
                </a:lnTo>
                <a:cubicBezTo>
                  <a:pt x="12610" y="71042"/>
                  <a:pt x="12610" y="71105"/>
                  <a:pt x="12355" y="71233"/>
                </a:cubicBezTo>
                <a:lnTo>
                  <a:pt x="12738" y="71105"/>
                </a:lnTo>
                <a:cubicBezTo>
                  <a:pt x="12801" y="70978"/>
                  <a:pt x="12992" y="70914"/>
                  <a:pt x="13120" y="70914"/>
                </a:cubicBezTo>
                <a:lnTo>
                  <a:pt x="13056" y="71042"/>
                </a:lnTo>
                <a:cubicBezTo>
                  <a:pt x="13565" y="70851"/>
                  <a:pt x="14075" y="70660"/>
                  <a:pt x="14584" y="70596"/>
                </a:cubicBezTo>
                <a:cubicBezTo>
                  <a:pt x="14584" y="70405"/>
                  <a:pt x="14011" y="70341"/>
                  <a:pt x="14584" y="70023"/>
                </a:cubicBezTo>
                <a:cubicBezTo>
                  <a:pt x="14639" y="70077"/>
                  <a:pt x="14694" y="70179"/>
                  <a:pt x="14628" y="70247"/>
                </a:cubicBezTo>
                <a:lnTo>
                  <a:pt x="14628" y="70247"/>
                </a:lnTo>
                <a:cubicBezTo>
                  <a:pt x="14695" y="70211"/>
                  <a:pt x="14788" y="70201"/>
                  <a:pt x="14839" y="70150"/>
                </a:cubicBezTo>
                <a:lnTo>
                  <a:pt x="14839" y="70150"/>
                </a:lnTo>
                <a:lnTo>
                  <a:pt x="14648" y="70405"/>
                </a:lnTo>
                <a:cubicBezTo>
                  <a:pt x="14966" y="70405"/>
                  <a:pt x="14775" y="70214"/>
                  <a:pt x="14966" y="70150"/>
                </a:cubicBezTo>
                <a:cubicBezTo>
                  <a:pt x="14966" y="70214"/>
                  <a:pt x="15014" y="70214"/>
                  <a:pt x="15062" y="70214"/>
                </a:cubicBezTo>
                <a:cubicBezTo>
                  <a:pt x="15110" y="70214"/>
                  <a:pt x="15158" y="70214"/>
                  <a:pt x="15158" y="70278"/>
                </a:cubicBezTo>
                <a:cubicBezTo>
                  <a:pt x="15158" y="70341"/>
                  <a:pt x="15110" y="70341"/>
                  <a:pt x="15054" y="70341"/>
                </a:cubicBezTo>
                <a:cubicBezTo>
                  <a:pt x="14998" y="70341"/>
                  <a:pt x="14935" y="70341"/>
                  <a:pt x="14903" y="70405"/>
                </a:cubicBezTo>
                <a:cubicBezTo>
                  <a:pt x="14998" y="70373"/>
                  <a:pt x="15110" y="70357"/>
                  <a:pt x="15229" y="70357"/>
                </a:cubicBezTo>
                <a:cubicBezTo>
                  <a:pt x="15349" y="70357"/>
                  <a:pt x="15476" y="70373"/>
                  <a:pt x="15603" y="70405"/>
                </a:cubicBezTo>
                <a:cubicBezTo>
                  <a:pt x="15540" y="70341"/>
                  <a:pt x="15540" y="70214"/>
                  <a:pt x="15731" y="70150"/>
                </a:cubicBezTo>
                <a:cubicBezTo>
                  <a:pt x="15852" y="70098"/>
                  <a:pt x="15922" y="70079"/>
                  <a:pt x="15964" y="70079"/>
                </a:cubicBezTo>
                <a:cubicBezTo>
                  <a:pt x="16075" y="70079"/>
                  <a:pt x="15991" y="70214"/>
                  <a:pt x="16176" y="70214"/>
                </a:cubicBezTo>
                <a:cubicBezTo>
                  <a:pt x="16304" y="70086"/>
                  <a:pt x="16622" y="70023"/>
                  <a:pt x="16559" y="69895"/>
                </a:cubicBezTo>
                <a:cubicBezTo>
                  <a:pt x="16590" y="69864"/>
                  <a:pt x="16622" y="69848"/>
                  <a:pt x="16662" y="69848"/>
                </a:cubicBezTo>
                <a:cubicBezTo>
                  <a:pt x="16702" y="69848"/>
                  <a:pt x="16750" y="69864"/>
                  <a:pt x="16813" y="69895"/>
                </a:cubicBezTo>
                <a:cubicBezTo>
                  <a:pt x="17004" y="69704"/>
                  <a:pt x="17832" y="69386"/>
                  <a:pt x="17514" y="69322"/>
                </a:cubicBezTo>
                <a:lnTo>
                  <a:pt x="17450" y="69322"/>
                </a:lnTo>
                <a:cubicBezTo>
                  <a:pt x="18151" y="68876"/>
                  <a:pt x="19042" y="68685"/>
                  <a:pt x="19679" y="68240"/>
                </a:cubicBezTo>
                <a:lnTo>
                  <a:pt x="19679" y="68303"/>
                </a:lnTo>
                <a:cubicBezTo>
                  <a:pt x="20061" y="68049"/>
                  <a:pt x="20443" y="67730"/>
                  <a:pt x="20825" y="67412"/>
                </a:cubicBezTo>
                <a:cubicBezTo>
                  <a:pt x="20889" y="67380"/>
                  <a:pt x="20969" y="67364"/>
                  <a:pt x="21032" y="67364"/>
                </a:cubicBezTo>
                <a:cubicBezTo>
                  <a:pt x="21096" y="67364"/>
                  <a:pt x="21144" y="67380"/>
                  <a:pt x="21144" y="67412"/>
                </a:cubicBezTo>
                <a:cubicBezTo>
                  <a:pt x="21399" y="67157"/>
                  <a:pt x="21653" y="66966"/>
                  <a:pt x="21972" y="66839"/>
                </a:cubicBezTo>
                <a:lnTo>
                  <a:pt x="21972" y="66839"/>
                </a:lnTo>
                <a:cubicBezTo>
                  <a:pt x="21844" y="66998"/>
                  <a:pt x="21876" y="66998"/>
                  <a:pt x="21884" y="66998"/>
                </a:cubicBezTo>
                <a:cubicBezTo>
                  <a:pt x="21892" y="66998"/>
                  <a:pt x="21876" y="66998"/>
                  <a:pt x="21653" y="67157"/>
                </a:cubicBezTo>
                <a:cubicBezTo>
                  <a:pt x="22099" y="66902"/>
                  <a:pt x="22226" y="66902"/>
                  <a:pt x="22545" y="66456"/>
                </a:cubicBezTo>
                <a:cubicBezTo>
                  <a:pt x="22545" y="66504"/>
                  <a:pt x="22573" y="66524"/>
                  <a:pt x="22617" y="66524"/>
                </a:cubicBezTo>
                <a:cubicBezTo>
                  <a:pt x="22748" y="66524"/>
                  <a:pt x="23023" y="66345"/>
                  <a:pt x="23118" y="66202"/>
                </a:cubicBezTo>
                <a:cubicBezTo>
                  <a:pt x="22991" y="66202"/>
                  <a:pt x="22927" y="66329"/>
                  <a:pt x="22800" y="66329"/>
                </a:cubicBezTo>
                <a:cubicBezTo>
                  <a:pt x="22991" y="66202"/>
                  <a:pt x="23118" y="66011"/>
                  <a:pt x="23373" y="65883"/>
                </a:cubicBezTo>
                <a:lnTo>
                  <a:pt x="23373" y="66138"/>
                </a:lnTo>
                <a:cubicBezTo>
                  <a:pt x="23755" y="65883"/>
                  <a:pt x="24073" y="65565"/>
                  <a:pt x="24328" y="65183"/>
                </a:cubicBezTo>
                <a:cubicBezTo>
                  <a:pt x="24519" y="64801"/>
                  <a:pt x="24838" y="64546"/>
                  <a:pt x="25220" y="64355"/>
                </a:cubicBezTo>
                <a:cubicBezTo>
                  <a:pt x="25232" y="64306"/>
                  <a:pt x="25223" y="64288"/>
                  <a:pt x="25201" y="64288"/>
                </a:cubicBezTo>
                <a:cubicBezTo>
                  <a:pt x="25135" y="64288"/>
                  <a:pt x="24951" y="64454"/>
                  <a:pt x="24870" y="64454"/>
                </a:cubicBezTo>
                <a:cubicBezTo>
                  <a:pt x="24838" y="64454"/>
                  <a:pt x="24823" y="64428"/>
                  <a:pt x="24838" y="64355"/>
                </a:cubicBezTo>
                <a:cubicBezTo>
                  <a:pt x="25156" y="64100"/>
                  <a:pt x="25665" y="63909"/>
                  <a:pt x="25793" y="63782"/>
                </a:cubicBezTo>
                <a:cubicBezTo>
                  <a:pt x="26239" y="63400"/>
                  <a:pt x="25920" y="63145"/>
                  <a:pt x="26430" y="62699"/>
                </a:cubicBezTo>
                <a:cubicBezTo>
                  <a:pt x="26302" y="62699"/>
                  <a:pt x="26111" y="62699"/>
                  <a:pt x="26366" y="62253"/>
                </a:cubicBezTo>
                <a:cubicBezTo>
                  <a:pt x="26477" y="62059"/>
                  <a:pt x="26600" y="61986"/>
                  <a:pt x="26693" y="61986"/>
                </a:cubicBezTo>
                <a:cubicBezTo>
                  <a:pt x="26813" y="61986"/>
                  <a:pt x="26884" y="62110"/>
                  <a:pt x="26812" y="62253"/>
                </a:cubicBezTo>
                <a:cubicBezTo>
                  <a:pt x="26748" y="62381"/>
                  <a:pt x="26684" y="62381"/>
                  <a:pt x="26684" y="62381"/>
                </a:cubicBezTo>
                <a:cubicBezTo>
                  <a:pt x="26635" y="62478"/>
                  <a:pt x="26549" y="62614"/>
                  <a:pt x="26598" y="62614"/>
                </a:cubicBezTo>
                <a:cubicBezTo>
                  <a:pt x="26613" y="62614"/>
                  <a:pt x="26640" y="62601"/>
                  <a:pt x="26684" y="62572"/>
                </a:cubicBezTo>
                <a:lnTo>
                  <a:pt x="26684" y="62508"/>
                </a:lnTo>
                <a:cubicBezTo>
                  <a:pt x="26849" y="62399"/>
                  <a:pt x="27107" y="61960"/>
                  <a:pt x="27217" y="61960"/>
                </a:cubicBezTo>
                <a:cubicBezTo>
                  <a:pt x="27235" y="61960"/>
                  <a:pt x="27249" y="61972"/>
                  <a:pt x="27257" y="61999"/>
                </a:cubicBezTo>
                <a:cubicBezTo>
                  <a:pt x="27314" y="61858"/>
                  <a:pt x="27320" y="61805"/>
                  <a:pt x="27294" y="61805"/>
                </a:cubicBezTo>
                <a:cubicBezTo>
                  <a:pt x="27260" y="61805"/>
                  <a:pt x="27173" y="61892"/>
                  <a:pt x="27066" y="61999"/>
                </a:cubicBezTo>
                <a:cubicBezTo>
                  <a:pt x="27385" y="61617"/>
                  <a:pt x="27703" y="61234"/>
                  <a:pt x="27958" y="60789"/>
                </a:cubicBezTo>
                <a:lnTo>
                  <a:pt x="27958" y="60789"/>
                </a:lnTo>
                <a:cubicBezTo>
                  <a:pt x="27926" y="60820"/>
                  <a:pt x="27878" y="60836"/>
                  <a:pt x="27847" y="60836"/>
                </a:cubicBezTo>
                <a:cubicBezTo>
                  <a:pt x="27815" y="60836"/>
                  <a:pt x="27799" y="60820"/>
                  <a:pt x="27831" y="60789"/>
                </a:cubicBezTo>
                <a:cubicBezTo>
                  <a:pt x="28340" y="60024"/>
                  <a:pt x="27894" y="60407"/>
                  <a:pt x="28149" y="59833"/>
                </a:cubicBezTo>
                <a:cubicBezTo>
                  <a:pt x="28208" y="59774"/>
                  <a:pt x="28250" y="59756"/>
                  <a:pt x="28282" y="59756"/>
                </a:cubicBezTo>
                <a:cubicBezTo>
                  <a:pt x="28332" y="59756"/>
                  <a:pt x="28358" y="59801"/>
                  <a:pt x="28387" y="59801"/>
                </a:cubicBezTo>
                <a:cubicBezTo>
                  <a:pt x="28418" y="59801"/>
                  <a:pt x="28454" y="59746"/>
                  <a:pt x="28531" y="59515"/>
                </a:cubicBezTo>
                <a:cubicBezTo>
                  <a:pt x="28611" y="59415"/>
                  <a:pt x="28660" y="59378"/>
                  <a:pt x="28689" y="59378"/>
                </a:cubicBezTo>
                <a:cubicBezTo>
                  <a:pt x="28752" y="59378"/>
                  <a:pt x="28722" y="59555"/>
                  <a:pt x="28722" y="59642"/>
                </a:cubicBezTo>
                <a:cubicBezTo>
                  <a:pt x="28912" y="59263"/>
                  <a:pt x="29102" y="58821"/>
                  <a:pt x="29416" y="58503"/>
                </a:cubicBezTo>
                <a:lnTo>
                  <a:pt x="29416" y="58503"/>
                </a:lnTo>
                <a:cubicBezTo>
                  <a:pt x="29437" y="58444"/>
                  <a:pt x="29462" y="58379"/>
                  <a:pt x="29486" y="58305"/>
                </a:cubicBezTo>
                <a:lnTo>
                  <a:pt x="29486" y="58305"/>
                </a:lnTo>
                <a:lnTo>
                  <a:pt x="29295" y="58432"/>
                </a:lnTo>
                <a:cubicBezTo>
                  <a:pt x="29359" y="58305"/>
                  <a:pt x="29423" y="58178"/>
                  <a:pt x="29486" y="58178"/>
                </a:cubicBezTo>
                <a:cubicBezTo>
                  <a:pt x="29486" y="57987"/>
                  <a:pt x="29232" y="58178"/>
                  <a:pt x="29232" y="57859"/>
                </a:cubicBezTo>
                <a:cubicBezTo>
                  <a:pt x="29423" y="57668"/>
                  <a:pt x="29423" y="57159"/>
                  <a:pt x="29614" y="57159"/>
                </a:cubicBezTo>
                <a:cubicBezTo>
                  <a:pt x="29504" y="57434"/>
                  <a:pt x="29524" y="57471"/>
                  <a:pt x="29568" y="57471"/>
                </a:cubicBezTo>
                <a:cubicBezTo>
                  <a:pt x="29584" y="57471"/>
                  <a:pt x="29604" y="57466"/>
                  <a:pt x="29621" y="57466"/>
                </a:cubicBezTo>
                <a:cubicBezTo>
                  <a:pt x="29664" y="57466"/>
                  <a:pt x="29691" y="57499"/>
                  <a:pt x="29614" y="57732"/>
                </a:cubicBezTo>
                <a:cubicBezTo>
                  <a:pt x="29677" y="57604"/>
                  <a:pt x="29677" y="57477"/>
                  <a:pt x="29741" y="57350"/>
                </a:cubicBezTo>
                <a:lnTo>
                  <a:pt x="29741" y="57413"/>
                </a:lnTo>
                <a:cubicBezTo>
                  <a:pt x="30123" y="56777"/>
                  <a:pt x="29677" y="57031"/>
                  <a:pt x="29869" y="56331"/>
                </a:cubicBezTo>
                <a:lnTo>
                  <a:pt x="29869" y="56331"/>
                </a:lnTo>
                <a:cubicBezTo>
                  <a:pt x="29883" y="56360"/>
                  <a:pt x="29905" y="56373"/>
                  <a:pt x="29930" y="56373"/>
                </a:cubicBezTo>
                <a:cubicBezTo>
                  <a:pt x="30011" y="56373"/>
                  <a:pt x="30123" y="56237"/>
                  <a:pt x="30123" y="56140"/>
                </a:cubicBezTo>
                <a:lnTo>
                  <a:pt x="30123" y="56140"/>
                </a:lnTo>
                <a:cubicBezTo>
                  <a:pt x="30102" y="56225"/>
                  <a:pt x="30074" y="56260"/>
                  <a:pt x="30045" y="56260"/>
                </a:cubicBezTo>
                <a:cubicBezTo>
                  <a:pt x="29989" y="56260"/>
                  <a:pt x="29932" y="56118"/>
                  <a:pt x="29932" y="55949"/>
                </a:cubicBezTo>
                <a:cubicBezTo>
                  <a:pt x="30102" y="55552"/>
                  <a:pt x="30020" y="55458"/>
                  <a:pt x="30045" y="55307"/>
                </a:cubicBezTo>
                <a:lnTo>
                  <a:pt x="30045" y="55307"/>
                </a:lnTo>
                <a:lnTo>
                  <a:pt x="29996" y="55503"/>
                </a:lnTo>
                <a:cubicBezTo>
                  <a:pt x="29932" y="55376"/>
                  <a:pt x="29996" y="55121"/>
                  <a:pt x="29996" y="54866"/>
                </a:cubicBezTo>
                <a:cubicBezTo>
                  <a:pt x="30053" y="54866"/>
                  <a:pt x="30008" y="55067"/>
                  <a:pt x="30043" y="55067"/>
                </a:cubicBezTo>
                <a:cubicBezTo>
                  <a:pt x="30047" y="55067"/>
                  <a:pt x="30053" y="55064"/>
                  <a:pt x="30060" y="55057"/>
                </a:cubicBezTo>
                <a:cubicBezTo>
                  <a:pt x="29932" y="54675"/>
                  <a:pt x="30378" y="54293"/>
                  <a:pt x="30378" y="53783"/>
                </a:cubicBezTo>
                <a:cubicBezTo>
                  <a:pt x="30410" y="53688"/>
                  <a:pt x="30458" y="53688"/>
                  <a:pt x="30505" y="53688"/>
                </a:cubicBezTo>
                <a:cubicBezTo>
                  <a:pt x="30553" y="53688"/>
                  <a:pt x="30601" y="53688"/>
                  <a:pt x="30633" y="53592"/>
                </a:cubicBezTo>
                <a:cubicBezTo>
                  <a:pt x="30569" y="53019"/>
                  <a:pt x="30887" y="53019"/>
                  <a:pt x="30824" y="52446"/>
                </a:cubicBezTo>
                <a:lnTo>
                  <a:pt x="30824" y="52446"/>
                </a:lnTo>
                <a:cubicBezTo>
                  <a:pt x="30772" y="52498"/>
                  <a:pt x="30741" y="52540"/>
                  <a:pt x="30718" y="52540"/>
                </a:cubicBezTo>
                <a:cubicBezTo>
                  <a:pt x="30686" y="52540"/>
                  <a:pt x="30670" y="52454"/>
                  <a:pt x="30633" y="52191"/>
                </a:cubicBezTo>
                <a:lnTo>
                  <a:pt x="30633" y="53147"/>
                </a:lnTo>
                <a:lnTo>
                  <a:pt x="30505" y="52510"/>
                </a:lnTo>
                <a:cubicBezTo>
                  <a:pt x="30442" y="52828"/>
                  <a:pt x="30505" y="53147"/>
                  <a:pt x="30442" y="53338"/>
                </a:cubicBezTo>
                <a:cubicBezTo>
                  <a:pt x="30404" y="53149"/>
                  <a:pt x="30411" y="53095"/>
                  <a:pt x="30383" y="53095"/>
                </a:cubicBezTo>
                <a:cubicBezTo>
                  <a:pt x="30364" y="53095"/>
                  <a:pt x="30329" y="53121"/>
                  <a:pt x="30251" y="53147"/>
                </a:cubicBezTo>
                <a:cubicBezTo>
                  <a:pt x="30569" y="52828"/>
                  <a:pt x="30251" y="52382"/>
                  <a:pt x="30442" y="52000"/>
                </a:cubicBezTo>
                <a:lnTo>
                  <a:pt x="30824" y="52000"/>
                </a:lnTo>
                <a:cubicBezTo>
                  <a:pt x="31015" y="51363"/>
                  <a:pt x="30760" y="50790"/>
                  <a:pt x="30887" y="49962"/>
                </a:cubicBezTo>
                <a:lnTo>
                  <a:pt x="30887" y="49962"/>
                </a:lnTo>
                <a:lnTo>
                  <a:pt x="30824" y="50217"/>
                </a:lnTo>
                <a:cubicBezTo>
                  <a:pt x="30696" y="50090"/>
                  <a:pt x="30824" y="49708"/>
                  <a:pt x="30824" y="49453"/>
                </a:cubicBezTo>
                <a:cubicBezTo>
                  <a:pt x="30951" y="49453"/>
                  <a:pt x="30951" y="49262"/>
                  <a:pt x="31079" y="49198"/>
                </a:cubicBezTo>
                <a:cubicBezTo>
                  <a:pt x="30951" y="49198"/>
                  <a:pt x="31079" y="48561"/>
                  <a:pt x="30887" y="48434"/>
                </a:cubicBezTo>
                <a:lnTo>
                  <a:pt x="31015" y="48052"/>
                </a:lnTo>
                <a:cubicBezTo>
                  <a:pt x="31079" y="47351"/>
                  <a:pt x="30696" y="47288"/>
                  <a:pt x="30760" y="46587"/>
                </a:cubicBezTo>
                <a:lnTo>
                  <a:pt x="30760" y="46587"/>
                </a:lnTo>
                <a:cubicBezTo>
                  <a:pt x="30887" y="46778"/>
                  <a:pt x="31015" y="46523"/>
                  <a:pt x="31079" y="46969"/>
                </a:cubicBezTo>
                <a:cubicBezTo>
                  <a:pt x="31079" y="46715"/>
                  <a:pt x="31079" y="46523"/>
                  <a:pt x="31015" y="46523"/>
                </a:cubicBezTo>
                <a:cubicBezTo>
                  <a:pt x="31079" y="46396"/>
                  <a:pt x="30887" y="45887"/>
                  <a:pt x="31015" y="45696"/>
                </a:cubicBezTo>
                <a:cubicBezTo>
                  <a:pt x="30951" y="45632"/>
                  <a:pt x="30824" y="45568"/>
                  <a:pt x="30887" y="45313"/>
                </a:cubicBezTo>
                <a:lnTo>
                  <a:pt x="30951" y="45313"/>
                </a:lnTo>
                <a:cubicBezTo>
                  <a:pt x="30903" y="45313"/>
                  <a:pt x="30856" y="45099"/>
                  <a:pt x="30781" y="45099"/>
                </a:cubicBezTo>
                <a:cubicBezTo>
                  <a:pt x="30764" y="45099"/>
                  <a:pt x="30746" y="45109"/>
                  <a:pt x="30727" y="45136"/>
                </a:cubicBezTo>
                <a:lnTo>
                  <a:pt x="30727" y="45136"/>
                </a:lnTo>
                <a:cubicBezTo>
                  <a:pt x="31125" y="44426"/>
                  <a:pt x="30769" y="43200"/>
                  <a:pt x="31142" y="42702"/>
                </a:cubicBezTo>
                <a:cubicBezTo>
                  <a:pt x="31206" y="42193"/>
                  <a:pt x="31206" y="41683"/>
                  <a:pt x="31270" y="41174"/>
                </a:cubicBezTo>
                <a:cubicBezTo>
                  <a:pt x="31270" y="41174"/>
                  <a:pt x="31315" y="41174"/>
                  <a:pt x="31290" y="41252"/>
                </a:cubicBezTo>
                <a:lnTo>
                  <a:pt x="31290" y="41252"/>
                </a:lnTo>
                <a:cubicBezTo>
                  <a:pt x="31495" y="40735"/>
                  <a:pt x="31022" y="40837"/>
                  <a:pt x="31270" y="40219"/>
                </a:cubicBezTo>
                <a:cubicBezTo>
                  <a:pt x="31330" y="40158"/>
                  <a:pt x="31368" y="40135"/>
                  <a:pt x="31390" y="40135"/>
                </a:cubicBezTo>
                <a:cubicBezTo>
                  <a:pt x="31469" y="40135"/>
                  <a:pt x="31345" y="40443"/>
                  <a:pt x="31368" y="40443"/>
                </a:cubicBezTo>
                <a:cubicBezTo>
                  <a:pt x="31372" y="40443"/>
                  <a:pt x="31381" y="40433"/>
                  <a:pt x="31397" y="40410"/>
                </a:cubicBezTo>
                <a:cubicBezTo>
                  <a:pt x="31843" y="40410"/>
                  <a:pt x="31588" y="39582"/>
                  <a:pt x="31970" y="39200"/>
                </a:cubicBezTo>
                <a:lnTo>
                  <a:pt x="31970" y="39327"/>
                </a:lnTo>
                <a:cubicBezTo>
                  <a:pt x="32161" y="39072"/>
                  <a:pt x="32097" y="38563"/>
                  <a:pt x="32416" y="38054"/>
                </a:cubicBezTo>
                <a:cubicBezTo>
                  <a:pt x="32543" y="37480"/>
                  <a:pt x="32798" y="36907"/>
                  <a:pt x="33116" y="36461"/>
                </a:cubicBezTo>
                <a:lnTo>
                  <a:pt x="33116" y="36461"/>
                </a:lnTo>
                <a:cubicBezTo>
                  <a:pt x="33116" y="36716"/>
                  <a:pt x="32989" y="36716"/>
                  <a:pt x="33180" y="36780"/>
                </a:cubicBezTo>
                <a:cubicBezTo>
                  <a:pt x="33307" y="36525"/>
                  <a:pt x="32989" y="36652"/>
                  <a:pt x="33244" y="36270"/>
                </a:cubicBezTo>
                <a:cubicBezTo>
                  <a:pt x="33398" y="36219"/>
                  <a:pt x="33634" y="36044"/>
                  <a:pt x="33787" y="36044"/>
                </a:cubicBezTo>
                <a:cubicBezTo>
                  <a:pt x="33824" y="36044"/>
                  <a:pt x="33856" y="36054"/>
                  <a:pt x="33881" y="36079"/>
                </a:cubicBezTo>
                <a:lnTo>
                  <a:pt x="33562" y="36398"/>
                </a:lnTo>
                <a:cubicBezTo>
                  <a:pt x="33881" y="36398"/>
                  <a:pt x="33944" y="35952"/>
                  <a:pt x="34199" y="35825"/>
                </a:cubicBezTo>
                <a:lnTo>
                  <a:pt x="34199" y="35952"/>
                </a:lnTo>
                <a:cubicBezTo>
                  <a:pt x="34709" y="35442"/>
                  <a:pt x="34581" y="35251"/>
                  <a:pt x="35218" y="34806"/>
                </a:cubicBezTo>
                <a:lnTo>
                  <a:pt x="35091" y="34806"/>
                </a:lnTo>
                <a:cubicBezTo>
                  <a:pt x="35345" y="34424"/>
                  <a:pt x="35473" y="34742"/>
                  <a:pt x="35727" y="34360"/>
                </a:cubicBezTo>
                <a:lnTo>
                  <a:pt x="35982" y="34487"/>
                </a:lnTo>
                <a:cubicBezTo>
                  <a:pt x="36301" y="34169"/>
                  <a:pt x="36683" y="33850"/>
                  <a:pt x="37129" y="33596"/>
                </a:cubicBezTo>
                <a:lnTo>
                  <a:pt x="37129" y="33596"/>
                </a:lnTo>
                <a:cubicBezTo>
                  <a:pt x="36874" y="33914"/>
                  <a:pt x="36555" y="34232"/>
                  <a:pt x="36237" y="34487"/>
                </a:cubicBezTo>
                <a:cubicBezTo>
                  <a:pt x="36476" y="34344"/>
                  <a:pt x="36679" y="34200"/>
                  <a:pt x="36873" y="34030"/>
                </a:cubicBezTo>
                <a:lnTo>
                  <a:pt x="36873" y="34030"/>
                </a:lnTo>
                <a:cubicBezTo>
                  <a:pt x="36854" y="34037"/>
                  <a:pt x="36833" y="34041"/>
                  <a:pt x="36810" y="34041"/>
                </a:cubicBezTo>
                <a:cubicBezTo>
                  <a:pt x="37065" y="33723"/>
                  <a:pt x="37447" y="33405"/>
                  <a:pt x="37893" y="33277"/>
                </a:cubicBezTo>
                <a:cubicBezTo>
                  <a:pt x="37921" y="33363"/>
                  <a:pt x="38002" y="33398"/>
                  <a:pt x="38123" y="33398"/>
                </a:cubicBezTo>
                <a:cubicBezTo>
                  <a:pt x="38270" y="33398"/>
                  <a:pt x="38476" y="33347"/>
                  <a:pt x="38721" y="33277"/>
                </a:cubicBezTo>
                <a:cubicBezTo>
                  <a:pt x="38991" y="33187"/>
                  <a:pt x="39293" y="33097"/>
                  <a:pt x="39537" y="33097"/>
                </a:cubicBezTo>
                <a:cubicBezTo>
                  <a:pt x="39638" y="33097"/>
                  <a:pt x="39729" y="33113"/>
                  <a:pt x="39803" y="33150"/>
                </a:cubicBezTo>
                <a:cubicBezTo>
                  <a:pt x="40759" y="32768"/>
                  <a:pt x="41714" y="32577"/>
                  <a:pt x="42733" y="32513"/>
                </a:cubicBezTo>
                <a:cubicBezTo>
                  <a:pt x="42287" y="32258"/>
                  <a:pt x="43051" y="32449"/>
                  <a:pt x="42924" y="32131"/>
                </a:cubicBezTo>
                <a:cubicBezTo>
                  <a:pt x="43178" y="32067"/>
                  <a:pt x="43306" y="32067"/>
                  <a:pt x="43306" y="32067"/>
                </a:cubicBezTo>
                <a:lnTo>
                  <a:pt x="44134" y="32195"/>
                </a:lnTo>
                <a:cubicBezTo>
                  <a:pt x="44325" y="32258"/>
                  <a:pt x="43879" y="32322"/>
                  <a:pt x="43943" y="32386"/>
                </a:cubicBezTo>
                <a:cubicBezTo>
                  <a:pt x="44516" y="32386"/>
                  <a:pt x="44197" y="32513"/>
                  <a:pt x="44580" y="32577"/>
                </a:cubicBezTo>
                <a:cubicBezTo>
                  <a:pt x="44452" y="32449"/>
                  <a:pt x="44771" y="32386"/>
                  <a:pt x="45089" y="32386"/>
                </a:cubicBezTo>
                <a:lnTo>
                  <a:pt x="44580" y="32258"/>
                </a:lnTo>
                <a:cubicBezTo>
                  <a:pt x="44754" y="32204"/>
                  <a:pt x="44890" y="32185"/>
                  <a:pt x="45001" y="32185"/>
                </a:cubicBezTo>
                <a:cubicBezTo>
                  <a:pt x="45306" y="32185"/>
                  <a:pt x="45435" y="32332"/>
                  <a:pt x="45718" y="32332"/>
                </a:cubicBezTo>
                <a:cubicBezTo>
                  <a:pt x="45822" y="32332"/>
                  <a:pt x="45946" y="32312"/>
                  <a:pt x="46108" y="32258"/>
                </a:cubicBezTo>
                <a:lnTo>
                  <a:pt x="46108" y="32258"/>
                </a:lnTo>
                <a:lnTo>
                  <a:pt x="45853" y="32386"/>
                </a:lnTo>
                <a:cubicBezTo>
                  <a:pt x="46554" y="32386"/>
                  <a:pt x="47191" y="32258"/>
                  <a:pt x="47827" y="32004"/>
                </a:cubicBezTo>
                <a:cubicBezTo>
                  <a:pt x="47891" y="32004"/>
                  <a:pt x="48018" y="32131"/>
                  <a:pt x="47827" y="32195"/>
                </a:cubicBezTo>
                <a:cubicBezTo>
                  <a:pt x="48701" y="32195"/>
                  <a:pt x="49715" y="31914"/>
                  <a:pt x="50468" y="31914"/>
                </a:cubicBezTo>
                <a:cubicBezTo>
                  <a:pt x="50593" y="31914"/>
                  <a:pt x="50711" y="31922"/>
                  <a:pt x="50821" y="31940"/>
                </a:cubicBezTo>
                <a:lnTo>
                  <a:pt x="50757" y="32067"/>
                </a:lnTo>
                <a:cubicBezTo>
                  <a:pt x="50921" y="32067"/>
                  <a:pt x="51038" y="31927"/>
                  <a:pt x="51228" y="31927"/>
                </a:cubicBezTo>
                <a:cubicBezTo>
                  <a:pt x="51260" y="31927"/>
                  <a:pt x="51294" y="31931"/>
                  <a:pt x="51330" y="31940"/>
                </a:cubicBezTo>
                <a:cubicBezTo>
                  <a:pt x="51330" y="31940"/>
                  <a:pt x="51266" y="32067"/>
                  <a:pt x="51330" y="32067"/>
                </a:cubicBezTo>
                <a:cubicBezTo>
                  <a:pt x="51585" y="31940"/>
                  <a:pt x="51840" y="31940"/>
                  <a:pt x="52094" y="31940"/>
                </a:cubicBezTo>
                <a:lnTo>
                  <a:pt x="51840" y="32004"/>
                </a:lnTo>
                <a:cubicBezTo>
                  <a:pt x="51982" y="32021"/>
                  <a:pt x="52114" y="32029"/>
                  <a:pt x="52239" y="32029"/>
                </a:cubicBezTo>
                <a:cubicBezTo>
                  <a:pt x="53007" y="32029"/>
                  <a:pt x="53484" y="31731"/>
                  <a:pt x="54196" y="31621"/>
                </a:cubicBezTo>
                <a:cubicBezTo>
                  <a:pt x="54196" y="31876"/>
                  <a:pt x="55024" y="31940"/>
                  <a:pt x="55406" y="31940"/>
                </a:cubicBezTo>
                <a:cubicBezTo>
                  <a:pt x="56425" y="31876"/>
                  <a:pt x="57444" y="31621"/>
                  <a:pt x="58463" y="31367"/>
                </a:cubicBezTo>
                <a:cubicBezTo>
                  <a:pt x="58674" y="31393"/>
                  <a:pt x="58885" y="31409"/>
                  <a:pt x="59096" y="31409"/>
                </a:cubicBezTo>
                <a:cubicBezTo>
                  <a:pt x="59394" y="31409"/>
                  <a:pt x="59693" y="31378"/>
                  <a:pt x="59991" y="31303"/>
                </a:cubicBezTo>
                <a:cubicBezTo>
                  <a:pt x="60564" y="31176"/>
                  <a:pt x="61265" y="31048"/>
                  <a:pt x="61774" y="30985"/>
                </a:cubicBezTo>
                <a:cubicBezTo>
                  <a:pt x="61647" y="30985"/>
                  <a:pt x="61774" y="30794"/>
                  <a:pt x="61965" y="30730"/>
                </a:cubicBezTo>
                <a:cubicBezTo>
                  <a:pt x="62052" y="30687"/>
                  <a:pt x="62315" y="30555"/>
                  <a:pt x="62474" y="30555"/>
                </a:cubicBezTo>
                <a:cubicBezTo>
                  <a:pt x="62550" y="30555"/>
                  <a:pt x="62602" y="30584"/>
                  <a:pt x="62602" y="30666"/>
                </a:cubicBezTo>
                <a:lnTo>
                  <a:pt x="62538" y="30666"/>
                </a:lnTo>
                <a:cubicBezTo>
                  <a:pt x="62610" y="30702"/>
                  <a:pt x="62696" y="30717"/>
                  <a:pt x="62791" y="30717"/>
                </a:cubicBezTo>
                <a:cubicBezTo>
                  <a:pt x="63037" y="30717"/>
                  <a:pt x="63346" y="30613"/>
                  <a:pt x="63621" y="30475"/>
                </a:cubicBezTo>
                <a:lnTo>
                  <a:pt x="63621" y="30157"/>
                </a:lnTo>
                <a:cubicBezTo>
                  <a:pt x="63706" y="30170"/>
                  <a:pt x="63792" y="30176"/>
                  <a:pt x="63878" y="30176"/>
                </a:cubicBezTo>
                <a:cubicBezTo>
                  <a:pt x="64938" y="30176"/>
                  <a:pt x="66092" y="29246"/>
                  <a:pt x="66775" y="29246"/>
                </a:cubicBezTo>
                <a:cubicBezTo>
                  <a:pt x="66831" y="29246"/>
                  <a:pt x="66883" y="29252"/>
                  <a:pt x="66933" y="29265"/>
                </a:cubicBezTo>
                <a:cubicBezTo>
                  <a:pt x="67124" y="29138"/>
                  <a:pt x="67442" y="28947"/>
                  <a:pt x="67633" y="28819"/>
                </a:cubicBezTo>
                <a:lnTo>
                  <a:pt x="67697" y="28947"/>
                </a:lnTo>
                <a:cubicBezTo>
                  <a:pt x="68270" y="28756"/>
                  <a:pt x="68907" y="28501"/>
                  <a:pt x="69480" y="28183"/>
                </a:cubicBezTo>
                <a:lnTo>
                  <a:pt x="69480" y="28183"/>
                </a:lnTo>
                <a:lnTo>
                  <a:pt x="69353" y="28374"/>
                </a:lnTo>
                <a:cubicBezTo>
                  <a:pt x="69798" y="28119"/>
                  <a:pt x="69671" y="27609"/>
                  <a:pt x="70053" y="27418"/>
                </a:cubicBezTo>
                <a:lnTo>
                  <a:pt x="70308" y="27546"/>
                </a:lnTo>
                <a:cubicBezTo>
                  <a:pt x="71136" y="27227"/>
                  <a:pt x="71900" y="26781"/>
                  <a:pt x="72537" y="26208"/>
                </a:cubicBezTo>
                <a:lnTo>
                  <a:pt x="72537" y="26208"/>
                </a:lnTo>
                <a:cubicBezTo>
                  <a:pt x="72537" y="26208"/>
                  <a:pt x="72537" y="26336"/>
                  <a:pt x="72473" y="26399"/>
                </a:cubicBezTo>
                <a:cubicBezTo>
                  <a:pt x="72600" y="26272"/>
                  <a:pt x="72983" y="26081"/>
                  <a:pt x="73237" y="25954"/>
                </a:cubicBezTo>
                <a:cubicBezTo>
                  <a:pt x="73481" y="25770"/>
                  <a:pt x="73667" y="25587"/>
                  <a:pt x="73570" y="25460"/>
                </a:cubicBezTo>
                <a:lnTo>
                  <a:pt x="73570" y="25460"/>
                </a:lnTo>
                <a:cubicBezTo>
                  <a:pt x="73583" y="25471"/>
                  <a:pt x="73599" y="25476"/>
                  <a:pt x="73617" y="25476"/>
                </a:cubicBezTo>
                <a:cubicBezTo>
                  <a:pt x="73813" y="25476"/>
                  <a:pt x="74293" y="24890"/>
                  <a:pt x="74575" y="24553"/>
                </a:cubicBezTo>
                <a:lnTo>
                  <a:pt x="74638" y="24744"/>
                </a:lnTo>
                <a:cubicBezTo>
                  <a:pt x="74766" y="24425"/>
                  <a:pt x="74957" y="24170"/>
                  <a:pt x="75212" y="23916"/>
                </a:cubicBezTo>
                <a:cubicBezTo>
                  <a:pt x="75229" y="23899"/>
                  <a:pt x="75246" y="23891"/>
                  <a:pt x="75259" y="23891"/>
                </a:cubicBezTo>
                <a:cubicBezTo>
                  <a:pt x="75296" y="23891"/>
                  <a:pt x="75305" y="23950"/>
                  <a:pt x="75212" y="24043"/>
                </a:cubicBezTo>
                <a:cubicBezTo>
                  <a:pt x="75594" y="23788"/>
                  <a:pt x="75339" y="23661"/>
                  <a:pt x="75785" y="23406"/>
                </a:cubicBezTo>
                <a:lnTo>
                  <a:pt x="75785" y="23406"/>
                </a:lnTo>
                <a:lnTo>
                  <a:pt x="75721" y="23597"/>
                </a:lnTo>
                <a:cubicBezTo>
                  <a:pt x="75912" y="23470"/>
                  <a:pt x="76039" y="23279"/>
                  <a:pt x="76103" y="23088"/>
                </a:cubicBezTo>
                <a:cubicBezTo>
                  <a:pt x="76294" y="22833"/>
                  <a:pt x="76804" y="22578"/>
                  <a:pt x="76931" y="22578"/>
                </a:cubicBezTo>
                <a:cubicBezTo>
                  <a:pt x="76931" y="22387"/>
                  <a:pt x="76995" y="22196"/>
                  <a:pt x="77186" y="22069"/>
                </a:cubicBezTo>
                <a:cubicBezTo>
                  <a:pt x="77249" y="22069"/>
                  <a:pt x="77186" y="22196"/>
                  <a:pt x="77186" y="22260"/>
                </a:cubicBezTo>
                <a:cubicBezTo>
                  <a:pt x="77823" y="21814"/>
                  <a:pt x="77886" y="21368"/>
                  <a:pt x="78332" y="21114"/>
                </a:cubicBezTo>
                <a:lnTo>
                  <a:pt x="78459" y="21114"/>
                </a:lnTo>
                <a:cubicBezTo>
                  <a:pt x="78205" y="21368"/>
                  <a:pt x="77950" y="21559"/>
                  <a:pt x="77695" y="21814"/>
                </a:cubicBezTo>
                <a:cubicBezTo>
                  <a:pt x="77708" y="21820"/>
                  <a:pt x="77723" y="21823"/>
                  <a:pt x="77739" y="21823"/>
                </a:cubicBezTo>
                <a:cubicBezTo>
                  <a:pt x="77819" y="21823"/>
                  <a:pt x="77939" y="21763"/>
                  <a:pt x="78019" y="21763"/>
                </a:cubicBezTo>
                <a:cubicBezTo>
                  <a:pt x="78092" y="21763"/>
                  <a:pt x="78132" y="21813"/>
                  <a:pt x="78077" y="22005"/>
                </a:cubicBezTo>
                <a:cubicBezTo>
                  <a:pt x="78332" y="21559"/>
                  <a:pt x="78587" y="21114"/>
                  <a:pt x="78969" y="20731"/>
                </a:cubicBezTo>
                <a:lnTo>
                  <a:pt x="79033" y="20731"/>
                </a:lnTo>
                <a:lnTo>
                  <a:pt x="79033" y="20795"/>
                </a:lnTo>
                <a:cubicBezTo>
                  <a:pt x="79096" y="20731"/>
                  <a:pt x="79160" y="20604"/>
                  <a:pt x="79224" y="20540"/>
                </a:cubicBezTo>
                <a:cubicBezTo>
                  <a:pt x="79351" y="20477"/>
                  <a:pt x="79415" y="20349"/>
                  <a:pt x="79542" y="20286"/>
                </a:cubicBezTo>
                <a:lnTo>
                  <a:pt x="79733" y="20031"/>
                </a:lnTo>
                <a:cubicBezTo>
                  <a:pt x="79733" y="20095"/>
                  <a:pt x="79733" y="20095"/>
                  <a:pt x="79733" y="20095"/>
                </a:cubicBezTo>
                <a:cubicBezTo>
                  <a:pt x="79669" y="20222"/>
                  <a:pt x="79606" y="20286"/>
                  <a:pt x="79542" y="20286"/>
                </a:cubicBezTo>
                <a:cubicBezTo>
                  <a:pt x="79550" y="20290"/>
                  <a:pt x="79559" y="20292"/>
                  <a:pt x="79569" y="20292"/>
                </a:cubicBezTo>
                <a:cubicBezTo>
                  <a:pt x="79703" y="20292"/>
                  <a:pt x="79937" y="19895"/>
                  <a:pt x="80115" y="19776"/>
                </a:cubicBezTo>
                <a:cubicBezTo>
                  <a:pt x="80017" y="19678"/>
                  <a:pt x="80145" y="19543"/>
                  <a:pt x="80065" y="19543"/>
                </a:cubicBezTo>
                <a:cubicBezTo>
                  <a:pt x="80041" y="19543"/>
                  <a:pt x="79998" y="19556"/>
                  <a:pt x="79924" y="19585"/>
                </a:cubicBezTo>
                <a:cubicBezTo>
                  <a:pt x="79924" y="19585"/>
                  <a:pt x="79924" y="19585"/>
                  <a:pt x="79797" y="19713"/>
                </a:cubicBezTo>
                <a:cubicBezTo>
                  <a:pt x="79733" y="19776"/>
                  <a:pt x="79733" y="19776"/>
                  <a:pt x="79733" y="19840"/>
                </a:cubicBezTo>
                <a:lnTo>
                  <a:pt x="79351" y="20286"/>
                </a:lnTo>
                <a:cubicBezTo>
                  <a:pt x="79415" y="20031"/>
                  <a:pt x="79542" y="19840"/>
                  <a:pt x="79733" y="19776"/>
                </a:cubicBezTo>
                <a:lnTo>
                  <a:pt x="79733" y="19330"/>
                </a:lnTo>
                <a:cubicBezTo>
                  <a:pt x="80115" y="19203"/>
                  <a:pt x="80625" y="18821"/>
                  <a:pt x="80752" y="18821"/>
                </a:cubicBezTo>
                <a:cubicBezTo>
                  <a:pt x="80943" y="18503"/>
                  <a:pt x="81198" y="18184"/>
                  <a:pt x="81453" y="17866"/>
                </a:cubicBezTo>
                <a:cubicBezTo>
                  <a:pt x="81644" y="17547"/>
                  <a:pt x="81771" y="17229"/>
                  <a:pt x="81771" y="16847"/>
                </a:cubicBezTo>
                <a:cubicBezTo>
                  <a:pt x="81847" y="16732"/>
                  <a:pt x="81924" y="16709"/>
                  <a:pt x="81986" y="16709"/>
                </a:cubicBezTo>
                <a:cubicBezTo>
                  <a:pt x="82028" y="16709"/>
                  <a:pt x="82064" y="16719"/>
                  <a:pt x="82089" y="16719"/>
                </a:cubicBezTo>
                <a:cubicBezTo>
                  <a:pt x="82026" y="16783"/>
                  <a:pt x="81962" y="16910"/>
                  <a:pt x="81962" y="16974"/>
                </a:cubicBezTo>
                <a:cubicBezTo>
                  <a:pt x="82153" y="16592"/>
                  <a:pt x="82599" y="15955"/>
                  <a:pt x="82472" y="15764"/>
                </a:cubicBezTo>
                <a:cubicBezTo>
                  <a:pt x="82556" y="15680"/>
                  <a:pt x="82603" y="15651"/>
                  <a:pt x="82629" y="15651"/>
                </a:cubicBezTo>
                <a:cubicBezTo>
                  <a:pt x="82684" y="15651"/>
                  <a:pt x="82649" y="15774"/>
                  <a:pt x="82671" y="15774"/>
                </a:cubicBezTo>
                <a:cubicBezTo>
                  <a:pt x="82687" y="15774"/>
                  <a:pt x="82731" y="15714"/>
                  <a:pt x="82854" y="15509"/>
                </a:cubicBezTo>
                <a:lnTo>
                  <a:pt x="82854" y="15637"/>
                </a:lnTo>
                <a:cubicBezTo>
                  <a:pt x="83299" y="15127"/>
                  <a:pt x="83618" y="14554"/>
                  <a:pt x="83745" y="13981"/>
                </a:cubicBezTo>
                <a:cubicBezTo>
                  <a:pt x="83873" y="13280"/>
                  <a:pt x="84191" y="12707"/>
                  <a:pt x="84637" y="12198"/>
                </a:cubicBezTo>
                <a:lnTo>
                  <a:pt x="84637" y="12198"/>
                </a:lnTo>
                <a:cubicBezTo>
                  <a:pt x="84573" y="12262"/>
                  <a:pt x="84509" y="12325"/>
                  <a:pt x="84509" y="12325"/>
                </a:cubicBezTo>
                <a:cubicBezTo>
                  <a:pt x="84955" y="11561"/>
                  <a:pt x="85337" y="10733"/>
                  <a:pt x="85592" y="9842"/>
                </a:cubicBezTo>
                <a:cubicBezTo>
                  <a:pt x="85847" y="8950"/>
                  <a:pt x="86165" y="8122"/>
                  <a:pt x="86611" y="7294"/>
                </a:cubicBezTo>
                <a:cubicBezTo>
                  <a:pt x="86802" y="6848"/>
                  <a:pt x="86675" y="6785"/>
                  <a:pt x="86611" y="6466"/>
                </a:cubicBezTo>
                <a:lnTo>
                  <a:pt x="86802" y="6403"/>
                </a:lnTo>
                <a:lnTo>
                  <a:pt x="86738" y="5829"/>
                </a:lnTo>
                <a:cubicBezTo>
                  <a:pt x="86738" y="5065"/>
                  <a:pt x="87503" y="4683"/>
                  <a:pt x="87375" y="3664"/>
                </a:cubicBezTo>
                <a:lnTo>
                  <a:pt x="87375" y="3664"/>
                </a:lnTo>
                <a:lnTo>
                  <a:pt x="87184" y="3792"/>
                </a:lnTo>
                <a:cubicBezTo>
                  <a:pt x="87306" y="3486"/>
                  <a:pt x="87311" y="2769"/>
                  <a:pt x="87424" y="2769"/>
                </a:cubicBezTo>
                <a:cubicBezTo>
                  <a:pt x="87429" y="2769"/>
                  <a:pt x="87434" y="2770"/>
                  <a:pt x="87439" y="2773"/>
                </a:cubicBezTo>
                <a:cubicBezTo>
                  <a:pt x="87439" y="2773"/>
                  <a:pt x="87311" y="2645"/>
                  <a:pt x="87439" y="2582"/>
                </a:cubicBezTo>
                <a:lnTo>
                  <a:pt x="87503" y="2582"/>
                </a:lnTo>
                <a:lnTo>
                  <a:pt x="87439" y="1690"/>
                </a:lnTo>
                <a:cubicBezTo>
                  <a:pt x="87511" y="1475"/>
                  <a:pt x="87582" y="1448"/>
                  <a:pt x="87650" y="1448"/>
                </a:cubicBezTo>
                <a:cubicBezTo>
                  <a:pt x="87673" y="1448"/>
                  <a:pt x="87696" y="1451"/>
                  <a:pt x="87717" y="1451"/>
                </a:cubicBezTo>
                <a:cubicBezTo>
                  <a:pt x="87805" y="1451"/>
                  <a:pt x="87885" y="1403"/>
                  <a:pt x="87948" y="926"/>
                </a:cubicBezTo>
                <a:cubicBezTo>
                  <a:pt x="87948" y="578"/>
                  <a:pt x="87790" y="18"/>
                  <a:pt x="87665" y="18"/>
                </a:cubicBezTo>
                <a:cubicBezTo>
                  <a:pt x="87653" y="18"/>
                  <a:pt x="87641" y="23"/>
                  <a:pt x="87630" y="34"/>
                </a:cubicBezTo>
                <a:cubicBezTo>
                  <a:pt x="87566" y="162"/>
                  <a:pt x="87566" y="416"/>
                  <a:pt x="87503" y="416"/>
                </a:cubicBezTo>
                <a:lnTo>
                  <a:pt x="87503" y="98"/>
                </a:lnTo>
                <a:cubicBezTo>
                  <a:pt x="87358" y="69"/>
                  <a:pt x="87226" y="0"/>
                  <a:pt x="871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 list">
  <p:cSld name="CUSTOM_3">
    <p:bg>
      <p:bgPr>
        <a:noFill/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/>
          <p:nvPr/>
        </p:nvSpPr>
        <p:spPr>
          <a:xfrm rot="2110842">
            <a:off x="6865815" y="-354526"/>
            <a:ext cx="1976547" cy="1673700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5"/>
          <p:cNvSpPr/>
          <p:nvPr/>
        </p:nvSpPr>
        <p:spPr>
          <a:xfrm rot="-2902359">
            <a:off x="8103491" y="877539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1"/>
                </a:moveTo>
                <a:cubicBezTo>
                  <a:pt x="0" y="1"/>
                  <a:pt x="0" y="2393"/>
                  <a:pt x="1566" y="2393"/>
                </a:cubicBezTo>
                <a:cubicBezTo>
                  <a:pt x="3088" y="2393"/>
                  <a:pt x="3088" y="1"/>
                  <a:pt x="156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1"/>
          </p:nvPr>
        </p:nvSpPr>
        <p:spPr>
          <a:xfrm>
            <a:off x="2995500" y="2137275"/>
            <a:ext cx="3816900" cy="25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title"/>
          </p:nvPr>
        </p:nvSpPr>
        <p:spPr>
          <a:xfrm>
            <a:off x="2995500" y="1203750"/>
            <a:ext cx="3816900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44" name="Google Shape;144;p15"/>
          <p:cNvSpPr/>
          <p:nvPr/>
        </p:nvSpPr>
        <p:spPr>
          <a:xfrm rot="5370777" flipH="1">
            <a:off x="-355593" y="700855"/>
            <a:ext cx="2822645" cy="1741689"/>
          </a:xfrm>
          <a:custGeom>
            <a:avLst/>
            <a:gdLst/>
            <a:ahLst/>
            <a:cxnLst/>
            <a:rect l="l" t="t" r="r" b="b"/>
            <a:pathLst>
              <a:path w="112913" h="69672" fill="none" extrusionOk="0">
                <a:moveTo>
                  <a:pt x="0" y="69671"/>
                </a:moveTo>
                <a:cubicBezTo>
                  <a:pt x="6878" y="56488"/>
                  <a:pt x="20889" y="47509"/>
                  <a:pt x="35154" y="47509"/>
                </a:cubicBezTo>
                <a:cubicBezTo>
                  <a:pt x="35982" y="47509"/>
                  <a:pt x="36682" y="47509"/>
                  <a:pt x="37447" y="47636"/>
                </a:cubicBezTo>
                <a:cubicBezTo>
                  <a:pt x="43688" y="48019"/>
                  <a:pt x="49483" y="49929"/>
                  <a:pt x="55087" y="51712"/>
                </a:cubicBezTo>
                <a:cubicBezTo>
                  <a:pt x="57762" y="52540"/>
                  <a:pt x="60500" y="53432"/>
                  <a:pt x="63175" y="54132"/>
                </a:cubicBezTo>
                <a:cubicBezTo>
                  <a:pt x="66359" y="54960"/>
                  <a:pt x="69734" y="55406"/>
                  <a:pt x="73046" y="55470"/>
                </a:cubicBezTo>
                <a:cubicBezTo>
                  <a:pt x="77886" y="55470"/>
                  <a:pt x="81898" y="54323"/>
                  <a:pt x="84891" y="51967"/>
                </a:cubicBezTo>
                <a:cubicBezTo>
                  <a:pt x="88585" y="49165"/>
                  <a:pt x="91196" y="44134"/>
                  <a:pt x="92661" y="37129"/>
                </a:cubicBezTo>
                <a:cubicBezTo>
                  <a:pt x="93170" y="34836"/>
                  <a:pt x="93488" y="32480"/>
                  <a:pt x="93871" y="30060"/>
                </a:cubicBezTo>
                <a:cubicBezTo>
                  <a:pt x="94444" y="25793"/>
                  <a:pt x="95335" y="21526"/>
                  <a:pt x="96545" y="17387"/>
                </a:cubicBezTo>
                <a:cubicBezTo>
                  <a:pt x="99220" y="9044"/>
                  <a:pt x="104506" y="2867"/>
                  <a:pt x="111002" y="510"/>
                </a:cubicBezTo>
                <a:cubicBezTo>
                  <a:pt x="111638" y="319"/>
                  <a:pt x="112275" y="128"/>
                  <a:pt x="112912" y="1"/>
                </a:cubicBezTo>
              </a:path>
            </a:pathLst>
          </a:custGeom>
          <a:solidFill>
            <a:schemeClr val="accent1"/>
          </a:solidFill>
          <a:ln w="11150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5"/>
          <p:cNvSpPr/>
          <p:nvPr/>
        </p:nvSpPr>
        <p:spPr>
          <a:xfrm rot="5370777" flipH="1">
            <a:off x="-533931" y="553511"/>
            <a:ext cx="2859242" cy="1767137"/>
          </a:xfrm>
          <a:custGeom>
            <a:avLst/>
            <a:gdLst/>
            <a:ahLst/>
            <a:cxnLst/>
            <a:rect l="l" t="t" r="r" b="b"/>
            <a:pathLst>
              <a:path w="114377" h="70690" extrusionOk="0">
                <a:moveTo>
                  <a:pt x="114377" y="1"/>
                </a:moveTo>
                <a:cubicBezTo>
                  <a:pt x="112912" y="1"/>
                  <a:pt x="111511" y="256"/>
                  <a:pt x="110174" y="701"/>
                </a:cubicBezTo>
                <a:cubicBezTo>
                  <a:pt x="103996" y="2930"/>
                  <a:pt x="99984" y="9044"/>
                  <a:pt x="97946" y="15285"/>
                </a:cubicBezTo>
                <a:cubicBezTo>
                  <a:pt x="95908" y="21526"/>
                  <a:pt x="95590" y="28213"/>
                  <a:pt x="94189" y="34645"/>
                </a:cubicBezTo>
                <a:cubicBezTo>
                  <a:pt x="92788" y="41077"/>
                  <a:pt x="90240" y="47636"/>
                  <a:pt x="85082" y="51648"/>
                </a:cubicBezTo>
                <a:cubicBezTo>
                  <a:pt x="81075" y="54728"/>
                  <a:pt x="76138" y="55884"/>
                  <a:pt x="71065" y="55884"/>
                </a:cubicBezTo>
                <a:cubicBezTo>
                  <a:pt x="67431" y="55884"/>
                  <a:pt x="63727" y="55291"/>
                  <a:pt x="60245" y="54387"/>
                </a:cubicBezTo>
                <a:cubicBezTo>
                  <a:pt x="51839" y="52222"/>
                  <a:pt x="43815" y="48528"/>
                  <a:pt x="35218" y="47955"/>
                </a:cubicBezTo>
                <a:cubicBezTo>
                  <a:pt x="34522" y="47907"/>
                  <a:pt x="33828" y="47884"/>
                  <a:pt x="33136" y="47884"/>
                </a:cubicBezTo>
                <a:cubicBezTo>
                  <a:pt x="18922" y="47884"/>
                  <a:pt x="5466" y="57695"/>
                  <a:pt x="0" y="70690"/>
                </a:cubicBezTo>
                <a:lnTo>
                  <a:pt x="114377" y="70690"/>
                </a:lnTo>
                <a:lnTo>
                  <a:pt x="1143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noFill/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16"/>
          <p:cNvSpPr txBox="1">
            <a:spLocks noGrp="1"/>
          </p:cNvSpPr>
          <p:nvPr>
            <p:ph type="title"/>
          </p:nvPr>
        </p:nvSpPr>
        <p:spPr>
          <a:xfrm>
            <a:off x="5671250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50" name="Google Shape;150;p16"/>
          <p:cNvSpPr txBox="1">
            <a:spLocks noGrp="1"/>
          </p:cNvSpPr>
          <p:nvPr>
            <p:ph type="subTitle" idx="1"/>
          </p:nvPr>
        </p:nvSpPr>
        <p:spPr>
          <a:xfrm>
            <a:off x="5671250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/>
          <p:nvPr/>
        </p:nvSpPr>
        <p:spPr>
          <a:xfrm rot="2178021">
            <a:off x="750819" y="406508"/>
            <a:ext cx="29374" cy="20674"/>
          </a:xfrm>
          <a:custGeom>
            <a:avLst/>
            <a:gdLst/>
            <a:ahLst/>
            <a:cxnLst/>
            <a:rect l="l" t="t" r="r" b="b"/>
            <a:pathLst>
              <a:path w="1175" h="827" extrusionOk="0">
                <a:moveTo>
                  <a:pt x="566" y="0"/>
                </a:moveTo>
                <a:cubicBezTo>
                  <a:pt x="0" y="0"/>
                  <a:pt x="0" y="826"/>
                  <a:pt x="566" y="826"/>
                </a:cubicBezTo>
                <a:cubicBezTo>
                  <a:pt x="1174" y="826"/>
                  <a:pt x="1174" y="0"/>
                  <a:pt x="5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16"/>
          <p:cNvSpPr/>
          <p:nvPr/>
        </p:nvSpPr>
        <p:spPr>
          <a:xfrm>
            <a:off x="538200" y="4430100"/>
            <a:ext cx="60950" cy="46900"/>
          </a:xfrm>
          <a:custGeom>
            <a:avLst/>
            <a:gdLst/>
            <a:ahLst/>
            <a:cxnLst/>
            <a:rect l="l" t="t" r="r" b="b"/>
            <a:pathLst>
              <a:path w="2438" h="1876" extrusionOk="0">
                <a:moveTo>
                  <a:pt x="1250" y="1"/>
                </a:moveTo>
                <a:cubicBezTo>
                  <a:pt x="0" y="1"/>
                  <a:pt x="0" y="1876"/>
                  <a:pt x="1250" y="1876"/>
                </a:cubicBezTo>
                <a:cubicBezTo>
                  <a:pt x="2438" y="1813"/>
                  <a:pt x="2438" y="1"/>
                  <a:pt x="12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6"/>
          <p:cNvSpPr txBox="1">
            <a:spLocks noGrp="1"/>
          </p:cNvSpPr>
          <p:nvPr>
            <p:ph type="title" idx="2"/>
          </p:nvPr>
        </p:nvSpPr>
        <p:spPr>
          <a:xfrm>
            <a:off x="2442450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0" name="Google Shape;160;p16"/>
          <p:cNvSpPr txBox="1">
            <a:spLocks noGrp="1"/>
          </p:cNvSpPr>
          <p:nvPr>
            <p:ph type="title" idx="3" hasCustomPrompt="1"/>
          </p:nvPr>
        </p:nvSpPr>
        <p:spPr>
          <a:xfrm>
            <a:off x="1354450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1" name="Google Shape;161;p16"/>
          <p:cNvSpPr txBox="1">
            <a:spLocks noGrp="1"/>
          </p:cNvSpPr>
          <p:nvPr>
            <p:ph type="title" idx="4" hasCustomPrompt="1"/>
          </p:nvPr>
        </p:nvSpPr>
        <p:spPr>
          <a:xfrm>
            <a:off x="4583250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2" name="Google Shape;162;p16"/>
          <p:cNvSpPr txBox="1">
            <a:spLocks noGrp="1"/>
          </p:cNvSpPr>
          <p:nvPr>
            <p:ph type="title" idx="5"/>
          </p:nvPr>
        </p:nvSpPr>
        <p:spPr>
          <a:xfrm>
            <a:off x="2442450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3" name="Google Shape;163;p16"/>
          <p:cNvSpPr txBox="1">
            <a:spLocks noGrp="1"/>
          </p:cNvSpPr>
          <p:nvPr>
            <p:ph type="title" idx="6" hasCustomPrompt="1"/>
          </p:nvPr>
        </p:nvSpPr>
        <p:spPr>
          <a:xfrm>
            <a:off x="1354450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4" name="Google Shape;164;p16"/>
          <p:cNvSpPr txBox="1">
            <a:spLocks noGrp="1"/>
          </p:cNvSpPr>
          <p:nvPr>
            <p:ph type="title" idx="7"/>
          </p:nvPr>
        </p:nvSpPr>
        <p:spPr>
          <a:xfrm>
            <a:off x="5671250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5" name="Google Shape;165;p16"/>
          <p:cNvSpPr txBox="1">
            <a:spLocks noGrp="1"/>
          </p:cNvSpPr>
          <p:nvPr>
            <p:ph type="title" idx="8" hasCustomPrompt="1"/>
          </p:nvPr>
        </p:nvSpPr>
        <p:spPr>
          <a:xfrm>
            <a:off x="4583250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6" name="Google Shape;166;p16"/>
          <p:cNvSpPr txBox="1">
            <a:spLocks noGrp="1"/>
          </p:cNvSpPr>
          <p:nvPr>
            <p:ph type="subTitle" idx="9"/>
          </p:nvPr>
        </p:nvSpPr>
        <p:spPr>
          <a:xfrm>
            <a:off x="2442450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subTitle" idx="13"/>
          </p:nvPr>
        </p:nvSpPr>
        <p:spPr>
          <a:xfrm>
            <a:off x="2442450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subTitle" idx="14"/>
          </p:nvPr>
        </p:nvSpPr>
        <p:spPr>
          <a:xfrm>
            <a:off x="5671250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16"/>
          <p:cNvSpPr/>
          <p:nvPr/>
        </p:nvSpPr>
        <p:spPr>
          <a:xfrm rot="2015395">
            <a:off x="4625799" y="1136108"/>
            <a:ext cx="3708" cy="3318"/>
          </a:xfrm>
          <a:custGeom>
            <a:avLst/>
            <a:gdLst/>
            <a:ahLst/>
            <a:cxnLst/>
            <a:rect l="l" t="t" r="r" b="b"/>
            <a:pathLst>
              <a:path w="38" h="34" extrusionOk="0">
                <a:moveTo>
                  <a:pt x="31" y="0"/>
                </a:moveTo>
                <a:cubicBezTo>
                  <a:pt x="27" y="0"/>
                  <a:pt x="19" y="9"/>
                  <a:pt x="0" y="34"/>
                </a:cubicBezTo>
                <a:lnTo>
                  <a:pt x="38" y="34"/>
                </a:lnTo>
                <a:cubicBezTo>
                  <a:pt x="25" y="34"/>
                  <a:pt x="38" y="0"/>
                  <a:pt x="31" y="0"/>
                </a:cubicBezTo>
                <a:close/>
              </a:path>
            </a:pathLst>
          </a:custGeom>
          <a:solidFill>
            <a:srgbClr val="3780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6"/>
          <p:cNvSpPr/>
          <p:nvPr/>
        </p:nvSpPr>
        <p:spPr>
          <a:xfrm rot="2015395">
            <a:off x="5672341" y="-439506"/>
            <a:ext cx="9271" cy="11027"/>
          </a:xfrm>
          <a:custGeom>
            <a:avLst/>
            <a:gdLst/>
            <a:ahLst/>
            <a:cxnLst/>
            <a:rect l="l" t="t" r="r" b="b"/>
            <a:pathLst>
              <a:path w="95" h="113" extrusionOk="0">
                <a:moveTo>
                  <a:pt x="20" y="1"/>
                </a:moveTo>
                <a:lnTo>
                  <a:pt x="20" y="1"/>
                </a:lnTo>
                <a:cubicBezTo>
                  <a:pt x="1" y="94"/>
                  <a:pt x="38" y="113"/>
                  <a:pt x="94" y="113"/>
                </a:cubicBezTo>
                <a:lnTo>
                  <a:pt x="94" y="57"/>
                </a:lnTo>
                <a:lnTo>
                  <a:pt x="2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6"/>
          <p:cNvSpPr txBox="1">
            <a:spLocks noGrp="1"/>
          </p:cNvSpPr>
          <p:nvPr>
            <p:ph type="title" idx="15"/>
          </p:nvPr>
        </p:nvSpPr>
        <p:spPr>
          <a:xfrm>
            <a:off x="735475" y="539496"/>
            <a:ext cx="3836400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bg>
      <p:bgPr>
        <a:solidFill>
          <a:schemeClr val="bg1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17"/>
          <p:cNvSpPr/>
          <p:nvPr/>
        </p:nvSpPr>
        <p:spPr>
          <a:xfrm rot="-8100000">
            <a:off x="7952425" y="3296422"/>
            <a:ext cx="571420" cy="1990756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/>
          </p:nvPr>
        </p:nvSpPr>
        <p:spPr>
          <a:xfrm>
            <a:off x="720300" y="797004"/>
            <a:ext cx="7703400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1"/>
          </p:nvPr>
        </p:nvSpPr>
        <p:spPr>
          <a:xfrm>
            <a:off x="4572000" y="1639700"/>
            <a:ext cx="34575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2">
    <p:bg>
      <p:bgPr>
        <a:noFill/>
        <a:effectLst/>
      </p:bgPr>
    </p:bg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18"/>
          <p:cNvSpPr/>
          <p:nvPr/>
        </p:nvSpPr>
        <p:spPr>
          <a:xfrm>
            <a:off x="1240250" y="-15725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8"/>
          <p:cNvSpPr/>
          <p:nvPr/>
        </p:nvSpPr>
        <p:spPr>
          <a:xfrm>
            <a:off x="0" y="-15725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8"/>
          <p:cNvSpPr/>
          <p:nvPr/>
        </p:nvSpPr>
        <p:spPr>
          <a:xfrm>
            <a:off x="7171400" y="-15725"/>
            <a:ext cx="1972600" cy="1157650"/>
          </a:xfrm>
          <a:custGeom>
            <a:avLst/>
            <a:gdLst/>
            <a:ahLst/>
            <a:cxnLst/>
            <a:rect l="l" t="t" r="r" b="b"/>
            <a:pathLst>
              <a:path w="78904" h="46306" extrusionOk="0">
                <a:moveTo>
                  <a:pt x="501" y="1"/>
                </a:moveTo>
                <a:cubicBezTo>
                  <a:pt x="246" y="1"/>
                  <a:pt x="0" y="265"/>
                  <a:pt x="138" y="568"/>
                </a:cubicBezTo>
                <a:cubicBezTo>
                  <a:pt x="3069" y="5797"/>
                  <a:pt x="7704" y="9917"/>
                  <a:pt x="13250" y="12254"/>
                </a:cubicBezTo>
                <a:cubicBezTo>
                  <a:pt x="15904" y="13363"/>
                  <a:pt x="18716" y="14036"/>
                  <a:pt x="21608" y="14235"/>
                </a:cubicBezTo>
                <a:cubicBezTo>
                  <a:pt x="22050" y="14267"/>
                  <a:pt x="22508" y="14278"/>
                  <a:pt x="22974" y="14278"/>
                </a:cubicBezTo>
                <a:cubicBezTo>
                  <a:pt x="23864" y="14278"/>
                  <a:pt x="24786" y="14239"/>
                  <a:pt x="25698" y="14239"/>
                </a:cubicBezTo>
                <a:cubicBezTo>
                  <a:pt x="28368" y="14239"/>
                  <a:pt x="30950" y="14574"/>
                  <a:pt x="32383" y="17205"/>
                </a:cubicBezTo>
                <a:cubicBezTo>
                  <a:pt x="33254" y="18830"/>
                  <a:pt x="33413" y="20929"/>
                  <a:pt x="33769" y="22712"/>
                </a:cubicBezTo>
                <a:cubicBezTo>
                  <a:pt x="34165" y="24573"/>
                  <a:pt x="34680" y="26435"/>
                  <a:pt x="35274" y="28218"/>
                </a:cubicBezTo>
                <a:cubicBezTo>
                  <a:pt x="36304" y="31545"/>
                  <a:pt x="37889" y="34635"/>
                  <a:pt x="39949" y="37447"/>
                </a:cubicBezTo>
                <a:cubicBezTo>
                  <a:pt x="43910" y="42756"/>
                  <a:pt x="49535" y="45687"/>
                  <a:pt x="56110" y="46202"/>
                </a:cubicBezTo>
                <a:cubicBezTo>
                  <a:pt x="57002" y="46271"/>
                  <a:pt x="57906" y="46306"/>
                  <a:pt x="58818" y="46306"/>
                </a:cubicBezTo>
                <a:cubicBezTo>
                  <a:pt x="65735" y="46306"/>
                  <a:pt x="73107" y="44306"/>
                  <a:pt x="78531" y="40141"/>
                </a:cubicBezTo>
                <a:cubicBezTo>
                  <a:pt x="78904" y="39870"/>
                  <a:pt x="78668" y="39339"/>
                  <a:pt x="78295" y="39339"/>
                </a:cubicBezTo>
                <a:cubicBezTo>
                  <a:pt x="78232" y="39339"/>
                  <a:pt x="78164" y="39354"/>
                  <a:pt x="78095" y="39388"/>
                </a:cubicBezTo>
                <a:cubicBezTo>
                  <a:pt x="72091" y="42552"/>
                  <a:pt x="65394" y="45022"/>
                  <a:pt x="58581" y="45022"/>
                </a:cubicBezTo>
                <a:cubicBezTo>
                  <a:pt x="56179" y="45022"/>
                  <a:pt x="53763" y="44715"/>
                  <a:pt x="51357" y="44023"/>
                </a:cubicBezTo>
                <a:cubicBezTo>
                  <a:pt x="41850" y="41329"/>
                  <a:pt x="36978" y="31862"/>
                  <a:pt x="34957" y="22870"/>
                </a:cubicBezTo>
                <a:cubicBezTo>
                  <a:pt x="34284" y="19899"/>
                  <a:pt x="34086" y="16176"/>
                  <a:pt x="31274" y="14314"/>
                </a:cubicBezTo>
                <a:cubicBezTo>
                  <a:pt x="29792" y="13354"/>
                  <a:pt x="27992" y="13163"/>
                  <a:pt x="26145" y="13163"/>
                </a:cubicBezTo>
                <a:cubicBezTo>
                  <a:pt x="24930" y="13163"/>
                  <a:pt x="23695" y="13246"/>
                  <a:pt x="22518" y="13246"/>
                </a:cubicBezTo>
                <a:cubicBezTo>
                  <a:pt x="22087" y="13246"/>
                  <a:pt x="21663" y="13235"/>
                  <a:pt x="21252" y="13205"/>
                </a:cubicBezTo>
                <a:cubicBezTo>
                  <a:pt x="12735" y="12452"/>
                  <a:pt x="5090" y="7580"/>
                  <a:pt x="812" y="172"/>
                </a:cubicBezTo>
                <a:cubicBezTo>
                  <a:pt x="727" y="51"/>
                  <a:pt x="613" y="1"/>
                  <a:pt x="5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8"/>
          <p:cNvSpPr txBox="1">
            <a:spLocks noGrp="1"/>
          </p:cNvSpPr>
          <p:nvPr>
            <p:ph type="title"/>
          </p:nvPr>
        </p:nvSpPr>
        <p:spPr>
          <a:xfrm>
            <a:off x="2116663" y="13370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6" name="Google Shape;186;p18"/>
          <p:cNvSpPr txBox="1">
            <a:spLocks noGrp="1"/>
          </p:cNvSpPr>
          <p:nvPr>
            <p:ph type="subTitle" idx="1"/>
          </p:nvPr>
        </p:nvSpPr>
        <p:spPr>
          <a:xfrm>
            <a:off x="2116663" y="1935557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18"/>
          <p:cNvSpPr txBox="1">
            <a:spLocks noGrp="1"/>
          </p:cNvSpPr>
          <p:nvPr>
            <p:ph type="title" idx="2"/>
          </p:nvPr>
        </p:nvSpPr>
        <p:spPr>
          <a:xfrm>
            <a:off x="4898088" y="13370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8" name="Google Shape;188;p18"/>
          <p:cNvSpPr txBox="1">
            <a:spLocks noGrp="1"/>
          </p:cNvSpPr>
          <p:nvPr>
            <p:ph type="subTitle" idx="3"/>
          </p:nvPr>
        </p:nvSpPr>
        <p:spPr>
          <a:xfrm>
            <a:off x="4898088" y="1935557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18"/>
          <p:cNvSpPr txBox="1">
            <a:spLocks noGrp="1"/>
          </p:cNvSpPr>
          <p:nvPr>
            <p:ph type="title" idx="4"/>
          </p:nvPr>
        </p:nvSpPr>
        <p:spPr>
          <a:xfrm>
            <a:off x="2115013" y="2794700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90" name="Google Shape;190;p18"/>
          <p:cNvSpPr txBox="1">
            <a:spLocks noGrp="1"/>
          </p:cNvSpPr>
          <p:nvPr>
            <p:ph type="subTitle" idx="5"/>
          </p:nvPr>
        </p:nvSpPr>
        <p:spPr>
          <a:xfrm>
            <a:off x="2115013" y="3393182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18"/>
          <p:cNvSpPr txBox="1">
            <a:spLocks noGrp="1"/>
          </p:cNvSpPr>
          <p:nvPr>
            <p:ph type="title" idx="6"/>
          </p:nvPr>
        </p:nvSpPr>
        <p:spPr>
          <a:xfrm>
            <a:off x="4898088" y="2794700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92" name="Google Shape;192;p18"/>
          <p:cNvSpPr txBox="1">
            <a:spLocks noGrp="1"/>
          </p:cNvSpPr>
          <p:nvPr>
            <p:ph type="subTitle" idx="7"/>
          </p:nvPr>
        </p:nvSpPr>
        <p:spPr>
          <a:xfrm>
            <a:off x="4898088" y="3393182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ome big numbers">
  <p:cSld name="BIG_NUMBER_1">
    <p:bg>
      <p:bgPr>
        <a:solidFill>
          <a:schemeClr val="bg1"/>
        </a:solid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19"/>
          <p:cNvSpPr txBox="1">
            <a:spLocks noGrp="1"/>
          </p:cNvSpPr>
          <p:nvPr>
            <p:ph type="title" hasCustomPrompt="1"/>
          </p:nvPr>
        </p:nvSpPr>
        <p:spPr>
          <a:xfrm>
            <a:off x="1405150" y="468725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96" name="Google Shape;196;p19"/>
          <p:cNvSpPr txBox="1">
            <a:spLocks noGrp="1"/>
          </p:cNvSpPr>
          <p:nvPr>
            <p:ph type="subTitle" idx="1"/>
          </p:nvPr>
        </p:nvSpPr>
        <p:spPr>
          <a:xfrm>
            <a:off x="1405008" y="1245375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19"/>
          <p:cNvSpPr txBox="1">
            <a:spLocks noGrp="1"/>
          </p:cNvSpPr>
          <p:nvPr>
            <p:ph type="title" idx="2" hasCustomPrompt="1"/>
          </p:nvPr>
        </p:nvSpPr>
        <p:spPr>
          <a:xfrm>
            <a:off x="1405150" y="1861325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98" name="Google Shape;198;p19"/>
          <p:cNvSpPr txBox="1">
            <a:spLocks noGrp="1"/>
          </p:cNvSpPr>
          <p:nvPr>
            <p:ph type="subTitle" idx="3"/>
          </p:nvPr>
        </p:nvSpPr>
        <p:spPr>
          <a:xfrm>
            <a:off x="1405008" y="2637979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9"/>
          <p:cNvSpPr txBox="1">
            <a:spLocks noGrp="1"/>
          </p:cNvSpPr>
          <p:nvPr>
            <p:ph type="title" idx="4" hasCustomPrompt="1"/>
          </p:nvPr>
        </p:nvSpPr>
        <p:spPr>
          <a:xfrm>
            <a:off x="1405150" y="3253925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0" name="Google Shape;200;p19"/>
          <p:cNvSpPr txBox="1">
            <a:spLocks noGrp="1"/>
          </p:cNvSpPr>
          <p:nvPr>
            <p:ph type="subTitle" idx="5"/>
          </p:nvPr>
        </p:nvSpPr>
        <p:spPr>
          <a:xfrm>
            <a:off x="1405008" y="4030583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C64F0057-AD33-4128-BCFB-A396FA317300}"/>
              </a:ext>
            </a:extLst>
          </p:cNvPr>
          <p:cNvGrpSpPr/>
          <p:nvPr userDrawn="1"/>
        </p:nvGrpSpPr>
        <p:grpSpPr>
          <a:xfrm>
            <a:off x="0" y="-1"/>
            <a:ext cx="6597934" cy="5143500"/>
            <a:chOff x="0" y="-1"/>
            <a:chExt cx="6597934" cy="514350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94" name="Google Shape;194;p19"/>
            <p:cNvSpPr/>
            <p:nvPr/>
          </p:nvSpPr>
          <p:spPr>
            <a:xfrm rot="-5400000">
              <a:off x="501317" y="-501318"/>
              <a:ext cx="5143500" cy="6146133"/>
            </a:xfrm>
            <a:custGeom>
              <a:avLst/>
              <a:gdLst/>
              <a:ahLst/>
              <a:cxnLst/>
              <a:rect l="l" t="t" r="r" b="b"/>
              <a:pathLst>
                <a:path w="131333" h="115258" extrusionOk="0">
                  <a:moveTo>
                    <a:pt x="57968" y="0"/>
                  </a:moveTo>
                  <a:cubicBezTo>
                    <a:pt x="38640" y="0"/>
                    <a:pt x="19314" y="103"/>
                    <a:pt x="0" y="360"/>
                  </a:cubicBezTo>
                  <a:cubicBezTo>
                    <a:pt x="570" y="35475"/>
                    <a:pt x="1965" y="70591"/>
                    <a:pt x="4120" y="105642"/>
                  </a:cubicBezTo>
                  <a:cubicBezTo>
                    <a:pt x="12994" y="109065"/>
                    <a:pt x="22502" y="111093"/>
                    <a:pt x="31882" y="112551"/>
                  </a:cubicBezTo>
                  <a:cubicBezTo>
                    <a:pt x="41580" y="114073"/>
                    <a:pt x="51341" y="114960"/>
                    <a:pt x="61103" y="115213"/>
                  </a:cubicBezTo>
                  <a:cubicBezTo>
                    <a:pt x="62489" y="115243"/>
                    <a:pt x="63874" y="115258"/>
                    <a:pt x="65259" y="115258"/>
                  </a:cubicBezTo>
                  <a:cubicBezTo>
                    <a:pt x="87759" y="115258"/>
                    <a:pt x="110136" y="111380"/>
                    <a:pt x="131333" y="103677"/>
                  </a:cubicBezTo>
                  <a:cubicBezTo>
                    <a:pt x="129495" y="69323"/>
                    <a:pt x="130065" y="34715"/>
                    <a:pt x="128417" y="360"/>
                  </a:cubicBezTo>
                  <a:cubicBezTo>
                    <a:pt x="104946" y="152"/>
                    <a:pt x="81456" y="0"/>
                    <a:pt x="579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9"/>
            <p:cNvSpPr/>
            <p:nvPr/>
          </p:nvSpPr>
          <p:spPr>
            <a:xfrm rot="-4849329">
              <a:off x="5961683" y="2538216"/>
              <a:ext cx="427876" cy="844627"/>
            </a:xfrm>
            <a:custGeom>
              <a:avLst/>
              <a:gdLst/>
              <a:ahLst/>
              <a:cxnLst/>
              <a:rect l="l" t="t" r="r" b="b"/>
              <a:pathLst>
                <a:path w="17115" h="33785" extrusionOk="0">
                  <a:moveTo>
                    <a:pt x="15593" y="0"/>
                  </a:moveTo>
                  <a:lnTo>
                    <a:pt x="3614" y="2662"/>
                  </a:lnTo>
                  <a:lnTo>
                    <a:pt x="3677" y="3042"/>
                  </a:lnTo>
                  <a:cubicBezTo>
                    <a:pt x="3741" y="3296"/>
                    <a:pt x="3804" y="3676"/>
                    <a:pt x="3867" y="4120"/>
                  </a:cubicBezTo>
                  <a:cubicBezTo>
                    <a:pt x="3994" y="4627"/>
                    <a:pt x="4121" y="5134"/>
                    <a:pt x="4248" y="5768"/>
                  </a:cubicBezTo>
                  <a:lnTo>
                    <a:pt x="4691" y="7923"/>
                  </a:lnTo>
                  <a:cubicBezTo>
                    <a:pt x="5072" y="9508"/>
                    <a:pt x="5452" y="11282"/>
                    <a:pt x="5959" y="13311"/>
                  </a:cubicBezTo>
                  <a:cubicBezTo>
                    <a:pt x="6213" y="14262"/>
                    <a:pt x="6466" y="15339"/>
                    <a:pt x="6783" y="16353"/>
                  </a:cubicBezTo>
                  <a:cubicBezTo>
                    <a:pt x="6910" y="16924"/>
                    <a:pt x="7037" y="17431"/>
                    <a:pt x="7163" y="17938"/>
                  </a:cubicBezTo>
                  <a:lnTo>
                    <a:pt x="7417" y="19079"/>
                  </a:lnTo>
                  <a:cubicBezTo>
                    <a:pt x="7480" y="19396"/>
                    <a:pt x="7544" y="19649"/>
                    <a:pt x="7544" y="19713"/>
                  </a:cubicBezTo>
                  <a:lnTo>
                    <a:pt x="7544" y="19903"/>
                  </a:lnTo>
                  <a:cubicBezTo>
                    <a:pt x="7544" y="20030"/>
                    <a:pt x="7544" y="20156"/>
                    <a:pt x="7480" y="20283"/>
                  </a:cubicBezTo>
                  <a:cubicBezTo>
                    <a:pt x="7353" y="20473"/>
                    <a:pt x="7290" y="20600"/>
                    <a:pt x="7163" y="20790"/>
                  </a:cubicBezTo>
                  <a:lnTo>
                    <a:pt x="6973" y="21044"/>
                  </a:lnTo>
                  <a:lnTo>
                    <a:pt x="6910" y="21234"/>
                  </a:lnTo>
                  <a:lnTo>
                    <a:pt x="6846" y="21297"/>
                  </a:lnTo>
                  <a:lnTo>
                    <a:pt x="6846" y="21361"/>
                  </a:lnTo>
                  <a:lnTo>
                    <a:pt x="5896" y="22692"/>
                  </a:lnTo>
                  <a:cubicBezTo>
                    <a:pt x="4691" y="24530"/>
                    <a:pt x="3614" y="26305"/>
                    <a:pt x="2726" y="27826"/>
                  </a:cubicBezTo>
                  <a:cubicBezTo>
                    <a:pt x="952" y="30932"/>
                    <a:pt x="1" y="33150"/>
                    <a:pt x="1" y="33150"/>
                  </a:cubicBezTo>
                  <a:lnTo>
                    <a:pt x="635" y="33784"/>
                  </a:lnTo>
                  <a:cubicBezTo>
                    <a:pt x="635" y="33784"/>
                    <a:pt x="2853" y="32770"/>
                    <a:pt x="5832" y="30868"/>
                  </a:cubicBezTo>
                  <a:cubicBezTo>
                    <a:pt x="7353" y="29918"/>
                    <a:pt x="9128" y="28840"/>
                    <a:pt x="10903" y="27509"/>
                  </a:cubicBezTo>
                  <a:lnTo>
                    <a:pt x="12234" y="26495"/>
                  </a:lnTo>
                  <a:lnTo>
                    <a:pt x="12234" y="26495"/>
                  </a:lnTo>
                  <a:cubicBezTo>
                    <a:pt x="12213" y="26516"/>
                    <a:pt x="12213" y="26523"/>
                    <a:pt x="12222" y="26523"/>
                  </a:cubicBezTo>
                  <a:cubicBezTo>
                    <a:pt x="12241" y="26523"/>
                    <a:pt x="12297" y="26495"/>
                    <a:pt x="12297" y="26495"/>
                  </a:cubicBezTo>
                  <a:lnTo>
                    <a:pt x="12361" y="26368"/>
                  </a:lnTo>
                  <a:lnTo>
                    <a:pt x="12551" y="26241"/>
                  </a:lnTo>
                  <a:lnTo>
                    <a:pt x="12931" y="25924"/>
                  </a:lnTo>
                  <a:cubicBezTo>
                    <a:pt x="13121" y="25734"/>
                    <a:pt x="13438" y="25417"/>
                    <a:pt x="13692" y="25164"/>
                  </a:cubicBezTo>
                  <a:cubicBezTo>
                    <a:pt x="14009" y="24783"/>
                    <a:pt x="14262" y="24467"/>
                    <a:pt x="14516" y="24150"/>
                  </a:cubicBezTo>
                  <a:cubicBezTo>
                    <a:pt x="14769" y="23706"/>
                    <a:pt x="15086" y="23262"/>
                    <a:pt x="15277" y="22755"/>
                  </a:cubicBezTo>
                  <a:cubicBezTo>
                    <a:pt x="15720" y="21931"/>
                    <a:pt x="15974" y="20980"/>
                    <a:pt x="16164" y="20030"/>
                  </a:cubicBezTo>
                  <a:cubicBezTo>
                    <a:pt x="16354" y="19206"/>
                    <a:pt x="16417" y="18445"/>
                    <a:pt x="16544" y="17748"/>
                  </a:cubicBezTo>
                  <a:lnTo>
                    <a:pt x="16734" y="15910"/>
                  </a:lnTo>
                  <a:cubicBezTo>
                    <a:pt x="16861" y="14705"/>
                    <a:pt x="16925" y="13501"/>
                    <a:pt x="17051" y="12360"/>
                  </a:cubicBezTo>
                  <a:cubicBezTo>
                    <a:pt x="17115" y="11156"/>
                    <a:pt x="17051" y="10078"/>
                    <a:pt x="17051" y="9001"/>
                  </a:cubicBezTo>
                  <a:cubicBezTo>
                    <a:pt x="16988" y="7923"/>
                    <a:pt x="16861" y="6909"/>
                    <a:pt x="16798" y="6022"/>
                  </a:cubicBezTo>
                  <a:cubicBezTo>
                    <a:pt x="16671" y="5134"/>
                    <a:pt x="16544" y="4247"/>
                    <a:pt x="16417" y="3550"/>
                  </a:cubicBezTo>
                  <a:cubicBezTo>
                    <a:pt x="16291" y="2789"/>
                    <a:pt x="16164" y="2155"/>
                    <a:pt x="16037" y="1585"/>
                  </a:cubicBezTo>
                  <a:cubicBezTo>
                    <a:pt x="15910" y="1014"/>
                    <a:pt x="15784" y="697"/>
                    <a:pt x="15720" y="444"/>
                  </a:cubicBezTo>
                  <a:lnTo>
                    <a:pt x="155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" name="Google Shape;202;p19"/>
          <p:cNvSpPr/>
          <p:nvPr/>
        </p:nvSpPr>
        <p:spPr>
          <a:xfrm>
            <a:off x="8398341" y="353338"/>
            <a:ext cx="156250" cy="123475"/>
          </a:xfrm>
          <a:custGeom>
            <a:avLst/>
            <a:gdLst/>
            <a:ahLst/>
            <a:cxnLst/>
            <a:rect l="l" t="t" r="r" b="b"/>
            <a:pathLst>
              <a:path w="6250" h="4939" extrusionOk="0">
                <a:moveTo>
                  <a:pt x="3125" y="1"/>
                </a:moveTo>
                <a:cubicBezTo>
                  <a:pt x="0" y="1"/>
                  <a:pt x="0" y="4938"/>
                  <a:pt x="3125" y="4938"/>
                </a:cubicBezTo>
                <a:cubicBezTo>
                  <a:pt x="6250" y="4938"/>
                  <a:pt x="6250" y="1"/>
                  <a:pt x="3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19"/>
          <p:cNvSpPr/>
          <p:nvPr/>
        </p:nvSpPr>
        <p:spPr>
          <a:xfrm>
            <a:off x="8633016" y="230300"/>
            <a:ext cx="114075" cy="89075"/>
          </a:xfrm>
          <a:custGeom>
            <a:avLst/>
            <a:gdLst/>
            <a:ahLst/>
            <a:cxnLst/>
            <a:rect l="l" t="t" r="r" b="b"/>
            <a:pathLst>
              <a:path w="4563" h="3563" extrusionOk="0">
                <a:moveTo>
                  <a:pt x="2313" y="1"/>
                </a:moveTo>
                <a:cubicBezTo>
                  <a:pt x="0" y="1"/>
                  <a:pt x="0" y="3563"/>
                  <a:pt x="2313" y="3563"/>
                </a:cubicBezTo>
                <a:cubicBezTo>
                  <a:pt x="4562" y="3563"/>
                  <a:pt x="4562" y="1"/>
                  <a:pt x="23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19"/>
          <p:cNvSpPr/>
          <p:nvPr/>
        </p:nvSpPr>
        <p:spPr>
          <a:xfrm rot="-4135010">
            <a:off x="8002543" y="-223320"/>
            <a:ext cx="887219" cy="1153777"/>
          </a:xfrm>
          <a:custGeom>
            <a:avLst/>
            <a:gdLst/>
            <a:ahLst/>
            <a:cxnLst/>
            <a:rect l="l" t="t" r="r" b="b"/>
            <a:pathLst>
              <a:path w="35491" h="46154" extrusionOk="0">
                <a:moveTo>
                  <a:pt x="23893" y="1"/>
                </a:moveTo>
                <a:cubicBezTo>
                  <a:pt x="23735" y="1"/>
                  <a:pt x="23583" y="87"/>
                  <a:pt x="23530" y="281"/>
                </a:cubicBezTo>
                <a:lnTo>
                  <a:pt x="23573" y="281"/>
                </a:lnTo>
                <a:cubicBezTo>
                  <a:pt x="20703" y="11502"/>
                  <a:pt x="0" y="15243"/>
                  <a:pt x="4088" y="29030"/>
                </a:cubicBezTo>
                <a:cubicBezTo>
                  <a:pt x="5785" y="34728"/>
                  <a:pt x="11395" y="39077"/>
                  <a:pt x="16397" y="41817"/>
                </a:cubicBezTo>
                <a:cubicBezTo>
                  <a:pt x="20965" y="44339"/>
                  <a:pt x="26484" y="46154"/>
                  <a:pt x="31846" y="46154"/>
                </a:cubicBezTo>
                <a:cubicBezTo>
                  <a:pt x="32866" y="46154"/>
                  <a:pt x="33881" y="46088"/>
                  <a:pt x="34882" y="45949"/>
                </a:cubicBezTo>
                <a:cubicBezTo>
                  <a:pt x="35490" y="45862"/>
                  <a:pt x="35273" y="44949"/>
                  <a:pt x="34708" y="44905"/>
                </a:cubicBezTo>
                <a:cubicBezTo>
                  <a:pt x="28184" y="44253"/>
                  <a:pt x="22225" y="43252"/>
                  <a:pt x="16441" y="39903"/>
                </a:cubicBezTo>
                <a:cubicBezTo>
                  <a:pt x="11352" y="36902"/>
                  <a:pt x="4610" y="31509"/>
                  <a:pt x="5350" y="24898"/>
                </a:cubicBezTo>
                <a:cubicBezTo>
                  <a:pt x="6568" y="13764"/>
                  <a:pt x="22051" y="11415"/>
                  <a:pt x="24313" y="499"/>
                </a:cubicBezTo>
                <a:cubicBezTo>
                  <a:pt x="24365" y="188"/>
                  <a:pt x="24124" y="1"/>
                  <a:pt x="238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CUSTOM_2_2">
    <p:bg>
      <p:bgPr>
        <a:noFill/>
        <a:effectLst/>
      </p:bgPr>
    </p:bg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22"/>
          <p:cNvSpPr/>
          <p:nvPr/>
        </p:nvSpPr>
        <p:spPr>
          <a:xfrm rot="-361068">
            <a:off x="2863794" y="1492394"/>
            <a:ext cx="6223137" cy="3712289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22"/>
          <p:cNvSpPr/>
          <p:nvPr/>
        </p:nvSpPr>
        <p:spPr>
          <a:xfrm rot="212291" flipH="1">
            <a:off x="-98938" y="1480170"/>
            <a:ext cx="6223113" cy="3712319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22"/>
          <p:cNvSpPr txBox="1">
            <a:spLocks noGrp="1"/>
          </p:cNvSpPr>
          <p:nvPr>
            <p:ph type="title"/>
          </p:nvPr>
        </p:nvSpPr>
        <p:spPr>
          <a:xfrm>
            <a:off x="10633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" name="Google Shape;224;p22"/>
          <p:cNvSpPr txBox="1">
            <a:spLocks noGrp="1"/>
          </p:cNvSpPr>
          <p:nvPr>
            <p:ph type="title" idx="2"/>
          </p:nvPr>
        </p:nvSpPr>
        <p:spPr>
          <a:xfrm>
            <a:off x="59500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5" name="Google Shape;225;p22"/>
          <p:cNvSpPr/>
          <p:nvPr/>
        </p:nvSpPr>
        <p:spPr>
          <a:xfrm flipH="1">
            <a:off x="8572575" y="0"/>
            <a:ext cx="571425" cy="1990775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22"/>
          <p:cNvSpPr txBox="1">
            <a:spLocks noGrp="1"/>
          </p:cNvSpPr>
          <p:nvPr>
            <p:ph type="subTitle" idx="1"/>
          </p:nvPr>
        </p:nvSpPr>
        <p:spPr>
          <a:xfrm>
            <a:off x="1200600" y="3229594"/>
            <a:ext cx="18561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22"/>
          <p:cNvSpPr txBox="1">
            <a:spLocks noGrp="1"/>
          </p:cNvSpPr>
          <p:nvPr>
            <p:ph type="subTitle" idx="3"/>
          </p:nvPr>
        </p:nvSpPr>
        <p:spPr>
          <a:xfrm>
            <a:off x="6087300" y="3229594"/>
            <a:ext cx="18561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_1_2">
    <p:bg>
      <p:bgPr>
        <a:solidFill>
          <a:schemeClr val="bg1"/>
        </a:solidFill>
        <a:effectLst/>
      </p:bgPr>
    </p:bg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23"/>
          <p:cNvSpPr txBox="1">
            <a:spLocks noGrp="1"/>
          </p:cNvSpPr>
          <p:nvPr>
            <p:ph type="title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bg1"/>
        </a:soli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3"/>
          <p:cNvSpPr txBox="1">
            <a:spLocks noGrp="1"/>
          </p:cNvSpPr>
          <p:nvPr>
            <p:ph type="title"/>
          </p:nvPr>
        </p:nvSpPr>
        <p:spPr>
          <a:xfrm>
            <a:off x="720300" y="3347725"/>
            <a:ext cx="764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211725" y="271575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3"/>
          <p:cNvSpPr/>
          <p:nvPr/>
        </p:nvSpPr>
        <p:spPr>
          <a:xfrm>
            <a:off x="1131766" y="1374862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2717400" y="538325"/>
            <a:ext cx="3651600" cy="25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/>
          <p:nvPr userDrawn="1"/>
        </p:nvSpPr>
        <p:spPr>
          <a:xfrm>
            <a:off x="211725" y="0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 rot="-13063">
            <a:off x="5206876" y="3783810"/>
            <a:ext cx="3947063" cy="1368855"/>
          </a:xfrm>
          <a:custGeom>
            <a:avLst/>
            <a:gdLst/>
            <a:ahLst/>
            <a:cxnLst/>
            <a:rect l="l" t="t" r="r" b="b"/>
            <a:pathLst>
              <a:path w="114377" h="70690" extrusionOk="0">
                <a:moveTo>
                  <a:pt x="114377" y="1"/>
                </a:moveTo>
                <a:cubicBezTo>
                  <a:pt x="112912" y="1"/>
                  <a:pt x="111511" y="256"/>
                  <a:pt x="110174" y="701"/>
                </a:cubicBezTo>
                <a:cubicBezTo>
                  <a:pt x="103996" y="2930"/>
                  <a:pt x="99984" y="9044"/>
                  <a:pt x="97946" y="15285"/>
                </a:cubicBezTo>
                <a:cubicBezTo>
                  <a:pt x="95908" y="21526"/>
                  <a:pt x="95590" y="28213"/>
                  <a:pt x="94189" y="34645"/>
                </a:cubicBezTo>
                <a:cubicBezTo>
                  <a:pt x="92788" y="41077"/>
                  <a:pt x="90240" y="47636"/>
                  <a:pt x="85082" y="51648"/>
                </a:cubicBezTo>
                <a:cubicBezTo>
                  <a:pt x="81075" y="54728"/>
                  <a:pt x="76138" y="55884"/>
                  <a:pt x="71065" y="55884"/>
                </a:cubicBezTo>
                <a:cubicBezTo>
                  <a:pt x="67431" y="55884"/>
                  <a:pt x="63727" y="55291"/>
                  <a:pt x="60245" y="54387"/>
                </a:cubicBezTo>
                <a:cubicBezTo>
                  <a:pt x="51839" y="52222"/>
                  <a:pt x="43815" y="48528"/>
                  <a:pt x="35218" y="47955"/>
                </a:cubicBezTo>
                <a:cubicBezTo>
                  <a:pt x="34522" y="47907"/>
                  <a:pt x="33828" y="47884"/>
                  <a:pt x="33136" y="47884"/>
                </a:cubicBezTo>
                <a:cubicBezTo>
                  <a:pt x="18922" y="47884"/>
                  <a:pt x="5466" y="57695"/>
                  <a:pt x="0" y="70690"/>
                </a:cubicBezTo>
                <a:lnTo>
                  <a:pt x="114377" y="70690"/>
                </a:lnTo>
                <a:lnTo>
                  <a:pt x="114377" y="1"/>
                </a:lnTo>
                <a:close/>
              </a:path>
            </a:pathLst>
          </a:custGeom>
          <a:solidFill>
            <a:srgbClr val="A966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3"/>
          <p:cNvSpPr/>
          <p:nvPr/>
        </p:nvSpPr>
        <p:spPr>
          <a:xfrm>
            <a:off x="0" y="-15725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2_1_2_1">
    <p:bg>
      <p:bgPr>
        <a:noFill/>
        <a:effectLst/>
      </p:bgPr>
    </p:bg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ACB6A01B-680C-47E0-85B2-589069A4A38D}"/>
              </a:ext>
            </a:extLst>
          </p:cNvPr>
          <p:cNvGrpSpPr/>
          <p:nvPr userDrawn="1"/>
        </p:nvGrpSpPr>
        <p:grpSpPr>
          <a:xfrm>
            <a:off x="123984" y="1062654"/>
            <a:ext cx="8897343" cy="4080846"/>
            <a:chOff x="-534924" y="1419138"/>
            <a:chExt cx="10027049" cy="4598996"/>
          </a:xfrm>
        </p:grpSpPr>
        <p:sp>
          <p:nvSpPr>
            <p:cNvPr id="231" name="Google Shape;231;p24"/>
            <p:cNvSpPr/>
            <p:nvPr/>
          </p:nvSpPr>
          <p:spPr>
            <a:xfrm rot="5501286" flipH="1">
              <a:off x="4653587" y="1060322"/>
              <a:ext cx="4360373" cy="5316702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4"/>
            <p:cNvSpPr/>
            <p:nvPr/>
          </p:nvSpPr>
          <p:spPr>
            <a:xfrm rot="-5289552" flipH="1">
              <a:off x="250259" y="633955"/>
              <a:ext cx="4598996" cy="6169362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" name="Google Shape;233;p24"/>
          <p:cNvSpPr/>
          <p:nvPr/>
        </p:nvSpPr>
        <p:spPr>
          <a:xfrm>
            <a:off x="376200" y="356850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24"/>
          <p:cNvSpPr/>
          <p:nvPr/>
        </p:nvSpPr>
        <p:spPr>
          <a:xfrm rot="3855602">
            <a:off x="194725" y="-283062"/>
            <a:ext cx="1976456" cy="1673623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24"/>
          <p:cNvSpPr/>
          <p:nvPr/>
        </p:nvSpPr>
        <p:spPr>
          <a:xfrm>
            <a:off x="1702275" y="923150"/>
            <a:ext cx="950" cy="950"/>
          </a:xfrm>
          <a:custGeom>
            <a:avLst/>
            <a:gdLst/>
            <a:ahLst/>
            <a:cxnLst/>
            <a:rect l="l" t="t" r="r" b="b"/>
            <a:pathLst>
              <a:path w="38" h="38" extrusionOk="0">
                <a:moveTo>
                  <a:pt x="0" y="0"/>
                </a:moveTo>
                <a:lnTo>
                  <a:pt x="0" y="0"/>
                </a:lnTo>
                <a:lnTo>
                  <a:pt x="38" y="38"/>
                </a:lnTo>
                <a:lnTo>
                  <a:pt x="38" y="3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4"/>
          <p:cNvSpPr/>
          <p:nvPr/>
        </p:nvSpPr>
        <p:spPr>
          <a:xfrm>
            <a:off x="1699925" y="923150"/>
            <a:ext cx="7050" cy="9850"/>
          </a:xfrm>
          <a:custGeom>
            <a:avLst/>
            <a:gdLst/>
            <a:ahLst/>
            <a:cxnLst/>
            <a:rect l="l" t="t" r="r" b="b"/>
            <a:pathLst>
              <a:path w="282" h="394" extrusionOk="0">
                <a:moveTo>
                  <a:pt x="75" y="0"/>
                </a:moveTo>
                <a:lnTo>
                  <a:pt x="19" y="19"/>
                </a:lnTo>
                <a:cubicBezTo>
                  <a:pt x="19" y="38"/>
                  <a:pt x="19" y="56"/>
                  <a:pt x="1" y="75"/>
                </a:cubicBezTo>
                <a:cubicBezTo>
                  <a:pt x="1" y="225"/>
                  <a:pt x="132" y="319"/>
                  <a:pt x="263" y="394"/>
                </a:cubicBezTo>
                <a:cubicBezTo>
                  <a:pt x="263" y="337"/>
                  <a:pt x="263" y="281"/>
                  <a:pt x="281" y="244"/>
                </a:cubicBezTo>
                <a:lnTo>
                  <a:pt x="244" y="244"/>
                </a:lnTo>
                <a:cubicBezTo>
                  <a:pt x="244" y="237"/>
                  <a:pt x="240" y="235"/>
                  <a:pt x="234" y="235"/>
                </a:cubicBezTo>
                <a:cubicBezTo>
                  <a:pt x="223" y="235"/>
                  <a:pt x="207" y="244"/>
                  <a:pt x="207" y="244"/>
                </a:cubicBezTo>
                <a:lnTo>
                  <a:pt x="207" y="188"/>
                </a:lnTo>
                <a:lnTo>
                  <a:pt x="188" y="113"/>
                </a:lnTo>
                <a:lnTo>
                  <a:pt x="150" y="113"/>
                </a:lnTo>
                <a:lnTo>
                  <a:pt x="132" y="38"/>
                </a:lnTo>
                <a:lnTo>
                  <a:pt x="7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24"/>
          <p:cNvSpPr/>
          <p:nvPr/>
        </p:nvSpPr>
        <p:spPr>
          <a:xfrm>
            <a:off x="1699925" y="919875"/>
            <a:ext cx="2825" cy="5175"/>
          </a:xfrm>
          <a:custGeom>
            <a:avLst/>
            <a:gdLst/>
            <a:ahLst/>
            <a:cxnLst/>
            <a:rect l="l" t="t" r="r" b="b"/>
            <a:pathLst>
              <a:path w="113" h="207" extrusionOk="0">
                <a:moveTo>
                  <a:pt x="113" y="0"/>
                </a:moveTo>
                <a:cubicBezTo>
                  <a:pt x="75" y="38"/>
                  <a:pt x="19" y="75"/>
                  <a:pt x="19" y="150"/>
                </a:cubicBezTo>
                <a:cubicBezTo>
                  <a:pt x="1" y="169"/>
                  <a:pt x="1" y="187"/>
                  <a:pt x="1" y="206"/>
                </a:cubicBezTo>
                <a:cubicBezTo>
                  <a:pt x="19" y="187"/>
                  <a:pt x="19" y="169"/>
                  <a:pt x="38" y="150"/>
                </a:cubicBezTo>
                <a:lnTo>
                  <a:pt x="94" y="131"/>
                </a:lnTo>
                <a:cubicBezTo>
                  <a:pt x="94" y="94"/>
                  <a:pt x="113" y="56"/>
                  <a:pt x="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24"/>
          <p:cNvSpPr/>
          <p:nvPr/>
        </p:nvSpPr>
        <p:spPr>
          <a:xfrm>
            <a:off x="1701800" y="919400"/>
            <a:ext cx="2375" cy="4700"/>
          </a:xfrm>
          <a:custGeom>
            <a:avLst/>
            <a:gdLst/>
            <a:ahLst/>
            <a:cxnLst/>
            <a:rect l="l" t="t" r="r" b="b"/>
            <a:pathLst>
              <a:path w="95" h="188" extrusionOk="0">
                <a:moveTo>
                  <a:pt x="94" y="0"/>
                </a:moveTo>
                <a:cubicBezTo>
                  <a:pt x="75" y="19"/>
                  <a:pt x="57" y="19"/>
                  <a:pt x="38" y="38"/>
                </a:cubicBezTo>
                <a:cubicBezTo>
                  <a:pt x="38" y="75"/>
                  <a:pt x="19" y="132"/>
                  <a:pt x="0" y="169"/>
                </a:cubicBezTo>
                <a:lnTo>
                  <a:pt x="19" y="150"/>
                </a:lnTo>
                <a:lnTo>
                  <a:pt x="57" y="188"/>
                </a:lnTo>
                <a:cubicBezTo>
                  <a:pt x="57" y="150"/>
                  <a:pt x="75" y="132"/>
                  <a:pt x="94" y="94"/>
                </a:cubicBezTo>
                <a:lnTo>
                  <a:pt x="94" y="75"/>
                </a:lnTo>
                <a:cubicBezTo>
                  <a:pt x="94" y="57"/>
                  <a:pt x="94" y="38"/>
                  <a:pt x="9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4"/>
          <p:cNvSpPr txBox="1">
            <a:spLocks noGrp="1"/>
          </p:cNvSpPr>
          <p:nvPr>
            <p:ph type="title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image">
  <p:cSld name="CUSTOM_2_1_1_1_1">
    <p:bg>
      <p:bgPr>
        <a:noFill/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25"/>
          <p:cNvSpPr/>
          <p:nvPr/>
        </p:nvSpPr>
        <p:spPr>
          <a:xfrm rot="-112857" flipH="1">
            <a:off x="7183987" y="4015595"/>
            <a:ext cx="149773" cy="96305"/>
          </a:xfrm>
          <a:custGeom>
            <a:avLst/>
            <a:gdLst/>
            <a:ahLst/>
            <a:cxnLst/>
            <a:rect l="l" t="t" r="r" b="b"/>
            <a:pathLst>
              <a:path w="2716" h="1574" extrusionOk="0">
                <a:moveTo>
                  <a:pt x="1892" y="0"/>
                </a:moveTo>
                <a:cubicBezTo>
                  <a:pt x="1555" y="75"/>
                  <a:pt x="0" y="712"/>
                  <a:pt x="188" y="1311"/>
                </a:cubicBezTo>
                <a:cubicBezTo>
                  <a:pt x="246" y="1516"/>
                  <a:pt x="407" y="1573"/>
                  <a:pt x="584" y="1573"/>
                </a:cubicBezTo>
                <a:cubicBezTo>
                  <a:pt x="747" y="1573"/>
                  <a:pt x="924" y="1525"/>
                  <a:pt x="1049" y="1498"/>
                </a:cubicBezTo>
                <a:cubicBezTo>
                  <a:pt x="1592" y="1367"/>
                  <a:pt x="2716" y="787"/>
                  <a:pt x="1967" y="206"/>
                </a:cubicBezTo>
                <a:lnTo>
                  <a:pt x="189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25"/>
          <p:cNvSpPr/>
          <p:nvPr/>
        </p:nvSpPr>
        <p:spPr>
          <a:xfrm rot="-112857" flipH="1">
            <a:off x="7183987" y="4320358"/>
            <a:ext cx="149773" cy="95816"/>
          </a:xfrm>
          <a:custGeom>
            <a:avLst/>
            <a:gdLst/>
            <a:ahLst/>
            <a:cxnLst/>
            <a:rect l="l" t="t" r="r" b="b"/>
            <a:pathLst>
              <a:path w="2716" h="1566" extrusionOk="0">
                <a:moveTo>
                  <a:pt x="1892" y="0"/>
                </a:moveTo>
                <a:cubicBezTo>
                  <a:pt x="1555" y="75"/>
                  <a:pt x="0" y="712"/>
                  <a:pt x="188" y="1292"/>
                </a:cubicBezTo>
                <a:cubicBezTo>
                  <a:pt x="249" y="1507"/>
                  <a:pt x="421" y="1565"/>
                  <a:pt x="607" y="1565"/>
                </a:cubicBezTo>
                <a:cubicBezTo>
                  <a:pt x="763" y="1565"/>
                  <a:pt x="930" y="1524"/>
                  <a:pt x="1049" y="1498"/>
                </a:cubicBezTo>
                <a:cubicBezTo>
                  <a:pt x="1592" y="1367"/>
                  <a:pt x="2716" y="787"/>
                  <a:pt x="1967" y="206"/>
                </a:cubicBezTo>
                <a:lnTo>
                  <a:pt x="189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5"/>
          <p:cNvSpPr/>
          <p:nvPr/>
        </p:nvSpPr>
        <p:spPr>
          <a:xfrm rot="-112857" flipH="1">
            <a:off x="7311980" y="4153251"/>
            <a:ext cx="91926" cy="57636"/>
          </a:xfrm>
          <a:custGeom>
            <a:avLst/>
            <a:gdLst/>
            <a:ahLst/>
            <a:cxnLst/>
            <a:rect l="l" t="t" r="r" b="b"/>
            <a:pathLst>
              <a:path w="1667" h="942" extrusionOk="0">
                <a:moveTo>
                  <a:pt x="1161" y="0"/>
                </a:moveTo>
                <a:cubicBezTo>
                  <a:pt x="955" y="38"/>
                  <a:pt x="0" y="431"/>
                  <a:pt x="112" y="787"/>
                </a:cubicBezTo>
                <a:cubicBezTo>
                  <a:pt x="153" y="908"/>
                  <a:pt x="258" y="942"/>
                  <a:pt x="373" y="942"/>
                </a:cubicBezTo>
                <a:cubicBezTo>
                  <a:pt x="472" y="942"/>
                  <a:pt x="577" y="917"/>
                  <a:pt x="655" y="899"/>
                </a:cubicBezTo>
                <a:cubicBezTo>
                  <a:pt x="974" y="824"/>
                  <a:pt x="1667" y="469"/>
                  <a:pt x="1217" y="113"/>
                </a:cubicBezTo>
                <a:lnTo>
                  <a:pt x="11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25"/>
          <p:cNvSpPr/>
          <p:nvPr/>
        </p:nvSpPr>
        <p:spPr>
          <a:xfrm rot="9417861">
            <a:off x="8784074" y="4502912"/>
            <a:ext cx="202864" cy="204526"/>
          </a:xfrm>
          <a:custGeom>
            <a:avLst/>
            <a:gdLst/>
            <a:ahLst/>
            <a:cxnLst/>
            <a:rect l="l" t="t" r="r" b="b"/>
            <a:pathLst>
              <a:path w="4882" h="4922" extrusionOk="0">
                <a:moveTo>
                  <a:pt x="2709" y="0"/>
                </a:moveTo>
                <a:cubicBezTo>
                  <a:pt x="2631" y="0"/>
                  <a:pt x="2552" y="8"/>
                  <a:pt x="2473" y="24"/>
                </a:cubicBezTo>
                <a:lnTo>
                  <a:pt x="1775" y="87"/>
                </a:lnTo>
                <a:lnTo>
                  <a:pt x="1205" y="341"/>
                </a:lnTo>
                <a:lnTo>
                  <a:pt x="761" y="721"/>
                </a:lnTo>
                <a:lnTo>
                  <a:pt x="381" y="1228"/>
                </a:lnTo>
                <a:lnTo>
                  <a:pt x="127" y="1799"/>
                </a:lnTo>
                <a:cubicBezTo>
                  <a:pt x="1" y="2116"/>
                  <a:pt x="1" y="2433"/>
                  <a:pt x="64" y="2749"/>
                </a:cubicBezTo>
                <a:cubicBezTo>
                  <a:pt x="64" y="2940"/>
                  <a:pt x="127" y="3193"/>
                  <a:pt x="254" y="3383"/>
                </a:cubicBezTo>
                <a:cubicBezTo>
                  <a:pt x="318" y="3637"/>
                  <a:pt x="508" y="3954"/>
                  <a:pt x="761" y="4144"/>
                </a:cubicBezTo>
                <a:lnTo>
                  <a:pt x="825" y="4271"/>
                </a:lnTo>
                <a:cubicBezTo>
                  <a:pt x="1015" y="4461"/>
                  <a:pt x="1268" y="4651"/>
                  <a:pt x="1585" y="4714"/>
                </a:cubicBezTo>
                <a:cubicBezTo>
                  <a:pt x="1792" y="4818"/>
                  <a:pt x="2042" y="4921"/>
                  <a:pt x="2299" y="4921"/>
                </a:cubicBezTo>
                <a:cubicBezTo>
                  <a:pt x="2356" y="4921"/>
                  <a:pt x="2415" y="4916"/>
                  <a:pt x="2473" y="4905"/>
                </a:cubicBezTo>
                <a:lnTo>
                  <a:pt x="3043" y="4841"/>
                </a:lnTo>
                <a:cubicBezTo>
                  <a:pt x="3423" y="4714"/>
                  <a:pt x="3804" y="4524"/>
                  <a:pt x="4057" y="4271"/>
                </a:cubicBezTo>
                <a:lnTo>
                  <a:pt x="4184" y="4144"/>
                </a:lnTo>
                <a:lnTo>
                  <a:pt x="4564" y="3637"/>
                </a:lnTo>
                <a:lnTo>
                  <a:pt x="4755" y="3066"/>
                </a:lnTo>
                <a:cubicBezTo>
                  <a:pt x="4881" y="2749"/>
                  <a:pt x="4881" y="2433"/>
                  <a:pt x="4818" y="2116"/>
                </a:cubicBezTo>
                <a:cubicBezTo>
                  <a:pt x="4818" y="1862"/>
                  <a:pt x="4755" y="1672"/>
                  <a:pt x="4691" y="1482"/>
                </a:cubicBezTo>
                <a:cubicBezTo>
                  <a:pt x="4628" y="1292"/>
                  <a:pt x="4501" y="1101"/>
                  <a:pt x="4374" y="975"/>
                </a:cubicBezTo>
                <a:cubicBezTo>
                  <a:pt x="4247" y="785"/>
                  <a:pt x="4121" y="594"/>
                  <a:pt x="3931" y="531"/>
                </a:cubicBezTo>
                <a:cubicBezTo>
                  <a:pt x="3740" y="341"/>
                  <a:pt x="3614" y="277"/>
                  <a:pt x="3360" y="214"/>
                </a:cubicBezTo>
                <a:cubicBezTo>
                  <a:pt x="3170" y="71"/>
                  <a:pt x="2944" y="0"/>
                  <a:pt x="27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25"/>
          <p:cNvSpPr/>
          <p:nvPr/>
        </p:nvSpPr>
        <p:spPr>
          <a:xfrm rot="4403460" flipH="1" flipV="1">
            <a:off x="8063211" y="4837208"/>
            <a:ext cx="119186" cy="153871"/>
          </a:xfrm>
          <a:custGeom>
            <a:avLst/>
            <a:gdLst/>
            <a:ahLst/>
            <a:cxnLst/>
            <a:rect l="l" t="t" r="r" b="b"/>
            <a:pathLst>
              <a:path w="3234" h="3259" extrusionOk="0">
                <a:moveTo>
                  <a:pt x="1457" y="1"/>
                </a:moveTo>
                <a:cubicBezTo>
                  <a:pt x="1293" y="1"/>
                  <a:pt x="1154" y="60"/>
                  <a:pt x="1015" y="153"/>
                </a:cubicBezTo>
                <a:cubicBezTo>
                  <a:pt x="824" y="216"/>
                  <a:pt x="634" y="343"/>
                  <a:pt x="508" y="469"/>
                </a:cubicBezTo>
                <a:cubicBezTo>
                  <a:pt x="317" y="596"/>
                  <a:pt x="191" y="786"/>
                  <a:pt x="127" y="977"/>
                </a:cubicBezTo>
                <a:cubicBezTo>
                  <a:pt x="64" y="1167"/>
                  <a:pt x="0" y="1420"/>
                  <a:pt x="0" y="1610"/>
                </a:cubicBezTo>
                <a:lnTo>
                  <a:pt x="64" y="2054"/>
                </a:lnTo>
                <a:cubicBezTo>
                  <a:pt x="127" y="2308"/>
                  <a:pt x="317" y="2561"/>
                  <a:pt x="508" y="2751"/>
                </a:cubicBezTo>
                <a:lnTo>
                  <a:pt x="824" y="3005"/>
                </a:lnTo>
                <a:cubicBezTo>
                  <a:pt x="1078" y="3195"/>
                  <a:pt x="1332" y="3258"/>
                  <a:pt x="1585" y="3258"/>
                </a:cubicBezTo>
                <a:lnTo>
                  <a:pt x="1648" y="3195"/>
                </a:lnTo>
                <a:cubicBezTo>
                  <a:pt x="2029" y="3195"/>
                  <a:pt x="2472" y="3005"/>
                  <a:pt x="2789" y="2751"/>
                </a:cubicBezTo>
                <a:cubicBezTo>
                  <a:pt x="2916" y="2561"/>
                  <a:pt x="3043" y="2434"/>
                  <a:pt x="3106" y="2244"/>
                </a:cubicBezTo>
                <a:cubicBezTo>
                  <a:pt x="3170" y="1991"/>
                  <a:pt x="3233" y="1801"/>
                  <a:pt x="3233" y="1610"/>
                </a:cubicBezTo>
                <a:lnTo>
                  <a:pt x="3170" y="1167"/>
                </a:lnTo>
                <a:cubicBezTo>
                  <a:pt x="3106" y="850"/>
                  <a:pt x="2980" y="660"/>
                  <a:pt x="2789" y="406"/>
                </a:cubicBezTo>
                <a:lnTo>
                  <a:pt x="2409" y="216"/>
                </a:lnTo>
                <a:cubicBezTo>
                  <a:pt x="2219" y="89"/>
                  <a:pt x="1902" y="26"/>
                  <a:pt x="1648" y="26"/>
                </a:cubicBezTo>
                <a:cubicBezTo>
                  <a:pt x="1581" y="9"/>
                  <a:pt x="1517" y="1"/>
                  <a:pt x="14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25"/>
          <p:cNvSpPr/>
          <p:nvPr/>
        </p:nvSpPr>
        <p:spPr>
          <a:xfrm>
            <a:off x="181350" y="603438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25"/>
          <p:cNvSpPr/>
          <p:nvPr/>
        </p:nvSpPr>
        <p:spPr>
          <a:xfrm>
            <a:off x="641513" y="169600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25"/>
          <p:cNvSpPr/>
          <p:nvPr/>
        </p:nvSpPr>
        <p:spPr>
          <a:xfrm rot="16707832">
            <a:off x="95814" y="-248082"/>
            <a:ext cx="887219" cy="1153777"/>
          </a:xfrm>
          <a:custGeom>
            <a:avLst/>
            <a:gdLst/>
            <a:ahLst/>
            <a:cxnLst/>
            <a:rect l="l" t="t" r="r" b="b"/>
            <a:pathLst>
              <a:path w="35491" h="46154" extrusionOk="0">
                <a:moveTo>
                  <a:pt x="23893" y="1"/>
                </a:moveTo>
                <a:cubicBezTo>
                  <a:pt x="23735" y="1"/>
                  <a:pt x="23583" y="87"/>
                  <a:pt x="23530" y="281"/>
                </a:cubicBezTo>
                <a:lnTo>
                  <a:pt x="23573" y="281"/>
                </a:lnTo>
                <a:cubicBezTo>
                  <a:pt x="20703" y="11502"/>
                  <a:pt x="0" y="15243"/>
                  <a:pt x="4088" y="29030"/>
                </a:cubicBezTo>
                <a:cubicBezTo>
                  <a:pt x="5785" y="34728"/>
                  <a:pt x="11395" y="39077"/>
                  <a:pt x="16397" y="41817"/>
                </a:cubicBezTo>
                <a:cubicBezTo>
                  <a:pt x="20965" y="44339"/>
                  <a:pt x="26484" y="46154"/>
                  <a:pt x="31846" y="46154"/>
                </a:cubicBezTo>
                <a:cubicBezTo>
                  <a:pt x="32866" y="46154"/>
                  <a:pt x="33881" y="46088"/>
                  <a:pt x="34882" y="45949"/>
                </a:cubicBezTo>
                <a:cubicBezTo>
                  <a:pt x="35490" y="45862"/>
                  <a:pt x="35273" y="44949"/>
                  <a:pt x="34708" y="44905"/>
                </a:cubicBezTo>
                <a:cubicBezTo>
                  <a:pt x="28184" y="44253"/>
                  <a:pt x="22225" y="43252"/>
                  <a:pt x="16441" y="39903"/>
                </a:cubicBezTo>
                <a:cubicBezTo>
                  <a:pt x="11352" y="36902"/>
                  <a:pt x="4610" y="31509"/>
                  <a:pt x="5350" y="24898"/>
                </a:cubicBezTo>
                <a:cubicBezTo>
                  <a:pt x="6568" y="13764"/>
                  <a:pt x="22051" y="11415"/>
                  <a:pt x="24313" y="499"/>
                </a:cubicBezTo>
                <a:cubicBezTo>
                  <a:pt x="24365" y="188"/>
                  <a:pt x="24124" y="1"/>
                  <a:pt x="238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25"/>
          <p:cNvSpPr txBox="1">
            <a:spLocks noGrp="1"/>
          </p:cNvSpPr>
          <p:nvPr>
            <p:ph type="subTitle" idx="1"/>
          </p:nvPr>
        </p:nvSpPr>
        <p:spPr>
          <a:xfrm>
            <a:off x="5939225" y="2025500"/>
            <a:ext cx="2481300" cy="200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25"/>
          <p:cNvSpPr txBox="1">
            <a:spLocks noGrp="1"/>
          </p:cNvSpPr>
          <p:nvPr>
            <p:ph type="title"/>
          </p:nvPr>
        </p:nvSpPr>
        <p:spPr>
          <a:xfrm>
            <a:off x="5939225" y="905900"/>
            <a:ext cx="2481300" cy="11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ITLE_1">
    <p:bg>
      <p:bgPr>
        <a:solidFill>
          <a:srgbClr val="FFFFFF"/>
        </a:solidFill>
        <a:effectLst/>
      </p:bgPr>
    </p:bg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26"/>
          <p:cNvGrpSpPr/>
          <p:nvPr/>
        </p:nvGrpSpPr>
        <p:grpSpPr>
          <a:xfrm>
            <a:off x="-38722" y="-27104"/>
            <a:ext cx="6593257" cy="4118356"/>
            <a:chOff x="-55588" y="-556933"/>
            <a:chExt cx="8438342" cy="4955207"/>
          </a:xfrm>
          <a:solidFill>
            <a:srgbClr val="F7C42B"/>
          </a:solidFill>
        </p:grpSpPr>
        <p:grpSp>
          <p:nvGrpSpPr>
            <p:cNvPr id="256" name="Google Shape;256;p26"/>
            <p:cNvGrpSpPr/>
            <p:nvPr/>
          </p:nvGrpSpPr>
          <p:grpSpPr>
            <a:xfrm>
              <a:off x="-55588" y="-522827"/>
              <a:ext cx="6376096" cy="4921101"/>
              <a:chOff x="-55588" y="-522827"/>
              <a:chExt cx="6376096" cy="4921101"/>
            </a:xfrm>
            <a:grpFill/>
          </p:grpSpPr>
          <p:sp>
            <p:nvSpPr>
              <p:cNvPr id="257" name="Google Shape;257;p26"/>
              <p:cNvSpPr/>
              <p:nvPr/>
            </p:nvSpPr>
            <p:spPr>
              <a:xfrm>
                <a:off x="-25966" y="-522827"/>
                <a:ext cx="6133800" cy="25086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8" name="Google Shape;258;p26"/>
              <p:cNvGrpSpPr/>
              <p:nvPr/>
            </p:nvGrpSpPr>
            <p:grpSpPr>
              <a:xfrm>
                <a:off x="4938836" y="1647653"/>
                <a:ext cx="1381672" cy="1409497"/>
                <a:chOff x="4116874" y="2484200"/>
                <a:chExt cx="906728" cy="924988"/>
              </a:xfrm>
              <a:grpFill/>
            </p:grpSpPr>
            <p:sp>
              <p:nvSpPr>
                <p:cNvPr id="259" name="Google Shape;259;p26"/>
                <p:cNvSpPr/>
                <p:nvPr/>
              </p:nvSpPr>
              <p:spPr>
                <a:xfrm rot="-2429030">
                  <a:off x="4342097" y="2519253"/>
                  <a:ext cx="456283" cy="805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9" h="31311" extrusionOk="0">
                      <a:moveTo>
                        <a:pt x="18749" y="0"/>
                      </a:moveTo>
                      <a:lnTo>
                        <a:pt x="63" y="1375"/>
                      </a:lnTo>
                      <a:cubicBezTo>
                        <a:pt x="0" y="10750"/>
                        <a:pt x="0" y="20124"/>
                        <a:pt x="188" y="29499"/>
                      </a:cubicBezTo>
                      <a:lnTo>
                        <a:pt x="3812" y="31311"/>
                      </a:lnTo>
                      <a:cubicBezTo>
                        <a:pt x="4312" y="30124"/>
                        <a:pt x="4875" y="28999"/>
                        <a:pt x="5375" y="27811"/>
                      </a:cubicBezTo>
                      <a:cubicBezTo>
                        <a:pt x="9624" y="18437"/>
                        <a:pt x="14062" y="9187"/>
                        <a:pt x="187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26"/>
                <p:cNvSpPr/>
                <p:nvPr/>
              </p:nvSpPr>
              <p:spPr>
                <a:xfrm rot="-1014702">
                  <a:off x="4651392" y="3209897"/>
                  <a:ext cx="181821" cy="17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3" h="7063" extrusionOk="0">
                      <a:moveTo>
                        <a:pt x="1563" y="0"/>
                      </a:moveTo>
                      <a:cubicBezTo>
                        <a:pt x="1063" y="1125"/>
                        <a:pt x="500" y="2313"/>
                        <a:pt x="0" y="3500"/>
                      </a:cubicBezTo>
                      <a:cubicBezTo>
                        <a:pt x="2438" y="4687"/>
                        <a:pt x="4875" y="5875"/>
                        <a:pt x="7312" y="7062"/>
                      </a:cubicBezTo>
                      <a:lnTo>
                        <a:pt x="156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61" name="Google Shape;261;p26"/>
              <p:cNvSpPr/>
              <p:nvPr/>
            </p:nvSpPr>
            <p:spPr>
              <a:xfrm rot="639678">
                <a:off x="-55588" y="574766"/>
                <a:ext cx="5451809" cy="382350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2" name="Google Shape;262;p26"/>
            <p:cNvSpPr/>
            <p:nvPr/>
          </p:nvSpPr>
          <p:spPr>
            <a:xfrm rot="21599800">
              <a:off x="3214654" y="-556933"/>
              <a:ext cx="5168100" cy="40194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" name="Google Shape;263;p26"/>
          <p:cNvSpPr txBox="1">
            <a:spLocks noGrp="1"/>
          </p:cNvSpPr>
          <p:nvPr>
            <p:ph type="ctrTitle"/>
          </p:nvPr>
        </p:nvSpPr>
        <p:spPr>
          <a:xfrm>
            <a:off x="720300" y="385925"/>
            <a:ext cx="3851700" cy="119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4" name="Google Shape;264;p26"/>
          <p:cNvSpPr txBox="1">
            <a:spLocks noGrp="1"/>
          </p:cNvSpPr>
          <p:nvPr>
            <p:ph type="subTitle" idx="1"/>
          </p:nvPr>
        </p:nvSpPr>
        <p:spPr>
          <a:xfrm>
            <a:off x="720300" y="1643191"/>
            <a:ext cx="2741700" cy="141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65" name="Google Shape;265;p26"/>
          <p:cNvSpPr/>
          <p:nvPr/>
        </p:nvSpPr>
        <p:spPr>
          <a:xfrm>
            <a:off x="104350" y="204113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6"/>
          <p:cNvSpPr/>
          <p:nvPr/>
        </p:nvSpPr>
        <p:spPr>
          <a:xfrm>
            <a:off x="8721350" y="204125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26"/>
          <p:cNvSpPr/>
          <p:nvPr/>
        </p:nvSpPr>
        <p:spPr>
          <a:xfrm>
            <a:off x="8511200" y="347425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26"/>
          <p:cNvSpPr/>
          <p:nvPr/>
        </p:nvSpPr>
        <p:spPr>
          <a:xfrm rot="3855602">
            <a:off x="4236874" y="2964199"/>
            <a:ext cx="1976456" cy="1673623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TITLE_AND_BODY_2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28"/>
          <p:cNvSpPr txBox="1">
            <a:spLocks noGrp="1"/>
          </p:cNvSpPr>
          <p:nvPr>
            <p:ph type="title"/>
          </p:nvPr>
        </p:nvSpPr>
        <p:spPr>
          <a:xfrm>
            <a:off x="720300" y="1064978"/>
            <a:ext cx="3405300" cy="18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28"/>
          <p:cNvSpPr txBox="1">
            <a:spLocks noGrp="1"/>
          </p:cNvSpPr>
          <p:nvPr>
            <p:ph type="subTitle" idx="1"/>
          </p:nvPr>
        </p:nvSpPr>
        <p:spPr>
          <a:xfrm>
            <a:off x="720300" y="3094522"/>
            <a:ext cx="2748000" cy="9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" name="Google Shape;281;p28"/>
          <p:cNvSpPr/>
          <p:nvPr/>
        </p:nvSpPr>
        <p:spPr>
          <a:xfrm rot="-5400000">
            <a:off x="-215075" y="3214147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" name="Google Shape;282;p28"/>
          <p:cNvGrpSpPr/>
          <p:nvPr/>
        </p:nvGrpSpPr>
        <p:grpSpPr>
          <a:xfrm rot="-2295037">
            <a:off x="8017712" y="-373162"/>
            <a:ext cx="973060" cy="900470"/>
            <a:chOff x="3904050" y="2322725"/>
            <a:chExt cx="464475" cy="429825"/>
          </a:xfrm>
        </p:grpSpPr>
        <p:sp>
          <p:nvSpPr>
            <p:cNvPr id="283" name="Google Shape;283;p28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8"/>
          <p:cNvSpPr/>
          <p:nvPr userDrawn="1"/>
        </p:nvSpPr>
        <p:spPr>
          <a:xfrm>
            <a:off x="0" y="1681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_1_3">
    <p:bg>
      <p:bgPr>
        <a:solidFill>
          <a:schemeClr val="lt1"/>
        </a:solidFill>
        <a:effectLst/>
      </p:bgPr>
    </p:bg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29"/>
          <p:cNvSpPr/>
          <p:nvPr/>
        </p:nvSpPr>
        <p:spPr>
          <a:xfrm rot="2912351">
            <a:off x="268466" y="2159104"/>
            <a:ext cx="2000602" cy="3546784"/>
          </a:xfrm>
          <a:custGeom>
            <a:avLst/>
            <a:gdLst>
              <a:gd name="connsiteX0" fmla="*/ 52495 w 80025"/>
              <a:gd name="connsiteY0" fmla="*/ 0 h 141873"/>
              <a:gd name="connsiteX1" fmla="*/ 48212 w 80025"/>
              <a:gd name="connsiteY1" fmla="*/ 1309 h 141873"/>
              <a:gd name="connsiteX2" fmla="*/ 43736 w 80025"/>
              <a:gd name="connsiteY2" fmla="*/ 9905 h 141873"/>
              <a:gd name="connsiteX3" fmla="*/ 42349 w 80025"/>
              <a:gd name="connsiteY3" fmla="*/ 19808 h 141873"/>
              <a:gd name="connsiteX4" fmla="*/ 39457 w 80025"/>
              <a:gd name="connsiteY4" fmla="*/ 24324 h 141873"/>
              <a:gd name="connsiteX5" fmla="*/ 36541 w 80025"/>
              <a:gd name="connsiteY5" fmla="*/ 25265 h 141873"/>
              <a:gd name="connsiteX6" fmla="*/ 34347 w 80025"/>
              <a:gd name="connsiteY6" fmla="*/ 24601 h 141873"/>
              <a:gd name="connsiteX7" fmla="*/ 30123 w 80025"/>
              <a:gd name="connsiteY7" fmla="*/ 21183 h 141873"/>
              <a:gd name="connsiteX8" fmla="*/ 29911 w 80025"/>
              <a:gd name="connsiteY8" fmla="*/ 21194 h 141873"/>
              <a:gd name="connsiteX9" fmla="*/ 26068 w 80025"/>
              <a:gd name="connsiteY9" fmla="*/ 26067 h 141873"/>
              <a:gd name="connsiteX10" fmla="*/ 23109 w 80025"/>
              <a:gd name="connsiteY10" fmla="*/ 27161 h 141873"/>
              <a:gd name="connsiteX11" fmla="*/ 22226 w 80025"/>
              <a:gd name="connsiteY11" fmla="*/ 27097 h 141873"/>
              <a:gd name="connsiteX12" fmla="*/ 15690 w 80025"/>
              <a:gd name="connsiteY12" fmla="*/ 21115 h 141873"/>
              <a:gd name="connsiteX13" fmla="*/ 14700 w 80025"/>
              <a:gd name="connsiteY13" fmla="*/ 15926 h 141873"/>
              <a:gd name="connsiteX14" fmla="*/ 10382 w 80025"/>
              <a:gd name="connsiteY14" fmla="*/ 13487 h 141873"/>
              <a:gd name="connsiteX15" fmla="*/ 7253 w 80025"/>
              <a:gd name="connsiteY15" fmla="*/ 14540 h 141873"/>
              <a:gd name="connsiteX16" fmla="*/ 5985 w 80025"/>
              <a:gd name="connsiteY16" fmla="*/ 22462 h 141873"/>
              <a:gd name="connsiteX17" fmla="*/ 10144 w 80025"/>
              <a:gd name="connsiteY17" fmla="*/ 26899 h 141873"/>
              <a:gd name="connsiteX18" fmla="*/ 12878 w 80025"/>
              <a:gd name="connsiteY18" fmla="*/ 32207 h 141873"/>
              <a:gd name="connsiteX19" fmla="*/ 6540 w 80025"/>
              <a:gd name="connsiteY19" fmla="*/ 39337 h 141873"/>
              <a:gd name="connsiteX20" fmla="*/ 43 w 80025"/>
              <a:gd name="connsiteY20" fmla="*/ 54073 h 141873"/>
              <a:gd name="connsiteX21" fmla="*/ 4 w 80025"/>
              <a:gd name="connsiteY21" fmla="*/ 102994 h 141873"/>
              <a:gd name="connsiteX22" fmla="*/ 4 w 80025"/>
              <a:gd name="connsiteY22" fmla="*/ 102994 h 141873"/>
              <a:gd name="connsiteX23" fmla="*/ 42843 w 80025"/>
              <a:gd name="connsiteY23" fmla="*/ 141873 h 141873"/>
              <a:gd name="connsiteX24" fmla="*/ 77248 w 80025"/>
              <a:gd name="connsiteY24" fmla="*/ 59024 h 141873"/>
              <a:gd name="connsiteX25" fmla="*/ 78991 w 80025"/>
              <a:gd name="connsiteY25" fmla="*/ 51340 h 141873"/>
              <a:gd name="connsiteX26" fmla="*/ 79941 w 80025"/>
              <a:gd name="connsiteY26" fmla="*/ 42981 h 141873"/>
              <a:gd name="connsiteX27" fmla="*/ 75544 w 80025"/>
              <a:gd name="connsiteY27" fmla="*/ 36168 h 141873"/>
              <a:gd name="connsiteX28" fmla="*/ 70395 w 80025"/>
              <a:gd name="connsiteY28" fmla="*/ 35098 h 141873"/>
              <a:gd name="connsiteX29" fmla="*/ 66037 w 80025"/>
              <a:gd name="connsiteY29" fmla="*/ 32444 h 141873"/>
              <a:gd name="connsiteX30" fmla="*/ 65007 w 80025"/>
              <a:gd name="connsiteY30" fmla="*/ 27968 h 141873"/>
              <a:gd name="connsiteX31" fmla="*/ 59303 w 80025"/>
              <a:gd name="connsiteY31" fmla="*/ 25552 h 141873"/>
              <a:gd name="connsiteX32" fmla="*/ 53084 w 80025"/>
              <a:gd name="connsiteY32" fmla="*/ 24165 h 141873"/>
              <a:gd name="connsiteX33" fmla="*/ 51658 w 80025"/>
              <a:gd name="connsiteY33" fmla="*/ 18936 h 141873"/>
              <a:gd name="connsiteX34" fmla="*/ 53837 w 80025"/>
              <a:gd name="connsiteY34" fmla="*/ 13708 h 141873"/>
              <a:gd name="connsiteX35" fmla="*/ 57362 w 80025"/>
              <a:gd name="connsiteY35" fmla="*/ 6142 h 141873"/>
              <a:gd name="connsiteX36" fmla="*/ 57917 w 80025"/>
              <a:gd name="connsiteY36" fmla="*/ 3131 h 141873"/>
              <a:gd name="connsiteX37" fmla="*/ 55382 w 80025"/>
              <a:gd name="connsiteY37" fmla="*/ 556 h 141873"/>
              <a:gd name="connsiteX38" fmla="*/ 52495 w 80025"/>
              <a:gd name="connsiteY38" fmla="*/ 0 h 14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25" h="141873" extrusionOk="0">
                <a:moveTo>
                  <a:pt x="52495" y="0"/>
                </a:moveTo>
                <a:cubicBezTo>
                  <a:pt x="50984" y="0"/>
                  <a:pt x="49488" y="442"/>
                  <a:pt x="48212" y="1309"/>
                </a:cubicBezTo>
                <a:cubicBezTo>
                  <a:pt x="45439" y="3171"/>
                  <a:pt x="44251" y="6617"/>
                  <a:pt x="43736" y="9905"/>
                </a:cubicBezTo>
                <a:cubicBezTo>
                  <a:pt x="43260" y="13232"/>
                  <a:pt x="43339" y="16599"/>
                  <a:pt x="42349" y="19808"/>
                </a:cubicBezTo>
                <a:cubicBezTo>
                  <a:pt x="41834" y="21551"/>
                  <a:pt x="40923" y="23254"/>
                  <a:pt x="39457" y="24324"/>
                </a:cubicBezTo>
                <a:cubicBezTo>
                  <a:pt x="38623" y="24910"/>
                  <a:pt x="37571" y="25265"/>
                  <a:pt x="36541" y="25265"/>
                </a:cubicBezTo>
                <a:cubicBezTo>
                  <a:pt x="35762" y="25265"/>
                  <a:pt x="34996" y="25062"/>
                  <a:pt x="34347" y="24601"/>
                </a:cubicBezTo>
                <a:cubicBezTo>
                  <a:pt x="32823" y="23534"/>
                  <a:pt x="31885" y="21183"/>
                  <a:pt x="30123" y="21183"/>
                </a:cubicBezTo>
                <a:cubicBezTo>
                  <a:pt x="30053" y="21183"/>
                  <a:pt x="29983" y="21187"/>
                  <a:pt x="29911" y="21194"/>
                </a:cubicBezTo>
                <a:cubicBezTo>
                  <a:pt x="27772" y="21392"/>
                  <a:pt x="27574" y="24522"/>
                  <a:pt x="26068" y="26067"/>
                </a:cubicBezTo>
                <a:cubicBezTo>
                  <a:pt x="25287" y="26848"/>
                  <a:pt x="24210" y="27161"/>
                  <a:pt x="23109" y="27161"/>
                </a:cubicBezTo>
                <a:cubicBezTo>
                  <a:pt x="22815" y="27161"/>
                  <a:pt x="22519" y="27138"/>
                  <a:pt x="22226" y="27097"/>
                </a:cubicBezTo>
                <a:cubicBezTo>
                  <a:pt x="19017" y="26661"/>
                  <a:pt x="16443" y="24284"/>
                  <a:pt x="15690" y="21115"/>
                </a:cubicBezTo>
                <a:cubicBezTo>
                  <a:pt x="15294" y="19372"/>
                  <a:pt x="15532" y="17510"/>
                  <a:pt x="14700" y="15926"/>
                </a:cubicBezTo>
                <a:cubicBezTo>
                  <a:pt x="13902" y="14330"/>
                  <a:pt x="12144" y="13487"/>
                  <a:pt x="10382" y="13487"/>
                </a:cubicBezTo>
                <a:cubicBezTo>
                  <a:pt x="9258" y="13487"/>
                  <a:pt x="8132" y="13830"/>
                  <a:pt x="7253" y="14540"/>
                </a:cubicBezTo>
                <a:cubicBezTo>
                  <a:pt x="4955" y="16362"/>
                  <a:pt x="4559" y="19927"/>
                  <a:pt x="5985" y="22462"/>
                </a:cubicBezTo>
                <a:cubicBezTo>
                  <a:pt x="6975" y="24245"/>
                  <a:pt x="8679" y="25473"/>
                  <a:pt x="10144" y="26899"/>
                </a:cubicBezTo>
                <a:cubicBezTo>
                  <a:pt x="11650" y="28325"/>
                  <a:pt x="12957" y="30147"/>
                  <a:pt x="12878" y="32207"/>
                </a:cubicBezTo>
                <a:cubicBezTo>
                  <a:pt x="12679" y="35495"/>
                  <a:pt x="9154" y="37317"/>
                  <a:pt x="6540" y="39337"/>
                </a:cubicBezTo>
                <a:cubicBezTo>
                  <a:pt x="2063" y="42862"/>
                  <a:pt x="-353" y="48369"/>
                  <a:pt x="43" y="54073"/>
                </a:cubicBezTo>
                <a:lnTo>
                  <a:pt x="4" y="102994"/>
                </a:lnTo>
                <a:lnTo>
                  <a:pt x="4" y="102994"/>
                </a:lnTo>
                <a:lnTo>
                  <a:pt x="42843" y="141873"/>
                </a:lnTo>
                <a:cubicBezTo>
                  <a:pt x="42619" y="127995"/>
                  <a:pt x="77472" y="72902"/>
                  <a:pt x="77248" y="59024"/>
                </a:cubicBezTo>
                <a:cubicBezTo>
                  <a:pt x="77842" y="56450"/>
                  <a:pt x="78396" y="53914"/>
                  <a:pt x="78991" y="51340"/>
                </a:cubicBezTo>
                <a:cubicBezTo>
                  <a:pt x="79624" y="48606"/>
                  <a:pt x="80258" y="45794"/>
                  <a:pt x="79941" y="42981"/>
                </a:cubicBezTo>
                <a:cubicBezTo>
                  <a:pt x="79585" y="40169"/>
                  <a:pt x="78119" y="37356"/>
                  <a:pt x="75544" y="36168"/>
                </a:cubicBezTo>
                <a:cubicBezTo>
                  <a:pt x="73960" y="35415"/>
                  <a:pt x="72138" y="35415"/>
                  <a:pt x="70395" y="35098"/>
                </a:cubicBezTo>
                <a:cubicBezTo>
                  <a:pt x="68652" y="34781"/>
                  <a:pt x="66790" y="34029"/>
                  <a:pt x="66037" y="32444"/>
                </a:cubicBezTo>
                <a:cubicBezTo>
                  <a:pt x="65364" y="31058"/>
                  <a:pt x="65681" y="29355"/>
                  <a:pt x="65007" y="27968"/>
                </a:cubicBezTo>
                <a:cubicBezTo>
                  <a:pt x="64017" y="26027"/>
                  <a:pt x="61482" y="25591"/>
                  <a:pt x="59303" y="25552"/>
                </a:cubicBezTo>
                <a:cubicBezTo>
                  <a:pt x="57125" y="25512"/>
                  <a:pt x="54708" y="25631"/>
                  <a:pt x="53084" y="24165"/>
                </a:cubicBezTo>
                <a:cubicBezTo>
                  <a:pt x="51658" y="22937"/>
                  <a:pt x="51302" y="20798"/>
                  <a:pt x="51658" y="18936"/>
                </a:cubicBezTo>
                <a:cubicBezTo>
                  <a:pt x="52015" y="17075"/>
                  <a:pt x="52965" y="15411"/>
                  <a:pt x="53837" y="13708"/>
                </a:cubicBezTo>
                <a:cubicBezTo>
                  <a:pt x="55144" y="11252"/>
                  <a:pt x="56332" y="8716"/>
                  <a:pt x="57362" y="6142"/>
                </a:cubicBezTo>
                <a:cubicBezTo>
                  <a:pt x="57758" y="5191"/>
                  <a:pt x="58155" y="4161"/>
                  <a:pt x="57917" y="3131"/>
                </a:cubicBezTo>
                <a:cubicBezTo>
                  <a:pt x="57640" y="1903"/>
                  <a:pt x="56530" y="1032"/>
                  <a:pt x="55382" y="556"/>
                </a:cubicBezTo>
                <a:cubicBezTo>
                  <a:pt x="54450" y="184"/>
                  <a:pt x="53469" y="0"/>
                  <a:pt x="524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288;p29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" name="Google Shape;289;p29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29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1" name="Google Shape;291;p29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29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3" name="Google Shape;293;p29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29"/>
          <p:cNvSpPr txBox="1">
            <a:spLocks noGrp="1"/>
          </p:cNvSpPr>
          <p:nvPr>
            <p:ph type="title" idx="6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5" name="Google Shape;295;p29"/>
          <p:cNvSpPr/>
          <p:nvPr/>
        </p:nvSpPr>
        <p:spPr>
          <a:xfrm>
            <a:off x="316913" y="4278163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29"/>
          <p:cNvSpPr/>
          <p:nvPr/>
        </p:nvSpPr>
        <p:spPr>
          <a:xfrm>
            <a:off x="396475" y="3931063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2_3">
    <p:bg>
      <p:bgPr>
        <a:noFill/>
        <a:effectLst/>
      </p:bgPr>
    </p:bg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30"/>
          <p:cNvSpPr/>
          <p:nvPr/>
        </p:nvSpPr>
        <p:spPr>
          <a:xfrm rot="5400000">
            <a:off x="7363789" y="581479"/>
            <a:ext cx="2383347" cy="1177074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30"/>
          <p:cNvSpPr/>
          <p:nvPr/>
        </p:nvSpPr>
        <p:spPr>
          <a:xfrm rot="-6291035">
            <a:off x="6529027" y="248768"/>
            <a:ext cx="2822832" cy="1741805"/>
          </a:xfrm>
          <a:custGeom>
            <a:avLst/>
            <a:gdLst/>
            <a:ahLst/>
            <a:cxnLst/>
            <a:rect l="l" t="t" r="r" b="b"/>
            <a:pathLst>
              <a:path w="112913" h="69672" fill="none" extrusionOk="0">
                <a:moveTo>
                  <a:pt x="0" y="69671"/>
                </a:moveTo>
                <a:cubicBezTo>
                  <a:pt x="6878" y="56488"/>
                  <a:pt x="20889" y="47509"/>
                  <a:pt x="35154" y="47509"/>
                </a:cubicBezTo>
                <a:cubicBezTo>
                  <a:pt x="35982" y="47509"/>
                  <a:pt x="36682" y="47509"/>
                  <a:pt x="37447" y="47636"/>
                </a:cubicBezTo>
                <a:cubicBezTo>
                  <a:pt x="43688" y="48019"/>
                  <a:pt x="49483" y="49929"/>
                  <a:pt x="55087" y="51712"/>
                </a:cubicBezTo>
                <a:cubicBezTo>
                  <a:pt x="57762" y="52540"/>
                  <a:pt x="60500" y="53432"/>
                  <a:pt x="63175" y="54132"/>
                </a:cubicBezTo>
                <a:cubicBezTo>
                  <a:pt x="66359" y="54960"/>
                  <a:pt x="69734" y="55406"/>
                  <a:pt x="73046" y="55470"/>
                </a:cubicBezTo>
                <a:cubicBezTo>
                  <a:pt x="77886" y="55470"/>
                  <a:pt x="81898" y="54323"/>
                  <a:pt x="84891" y="51967"/>
                </a:cubicBezTo>
                <a:cubicBezTo>
                  <a:pt x="88585" y="49165"/>
                  <a:pt x="91196" y="44134"/>
                  <a:pt x="92661" y="37129"/>
                </a:cubicBezTo>
                <a:cubicBezTo>
                  <a:pt x="93170" y="34836"/>
                  <a:pt x="93488" y="32480"/>
                  <a:pt x="93871" y="30060"/>
                </a:cubicBezTo>
                <a:cubicBezTo>
                  <a:pt x="94444" y="25793"/>
                  <a:pt x="95335" y="21526"/>
                  <a:pt x="96545" y="17387"/>
                </a:cubicBezTo>
                <a:cubicBezTo>
                  <a:pt x="99220" y="9044"/>
                  <a:pt x="104506" y="2867"/>
                  <a:pt x="111002" y="510"/>
                </a:cubicBezTo>
                <a:cubicBezTo>
                  <a:pt x="111638" y="319"/>
                  <a:pt x="112275" y="128"/>
                  <a:pt x="112912" y="1"/>
                </a:cubicBezTo>
              </a:path>
            </a:pathLst>
          </a:custGeom>
          <a:noFill/>
          <a:ln w="11150" cap="rnd" cmpd="sng">
            <a:solidFill>
              <a:srgbClr val="F7C42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30"/>
          <p:cNvSpPr/>
          <p:nvPr/>
        </p:nvSpPr>
        <p:spPr>
          <a:xfrm>
            <a:off x="0" y="18778"/>
            <a:ext cx="2158822" cy="1728688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30"/>
          <p:cNvSpPr/>
          <p:nvPr/>
        </p:nvSpPr>
        <p:spPr>
          <a:xfrm>
            <a:off x="61088" y="1711766"/>
            <a:ext cx="571425" cy="1990775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noFill/>
          <a:ln>
            <a:solidFill>
              <a:srgbClr val="45A8DE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30"/>
          <p:cNvSpPr txBox="1">
            <a:spLocks noGrp="1"/>
          </p:cNvSpPr>
          <p:nvPr>
            <p:ph type="title"/>
          </p:nvPr>
        </p:nvSpPr>
        <p:spPr>
          <a:xfrm>
            <a:off x="1243638" y="1594319"/>
            <a:ext cx="16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05" name="Google Shape;305;p30"/>
          <p:cNvSpPr txBox="1">
            <a:spLocks noGrp="1"/>
          </p:cNvSpPr>
          <p:nvPr>
            <p:ph type="subTitle" idx="1"/>
          </p:nvPr>
        </p:nvSpPr>
        <p:spPr>
          <a:xfrm>
            <a:off x="721938" y="2188875"/>
            <a:ext cx="21306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30"/>
          <p:cNvSpPr txBox="1">
            <a:spLocks noGrp="1"/>
          </p:cNvSpPr>
          <p:nvPr>
            <p:ph type="title" idx="2"/>
          </p:nvPr>
        </p:nvSpPr>
        <p:spPr>
          <a:xfrm>
            <a:off x="4024763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07" name="Google Shape;307;p30"/>
          <p:cNvSpPr txBox="1">
            <a:spLocks noGrp="1"/>
          </p:cNvSpPr>
          <p:nvPr>
            <p:ph type="subTitle" idx="3"/>
          </p:nvPr>
        </p:nvSpPr>
        <p:spPr>
          <a:xfrm>
            <a:off x="3503363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30"/>
          <p:cNvSpPr txBox="1">
            <a:spLocks noGrp="1"/>
          </p:cNvSpPr>
          <p:nvPr>
            <p:ph type="title" idx="4"/>
          </p:nvPr>
        </p:nvSpPr>
        <p:spPr>
          <a:xfrm>
            <a:off x="124363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09" name="Google Shape;309;p30"/>
          <p:cNvSpPr txBox="1">
            <a:spLocks noGrp="1"/>
          </p:cNvSpPr>
          <p:nvPr>
            <p:ph type="subTitle" idx="5"/>
          </p:nvPr>
        </p:nvSpPr>
        <p:spPr>
          <a:xfrm>
            <a:off x="7203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30"/>
          <p:cNvSpPr txBox="1">
            <a:spLocks noGrp="1"/>
          </p:cNvSpPr>
          <p:nvPr>
            <p:ph type="title" idx="6"/>
          </p:nvPr>
        </p:nvSpPr>
        <p:spPr>
          <a:xfrm>
            <a:off x="4024763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1" name="Google Shape;311;p30"/>
          <p:cNvSpPr txBox="1">
            <a:spLocks noGrp="1"/>
          </p:cNvSpPr>
          <p:nvPr>
            <p:ph type="subTitle" idx="7"/>
          </p:nvPr>
        </p:nvSpPr>
        <p:spPr>
          <a:xfrm>
            <a:off x="3503375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30"/>
          <p:cNvSpPr txBox="1">
            <a:spLocks noGrp="1"/>
          </p:cNvSpPr>
          <p:nvPr>
            <p:ph type="title" idx="8"/>
          </p:nvPr>
        </p:nvSpPr>
        <p:spPr>
          <a:xfrm>
            <a:off x="6809488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" name="Google Shape;313;p30"/>
          <p:cNvSpPr txBox="1">
            <a:spLocks noGrp="1"/>
          </p:cNvSpPr>
          <p:nvPr>
            <p:ph type="subTitle" idx="9"/>
          </p:nvPr>
        </p:nvSpPr>
        <p:spPr>
          <a:xfrm>
            <a:off x="6285088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30"/>
          <p:cNvSpPr txBox="1">
            <a:spLocks noGrp="1"/>
          </p:cNvSpPr>
          <p:nvPr>
            <p:ph type="title" idx="13"/>
          </p:nvPr>
        </p:nvSpPr>
        <p:spPr>
          <a:xfrm>
            <a:off x="680948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5" name="Google Shape;315;p30"/>
          <p:cNvSpPr txBox="1">
            <a:spLocks noGrp="1"/>
          </p:cNvSpPr>
          <p:nvPr>
            <p:ph type="subTitle" idx="14"/>
          </p:nvPr>
        </p:nvSpPr>
        <p:spPr>
          <a:xfrm>
            <a:off x="62851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30"/>
          <p:cNvSpPr txBox="1">
            <a:spLocks noGrp="1"/>
          </p:cNvSpPr>
          <p:nvPr>
            <p:ph type="title" idx="15"/>
          </p:nvPr>
        </p:nvSpPr>
        <p:spPr>
          <a:xfrm>
            <a:off x="2115450" y="538523"/>
            <a:ext cx="4913100" cy="7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six columns">
  <p:cSld name="TITLE_AND_TWO_COLUMNS_1_1_1">
    <p:bg>
      <p:bgPr>
        <a:solidFill>
          <a:schemeClr val="bg1"/>
        </a:solidFill>
        <a:effectLst/>
      </p:bgPr>
    </p:bg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32"/>
          <p:cNvSpPr/>
          <p:nvPr/>
        </p:nvSpPr>
        <p:spPr>
          <a:xfrm rot="5400000">
            <a:off x="7200175" y="215075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32"/>
          <p:cNvSpPr txBox="1">
            <a:spLocks noGrp="1"/>
          </p:cNvSpPr>
          <p:nvPr>
            <p:ph type="title"/>
          </p:nvPr>
        </p:nvSpPr>
        <p:spPr>
          <a:xfrm>
            <a:off x="720300" y="539496"/>
            <a:ext cx="543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bg>
      <p:bgPr>
        <a:solidFill>
          <a:schemeClr val="accent6"/>
        </a:solid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988067" y="98855"/>
            <a:ext cx="7169308" cy="64929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6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926558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3">
  <p:cSld name="Only Title 3">
    <p:bg>
      <p:bgPr>
        <a:solidFill>
          <a:schemeClr val="accent6"/>
        </a:solidFill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p23"/>
          <p:cNvSpPr txBox="1">
            <a:spLocks noGrp="1"/>
          </p:cNvSpPr>
          <p:nvPr>
            <p:ph type="title"/>
          </p:nvPr>
        </p:nvSpPr>
        <p:spPr>
          <a:xfrm>
            <a:off x="709500" y="709975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2683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con se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rgbClr val="000000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7" y="848693"/>
            <a:ext cx="2670575" cy="4051921"/>
          </a:xfrm>
          <a:prstGeom prst="roundRect">
            <a:avLst>
              <a:gd name="adj" fmla="val 3968"/>
            </a:avLst>
          </a:prstGeom>
          <a:solidFill>
            <a:srgbClr val="A96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 dirty="0"/>
          </a:p>
        </p:txBody>
      </p:sp>
      <p:sp>
        <p:nvSpPr>
          <p:cNvPr id="4" name="Rounded Rectangle 3"/>
          <p:cNvSpPr/>
          <p:nvPr userDrawn="1"/>
        </p:nvSpPr>
        <p:spPr>
          <a:xfrm>
            <a:off x="342358" y="972504"/>
            <a:ext cx="98156" cy="319932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2053" y="963448"/>
            <a:ext cx="514387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tx1"/>
              </a:solidFill>
            </a:endParaRPr>
          </a:p>
        </p:txBody>
      </p:sp>
      <p:grpSp>
        <p:nvGrpSpPr>
          <p:cNvPr id="6" name="Grupo 5"/>
          <p:cNvGrpSpPr/>
          <p:nvPr userDrawn="1"/>
        </p:nvGrpSpPr>
        <p:grpSpPr>
          <a:xfrm>
            <a:off x="1047037" y="1366628"/>
            <a:ext cx="1674186" cy="1419104"/>
            <a:chOff x="1476865" y="1865995"/>
            <a:chExt cx="2232248" cy="1337879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644E8BB-F13A-4AE0-889E-633DE4143787}"/>
                </a:ext>
              </a:extLst>
            </p:cNvPr>
            <p:cNvSpPr txBox="1"/>
            <p:nvPr userDrawn="1"/>
          </p:nvSpPr>
          <p:spPr>
            <a:xfrm>
              <a:off x="1476865" y="1865995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Resize without losing quality</a:t>
              </a:r>
              <a:endParaRPr lang="ko-KR" altLang="en-US" sz="15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2CE2B8B-ED32-491A-95B2-D28904BC432C}"/>
                </a:ext>
              </a:extLst>
            </p:cNvPr>
            <p:cNvSpPr txBox="1"/>
            <p:nvPr userDrawn="1"/>
          </p:nvSpPr>
          <p:spPr>
            <a:xfrm>
              <a:off x="1476865" y="2463965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Change Fill Color &amp;</a:t>
              </a:r>
            </a:p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Line Color</a:t>
              </a:r>
              <a:endParaRPr lang="ko-KR" altLang="en-US" sz="15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683251" y="3016435"/>
            <a:ext cx="2037972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GOOGLE </a:t>
            </a:r>
            <a:r>
              <a:rPr lang="en-US" altLang="ko-KR" sz="1800" b="1" baseline="0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SLIDES AND </a:t>
            </a:r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</a:t>
            </a:r>
          </a:p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TEMPLATES  </a:t>
            </a:r>
          </a:p>
        </p:txBody>
      </p:sp>
      <p:sp>
        <p:nvSpPr>
          <p:cNvPr id="25" name="Rounded Rectangle 3"/>
          <p:cNvSpPr/>
          <p:nvPr userDrawn="1"/>
        </p:nvSpPr>
        <p:spPr>
          <a:xfrm rot="5400000">
            <a:off x="1948929" y="3912557"/>
            <a:ext cx="76235" cy="1668469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sp>
        <p:nvSpPr>
          <p:cNvPr id="11" name="AutoShape 3">
            <a:extLst>
              <a:ext uri="{FF2B5EF4-FFF2-40B4-BE49-F238E27FC236}">
                <a16:creationId xmlns:a16="http://schemas.microsoft.com/office/drawing/2014/main" id="{354EABBE-01BA-4861-8DC2-F639F9DA7D98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6754813" y="3228975"/>
            <a:ext cx="812800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AE3F1D48-34A3-48FC-B4BE-75AEF8A88B9E}"/>
              </a:ext>
            </a:extLst>
          </p:cNvPr>
          <p:cNvSpPr>
            <a:spLocks/>
          </p:cNvSpPr>
          <p:nvPr userDrawn="1"/>
        </p:nvSpPr>
        <p:spPr bwMode="auto">
          <a:xfrm>
            <a:off x="2076441" y="1003212"/>
            <a:ext cx="689067" cy="693089"/>
          </a:xfrm>
          <a:custGeom>
            <a:avLst/>
            <a:gdLst>
              <a:gd name="T0" fmla="*/ 199 w 214"/>
              <a:gd name="T1" fmla="*/ 0 h 215"/>
              <a:gd name="T2" fmla="*/ 16 w 214"/>
              <a:gd name="T3" fmla="*/ 0 h 215"/>
              <a:gd name="T4" fmla="*/ 0 w 214"/>
              <a:gd name="T5" fmla="*/ 15 h 215"/>
              <a:gd name="T6" fmla="*/ 16 w 214"/>
              <a:gd name="T7" fmla="*/ 31 h 215"/>
              <a:gd name="T8" fmla="*/ 184 w 214"/>
              <a:gd name="T9" fmla="*/ 31 h 215"/>
              <a:gd name="T10" fmla="*/ 184 w 214"/>
              <a:gd name="T11" fmla="*/ 200 h 215"/>
              <a:gd name="T12" fmla="*/ 199 w 214"/>
              <a:gd name="T13" fmla="*/ 215 h 215"/>
              <a:gd name="T14" fmla="*/ 214 w 214"/>
              <a:gd name="T15" fmla="*/ 200 h 215"/>
              <a:gd name="T16" fmla="*/ 214 w 214"/>
              <a:gd name="T17" fmla="*/ 16 h 215"/>
              <a:gd name="T18" fmla="*/ 214 w 214"/>
              <a:gd name="T19" fmla="*/ 16 h 215"/>
              <a:gd name="T20" fmla="*/ 214 w 214"/>
              <a:gd name="T21" fmla="*/ 15 h 215"/>
              <a:gd name="T22" fmla="*/ 199 w 214"/>
              <a:gd name="T23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4" h="215">
                <a:moveTo>
                  <a:pt x="199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4"/>
                  <a:pt x="7" y="31"/>
                  <a:pt x="16" y="31"/>
                </a:cubicBezTo>
                <a:cubicBezTo>
                  <a:pt x="184" y="31"/>
                  <a:pt x="184" y="31"/>
                  <a:pt x="184" y="31"/>
                </a:cubicBezTo>
                <a:cubicBezTo>
                  <a:pt x="184" y="200"/>
                  <a:pt x="184" y="200"/>
                  <a:pt x="184" y="200"/>
                </a:cubicBezTo>
                <a:cubicBezTo>
                  <a:pt x="184" y="208"/>
                  <a:pt x="191" y="215"/>
                  <a:pt x="199" y="215"/>
                </a:cubicBezTo>
                <a:cubicBezTo>
                  <a:pt x="208" y="215"/>
                  <a:pt x="214" y="208"/>
                  <a:pt x="214" y="200"/>
                </a:cubicBezTo>
                <a:cubicBezTo>
                  <a:pt x="214" y="16"/>
                  <a:pt x="214" y="16"/>
                  <a:pt x="214" y="16"/>
                </a:cubicBezTo>
                <a:cubicBezTo>
                  <a:pt x="214" y="16"/>
                  <a:pt x="214" y="16"/>
                  <a:pt x="214" y="16"/>
                </a:cubicBezTo>
                <a:cubicBezTo>
                  <a:pt x="214" y="15"/>
                  <a:pt x="214" y="15"/>
                  <a:pt x="214" y="15"/>
                </a:cubicBezTo>
                <a:cubicBezTo>
                  <a:pt x="214" y="7"/>
                  <a:pt x="208" y="0"/>
                  <a:pt x="199" y="0"/>
                </a:cubicBezTo>
              </a:path>
            </a:pathLst>
          </a:custGeom>
          <a:solidFill>
            <a:srgbClr val="FFFFFF">
              <a:alpha val="41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62822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/>
          <p:nvPr/>
        </p:nvSpPr>
        <p:spPr>
          <a:xfrm>
            <a:off x="7392400" y="6442"/>
            <a:ext cx="1757800" cy="5143636"/>
          </a:xfrm>
          <a:custGeom>
            <a:avLst/>
            <a:gdLst/>
            <a:ahLst/>
            <a:cxnLst/>
            <a:rect l="l" t="t" r="r" b="b"/>
            <a:pathLst>
              <a:path w="70312" h="125058" extrusionOk="0">
                <a:moveTo>
                  <a:pt x="0" y="1"/>
                </a:moveTo>
                <a:lnTo>
                  <a:pt x="0" y="125058"/>
                </a:lnTo>
                <a:lnTo>
                  <a:pt x="70312" y="125058"/>
                </a:lnTo>
                <a:lnTo>
                  <a:pt x="70312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 rot="18000000">
            <a:off x="6697161" y="3228478"/>
            <a:ext cx="2605905" cy="2392972"/>
          </a:xfrm>
          <a:custGeom>
            <a:avLst/>
            <a:gdLst/>
            <a:ahLst/>
            <a:cxnLst/>
            <a:rect l="l" t="t" r="r" b="b"/>
            <a:pathLst>
              <a:path w="46836" h="42548" extrusionOk="0">
                <a:moveTo>
                  <a:pt x="10603" y="465"/>
                </a:moveTo>
                <a:lnTo>
                  <a:pt x="10603" y="465"/>
                </a:lnTo>
                <a:cubicBezTo>
                  <a:pt x="10621" y="473"/>
                  <a:pt x="10638" y="480"/>
                  <a:pt x="10656" y="488"/>
                </a:cubicBezTo>
                <a:cubicBezTo>
                  <a:pt x="10638" y="480"/>
                  <a:pt x="10620" y="472"/>
                  <a:pt x="10603" y="465"/>
                </a:cubicBezTo>
                <a:close/>
                <a:moveTo>
                  <a:pt x="2023" y="1312"/>
                </a:moveTo>
                <a:lnTo>
                  <a:pt x="2023" y="1312"/>
                </a:lnTo>
                <a:cubicBezTo>
                  <a:pt x="2229" y="1593"/>
                  <a:pt x="2397" y="1892"/>
                  <a:pt x="2547" y="2192"/>
                </a:cubicBezTo>
                <a:cubicBezTo>
                  <a:pt x="2472" y="2079"/>
                  <a:pt x="2341" y="1892"/>
                  <a:pt x="2229" y="1724"/>
                </a:cubicBezTo>
                <a:cubicBezTo>
                  <a:pt x="2154" y="1593"/>
                  <a:pt x="2079" y="1443"/>
                  <a:pt x="2023" y="1312"/>
                </a:cubicBezTo>
                <a:close/>
                <a:moveTo>
                  <a:pt x="3441" y="3761"/>
                </a:moveTo>
                <a:cubicBezTo>
                  <a:pt x="3432" y="3761"/>
                  <a:pt x="3490" y="3809"/>
                  <a:pt x="3558" y="3877"/>
                </a:cubicBezTo>
                <a:cubicBezTo>
                  <a:pt x="3576" y="3889"/>
                  <a:pt x="3596" y="3902"/>
                  <a:pt x="3614" y="3914"/>
                </a:cubicBezTo>
                <a:lnTo>
                  <a:pt x="3614" y="3914"/>
                </a:lnTo>
                <a:lnTo>
                  <a:pt x="3614" y="3877"/>
                </a:lnTo>
                <a:lnTo>
                  <a:pt x="3483" y="3784"/>
                </a:lnTo>
                <a:cubicBezTo>
                  <a:pt x="3457" y="3768"/>
                  <a:pt x="3444" y="3761"/>
                  <a:pt x="3441" y="3761"/>
                </a:cubicBezTo>
                <a:close/>
                <a:moveTo>
                  <a:pt x="3614" y="3914"/>
                </a:moveTo>
                <a:lnTo>
                  <a:pt x="3614" y="3915"/>
                </a:lnTo>
                <a:lnTo>
                  <a:pt x="3650" y="3938"/>
                </a:lnTo>
                <a:lnTo>
                  <a:pt x="3650" y="3938"/>
                </a:lnTo>
                <a:cubicBezTo>
                  <a:pt x="3639" y="3931"/>
                  <a:pt x="3627" y="3923"/>
                  <a:pt x="3614" y="3914"/>
                </a:cubicBezTo>
                <a:close/>
                <a:moveTo>
                  <a:pt x="9925" y="3709"/>
                </a:moveTo>
                <a:cubicBezTo>
                  <a:pt x="10187" y="3877"/>
                  <a:pt x="10356" y="4008"/>
                  <a:pt x="10581" y="4177"/>
                </a:cubicBezTo>
                <a:lnTo>
                  <a:pt x="10075" y="3746"/>
                </a:lnTo>
                <a:lnTo>
                  <a:pt x="10075" y="3746"/>
                </a:lnTo>
                <a:cubicBezTo>
                  <a:pt x="10225" y="3840"/>
                  <a:pt x="10375" y="3933"/>
                  <a:pt x="10506" y="4008"/>
                </a:cubicBezTo>
                <a:lnTo>
                  <a:pt x="10656" y="4270"/>
                </a:lnTo>
                <a:cubicBezTo>
                  <a:pt x="10412" y="4102"/>
                  <a:pt x="10169" y="3915"/>
                  <a:pt x="9925" y="3709"/>
                </a:cubicBezTo>
                <a:close/>
                <a:moveTo>
                  <a:pt x="18764" y="4420"/>
                </a:moveTo>
                <a:cubicBezTo>
                  <a:pt x="18877" y="4420"/>
                  <a:pt x="18877" y="4420"/>
                  <a:pt x="18858" y="4439"/>
                </a:cubicBezTo>
                <a:cubicBezTo>
                  <a:pt x="18820" y="4458"/>
                  <a:pt x="18783" y="4476"/>
                  <a:pt x="18802" y="4476"/>
                </a:cubicBezTo>
                <a:cubicBezTo>
                  <a:pt x="18914" y="4495"/>
                  <a:pt x="19008" y="4495"/>
                  <a:pt x="19120" y="4495"/>
                </a:cubicBezTo>
                <a:cubicBezTo>
                  <a:pt x="18933" y="4495"/>
                  <a:pt x="18764" y="4514"/>
                  <a:pt x="18577" y="4570"/>
                </a:cubicBezTo>
                <a:lnTo>
                  <a:pt x="18371" y="4626"/>
                </a:lnTo>
                <a:lnTo>
                  <a:pt x="18277" y="4664"/>
                </a:lnTo>
                <a:cubicBezTo>
                  <a:pt x="18259" y="4664"/>
                  <a:pt x="18259" y="4682"/>
                  <a:pt x="18240" y="4701"/>
                </a:cubicBezTo>
                <a:cubicBezTo>
                  <a:pt x="18277" y="4814"/>
                  <a:pt x="18296" y="4907"/>
                  <a:pt x="18296" y="5001"/>
                </a:cubicBezTo>
                <a:lnTo>
                  <a:pt x="18146" y="4907"/>
                </a:lnTo>
                <a:cubicBezTo>
                  <a:pt x="18127" y="4795"/>
                  <a:pt x="18090" y="4682"/>
                  <a:pt x="18071" y="4608"/>
                </a:cubicBezTo>
                <a:cubicBezTo>
                  <a:pt x="18146" y="4570"/>
                  <a:pt x="18221" y="4551"/>
                  <a:pt x="18296" y="4533"/>
                </a:cubicBezTo>
                <a:lnTo>
                  <a:pt x="18502" y="4476"/>
                </a:lnTo>
                <a:cubicBezTo>
                  <a:pt x="18577" y="4439"/>
                  <a:pt x="18671" y="4439"/>
                  <a:pt x="18764" y="4420"/>
                </a:cubicBezTo>
                <a:close/>
                <a:moveTo>
                  <a:pt x="18146" y="4926"/>
                </a:moveTo>
                <a:cubicBezTo>
                  <a:pt x="18202" y="4963"/>
                  <a:pt x="18259" y="5001"/>
                  <a:pt x="18315" y="5038"/>
                </a:cubicBezTo>
                <a:lnTo>
                  <a:pt x="18315" y="5057"/>
                </a:lnTo>
                <a:lnTo>
                  <a:pt x="18221" y="5019"/>
                </a:lnTo>
                <a:lnTo>
                  <a:pt x="18165" y="4982"/>
                </a:lnTo>
                <a:cubicBezTo>
                  <a:pt x="18165" y="4963"/>
                  <a:pt x="18146" y="4945"/>
                  <a:pt x="18146" y="4926"/>
                </a:cubicBezTo>
                <a:close/>
                <a:moveTo>
                  <a:pt x="24200" y="7938"/>
                </a:moveTo>
                <a:lnTo>
                  <a:pt x="24200" y="7938"/>
                </a:lnTo>
                <a:cubicBezTo>
                  <a:pt x="24217" y="7958"/>
                  <a:pt x="24234" y="7977"/>
                  <a:pt x="24251" y="7997"/>
                </a:cubicBezTo>
                <a:cubicBezTo>
                  <a:pt x="24231" y="7972"/>
                  <a:pt x="24215" y="7953"/>
                  <a:pt x="24200" y="7938"/>
                </a:cubicBezTo>
                <a:close/>
                <a:moveTo>
                  <a:pt x="4494" y="7754"/>
                </a:moveTo>
                <a:lnTo>
                  <a:pt x="4494" y="7754"/>
                </a:lnTo>
                <a:cubicBezTo>
                  <a:pt x="4644" y="7885"/>
                  <a:pt x="4794" y="8034"/>
                  <a:pt x="4925" y="8184"/>
                </a:cubicBezTo>
                <a:cubicBezTo>
                  <a:pt x="4775" y="8053"/>
                  <a:pt x="4626" y="7922"/>
                  <a:pt x="4494" y="7754"/>
                </a:cubicBezTo>
                <a:close/>
                <a:moveTo>
                  <a:pt x="6030" y="9458"/>
                </a:moveTo>
                <a:cubicBezTo>
                  <a:pt x="6044" y="9474"/>
                  <a:pt x="6058" y="9490"/>
                  <a:pt x="6072" y="9506"/>
                </a:cubicBezTo>
                <a:lnTo>
                  <a:pt x="6072" y="9506"/>
                </a:lnTo>
                <a:cubicBezTo>
                  <a:pt x="6059" y="9491"/>
                  <a:pt x="6045" y="9475"/>
                  <a:pt x="6030" y="9458"/>
                </a:cubicBezTo>
                <a:close/>
                <a:moveTo>
                  <a:pt x="7622" y="11967"/>
                </a:moveTo>
                <a:cubicBezTo>
                  <a:pt x="7622" y="12023"/>
                  <a:pt x="7641" y="12079"/>
                  <a:pt x="7659" y="12136"/>
                </a:cubicBezTo>
                <a:cubicBezTo>
                  <a:pt x="7678" y="12192"/>
                  <a:pt x="7697" y="12248"/>
                  <a:pt x="7734" y="12285"/>
                </a:cubicBezTo>
                <a:lnTo>
                  <a:pt x="7753" y="12323"/>
                </a:lnTo>
                <a:cubicBezTo>
                  <a:pt x="7715" y="12229"/>
                  <a:pt x="7697" y="12136"/>
                  <a:pt x="7622" y="11967"/>
                </a:cubicBezTo>
                <a:close/>
                <a:moveTo>
                  <a:pt x="5206" y="15525"/>
                </a:moveTo>
                <a:lnTo>
                  <a:pt x="5206" y="15525"/>
                </a:lnTo>
                <a:cubicBezTo>
                  <a:pt x="5215" y="15553"/>
                  <a:pt x="5226" y="15572"/>
                  <a:pt x="5237" y="15585"/>
                </a:cubicBezTo>
                <a:lnTo>
                  <a:pt x="5237" y="15585"/>
                </a:lnTo>
                <a:cubicBezTo>
                  <a:pt x="5226" y="15565"/>
                  <a:pt x="5216" y="15545"/>
                  <a:pt x="5206" y="15525"/>
                </a:cubicBezTo>
                <a:close/>
                <a:moveTo>
                  <a:pt x="9139" y="1"/>
                </a:moveTo>
                <a:lnTo>
                  <a:pt x="8895" y="19"/>
                </a:lnTo>
                <a:lnTo>
                  <a:pt x="8671" y="57"/>
                </a:lnTo>
                <a:cubicBezTo>
                  <a:pt x="8652" y="57"/>
                  <a:pt x="8577" y="57"/>
                  <a:pt x="8483" y="76"/>
                </a:cubicBezTo>
                <a:cubicBezTo>
                  <a:pt x="8408" y="76"/>
                  <a:pt x="8315" y="94"/>
                  <a:pt x="8240" y="113"/>
                </a:cubicBezTo>
                <a:cubicBezTo>
                  <a:pt x="8310" y="267"/>
                  <a:pt x="8369" y="411"/>
                  <a:pt x="8364" y="411"/>
                </a:cubicBezTo>
                <a:cubicBezTo>
                  <a:pt x="8362" y="411"/>
                  <a:pt x="8352" y="394"/>
                  <a:pt x="8334" y="357"/>
                </a:cubicBezTo>
                <a:lnTo>
                  <a:pt x="8334" y="357"/>
                </a:lnTo>
                <a:cubicBezTo>
                  <a:pt x="8465" y="619"/>
                  <a:pt x="8614" y="900"/>
                  <a:pt x="8802" y="1199"/>
                </a:cubicBezTo>
                <a:lnTo>
                  <a:pt x="8970" y="1480"/>
                </a:lnTo>
                <a:lnTo>
                  <a:pt x="9139" y="1742"/>
                </a:lnTo>
                <a:cubicBezTo>
                  <a:pt x="9382" y="2117"/>
                  <a:pt x="9626" y="2510"/>
                  <a:pt x="9832" y="2885"/>
                </a:cubicBezTo>
                <a:cubicBezTo>
                  <a:pt x="9888" y="2978"/>
                  <a:pt x="9963" y="3072"/>
                  <a:pt x="10019" y="3147"/>
                </a:cubicBezTo>
                <a:cubicBezTo>
                  <a:pt x="10169" y="3428"/>
                  <a:pt x="10300" y="3690"/>
                  <a:pt x="10468" y="3952"/>
                </a:cubicBezTo>
                <a:cubicBezTo>
                  <a:pt x="10225" y="3821"/>
                  <a:pt x="9906" y="3578"/>
                  <a:pt x="9588" y="3353"/>
                </a:cubicBezTo>
                <a:cubicBezTo>
                  <a:pt x="9072" y="2997"/>
                  <a:pt x="8538" y="2657"/>
                  <a:pt x="8390" y="2657"/>
                </a:cubicBezTo>
                <a:cubicBezTo>
                  <a:pt x="8383" y="2657"/>
                  <a:pt x="8376" y="2658"/>
                  <a:pt x="8371" y="2660"/>
                </a:cubicBezTo>
                <a:lnTo>
                  <a:pt x="8015" y="2398"/>
                </a:lnTo>
                <a:lnTo>
                  <a:pt x="8015" y="2398"/>
                </a:lnTo>
                <a:cubicBezTo>
                  <a:pt x="8127" y="2454"/>
                  <a:pt x="8146" y="2454"/>
                  <a:pt x="8259" y="2529"/>
                </a:cubicBezTo>
                <a:cubicBezTo>
                  <a:pt x="8034" y="2360"/>
                  <a:pt x="7790" y="2229"/>
                  <a:pt x="7547" y="2136"/>
                </a:cubicBezTo>
                <a:cubicBezTo>
                  <a:pt x="7210" y="2023"/>
                  <a:pt x="6891" y="1892"/>
                  <a:pt x="6573" y="1742"/>
                </a:cubicBezTo>
                <a:cubicBezTo>
                  <a:pt x="6286" y="1599"/>
                  <a:pt x="6033" y="1510"/>
                  <a:pt x="6064" y="1510"/>
                </a:cubicBezTo>
                <a:cubicBezTo>
                  <a:pt x="6073" y="1510"/>
                  <a:pt x="6110" y="1519"/>
                  <a:pt x="6180" y="1536"/>
                </a:cubicBezTo>
                <a:cubicBezTo>
                  <a:pt x="5955" y="1461"/>
                  <a:pt x="5730" y="1443"/>
                  <a:pt x="5487" y="1443"/>
                </a:cubicBezTo>
                <a:lnTo>
                  <a:pt x="5169" y="1443"/>
                </a:lnTo>
                <a:lnTo>
                  <a:pt x="5187" y="1686"/>
                </a:lnTo>
                <a:cubicBezTo>
                  <a:pt x="5206" y="1724"/>
                  <a:pt x="5206" y="1780"/>
                  <a:pt x="5225" y="1836"/>
                </a:cubicBezTo>
                <a:cubicBezTo>
                  <a:pt x="4981" y="1817"/>
                  <a:pt x="4757" y="1780"/>
                  <a:pt x="4513" y="1724"/>
                </a:cubicBezTo>
                <a:cubicBezTo>
                  <a:pt x="4232" y="1686"/>
                  <a:pt x="3951" y="1611"/>
                  <a:pt x="3671" y="1536"/>
                </a:cubicBezTo>
                <a:cubicBezTo>
                  <a:pt x="3539" y="1492"/>
                  <a:pt x="3504" y="1474"/>
                  <a:pt x="3520" y="1474"/>
                </a:cubicBezTo>
                <a:cubicBezTo>
                  <a:pt x="3531" y="1474"/>
                  <a:pt x="3568" y="1483"/>
                  <a:pt x="3614" y="1499"/>
                </a:cubicBezTo>
                <a:cubicBezTo>
                  <a:pt x="3683" y="1526"/>
                  <a:pt x="3761" y="1544"/>
                  <a:pt x="3784" y="1544"/>
                </a:cubicBezTo>
                <a:cubicBezTo>
                  <a:pt x="3792" y="1544"/>
                  <a:pt x="3793" y="1541"/>
                  <a:pt x="3783" y="1536"/>
                </a:cubicBezTo>
                <a:lnTo>
                  <a:pt x="3277" y="1405"/>
                </a:lnTo>
                <a:cubicBezTo>
                  <a:pt x="3109" y="1349"/>
                  <a:pt x="2959" y="1312"/>
                  <a:pt x="2809" y="1274"/>
                </a:cubicBezTo>
                <a:cubicBezTo>
                  <a:pt x="2678" y="1242"/>
                  <a:pt x="2649" y="1222"/>
                  <a:pt x="2695" y="1222"/>
                </a:cubicBezTo>
                <a:cubicBezTo>
                  <a:pt x="2728" y="1222"/>
                  <a:pt x="2801" y="1232"/>
                  <a:pt x="2903" y="1255"/>
                </a:cubicBezTo>
                <a:cubicBezTo>
                  <a:pt x="3053" y="1274"/>
                  <a:pt x="3202" y="1312"/>
                  <a:pt x="3371" y="1368"/>
                </a:cubicBezTo>
                <a:lnTo>
                  <a:pt x="3652" y="1461"/>
                </a:lnTo>
                <a:lnTo>
                  <a:pt x="3877" y="1536"/>
                </a:lnTo>
                <a:lnTo>
                  <a:pt x="3877" y="1536"/>
                </a:lnTo>
                <a:lnTo>
                  <a:pt x="3783" y="1480"/>
                </a:lnTo>
                <a:lnTo>
                  <a:pt x="3745" y="1461"/>
                </a:lnTo>
                <a:lnTo>
                  <a:pt x="3671" y="1424"/>
                </a:lnTo>
                <a:cubicBezTo>
                  <a:pt x="3577" y="1387"/>
                  <a:pt x="3502" y="1349"/>
                  <a:pt x="3427" y="1312"/>
                </a:cubicBezTo>
                <a:cubicBezTo>
                  <a:pt x="3277" y="1255"/>
                  <a:pt x="3127" y="1218"/>
                  <a:pt x="2978" y="1181"/>
                </a:cubicBezTo>
                <a:cubicBezTo>
                  <a:pt x="2678" y="1124"/>
                  <a:pt x="2397" y="1087"/>
                  <a:pt x="1798" y="975"/>
                </a:cubicBezTo>
                <a:lnTo>
                  <a:pt x="1798" y="975"/>
                </a:lnTo>
                <a:cubicBezTo>
                  <a:pt x="1929" y="1218"/>
                  <a:pt x="2041" y="1443"/>
                  <a:pt x="2210" y="1780"/>
                </a:cubicBezTo>
                <a:cubicBezTo>
                  <a:pt x="2041" y="1499"/>
                  <a:pt x="1891" y="1218"/>
                  <a:pt x="1704" y="918"/>
                </a:cubicBezTo>
                <a:lnTo>
                  <a:pt x="1685" y="918"/>
                </a:lnTo>
                <a:cubicBezTo>
                  <a:pt x="1817" y="1255"/>
                  <a:pt x="1966" y="1574"/>
                  <a:pt x="2135" y="1892"/>
                </a:cubicBezTo>
                <a:cubicBezTo>
                  <a:pt x="2247" y="2079"/>
                  <a:pt x="2378" y="2304"/>
                  <a:pt x="2528" y="2566"/>
                </a:cubicBezTo>
                <a:lnTo>
                  <a:pt x="2809" y="2997"/>
                </a:lnTo>
                <a:lnTo>
                  <a:pt x="2397" y="2229"/>
                </a:lnTo>
                <a:cubicBezTo>
                  <a:pt x="2341" y="2117"/>
                  <a:pt x="2285" y="2005"/>
                  <a:pt x="2266" y="1892"/>
                </a:cubicBezTo>
                <a:cubicBezTo>
                  <a:pt x="2266" y="1887"/>
                  <a:pt x="2268" y="1884"/>
                  <a:pt x="2271" y="1884"/>
                </a:cubicBezTo>
                <a:cubicBezTo>
                  <a:pt x="2289" y="1884"/>
                  <a:pt x="2362" y="1983"/>
                  <a:pt x="2491" y="2192"/>
                </a:cubicBezTo>
                <a:cubicBezTo>
                  <a:pt x="2659" y="2491"/>
                  <a:pt x="2865" y="2772"/>
                  <a:pt x="3090" y="3034"/>
                </a:cubicBezTo>
                <a:cubicBezTo>
                  <a:pt x="3071" y="3053"/>
                  <a:pt x="3109" y="3147"/>
                  <a:pt x="3202" y="3278"/>
                </a:cubicBezTo>
                <a:lnTo>
                  <a:pt x="3352" y="3484"/>
                </a:lnTo>
                <a:cubicBezTo>
                  <a:pt x="3390" y="3521"/>
                  <a:pt x="3427" y="3559"/>
                  <a:pt x="3446" y="3596"/>
                </a:cubicBezTo>
                <a:lnTo>
                  <a:pt x="3333" y="3578"/>
                </a:lnTo>
                <a:lnTo>
                  <a:pt x="3333" y="3578"/>
                </a:lnTo>
                <a:cubicBezTo>
                  <a:pt x="3446" y="3671"/>
                  <a:pt x="3521" y="3709"/>
                  <a:pt x="3671" y="3858"/>
                </a:cubicBezTo>
                <a:cubicBezTo>
                  <a:pt x="3729" y="3931"/>
                  <a:pt x="3730" y="3959"/>
                  <a:pt x="3702" y="3959"/>
                </a:cubicBezTo>
                <a:cubicBezTo>
                  <a:pt x="3694" y="3959"/>
                  <a:pt x="3683" y="3956"/>
                  <a:pt x="3671" y="3952"/>
                </a:cubicBezTo>
                <a:lnTo>
                  <a:pt x="3650" y="3938"/>
                </a:lnTo>
                <a:lnTo>
                  <a:pt x="3650" y="3938"/>
                </a:lnTo>
                <a:cubicBezTo>
                  <a:pt x="3694" y="3968"/>
                  <a:pt x="3724" y="3991"/>
                  <a:pt x="3708" y="3991"/>
                </a:cubicBezTo>
                <a:cubicBezTo>
                  <a:pt x="3697" y="3991"/>
                  <a:pt x="3663" y="3980"/>
                  <a:pt x="3596" y="3952"/>
                </a:cubicBezTo>
                <a:cubicBezTo>
                  <a:pt x="3465" y="3877"/>
                  <a:pt x="3315" y="3821"/>
                  <a:pt x="3165" y="3765"/>
                </a:cubicBezTo>
                <a:cubicBezTo>
                  <a:pt x="2847" y="3615"/>
                  <a:pt x="2435" y="3446"/>
                  <a:pt x="1948" y="3259"/>
                </a:cubicBezTo>
                <a:lnTo>
                  <a:pt x="1891" y="3240"/>
                </a:lnTo>
                <a:lnTo>
                  <a:pt x="1835" y="3222"/>
                </a:lnTo>
                <a:lnTo>
                  <a:pt x="1742" y="3184"/>
                </a:lnTo>
                <a:cubicBezTo>
                  <a:pt x="1704" y="3166"/>
                  <a:pt x="1667" y="3147"/>
                  <a:pt x="1629" y="3128"/>
                </a:cubicBezTo>
                <a:cubicBezTo>
                  <a:pt x="1623" y="3122"/>
                  <a:pt x="1621" y="3120"/>
                  <a:pt x="1624" y="3120"/>
                </a:cubicBezTo>
                <a:cubicBezTo>
                  <a:pt x="1629" y="3120"/>
                  <a:pt x="1654" y="3128"/>
                  <a:pt x="1704" y="3128"/>
                </a:cubicBezTo>
                <a:cubicBezTo>
                  <a:pt x="1768" y="3141"/>
                  <a:pt x="1875" y="3179"/>
                  <a:pt x="1890" y="3179"/>
                </a:cubicBezTo>
                <a:cubicBezTo>
                  <a:pt x="1897" y="3179"/>
                  <a:pt x="1883" y="3171"/>
                  <a:pt x="1835" y="3147"/>
                </a:cubicBezTo>
                <a:cubicBezTo>
                  <a:pt x="1573" y="3072"/>
                  <a:pt x="1311" y="2997"/>
                  <a:pt x="1068" y="2941"/>
                </a:cubicBezTo>
                <a:cubicBezTo>
                  <a:pt x="899" y="2885"/>
                  <a:pt x="936" y="2885"/>
                  <a:pt x="955" y="2885"/>
                </a:cubicBezTo>
                <a:cubicBezTo>
                  <a:pt x="790" y="2843"/>
                  <a:pt x="715" y="2830"/>
                  <a:pt x="676" y="2830"/>
                </a:cubicBezTo>
                <a:cubicBezTo>
                  <a:pt x="644" y="2830"/>
                  <a:pt x="635" y="2839"/>
                  <a:pt x="618" y="2847"/>
                </a:cubicBezTo>
                <a:cubicBezTo>
                  <a:pt x="599" y="2847"/>
                  <a:pt x="524" y="2847"/>
                  <a:pt x="94" y="2754"/>
                </a:cubicBezTo>
                <a:cubicBezTo>
                  <a:pt x="84" y="2763"/>
                  <a:pt x="75" y="2768"/>
                  <a:pt x="68" y="2768"/>
                </a:cubicBezTo>
                <a:cubicBezTo>
                  <a:pt x="61" y="2768"/>
                  <a:pt x="56" y="2763"/>
                  <a:pt x="56" y="2754"/>
                </a:cubicBezTo>
                <a:lnTo>
                  <a:pt x="0" y="2754"/>
                </a:lnTo>
                <a:lnTo>
                  <a:pt x="19" y="2791"/>
                </a:lnTo>
                <a:cubicBezTo>
                  <a:pt x="56" y="2847"/>
                  <a:pt x="94" y="2903"/>
                  <a:pt x="131" y="2978"/>
                </a:cubicBezTo>
                <a:cubicBezTo>
                  <a:pt x="206" y="3128"/>
                  <a:pt x="300" y="3315"/>
                  <a:pt x="431" y="3540"/>
                </a:cubicBezTo>
                <a:cubicBezTo>
                  <a:pt x="487" y="3634"/>
                  <a:pt x="562" y="3765"/>
                  <a:pt x="637" y="3896"/>
                </a:cubicBezTo>
                <a:cubicBezTo>
                  <a:pt x="712" y="4008"/>
                  <a:pt x="805" y="4121"/>
                  <a:pt x="899" y="4252"/>
                </a:cubicBezTo>
                <a:cubicBezTo>
                  <a:pt x="1030" y="4439"/>
                  <a:pt x="1180" y="4608"/>
                  <a:pt x="1348" y="4757"/>
                </a:cubicBezTo>
                <a:cubicBezTo>
                  <a:pt x="1381" y="4806"/>
                  <a:pt x="1385" y="4822"/>
                  <a:pt x="1376" y="4822"/>
                </a:cubicBezTo>
                <a:cubicBezTo>
                  <a:pt x="1357" y="4822"/>
                  <a:pt x="1284" y="4760"/>
                  <a:pt x="1261" y="4760"/>
                </a:cubicBezTo>
                <a:cubicBezTo>
                  <a:pt x="1255" y="4760"/>
                  <a:pt x="1252" y="4765"/>
                  <a:pt x="1255" y="4776"/>
                </a:cubicBezTo>
                <a:cubicBezTo>
                  <a:pt x="1648" y="5188"/>
                  <a:pt x="1835" y="5357"/>
                  <a:pt x="2004" y="5506"/>
                </a:cubicBezTo>
                <a:cubicBezTo>
                  <a:pt x="2154" y="5656"/>
                  <a:pt x="2322" y="5787"/>
                  <a:pt x="2678" y="6087"/>
                </a:cubicBezTo>
                <a:cubicBezTo>
                  <a:pt x="2865" y="6274"/>
                  <a:pt x="3034" y="6461"/>
                  <a:pt x="3221" y="6667"/>
                </a:cubicBezTo>
                <a:cubicBezTo>
                  <a:pt x="3115" y="6540"/>
                  <a:pt x="3087" y="6487"/>
                  <a:pt x="3114" y="6487"/>
                </a:cubicBezTo>
                <a:cubicBezTo>
                  <a:pt x="3181" y="6487"/>
                  <a:pt x="3595" y="6817"/>
                  <a:pt x="3970" y="7098"/>
                </a:cubicBezTo>
                <a:lnTo>
                  <a:pt x="3914" y="7042"/>
                </a:lnTo>
                <a:lnTo>
                  <a:pt x="3914" y="7042"/>
                </a:lnTo>
                <a:lnTo>
                  <a:pt x="4082" y="7192"/>
                </a:lnTo>
                <a:lnTo>
                  <a:pt x="3970" y="7098"/>
                </a:lnTo>
                <a:lnTo>
                  <a:pt x="4045" y="7192"/>
                </a:lnTo>
                <a:lnTo>
                  <a:pt x="4176" y="7285"/>
                </a:lnTo>
                <a:lnTo>
                  <a:pt x="4569" y="7641"/>
                </a:lnTo>
                <a:cubicBezTo>
                  <a:pt x="4567" y="7643"/>
                  <a:pt x="4564" y="7644"/>
                  <a:pt x="4560" y="7644"/>
                </a:cubicBezTo>
                <a:cubicBezTo>
                  <a:pt x="4523" y="7644"/>
                  <a:pt x="4406" y="7575"/>
                  <a:pt x="4288" y="7491"/>
                </a:cubicBezTo>
                <a:lnTo>
                  <a:pt x="4045" y="7192"/>
                </a:lnTo>
                <a:cubicBezTo>
                  <a:pt x="3857" y="7082"/>
                  <a:pt x="3669" y="6972"/>
                  <a:pt x="3613" y="6972"/>
                </a:cubicBezTo>
                <a:cubicBezTo>
                  <a:pt x="3602" y="6972"/>
                  <a:pt x="3596" y="6977"/>
                  <a:pt x="3596" y="6986"/>
                </a:cubicBezTo>
                <a:cubicBezTo>
                  <a:pt x="3652" y="7023"/>
                  <a:pt x="3764" y="7117"/>
                  <a:pt x="3877" y="7211"/>
                </a:cubicBezTo>
                <a:cubicBezTo>
                  <a:pt x="3822" y="7183"/>
                  <a:pt x="3787" y="7166"/>
                  <a:pt x="3780" y="7166"/>
                </a:cubicBezTo>
                <a:cubicBezTo>
                  <a:pt x="3777" y="7166"/>
                  <a:pt x="3778" y="7168"/>
                  <a:pt x="3783" y="7173"/>
                </a:cubicBezTo>
                <a:cubicBezTo>
                  <a:pt x="3858" y="7248"/>
                  <a:pt x="3951" y="7304"/>
                  <a:pt x="4045" y="7379"/>
                </a:cubicBezTo>
                <a:lnTo>
                  <a:pt x="4139" y="7585"/>
                </a:lnTo>
                <a:lnTo>
                  <a:pt x="4214" y="7604"/>
                </a:lnTo>
                <a:cubicBezTo>
                  <a:pt x="4532" y="7922"/>
                  <a:pt x="4832" y="8259"/>
                  <a:pt x="5150" y="8578"/>
                </a:cubicBezTo>
                <a:lnTo>
                  <a:pt x="5712" y="9046"/>
                </a:lnTo>
                <a:cubicBezTo>
                  <a:pt x="5880" y="9214"/>
                  <a:pt x="6068" y="9383"/>
                  <a:pt x="6255" y="9551"/>
                </a:cubicBezTo>
                <a:cubicBezTo>
                  <a:pt x="6461" y="9739"/>
                  <a:pt x="6629" y="9945"/>
                  <a:pt x="6835" y="10169"/>
                </a:cubicBezTo>
                <a:cubicBezTo>
                  <a:pt x="6948" y="10300"/>
                  <a:pt x="7023" y="10431"/>
                  <a:pt x="7135" y="10563"/>
                </a:cubicBezTo>
                <a:cubicBezTo>
                  <a:pt x="7247" y="10694"/>
                  <a:pt x="7341" y="10843"/>
                  <a:pt x="7435" y="10993"/>
                </a:cubicBezTo>
                <a:cubicBezTo>
                  <a:pt x="7351" y="10890"/>
                  <a:pt x="7307" y="10856"/>
                  <a:pt x="7282" y="10856"/>
                </a:cubicBezTo>
                <a:cubicBezTo>
                  <a:pt x="7233" y="10856"/>
                  <a:pt x="7253" y="10981"/>
                  <a:pt x="7191" y="10993"/>
                </a:cubicBezTo>
                <a:cubicBezTo>
                  <a:pt x="7079" y="10731"/>
                  <a:pt x="6948" y="10506"/>
                  <a:pt x="6760" y="10300"/>
                </a:cubicBezTo>
                <a:cubicBezTo>
                  <a:pt x="6548" y="10052"/>
                  <a:pt x="6318" y="9788"/>
                  <a:pt x="6072" y="9506"/>
                </a:cubicBezTo>
                <a:lnTo>
                  <a:pt x="6072" y="9506"/>
                </a:lnTo>
                <a:cubicBezTo>
                  <a:pt x="6202" y="9656"/>
                  <a:pt x="6230" y="9703"/>
                  <a:pt x="6213" y="9703"/>
                </a:cubicBezTo>
                <a:cubicBezTo>
                  <a:pt x="6200" y="9703"/>
                  <a:pt x="6162" y="9676"/>
                  <a:pt x="6124" y="9645"/>
                </a:cubicBezTo>
                <a:lnTo>
                  <a:pt x="6124" y="9645"/>
                </a:lnTo>
                <a:cubicBezTo>
                  <a:pt x="6442" y="9982"/>
                  <a:pt x="6742" y="10338"/>
                  <a:pt x="7023" y="10712"/>
                </a:cubicBezTo>
                <a:cubicBezTo>
                  <a:pt x="6929" y="10712"/>
                  <a:pt x="7135" y="10975"/>
                  <a:pt x="7247" y="11293"/>
                </a:cubicBezTo>
                <a:cubicBezTo>
                  <a:pt x="7247" y="11259"/>
                  <a:pt x="7255" y="11243"/>
                  <a:pt x="7269" y="11243"/>
                </a:cubicBezTo>
                <a:cubicBezTo>
                  <a:pt x="7316" y="11243"/>
                  <a:pt x="7431" y="11422"/>
                  <a:pt x="7547" y="11667"/>
                </a:cubicBezTo>
                <a:lnTo>
                  <a:pt x="7734" y="12117"/>
                </a:lnTo>
                <a:cubicBezTo>
                  <a:pt x="7790" y="12229"/>
                  <a:pt x="7828" y="12342"/>
                  <a:pt x="7865" y="12454"/>
                </a:cubicBezTo>
                <a:cubicBezTo>
                  <a:pt x="7809" y="12417"/>
                  <a:pt x="7772" y="12360"/>
                  <a:pt x="7753" y="12323"/>
                </a:cubicBezTo>
                <a:lnTo>
                  <a:pt x="7753" y="12323"/>
                </a:lnTo>
                <a:lnTo>
                  <a:pt x="7828" y="12473"/>
                </a:lnTo>
                <a:lnTo>
                  <a:pt x="7865" y="12585"/>
                </a:lnTo>
                <a:lnTo>
                  <a:pt x="7903" y="12641"/>
                </a:lnTo>
                <a:lnTo>
                  <a:pt x="7903" y="12679"/>
                </a:lnTo>
                <a:cubicBezTo>
                  <a:pt x="7772" y="12623"/>
                  <a:pt x="7641" y="12566"/>
                  <a:pt x="7528" y="12491"/>
                </a:cubicBezTo>
                <a:lnTo>
                  <a:pt x="7528" y="12491"/>
                </a:lnTo>
                <a:cubicBezTo>
                  <a:pt x="7621" y="12538"/>
                  <a:pt x="7688" y="12571"/>
                  <a:pt x="7719" y="12571"/>
                </a:cubicBezTo>
                <a:cubicBezTo>
                  <a:pt x="7726" y="12571"/>
                  <a:pt x="7731" y="12570"/>
                  <a:pt x="7734" y="12566"/>
                </a:cubicBezTo>
                <a:cubicBezTo>
                  <a:pt x="7547" y="12491"/>
                  <a:pt x="7378" y="12417"/>
                  <a:pt x="7229" y="12323"/>
                </a:cubicBezTo>
                <a:lnTo>
                  <a:pt x="7079" y="12248"/>
                </a:lnTo>
                <a:lnTo>
                  <a:pt x="6948" y="12192"/>
                </a:lnTo>
                <a:cubicBezTo>
                  <a:pt x="6907" y="12164"/>
                  <a:pt x="6885" y="12147"/>
                  <a:pt x="6899" y="12147"/>
                </a:cubicBezTo>
                <a:cubicBezTo>
                  <a:pt x="6904" y="12147"/>
                  <a:pt x="6914" y="12149"/>
                  <a:pt x="6929" y="12154"/>
                </a:cubicBezTo>
                <a:lnTo>
                  <a:pt x="7097" y="12229"/>
                </a:lnTo>
                <a:cubicBezTo>
                  <a:pt x="6798" y="12079"/>
                  <a:pt x="6423" y="11911"/>
                  <a:pt x="6011" y="11742"/>
                </a:cubicBezTo>
                <a:lnTo>
                  <a:pt x="5693" y="11611"/>
                </a:lnTo>
                <a:lnTo>
                  <a:pt x="5318" y="11443"/>
                </a:lnTo>
                <a:cubicBezTo>
                  <a:pt x="5019" y="11330"/>
                  <a:pt x="4738" y="11237"/>
                  <a:pt x="4457" y="11124"/>
                </a:cubicBezTo>
                <a:lnTo>
                  <a:pt x="4420" y="11162"/>
                </a:lnTo>
                <a:cubicBezTo>
                  <a:pt x="4420" y="11181"/>
                  <a:pt x="4420" y="11199"/>
                  <a:pt x="4420" y="11237"/>
                </a:cubicBezTo>
                <a:cubicBezTo>
                  <a:pt x="4420" y="11274"/>
                  <a:pt x="4420" y="11330"/>
                  <a:pt x="4401" y="11368"/>
                </a:cubicBezTo>
                <a:cubicBezTo>
                  <a:pt x="4401" y="11480"/>
                  <a:pt x="4401" y="11555"/>
                  <a:pt x="4382" y="11649"/>
                </a:cubicBezTo>
                <a:cubicBezTo>
                  <a:pt x="4382" y="11742"/>
                  <a:pt x="4382" y="11817"/>
                  <a:pt x="4420" y="11892"/>
                </a:cubicBezTo>
                <a:cubicBezTo>
                  <a:pt x="4420" y="11967"/>
                  <a:pt x="4438" y="12042"/>
                  <a:pt x="4476" y="12117"/>
                </a:cubicBezTo>
                <a:cubicBezTo>
                  <a:pt x="4494" y="12192"/>
                  <a:pt x="4532" y="12248"/>
                  <a:pt x="4551" y="12304"/>
                </a:cubicBezTo>
                <a:cubicBezTo>
                  <a:pt x="4569" y="12360"/>
                  <a:pt x="4588" y="12379"/>
                  <a:pt x="4626" y="12417"/>
                </a:cubicBezTo>
                <a:cubicBezTo>
                  <a:pt x="4644" y="12454"/>
                  <a:pt x="4682" y="12491"/>
                  <a:pt x="4719" y="12529"/>
                </a:cubicBezTo>
                <a:cubicBezTo>
                  <a:pt x="4682" y="12510"/>
                  <a:pt x="4644" y="12510"/>
                  <a:pt x="4607" y="12473"/>
                </a:cubicBezTo>
                <a:cubicBezTo>
                  <a:pt x="4551" y="12454"/>
                  <a:pt x="4513" y="12417"/>
                  <a:pt x="4457" y="12379"/>
                </a:cubicBezTo>
                <a:lnTo>
                  <a:pt x="4457" y="12379"/>
                </a:lnTo>
                <a:cubicBezTo>
                  <a:pt x="4682" y="12679"/>
                  <a:pt x="4981" y="12922"/>
                  <a:pt x="5318" y="13109"/>
                </a:cubicBezTo>
                <a:cubicBezTo>
                  <a:pt x="5431" y="13166"/>
                  <a:pt x="5543" y="13240"/>
                  <a:pt x="5674" y="13297"/>
                </a:cubicBezTo>
                <a:cubicBezTo>
                  <a:pt x="5862" y="13409"/>
                  <a:pt x="6049" y="13521"/>
                  <a:pt x="6255" y="13652"/>
                </a:cubicBezTo>
                <a:cubicBezTo>
                  <a:pt x="6236" y="13690"/>
                  <a:pt x="6199" y="13709"/>
                  <a:pt x="6161" y="13727"/>
                </a:cubicBezTo>
                <a:cubicBezTo>
                  <a:pt x="6142" y="13737"/>
                  <a:pt x="6119" y="13741"/>
                  <a:pt x="6096" y="13741"/>
                </a:cubicBezTo>
                <a:cubicBezTo>
                  <a:pt x="6072" y="13741"/>
                  <a:pt x="6049" y="13737"/>
                  <a:pt x="6030" y="13727"/>
                </a:cubicBezTo>
                <a:cubicBezTo>
                  <a:pt x="5993" y="13709"/>
                  <a:pt x="5936" y="13709"/>
                  <a:pt x="5899" y="13690"/>
                </a:cubicBezTo>
                <a:cubicBezTo>
                  <a:pt x="5880" y="13690"/>
                  <a:pt x="5862" y="13671"/>
                  <a:pt x="5843" y="13671"/>
                </a:cubicBezTo>
                <a:cubicBezTo>
                  <a:pt x="5805" y="13671"/>
                  <a:pt x="5749" y="13615"/>
                  <a:pt x="5693" y="13596"/>
                </a:cubicBezTo>
                <a:lnTo>
                  <a:pt x="5693" y="13596"/>
                </a:lnTo>
                <a:cubicBezTo>
                  <a:pt x="5843" y="13709"/>
                  <a:pt x="5862" y="13709"/>
                  <a:pt x="5936" y="13765"/>
                </a:cubicBezTo>
                <a:lnTo>
                  <a:pt x="5899" y="13896"/>
                </a:lnTo>
                <a:cubicBezTo>
                  <a:pt x="5880" y="13933"/>
                  <a:pt x="5880" y="13990"/>
                  <a:pt x="5862" y="14027"/>
                </a:cubicBezTo>
                <a:cubicBezTo>
                  <a:pt x="5843" y="14083"/>
                  <a:pt x="5805" y="14121"/>
                  <a:pt x="5787" y="14177"/>
                </a:cubicBezTo>
                <a:cubicBezTo>
                  <a:pt x="5850" y="14101"/>
                  <a:pt x="5964" y="13983"/>
                  <a:pt x="6015" y="13983"/>
                </a:cubicBezTo>
                <a:cubicBezTo>
                  <a:pt x="6039" y="13983"/>
                  <a:pt x="6048" y="14010"/>
                  <a:pt x="6030" y="14083"/>
                </a:cubicBezTo>
                <a:cubicBezTo>
                  <a:pt x="5918" y="14233"/>
                  <a:pt x="5768" y="14364"/>
                  <a:pt x="5618" y="14476"/>
                </a:cubicBezTo>
                <a:cubicBezTo>
                  <a:pt x="5581" y="14514"/>
                  <a:pt x="5506" y="14551"/>
                  <a:pt x="5412" y="14626"/>
                </a:cubicBezTo>
                <a:cubicBezTo>
                  <a:pt x="5337" y="14682"/>
                  <a:pt x="5281" y="14739"/>
                  <a:pt x="5225" y="14814"/>
                </a:cubicBezTo>
                <a:cubicBezTo>
                  <a:pt x="5169" y="14907"/>
                  <a:pt x="5131" y="15001"/>
                  <a:pt x="5131" y="15094"/>
                </a:cubicBezTo>
                <a:cubicBezTo>
                  <a:pt x="5131" y="15057"/>
                  <a:pt x="5150" y="15038"/>
                  <a:pt x="5169" y="15038"/>
                </a:cubicBezTo>
                <a:cubicBezTo>
                  <a:pt x="5187" y="15038"/>
                  <a:pt x="5187" y="15076"/>
                  <a:pt x="5225" y="15113"/>
                </a:cubicBezTo>
                <a:cubicBezTo>
                  <a:pt x="5244" y="15244"/>
                  <a:pt x="5337" y="15413"/>
                  <a:pt x="5412" y="15600"/>
                </a:cubicBezTo>
                <a:cubicBezTo>
                  <a:pt x="5402" y="15590"/>
                  <a:pt x="5391" y="15587"/>
                  <a:pt x="5379" y="15587"/>
                </a:cubicBezTo>
                <a:cubicBezTo>
                  <a:pt x="5350" y="15587"/>
                  <a:pt x="5317" y="15608"/>
                  <a:pt x="5284" y="15608"/>
                </a:cubicBezTo>
                <a:cubicBezTo>
                  <a:pt x="5268" y="15608"/>
                  <a:pt x="5251" y="15602"/>
                  <a:pt x="5237" y="15585"/>
                </a:cubicBezTo>
                <a:lnTo>
                  <a:pt x="5237" y="15585"/>
                </a:lnTo>
                <a:cubicBezTo>
                  <a:pt x="5391" y="15882"/>
                  <a:pt x="5575" y="16151"/>
                  <a:pt x="5789" y="16418"/>
                </a:cubicBezTo>
                <a:lnTo>
                  <a:pt x="5789" y="16418"/>
                </a:lnTo>
                <a:cubicBezTo>
                  <a:pt x="5759" y="16383"/>
                  <a:pt x="5736" y="16368"/>
                  <a:pt x="5721" y="16368"/>
                </a:cubicBezTo>
                <a:cubicBezTo>
                  <a:pt x="5673" y="16368"/>
                  <a:pt x="5702" y="16527"/>
                  <a:pt x="5768" y="16686"/>
                </a:cubicBezTo>
                <a:cubicBezTo>
                  <a:pt x="5768" y="16680"/>
                  <a:pt x="5769" y="16677"/>
                  <a:pt x="5771" y="16677"/>
                </a:cubicBezTo>
                <a:cubicBezTo>
                  <a:pt x="5790" y="16677"/>
                  <a:pt x="5878" y="16863"/>
                  <a:pt x="6011" y="17079"/>
                </a:cubicBezTo>
                <a:cubicBezTo>
                  <a:pt x="6161" y="17323"/>
                  <a:pt x="6348" y="17585"/>
                  <a:pt x="6423" y="17716"/>
                </a:cubicBezTo>
                <a:lnTo>
                  <a:pt x="6199" y="17323"/>
                </a:lnTo>
                <a:lnTo>
                  <a:pt x="6199" y="17323"/>
                </a:lnTo>
                <a:cubicBezTo>
                  <a:pt x="6405" y="17660"/>
                  <a:pt x="6685" y="17978"/>
                  <a:pt x="6985" y="18259"/>
                </a:cubicBezTo>
                <a:cubicBezTo>
                  <a:pt x="7285" y="18521"/>
                  <a:pt x="7566" y="18821"/>
                  <a:pt x="7828" y="19139"/>
                </a:cubicBezTo>
                <a:cubicBezTo>
                  <a:pt x="7784" y="19103"/>
                  <a:pt x="7712" y="19069"/>
                  <a:pt x="7665" y="19069"/>
                </a:cubicBezTo>
                <a:cubicBezTo>
                  <a:pt x="7590" y="19069"/>
                  <a:pt x="7576" y="19153"/>
                  <a:pt x="7828" y="19439"/>
                </a:cubicBezTo>
                <a:cubicBezTo>
                  <a:pt x="7959" y="19551"/>
                  <a:pt x="8277" y="19757"/>
                  <a:pt x="8671" y="20057"/>
                </a:cubicBezTo>
                <a:cubicBezTo>
                  <a:pt x="8970" y="20394"/>
                  <a:pt x="9270" y="20712"/>
                  <a:pt x="9607" y="21049"/>
                </a:cubicBezTo>
                <a:cubicBezTo>
                  <a:pt x="9120" y="20675"/>
                  <a:pt x="8577" y="20244"/>
                  <a:pt x="8221" y="19926"/>
                </a:cubicBezTo>
                <a:lnTo>
                  <a:pt x="8221" y="19926"/>
                </a:lnTo>
                <a:cubicBezTo>
                  <a:pt x="8371" y="20151"/>
                  <a:pt x="8539" y="20375"/>
                  <a:pt x="8745" y="20563"/>
                </a:cubicBezTo>
                <a:cubicBezTo>
                  <a:pt x="8769" y="20600"/>
                  <a:pt x="8774" y="20616"/>
                  <a:pt x="8765" y="20616"/>
                </a:cubicBezTo>
                <a:cubicBezTo>
                  <a:pt x="8724" y="20616"/>
                  <a:pt x="8403" y="20292"/>
                  <a:pt x="8296" y="20169"/>
                </a:cubicBezTo>
                <a:lnTo>
                  <a:pt x="8296" y="20169"/>
                </a:lnTo>
                <a:cubicBezTo>
                  <a:pt x="8652" y="20581"/>
                  <a:pt x="9008" y="20975"/>
                  <a:pt x="9382" y="21368"/>
                </a:cubicBezTo>
                <a:cubicBezTo>
                  <a:pt x="9383" y="21363"/>
                  <a:pt x="9386" y="21361"/>
                  <a:pt x="9391" y="21361"/>
                </a:cubicBezTo>
                <a:cubicBezTo>
                  <a:pt x="9482" y="21361"/>
                  <a:pt x="10238" y="22124"/>
                  <a:pt x="10329" y="22124"/>
                </a:cubicBezTo>
                <a:cubicBezTo>
                  <a:pt x="10333" y="22124"/>
                  <a:pt x="10336" y="22121"/>
                  <a:pt x="10337" y="22117"/>
                </a:cubicBezTo>
                <a:cubicBezTo>
                  <a:pt x="9906" y="21724"/>
                  <a:pt x="9457" y="21312"/>
                  <a:pt x="9026" y="20900"/>
                </a:cubicBezTo>
                <a:cubicBezTo>
                  <a:pt x="9029" y="20894"/>
                  <a:pt x="9034" y="20891"/>
                  <a:pt x="9042" y="20891"/>
                </a:cubicBezTo>
                <a:cubicBezTo>
                  <a:pt x="9169" y="20891"/>
                  <a:pt x="9992" y="21566"/>
                  <a:pt x="10749" y="22323"/>
                </a:cubicBezTo>
                <a:cubicBezTo>
                  <a:pt x="10799" y="22395"/>
                  <a:pt x="10795" y="22419"/>
                  <a:pt x="10764" y="22419"/>
                </a:cubicBezTo>
                <a:cubicBezTo>
                  <a:pt x="10697" y="22419"/>
                  <a:pt x="10501" y="22301"/>
                  <a:pt x="10457" y="22301"/>
                </a:cubicBezTo>
                <a:cubicBezTo>
                  <a:pt x="10453" y="22301"/>
                  <a:pt x="10451" y="22302"/>
                  <a:pt x="10450" y="22304"/>
                </a:cubicBezTo>
                <a:cubicBezTo>
                  <a:pt x="10768" y="22566"/>
                  <a:pt x="11049" y="22847"/>
                  <a:pt x="11330" y="23147"/>
                </a:cubicBezTo>
                <a:lnTo>
                  <a:pt x="10936" y="22847"/>
                </a:lnTo>
                <a:lnTo>
                  <a:pt x="10936" y="22847"/>
                </a:lnTo>
                <a:cubicBezTo>
                  <a:pt x="11367" y="23315"/>
                  <a:pt x="11779" y="23503"/>
                  <a:pt x="12266" y="24102"/>
                </a:cubicBezTo>
                <a:cubicBezTo>
                  <a:pt x="12453" y="24289"/>
                  <a:pt x="12734" y="24720"/>
                  <a:pt x="12809" y="24720"/>
                </a:cubicBezTo>
                <a:cubicBezTo>
                  <a:pt x="12678" y="24495"/>
                  <a:pt x="12697" y="24327"/>
                  <a:pt x="12772" y="24252"/>
                </a:cubicBezTo>
                <a:lnTo>
                  <a:pt x="12772" y="24252"/>
                </a:lnTo>
                <a:cubicBezTo>
                  <a:pt x="12996" y="24476"/>
                  <a:pt x="13221" y="24682"/>
                  <a:pt x="13427" y="24907"/>
                </a:cubicBezTo>
                <a:lnTo>
                  <a:pt x="13371" y="24907"/>
                </a:lnTo>
                <a:lnTo>
                  <a:pt x="13502" y="25020"/>
                </a:lnTo>
                <a:lnTo>
                  <a:pt x="13521" y="25001"/>
                </a:lnTo>
                <a:cubicBezTo>
                  <a:pt x="13745" y="25226"/>
                  <a:pt x="13951" y="25432"/>
                  <a:pt x="14157" y="25656"/>
                </a:cubicBezTo>
                <a:cubicBezTo>
                  <a:pt x="14157" y="25667"/>
                  <a:pt x="14151" y="25672"/>
                  <a:pt x="14141" y="25672"/>
                </a:cubicBezTo>
                <a:cubicBezTo>
                  <a:pt x="14065" y="25672"/>
                  <a:pt x="13757" y="25432"/>
                  <a:pt x="13691" y="25432"/>
                </a:cubicBezTo>
                <a:cubicBezTo>
                  <a:pt x="13672" y="25432"/>
                  <a:pt x="13674" y="25453"/>
                  <a:pt x="13708" y="25506"/>
                </a:cubicBezTo>
                <a:cubicBezTo>
                  <a:pt x="13820" y="25581"/>
                  <a:pt x="13933" y="25638"/>
                  <a:pt x="14026" y="25731"/>
                </a:cubicBezTo>
                <a:cubicBezTo>
                  <a:pt x="14195" y="25937"/>
                  <a:pt x="13877" y="25694"/>
                  <a:pt x="14307" y="26106"/>
                </a:cubicBezTo>
                <a:cubicBezTo>
                  <a:pt x="14400" y="26132"/>
                  <a:pt x="14770" y="26567"/>
                  <a:pt x="14786" y="26567"/>
                </a:cubicBezTo>
                <a:cubicBezTo>
                  <a:pt x="14792" y="26567"/>
                  <a:pt x="14736" y="26490"/>
                  <a:pt x="14569" y="26274"/>
                </a:cubicBezTo>
                <a:lnTo>
                  <a:pt x="14569" y="26274"/>
                </a:lnTo>
                <a:cubicBezTo>
                  <a:pt x="14981" y="26686"/>
                  <a:pt x="14963" y="26742"/>
                  <a:pt x="15431" y="27248"/>
                </a:cubicBezTo>
                <a:cubicBezTo>
                  <a:pt x="15419" y="27220"/>
                  <a:pt x="15421" y="27208"/>
                  <a:pt x="15436" y="27208"/>
                </a:cubicBezTo>
                <a:cubicBezTo>
                  <a:pt x="15488" y="27208"/>
                  <a:pt x="15704" y="27382"/>
                  <a:pt x="15955" y="27604"/>
                </a:cubicBezTo>
                <a:cubicBezTo>
                  <a:pt x="16105" y="27791"/>
                  <a:pt x="16274" y="27978"/>
                  <a:pt x="16442" y="28184"/>
                </a:cubicBezTo>
                <a:lnTo>
                  <a:pt x="16442" y="28203"/>
                </a:lnTo>
                <a:cubicBezTo>
                  <a:pt x="17210" y="29139"/>
                  <a:pt x="17566" y="29664"/>
                  <a:pt x="18240" y="30544"/>
                </a:cubicBezTo>
                <a:cubicBezTo>
                  <a:pt x="18271" y="30607"/>
                  <a:pt x="18490" y="30937"/>
                  <a:pt x="18456" y="30937"/>
                </a:cubicBezTo>
                <a:cubicBezTo>
                  <a:pt x="18450" y="30937"/>
                  <a:pt x="18435" y="30926"/>
                  <a:pt x="18408" y="30900"/>
                </a:cubicBezTo>
                <a:lnTo>
                  <a:pt x="18408" y="30900"/>
                </a:lnTo>
                <a:cubicBezTo>
                  <a:pt x="18558" y="31050"/>
                  <a:pt x="18708" y="31218"/>
                  <a:pt x="18839" y="31405"/>
                </a:cubicBezTo>
                <a:cubicBezTo>
                  <a:pt x="18903" y="31518"/>
                  <a:pt x="18922" y="31560"/>
                  <a:pt x="18914" y="31560"/>
                </a:cubicBezTo>
                <a:cubicBezTo>
                  <a:pt x="18890" y="31560"/>
                  <a:pt x="18592" y="31132"/>
                  <a:pt x="18558" y="31132"/>
                </a:cubicBezTo>
                <a:cubicBezTo>
                  <a:pt x="18549" y="31132"/>
                  <a:pt x="18558" y="31162"/>
                  <a:pt x="18596" y="31237"/>
                </a:cubicBezTo>
                <a:cubicBezTo>
                  <a:pt x="18671" y="31237"/>
                  <a:pt x="19176" y="31911"/>
                  <a:pt x="19495" y="32285"/>
                </a:cubicBezTo>
                <a:cubicBezTo>
                  <a:pt x="19476" y="32136"/>
                  <a:pt x="18858" y="31387"/>
                  <a:pt x="18521" y="31012"/>
                </a:cubicBezTo>
                <a:cubicBezTo>
                  <a:pt x="18525" y="31010"/>
                  <a:pt x="18531" y="31009"/>
                  <a:pt x="18537" y="31009"/>
                </a:cubicBezTo>
                <a:cubicBezTo>
                  <a:pt x="18582" y="31009"/>
                  <a:pt x="18671" y="31066"/>
                  <a:pt x="18802" y="31181"/>
                </a:cubicBezTo>
                <a:cubicBezTo>
                  <a:pt x="19495" y="32136"/>
                  <a:pt x="20206" y="33109"/>
                  <a:pt x="20862" y="34083"/>
                </a:cubicBezTo>
                <a:cubicBezTo>
                  <a:pt x="21292" y="34757"/>
                  <a:pt x="22435" y="36387"/>
                  <a:pt x="23015" y="37360"/>
                </a:cubicBezTo>
                <a:cubicBezTo>
                  <a:pt x="23128" y="37491"/>
                  <a:pt x="23277" y="37697"/>
                  <a:pt x="23333" y="37735"/>
                </a:cubicBezTo>
                <a:lnTo>
                  <a:pt x="25337" y="40825"/>
                </a:lnTo>
                <a:cubicBezTo>
                  <a:pt x="25506" y="41087"/>
                  <a:pt x="25656" y="41312"/>
                  <a:pt x="25768" y="41518"/>
                </a:cubicBezTo>
                <a:cubicBezTo>
                  <a:pt x="25749" y="41518"/>
                  <a:pt x="25749" y="41518"/>
                  <a:pt x="25749" y="41536"/>
                </a:cubicBezTo>
                <a:cubicBezTo>
                  <a:pt x="25843" y="41686"/>
                  <a:pt x="25936" y="41836"/>
                  <a:pt x="26049" y="41967"/>
                </a:cubicBezTo>
                <a:cubicBezTo>
                  <a:pt x="26068" y="42005"/>
                  <a:pt x="26105" y="42042"/>
                  <a:pt x="26124" y="42061"/>
                </a:cubicBezTo>
                <a:cubicBezTo>
                  <a:pt x="26111" y="42061"/>
                  <a:pt x="26049" y="41994"/>
                  <a:pt x="26031" y="41994"/>
                </a:cubicBezTo>
                <a:cubicBezTo>
                  <a:pt x="26022" y="41994"/>
                  <a:pt x="26024" y="42011"/>
                  <a:pt x="26049" y="42061"/>
                </a:cubicBezTo>
                <a:cubicBezTo>
                  <a:pt x="26124" y="42117"/>
                  <a:pt x="26180" y="42154"/>
                  <a:pt x="26236" y="42211"/>
                </a:cubicBezTo>
                <a:cubicBezTo>
                  <a:pt x="26480" y="42454"/>
                  <a:pt x="26723" y="42548"/>
                  <a:pt x="27229" y="42548"/>
                </a:cubicBezTo>
                <a:lnTo>
                  <a:pt x="27304" y="42548"/>
                </a:lnTo>
                <a:cubicBezTo>
                  <a:pt x="27491" y="42548"/>
                  <a:pt x="27678" y="42548"/>
                  <a:pt x="27922" y="42529"/>
                </a:cubicBezTo>
                <a:cubicBezTo>
                  <a:pt x="28015" y="42529"/>
                  <a:pt x="28128" y="42510"/>
                  <a:pt x="28221" y="42510"/>
                </a:cubicBezTo>
                <a:lnTo>
                  <a:pt x="28334" y="42510"/>
                </a:lnTo>
                <a:lnTo>
                  <a:pt x="28502" y="42435"/>
                </a:lnTo>
                <a:cubicBezTo>
                  <a:pt x="31143" y="42061"/>
                  <a:pt x="34551" y="40263"/>
                  <a:pt x="36667" y="39233"/>
                </a:cubicBezTo>
                <a:cubicBezTo>
                  <a:pt x="40599" y="37285"/>
                  <a:pt x="42453" y="33727"/>
                  <a:pt x="46835" y="31986"/>
                </a:cubicBezTo>
                <a:cubicBezTo>
                  <a:pt x="46742" y="31536"/>
                  <a:pt x="46555" y="31124"/>
                  <a:pt x="46311" y="30731"/>
                </a:cubicBezTo>
                <a:cubicBezTo>
                  <a:pt x="46236" y="30506"/>
                  <a:pt x="46143" y="30263"/>
                  <a:pt x="46217" y="30263"/>
                </a:cubicBezTo>
                <a:cubicBezTo>
                  <a:pt x="45749" y="29757"/>
                  <a:pt x="45225" y="28784"/>
                  <a:pt x="44307" y="28053"/>
                </a:cubicBezTo>
                <a:cubicBezTo>
                  <a:pt x="44272" y="28009"/>
                  <a:pt x="44264" y="27993"/>
                  <a:pt x="44271" y="27993"/>
                </a:cubicBezTo>
                <a:cubicBezTo>
                  <a:pt x="44290" y="27993"/>
                  <a:pt x="44408" y="28097"/>
                  <a:pt x="44428" y="28097"/>
                </a:cubicBezTo>
                <a:cubicBezTo>
                  <a:pt x="44433" y="28097"/>
                  <a:pt x="44431" y="28090"/>
                  <a:pt x="44420" y="28072"/>
                </a:cubicBezTo>
                <a:cubicBezTo>
                  <a:pt x="44083" y="27810"/>
                  <a:pt x="43802" y="27510"/>
                  <a:pt x="43540" y="27173"/>
                </a:cubicBezTo>
                <a:lnTo>
                  <a:pt x="43540" y="27173"/>
                </a:lnTo>
                <a:lnTo>
                  <a:pt x="43596" y="27211"/>
                </a:lnTo>
                <a:cubicBezTo>
                  <a:pt x="42397" y="25900"/>
                  <a:pt x="41910" y="25300"/>
                  <a:pt x="40450" y="23896"/>
                </a:cubicBezTo>
                <a:lnTo>
                  <a:pt x="40450" y="23896"/>
                </a:lnTo>
                <a:lnTo>
                  <a:pt x="40525" y="24027"/>
                </a:lnTo>
                <a:cubicBezTo>
                  <a:pt x="40206" y="23727"/>
                  <a:pt x="40150" y="23653"/>
                  <a:pt x="40019" y="23503"/>
                </a:cubicBezTo>
                <a:cubicBezTo>
                  <a:pt x="39968" y="23471"/>
                  <a:pt x="39941" y="23457"/>
                  <a:pt x="39930" y="23457"/>
                </a:cubicBezTo>
                <a:cubicBezTo>
                  <a:pt x="39860" y="23457"/>
                  <a:pt x="40642" y="24123"/>
                  <a:pt x="40568" y="24123"/>
                </a:cubicBezTo>
                <a:cubicBezTo>
                  <a:pt x="40558" y="24123"/>
                  <a:pt x="40533" y="24111"/>
                  <a:pt x="40487" y="24083"/>
                </a:cubicBezTo>
                <a:cubicBezTo>
                  <a:pt x="40094" y="23634"/>
                  <a:pt x="39663" y="23222"/>
                  <a:pt x="39214" y="22829"/>
                </a:cubicBezTo>
                <a:cubicBezTo>
                  <a:pt x="38652" y="22323"/>
                  <a:pt x="38109" y="21836"/>
                  <a:pt x="38015" y="21649"/>
                </a:cubicBezTo>
                <a:cubicBezTo>
                  <a:pt x="37868" y="21524"/>
                  <a:pt x="37815" y="21487"/>
                  <a:pt x="37800" y="21487"/>
                </a:cubicBezTo>
                <a:cubicBezTo>
                  <a:pt x="37780" y="21487"/>
                  <a:pt x="37837" y="21560"/>
                  <a:pt x="37820" y="21560"/>
                </a:cubicBezTo>
                <a:cubicBezTo>
                  <a:pt x="37807" y="21560"/>
                  <a:pt x="37755" y="21521"/>
                  <a:pt x="37603" y="21387"/>
                </a:cubicBezTo>
                <a:lnTo>
                  <a:pt x="37510" y="21237"/>
                </a:lnTo>
                <a:lnTo>
                  <a:pt x="37341" y="21162"/>
                </a:lnTo>
                <a:cubicBezTo>
                  <a:pt x="37004" y="20862"/>
                  <a:pt x="36873" y="20694"/>
                  <a:pt x="36892" y="20656"/>
                </a:cubicBezTo>
                <a:lnTo>
                  <a:pt x="36892" y="20656"/>
                </a:lnTo>
                <a:cubicBezTo>
                  <a:pt x="36966" y="20731"/>
                  <a:pt x="37116" y="20862"/>
                  <a:pt x="37210" y="20937"/>
                </a:cubicBezTo>
                <a:cubicBezTo>
                  <a:pt x="36835" y="20544"/>
                  <a:pt x="36105" y="19963"/>
                  <a:pt x="35880" y="19776"/>
                </a:cubicBezTo>
                <a:lnTo>
                  <a:pt x="35880" y="19776"/>
                </a:lnTo>
                <a:lnTo>
                  <a:pt x="36311" y="20169"/>
                </a:lnTo>
                <a:cubicBezTo>
                  <a:pt x="34907" y="19008"/>
                  <a:pt x="33240" y="17491"/>
                  <a:pt x="31910" y="16330"/>
                </a:cubicBezTo>
                <a:lnTo>
                  <a:pt x="31910" y="16330"/>
                </a:lnTo>
                <a:lnTo>
                  <a:pt x="31985" y="16424"/>
                </a:lnTo>
                <a:cubicBezTo>
                  <a:pt x="30974" y="15525"/>
                  <a:pt x="31236" y="15675"/>
                  <a:pt x="30187" y="14645"/>
                </a:cubicBezTo>
                <a:lnTo>
                  <a:pt x="30187" y="14645"/>
                </a:lnTo>
                <a:lnTo>
                  <a:pt x="30244" y="14664"/>
                </a:lnTo>
                <a:cubicBezTo>
                  <a:pt x="29963" y="14439"/>
                  <a:pt x="29701" y="14177"/>
                  <a:pt x="29457" y="13896"/>
                </a:cubicBezTo>
                <a:lnTo>
                  <a:pt x="29457" y="13896"/>
                </a:lnTo>
                <a:cubicBezTo>
                  <a:pt x="29498" y="13934"/>
                  <a:pt x="29518" y="13949"/>
                  <a:pt x="29524" y="13949"/>
                </a:cubicBezTo>
                <a:cubicBezTo>
                  <a:pt x="29552" y="13949"/>
                  <a:pt x="29268" y="13606"/>
                  <a:pt x="29299" y="13606"/>
                </a:cubicBezTo>
                <a:cubicBezTo>
                  <a:pt x="29307" y="13606"/>
                  <a:pt x="29337" y="13630"/>
                  <a:pt x="29401" y="13690"/>
                </a:cubicBezTo>
                <a:cubicBezTo>
                  <a:pt x="29026" y="13278"/>
                  <a:pt x="28614" y="12885"/>
                  <a:pt x="28184" y="12548"/>
                </a:cubicBezTo>
                <a:lnTo>
                  <a:pt x="28090" y="12342"/>
                </a:lnTo>
                <a:cubicBezTo>
                  <a:pt x="27790" y="12117"/>
                  <a:pt x="27547" y="11855"/>
                  <a:pt x="27304" y="11574"/>
                </a:cubicBezTo>
                <a:lnTo>
                  <a:pt x="27304" y="11574"/>
                </a:lnTo>
                <a:cubicBezTo>
                  <a:pt x="27401" y="11671"/>
                  <a:pt x="27442" y="11705"/>
                  <a:pt x="27452" y="11705"/>
                </a:cubicBezTo>
                <a:cubicBezTo>
                  <a:pt x="27477" y="11705"/>
                  <a:pt x="27332" y="11516"/>
                  <a:pt x="27357" y="11516"/>
                </a:cubicBezTo>
                <a:cubicBezTo>
                  <a:pt x="27369" y="11516"/>
                  <a:pt x="27415" y="11555"/>
                  <a:pt x="27528" y="11667"/>
                </a:cubicBezTo>
                <a:cubicBezTo>
                  <a:pt x="26629" y="10469"/>
                  <a:pt x="25955" y="10020"/>
                  <a:pt x="25599" y="9420"/>
                </a:cubicBezTo>
                <a:cubicBezTo>
                  <a:pt x="25521" y="9360"/>
                  <a:pt x="25479" y="9334"/>
                  <a:pt x="25464" y="9334"/>
                </a:cubicBezTo>
                <a:cubicBezTo>
                  <a:pt x="25377" y="9334"/>
                  <a:pt x="26199" y="10201"/>
                  <a:pt x="26180" y="10201"/>
                </a:cubicBezTo>
                <a:cubicBezTo>
                  <a:pt x="26178" y="10201"/>
                  <a:pt x="26166" y="10191"/>
                  <a:pt x="26142" y="10169"/>
                </a:cubicBezTo>
                <a:lnTo>
                  <a:pt x="26142" y="10169"/>
                </a:lnTo>
                <a:cubicBezTo>
                  <a:pt x="26169" y="10211"/>
                  <a:pt x="26176" y="10230"/>
                  <a:pt x="26166" y="10230"/>
                </a:cubicBezTo>
                <a:cubicBezTo>
                  <a:pt x="26116" y="10230"/>
                  <a:pt x="25623" y="9719"/>
                  <a:pt x="25356" y="9420"/>
                </a:cubicBezTo>
                <a:cubicBezTo>
                  <a:pt x="25038" y="9064"/>
                  <a:pt x="24944" y="8727"/>
                  <a:pt x="24064" y="7828"/>
                </a:cubicBezTo>
                <a:lnTo>
                  <a:pt x="24064" y="7828"/>
                </a:lnTo>
                <a:cubicBezTo>
                  <a:pt x="24132" y="7883"/>
                  <a:pt x="24161" y="7898"/>
                  <a:pt x="24200" y="7938"/>
                </a:cubicBezTo>
                <a:lnTo>
                  <a:pt x="24200" y="7938"/>
                </a:lnTo>
                <a:cubicBezTo>
                  <a:pt x="23908" y="7612"/>
                  <a:pt x="23539" y="7355"/>
                  <a:pt x="23221" y="6948"/>
                </a:cubicBezTo>
                <a:cubicBezTo>
                  <a:pt x="22940" y="6761"/>
                  <a:pt x="22716" y="6405"/>
                  <a:pt x="22547" y="6405"/>
                </a:cubicBezTo>
                <a:lnTo>
                  <a:pt x="23371" y="7211"/>
                </a:lnTo>
                <a:cubicBezTo>
                  <a:pt x="23128" y="6986"/>
                  <a:pt x="22884" y="6780"/>
                  <a:pt x="22603" y="6536"/>
                </a:cubicBezTo>
                <a:cubicBezTo>
                  <a:pt x="22341" y="6293"/>
                  <a:pt x="22023" y="5993"/>
                  <a:pt x="21592" y="5656"/>
                </a:cubicBezTo>
                <a:lnTo>
                  <a:pt x="21592" y="5656"/>
                </a:lnTo>
                <a:cubicBezTo>
                  <a:pt x="21798" y="5750"/>
                  <a:pt x="21966" y="5881"/>
                  <a:pt x="22135" y="6012"/>
                </a:cubicBezTo>
                <a:cubicBezTo>
                  <a:pt x="21910" y="5787"/>
                  <a:pt x="21648" y="5600"/>
                  <a:pt x="21386" y="5413"/>
                </a:cubicBezTo>
                <a:lnTo>
                  <a:pt x="21386" y="5413"/>
                </a:lnTo>
                <a:cubicBezTo>
                  <a:pt x="21667" y="5525"/>
                  <a:pt x="21910" y="5694"/>
                  <a:pt x="22116" y="5900"/>
                </a:cubicBezTo>
                <a:cubicBezTo>
                  <a:pt x="22453" y="6181"/>
                  <a:pt x="22790" y="6536"/>
                  <a:pt x="23071" y="6761"/>
                </a:cubicBezTo>
                <a:cubicBezTo>
                  <a:pt x="22903" y="6574"/>
                  <a:pt x="22734" y="6405"/>
                  <a:pt x="22528" y="6237"/>
                </a:cubicBezTo>
                <a:cubicBezTo>
                  <a:pt x="22402" y="6125"/>
                  <a:pt x="22298" y="6034"/>
                  <a:pt x="22330" y="6034"/>
                </a:cubicBezTo>
                <a:cubicBezTo>
                  <a:pt x="22341" y="6034"/>
                  <a:pt x="22368" y="6044"/>
                  <a:pt x="22416" y="6068"/>
                </a:cubicBezTo>
                <a:cubicBezTo>
                  <a:pt x="22135" y="5881"/>
                  <a:pt x="21873" y="5694"/>
                  <a:pt x="21629" y="5488"/>
                </a:cubicBezTo>
                <a:cubicBezTo>
                  <a:pt x="21292" y="5225"/>
                  <a:pt x="20880" y="5019"/>
                  <a:pt x="20468" y="4907"/>
                </a:cubicBezTo>
                <a:lnTo>
                  <a:pt x="20543" y="4888"/>
                </a:lnTo>
                <a:cubicBezTo>
                  <a:pt x="20319" y="4832"/>
                  <a:pt x="20094" y="4757"/>
                  <a:pt x="19869" y="4682"/>
                </a:cubicBezTo>
                <a:lnTo>
                  <a:pt x="19869" y="4682"/>
                </a:lnTo>
                <a:cubicBezTo>
                  <a:pt x="20038" y="4720"/>
                  <a:pt x="20187" y="4739"/>
                  <a:pt x="20337" y="4776"/>
                </a:cubicBezTo>
                <a:cubicBezTo>
                  <a:pt x="20056" y="4701"/>
                  <a:pt x="19794" y="4570"/>
                  <a:pt x="19438" y="4458"/>
                </a:cubicBezTo>
                <a:cubicBezTo>
                  <a:pt x="19382" y="4439"/>
                  <a:pt x="19345" y="4439"/>
                  <a:pt x="19289" y="4420"/>
                </a:cubicBezTo>
                <a:cubicBezTo>
                  <a:pt x="19232" y="4420"/>
                  <a:pt x="19176" y="4402"/>
                  <a:pt x="19120" y="4402"/>
                </a:cubicBezTo>
                <a:cubicBezTo>
                  <a:pt x="19054" y="4392"/>
                  <a:pt x="18989" y="4387"/>
                  <a:pt x="18926" y="4387"/>
                </a:cubicBezTo>
                <a:cubicBezTo>
                  <a:pt x="18863" y="4387"/>
                  <a:pt x="18802" y="4392"/>
                  <a:pt x="18745" y="4402"/>
                </a:cubicBezTo>
                <a:cubicBezTo>
                  <a:pt x="18614" y="4420"/>
                  <a:pt x="18502" y="4439"/>
                  <a:pt x="18371" y="4476"/>
                </a:cubicBezTo>
                <a:cubicBezTo>
                  <a:pt x="18259" y="4514"/>
                  <a:pt x="18146" y="4551"/>
                  <a:pt x="18053" y="4589"/>
                </a:cubicBezTo>
                <a:lnTo>
                  <a:pt x="18127" y="4888"/>
                </a:lnTo>
                <a:lnTo>
                  <a:pt x="17903" y="4776"/>
                </a:lnTo>
                <a:lnTo>
                  <a:pt x="17903" y="4776"/>
                </a:lnTo>
                <a:lnTo>
                  <a:pt x="18127" y="4907"/>
                </a:lnTo>
                <a:cubicBezTo>
                  <a:pt x="18127" y="4926"/>
                  <a:pt x="18146" y="4945"/>
                  <a:pt x="18146" y="4963"/>
                </a:cubicBezTo>
                <a:cubicBezTo>
                  <a:pt x="17809" y="4757"/>
                  <a:pt x="17378" y="4551"/>
                  <a:pt x="17172" y="4458"/>
                </a:cubicBezTo>
                <a:cubicBezTo>
                  <a:pt x="16780" y="4323"/>
                  <a:pt x="16638" y="4279"/>
                  <a:pt x="16616" y="4279"/>
                </a:cubicBezTo>
                <a:cubicBezTo>
                  <a:pt x="16575" y="4279"/>
                  <a:pt x="16959" y="4434"/>
                  <a:pt x="16908" y="4434"/>
                </a:cubicBezTo>
                <a:cubicBezTo>
                  <a:pt x="16895" y="4434"/>
                  <a:pt x="16857" y="4425"/>
                  <a:pt x="16779" y="4402"/>
                </a:cubicBezTo>
                <a:cubicBezTo>
                  <a:pt x="16367" y="4196"/>
                  <a:pt x="16124" y="4214"/>
                  <a:pt x="15581" y="4046"/>
                </a:cubicBezTo>
                <a:lnTo>
                  <a:pt x="15599" y="3990"/>
                </a:lnTo>
                <a:cubicBezTo>
                  <a:pt x="15468" y="3952"/>
                  <a:pt x="15337" y="3896"/>
                  <a:pt x="15225" y="3821"/>
                </a:cubicBezTo>
                <a:lnTo>
                  <a:pt x="15000" y="3709"/>
                </a:lnTo>
                <a:cubicBezTo>
                  <a:pt x="14944" y="3671"/>
                  <a:pt x="14869" y="3652"/>
                  <a:pt x="14813" y="3634"/>
                </a:cubicBezTo>
                <a:cubicBezTo>
                  <a:pt x="14719" y="3615"/>
                  <a:pt x="14644" y="3615"/>
                  <a:pt x="14139" y="3203"/>
                </a:cubicBezTo>
                <a:lnTo>
                  <a:pt x="14139" y="3203"/>
                </a:lnTo>
                <a:cubicBezTo>
                  <a:pt x="14307" y="3297"/>
                  <a:pt x="14476" y="3390"/>
                  <a:pt x="14644" y="3465"/>
                </a:cubicBezTo>
                <a:cubicBezTo>
                  <a:pt x="14457" y="3353"/>
                  <a:pt x="14270" y="3222"/>
                  <a:pt x="14083" y="3091"/>
                </a:cubicBezTo>
                <a:lnTo>
                  <a:pt x="14083" y="3091"/>
                </a:lnTo>
                <a:lnTo>
                  <a:pt x="14251" y="3128"/>
                </a:lnTo>
                <a:cubicBezTo>
                  <a:pt x="13783" y="2810"/>
                  <a:pt x="13333" y="2473"/>
                  <a:pt x="12903" y="2079"/>
                </a:cubicBezTo>
                <a:lnTo>
                  <a:pt x="12903" y="2079"/>
                </a:lnTo>
                <a:cubicBezTo>
                  <a:pt x="12933" y="2120"/>
                  <a:pt x="12936" y="2140"/>
                  <a:pt x="12915" y="2140"/>
                </a:cubicBezTo>
                <a:cubicBezTo>
                  <a:pt x="12856" y="2140"/>
                  <a:pt x="12617" y="1992"/>
                  <a:pt x="12247" y="1705"/>
                </a:cubicBezTo>
                <a:cubicBezTo>
                  <a:pt x="12112" y="1585"/>
                  <a:pt x="12121" y="1579"/>
                  <a:pt x="12134" y="1579"/>
                </a:cubicBezTo>
                <a:cubicBezTo>
                  <a:pt x="12135" y="1579"/>
                  <a:pt x="12137" y="1579"/>
                  <a:pt x="12138" y="1579"/>
                </a:cubicBezTo>
                <a:cubicBezTo>
                  <a:pt x="12154" y="1579"/>
                  <a:pt x="12147" y="1568"/>
                  <a:pt x="11742" y="1255"/>
                </a:cubicBezTo>
                <a:lnTo>
                  <a:pt x="11742" y="1255"/>
                </a:lnTo>
                <a:cubicBezTo>
                  <a:pt x="12004" y="1368"/>
                  <a:pt x="12247" y="1536"/>
                  <a:pt x="12435" y="1742"/>
                </a:cubicBezTo>
                <a:cubicBezTo>
                  <a:pt x="12491" y="1742"/>
                  <a:pt x="12641" y="1855"/>
                  <a:pt x="12678" y="1855"/>
                </a:cubicBezTo>
                <a:cubicBezTo>
                  <a:pt x="12285" y="1518"/>
                  <a:pt x="11873" y="1199"/>
                  <a:pt x="11442" y="918"/>
                </a:cubicBezTo>
                <a:lnTo>
                  <a:pt x="11442" y="918"/>
                </a:lnTo>
                <a:cubicBezTo>
                  <a:pt x="11536" y="993"/>
                  <a:pt x="11648" y="1068"/>
                  <a:pt x="11742" y="1143"/>
                </a:cubicBezTo>
                <a:cubicBezTo>
                  <a:pt x="11330" y="900"/>
                  <a:pt x="10918" y="675"/>
                  <a:pt x="10506" y="469"/>
                </a:cubicBezTo>
                <a:cubicBezTo>
                  <a:pt x="10422" y="423"/>
                  <a:pt x="10403" y="405"/>
                  <a:pt x="10422" y="405"/>
                </a:cubicBezTo>
                <a:cubicBezTo>
                  <a:pt x="10444" y="405"/>
                  <a:pt x="10521" y="431"/>
                  <a:pt x="10603" y="465"/>
                </a:cubicBezTo>
                <a:lnTo>
                  <a:pt x="10603" y="465"/>
                </a:lnTo>
                <a:cubicBezTo>
                  <a:pt x="10489" y="416"/>
                  <a:pt x="10376" y="368"/>
                  <a:pt x="10262" y="319"/>
                </a:cubicBezTo>
                <a:cubicBezTo>
                  <a:pt x="10187" y="300"/>
                  <a:pt x="10131" y="263"/>
                  <a:pt x="10038" y="244"/>
                </a:cubicBezTo>
                <a:cubicBezTo>
                  <a:pt x="9906" y="188"/>
                  <a:pt x="9775" y="151"/>
                  <a:pt x="9644" y="132"/>
                </a:cubicBezTo>
                <a:cubicBezTo>
                  <a:pt x="9682" y="122"/>
                  <a:pt x="9719" y="118"/>
                  <a:pt x="9757" y="118"/>
                </a:cubicBezTo>
                <a:cubicBezTo>
                  <a:pt x="9794" y="118"/>
                  <a:pt x="9832" y="122"/>
                  <a:pt x="9869" y="132"/>
                </a:cubicBezTo>
                <a:cubicBezTo>
                  <a:pt x="9963" y="151"/>
                  <a:pt x="10056" y="169"/>
                  <a:pt x="10150" y="188"/>
                </a:cubicBezTo>
                <a:lnTo>
                  <a:pt x="10038" y="151"/>
                </a:lnTo>
                <a:lnTo>
                  <a:pt x="9906" y="113"/>
                </a:lnTo>
                <a:lnTo>
                  <a:pt x="9775" y="76"/>
                </a:lnTo>
                <a:lnTo>
                  <a:pt x="9644" y="38"/>
                </a:lnTo>
                <a:cubicBezTo>
                  <a:pt x="9476" y="19"/>
                  <a:pt x="9307" y="1"/>
                  <a:pt x="91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0" y="-62"/>
            <a:ext cx="1757800" cy="5143636"/>
          </a:xfrm>
          <a:custGeom>
            <a:avLst/>
            <a:gdLst/>
            <a:ahLst/>
            <a:cxnLst/>
            <a:rect l="l" t="t" r="r" b="b"/>
            <a:pathLst>
              <a:path w="70312" h="125058" extrusionOk="0">
                <a:moveTo>
                  <a:pt x="0" y="1"/>
                </a:moveTo>
                <a:lnTo>
                  <a:pt x="0" y="125058"/>
                </a:lnTo>
                <a:lnTo>
                  <a:pt x="70312" y="125058"/>
                </a:lnTo>
                <a:lnTo>
                  <a:pt x="70312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4"/>
          <p:cNvSpPr/>
          <p:nvPr/>
        </p:nvSpPr>
        <p:spPr>
          <a:xfrm rot="10966803">
            <a:off x="-76544" y="-35087"/>
            <a:ext cx="1292201" cy="1651014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4"/>
          <p:cNvSpPr/>
          <p:nvPr/>
        </p:nvSpPr>
        <p:spPr>
          <a:xfrm rot="2014349">
            <a:off x="1536258" y="676935"/>
            <a:ext cx="114902" cy="89151"/>
          </a:xfrm>
          <a:custGeom>
            <a:avLst/>
            <a:gdLst/>
            <a:ahLst/>
            <a:cxnLst/>
            <a:rect l="l" t="t" r="r" b="b"/>
            <a:pathLst>
              <a:path w="4596" h="3566" extrusionOk="0">
                <a:moveTo>
                  <a:pt x="2298" y="0"/>
                </a:moveTo>
                <a:cubicBezTo>
                  <a:pt x="1" y="0"/>
                  <a:pt x="1" y="3566"/>
                  <a:pt x="2298" y="3566"/>
                </a:cubicBezTo>
                <a:cubicBezTo>
                  <a:pt x="4596" y="3566"/>
                  <a:pt x="4596" y="0"/>
                  <a:pt x="22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4"/>
          <p:cNvSpPr/>
          <p:nvPr/>
        </p:nvSpPr>
        <p:spPr>
          <a:xfrm rot="2014349">
            <a:off x="1553599" y="863412"/>
            <a:ext cx="80226" cy="62426"/>
          </a:xfrm>
          <a:custGeom>
            <a:avLst/>
            <a:gdLst/>
            <a:ahLst/>
            <a:cxnLst/>
            <a:rect l="l" t="t" r="r" b="b"/>
            <a:pathLst>
              <a:path w="3209" h="2497" extrusionOk="0">
                <a:moveTo>
                  <a:pt x="1585" y="0"/>
                </a:moveTo>
                <a:cubicBezTo>
                  <a:pt x="0" y="0"/>
                  <a:pt x="0" y="2496"/>
                  <a:pt x="1585" y="2496"/>
                </a:cubicBezTo>
                <a:cubicBezTo>
                  <a:pt x="3209" y="2496"/>
                  <a:pt x="3209" y="0"/>
                  <a:pt x="15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/>
          </p:nvPr>
        </p:nvSpPr>
        <p:spPr>
          <a:xfrm>
            <a:off x="2831550" y="1200926"/>
            <a:ext cx="3480900" cy="9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subTitle" idx="1"/>
          </p:nvPr>
        </p:nvSpPr>
        <p:spPr>
          <a:xfrm>
            <a:off x="2831550" y="2132320"/>
            <a:ext cx="3480900" cy="11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"/>
          <p:cNvSpPr/>
          <p:nvPr/>
        </p:nvSpPr>
        <p:spPr>
          <a:xfrm rot="-2295052">
            <a:off x="7186966" y="4486817"/>
            <a:ext cx="54499" cy="40625"/>
          </a:xfrm>
          <a:custGeom>
            <a:avLst/>
            <a:gdLst/>
            <a:ahLst/>
            <a:cxnLst/>
            <a:rect l="l" t="t" r="r" b="b"/>
            <a:pathLst>
              <a:path w="2180" h="1625" extrusionOk="0">
                <a:moveTo>
                  <a:pt x="1070" y="0"/>
                </a:moveTo>
                <a:cubicBezTo>
                  <a:pt x="1" y="0"/>
                  <a:pt x="1" y="1624"/>
                  <a:pt x="1070" y="1624"/>
                </a:cubicBezTo>
                <a:cubicBezTo>
                  <a:pt x="2179" y="1624"/>
                  <a:pt x="2179" y="0"/>
                  <a:pt x="10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4"/>
          <p:cNvSpPr/>
          <p:nvPr/>
        </p:nvSpPr>
        <p:spPr>
          <a:xfrm rot="-2295052">
            <a:off x="6977823" y="4393752"/>
            <a:ext cx="80224" cy="62424"/>
          </a:xfrm>
          <a:custGeom>
            <a:avLst/>
            <a:gdLst/>
            <a:ahLst/>
            <a:cxnLst/>
            <a:rect l="l" t="t" r="r" b="b"/>
            <a:pathLst>
              <a:path w="3209" h="2497" extrusionOk="0">
                <a:moveTo>
                  <a:pt x="1585" y="0"/>
                </a:moveTo>
                <a:cubicBezTo>
                  <a:pt x="0" y="0"/>
                  <a:pt x="0" y="2496"/>
                  <a:pt x="1585" y="2496"/>
                </a:cubicBezTo>
                <a:cubicBezTo>
                  <a:pt x="3209" y="2496"/>
                  <a:pt x="3209" y="0"/>
                  <a:pt x="15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4"/>
          <p:cNvSpPr/>
          <p:nvPr/>
        </p:nvSpPr>
        <p:spPr>
          <a:xfrm rot="-5400000">
            <a:off x="1212125" y="3221257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49;p4"/>
          <p:cNvGrpSpPr/>
          <p:nvPr/>
        </p:nvGrpSpPr>
        <p:grpSpPr>
          <a:xfrm rot="-7661675">
            <a:off x="995580" y="3465809"/>
            <a:ext cx="853896" cy="790195"/>
            <a:chOff x="3904050" y="2322725"/>
            <a:chExt cx="464475" cy="429825"/>
          </a:xfrm>
        </p:grpSpPr>
        <p:sp>
          <p:nvSpPr>
            <p:cNvPr id="50" name="Google Shape;50;p4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6"/>
        </a:solid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6"/>
          <p:cNvSpPr txBox="1">
            <a:spLocks noGrp="1"/>
          </p:cNvSpPr>
          <p:nvPr>
            <p:ph type="title"/>
          </p:nvPr>
        </p:nvSpPr>
        <p:spPr>
          <a:xfrm>
            <a:off x="709500" y="709975"/>
            <a:ext cx="77250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11212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130027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6"/>
        </a:solidFill>
        <a:effectLst/>
      </p:bgPr>
    </p:bg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21"/>
          <p:cNvSpPr txBox="1">
            <a:spLocks noGrp="1"/>
          </p:cNvSpPr>
          <p:nvPr>
            <p:ph type="title"/>
          </p:nvPr>
        </p:nvSpPr>
        <p:spPr>
          <a:xfrm>
            <a:off x="709500" y="709975"/>
            <a:ext cx="77250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872537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661241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3"/>
        </a:solidFill>
        <a:effectLst/>
      </p:bgPr>
    </p:bg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p24"/>
          <p:cNvSpPr txBox="1">
            <a:spLocks noGrp="1"/>
          </p:cNvSpPr>
          <p:nvPr>
            <p:ph type="ctrTitle"/>
          </p:nvPr>
        </p:nvSpPr>
        <p:spPr>
          <a:xfrm flipH="1">
            <a:off x="643850" y="1683000"/>
            <a:ext cx="377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64" name="Google Shape;764;p24"/>
          <p:cNvSpPr txBox="1">
            <a:spLocks noGrp="1"/>
          </p:cNvSpPr>
          <p:nvPr>
            <p:ph type="subTitle" idx="1"/>
          </p:nvPr>
        </p:nvSpPr>
        <p:spPr>
          <a:xfrm flipH="1">
            <a:off x="643800" y="2138000"/>
            <a:ext cx="218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51762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bg>
      <p:bgPr>
        <a:solidFill>
          <a:schemeClr val="accent3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0"/>
          <p:cNvSpPr txBox="1">
            <a:spLocks noGrp="1"/>
          </p:cNvSpPr>
          <p:nvPr>
            <p:ph type="ctrTitle"/>
          </p:nvPr>
        </p:nvSpPr>
        <p:spPr>
          <a:xfrm>
            <a:off x="5835900" y="-69600"/>
            <a:ext cx="2588100" cy="273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80655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rgbClr val="FFFFFF"/>
        </a:soli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5"/>
          <p:cNvSpPr txBox="1">
            <a:spLocks noGrp="1"/>
          </p:cNvSpPr>
          <p:nvPr>
            <p:ph type="title"/>
          </p:nvPr>
        </p:nvSpPr>
        <p:spPr>
          <a:xfrm>
            <a:off x="720300" y="539500"/>
            <a:ext cx="770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1"/>
          </p:nvPr>
        </p:nvSpPr>
        <p:spPr>
          <a:xfrm>
            <a:off x="733650" y="1644548"/>
            <a:ext cx="76767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/>
          <p:nvPr/>
        </p:nvSpPr>
        <p:spPr>
          <a:xfrm rot="13987459" flipV="1">
            <a:off x="6657025" y="598631"/>
            <a:ext cx="3526147" cy="3947015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5"/>
          <p:cNvSpPr/>
          <p:nvPr/>
        </p:nvSpPr>
        <p:spPr>
          <a:xfrm rot="-2902359">
            <a:off x="8679741" y="620952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1"/>
                </a:moveTo>
                <a:cubicBezTo>
                  <a:pt x="0" y="1"/>
                  <a:pt x="0" y="2393"/>
                  <a:pt x="1566" y="2393"/>
                </a:cubicBezTo>
                <a:cubicBezTo>
                  <a:pt x="3088" y="2393"/>
                  <a:pt x="3088" y="1"/>
                  <a:pt x="156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" name="Google Shape;58;p5"/>
          <p:cNvGrpSpPr/>
          <p:nvPr/>
        </p:nvGrpSpPr>
        <p:grpSpPr>
          <a:xfrm rot="-2295052">
            <a:off x="-530" y="-184214"/>
            <a:ext cx="464471" cy="429821"/>
            <a:chOff x="3904050" y="2322725"/>
            <a:chExt cx="464475" cy="429825"/>
          </a:xfrm>
        </p:grpSpPr>
        <p:sp>
          <p:nvSpPr>
            <p:cNvPr id="59" name="Google Shape;59;p5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5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5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Google Shape;62;p5"/>
          <p:cNvSpPr/>
          <p:nvPr/>
        </p:nvSpPr>
        <p:spPr>
          <a:xfrm>
            <a:off x="43925" y="4273175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5"/>
          <p:cNvSpPr/>
          <p:nvPr/>
        </p:nvSpPr>
        <p:spPr>
          <a:xfrm>
            <a:off x="276200" y="4537950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5"/>
          <p:cNvSpPr/>
          <p:nvPr/>
        </p:nvSpPr>
        <p:spPr>
          <a:xfrm rot="2700000" flipV="1">
            <a:off x="-1524302" y="1486763"/>
            <a:ext cx="4661506" cy="2380520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7"/>
          <p:cNvSpPr txBox="1">
            <a:spLocks noGrp="1"/>
          </p:cNvSpPr>
          <p:nvPr>
            <p:ph type="title"/>
          </p:nvPr>
        </p:nvSpPr>
        <p:spPr>
          <a:xfrm>
            <a:off x="720300" y="1300125"/>
            <a:ext cx="2753100" cy="16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" name="Google Shape;78;p7"/>
          <p:cNvSpPr txBox="1">
            <a:spLocks noGrp="1"/>
          </p:cNvSpPr>
          <p:nvPr>
            <p:ph type="subTitle" idx="1"/>
          </p:nvPr>
        </p:nvSpPr>
        <p:spPr>
          <a:xfrm>
            <a:off x="720300" y="2787072"/>
            <a:ext cx="2753100" cy="105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bg1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8"/>
          <p:cNvSpPr/>
          <p:nvPr/>
        </p:nvSpPr>
        <p:spPr>
          <a:xfrm rot="5753021" flipH="1">
            <a:off x="1179490" y="-935657"/>
            <a:ext cx="4860806" cy="7211270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7C42B"/>
              </a:highlight>
            </a:endParaRPr>
          </a:p>
        </p:txBody>
      </p:sp>
      <p:sp>
        <p:nvSpPr>
          <p:cNvPr id="81" name="Google Shape;81;p8"/>
          <p:cNvSpPr txBox="1">
            <a:spLocks noGrp="1"/>
          </p:cNvSpPr>
          <p:nvPr>
            <p:ph type="title"/>
          </p:nvPr>
        </p:nvSpPr>
        <p:spPr>
          <a:xfrm>
            <a:off x="720300" y="450150"/>
            <a:ext cx="61377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 dirty="0"/>
          </a:p>
        </p:txBody>
      </p:sp>
      <p:grpSp>
        <p:nvGrpSpPr>
          <p:cNvPr id="82" name="Google Shape;82;p8"/>
          <p:cNvGrpSpPr/>
          <p:nvPr/>
        </p:nvGrpSpPr>
        <p:grpSpPr>
          <a:xfrm rot="818753">
            <a:off x="7440479" y="1098553"/>
            <a:ext cx="1346197" cy="1582860"/>
            <a:chOff x="5233125" y="-310150"/>
            <a:chExt cx="1346125" cy="1582775"/>
          </a:xfrm>
        </p:grpSpPr>
        <p:sp>
          <p:nvSpPr>
            <p:cNvPr id="83" name="Google Shape;83;p8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" name="Google Shape;84;p8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85" name="Google Shape;85;p8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8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8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8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9"/>
          <p:cNvSpPr/>
          <p:nvPr/>
        </p:nvSpPr>
        <p:spPr>
          <a:xfrm rot="17100000">
            <a:off x="3484956" y="3738058"/>
            <a:ext cx="1818590" cy="837301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9"/>
          <p:cNvSpPr/>
          <p:nvPr userDrawn="1"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3" name="Google Shape;93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 dirty="0"/>
          </a:p>
        </p:txBody>
      </p:sp>
      <p:sp>
        <p:nvSpPr>
          <p:cNvPr id="94" name="Google Shape;94;p9"/>
          <p:cNvSpPr txBox="1">
            <a:spLocks noGrp="1"/>
          </p:cNvSpPr>
          <p:nvPr>
            <p:ph type="subTitle" idx="2"/>
          </p:nvPr>
        </p:nvSpPr>
        <p:spPr>
          <a:xfrm>
            <a:off x="5116600" y="851900"/>
            <a:ext cx="3307200" cy="37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bg1"/>
        </a:solidFill>
        <a:effectLst/>
      </p:bgPr>
    </p:bg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0"/>
          <p:cNvSpPr/>
          <p:nvPr/>
        </p:nvSpPr>
        <p:spPr>
          <a:xfrm>
            <a:off x="437575" y="3311125"/>
            <a:ext cx="6594600" cy="1615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10"/>
          <p:cNvSpPr txBox="1">
            <a:spLocks noGrp="1"/>
          </p:cNvSpPr>
          <p:nvPr>
            <p:ph type="body" idx="1"/>
          </p:nvPr>
        </p:nvSpPr>
        <p:spPr>
          <a:xfrm>
            <a:off x="720300" y="40000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Gochi Hand"/>
              <a:buNone/>
              <a:defRPr sz="2800">
                <a:latin typeface="Gochi Hand"/>
                <a:ea typeface="Gochi Hand"/>
                <a:cs typeface="Gochi Hand"/>
                <a:sym typeface="Gochi Hand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bg1"/>
        </a:solid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1"/>
          <p:cNvSpPr/>
          <p:nvPr/>
        </p:nvSpPr>
        <p:spPr>
          <a:xfrm>
            <a:off x="1462075" y="2275175"/>
            <a:ext cx="2198725" cy="1793575"/>
          </a:xfrm>
          <a:custGeom>
            <a:avLst/>
            <a:gdLst/>
            <a:ahLst/>
            <a:cxnLst/>
            <a:rect l="l" t="t" r="r" b="b"/>
            <a:pathLst>
              <a:path w="87949" h="71743" extrusionOk="0">
                <a:moveTo>
                  <a:pt x="78205" y="20063"/>
                </a:moveTo>
                <a:lnTo>
                  <a:pt x="78205" y="20063"/>
                </a:lnTo>
                <a:cubicBezTo>
                  <a:pt x="78189" y="20095"/>
                  <a:pt x="78173" y="20127"/>
                  <a:pt x="78141" y="20158"/>
                </a:cubicBezTo>
                <a:lnTo>
                  <a:pt x="78205" y="20063"/>
                </a:lnTo>
                <a:close/>
                <a:moveTo>
                  <a:pt x="77759" y="20540"/>
                </a:moveTo>
                <a:cubicBezTo>
                  <a:pt x="77823" y="20540"/>
                  <a:pt x="77823" y="20668"/>
                  <a:pt x="77759" y="20731"/>
                </a:cubicBezTo>
                <a:cubicBezTo>
                  <a:pt x="77759" y="20719"/>
                  <a:pt x="77752" y="20714"/>
                  <a:pt x="77740" y="20714"/>
                </a:cubicBezTo>
                <a:cubicBezTo>
                  <a:pt x="77688" y="20714"/>
                  <a:pt x="77544" y="20807"/>
                  <a:pt x="77440" y="20859"/>
                </a:cubicBezTo>
                <a:lnTo>
                  <a:pt x="77759" y="20540"/>
                </a:lnTo>
                <a:close/>
                <a:moveTo>
                  <a:pt x="50311" y="30794"/>
                </a:moveTo>
                <a:cubicBezTo>
                  <a:pt x="50311" y="30797"/>
                  <a:pt x="50312" y="30802"/>
                  <a:pt x="50315" y="30806"/>
                </a:cubicBezTo>
                <a:lnTo>
                  <a:pt x="50315" y="30806"/>
                </a:lnTo>
                <a:cubicBezTo>
                  <a:pt x="50335" y="30802"/>
                  <a:pt x="50355" y="30798"/>
                  <a:pt x="50375" y="30794"/>
                </a:cubicBezTo>
                <a:close/>
                <a:moveTo>
                  <a:pt x="37065" y="33850"/>
                </a:moveTo>
                <a:lnTo>
                  <a:pt x="37065" y="33850"/>
                </a:lnTo>
                <a:cubicBezTo>
                  <a:pt x="37001" y="33914"/>
                  <a:pt x="36938" y="33974"/>
                  <a:pt x="36873" y="34030"/>
                </a:cubicBezTo>
                <a:lnTo>
                  <a:pt x="36873" y="34030"/>
                </a:lnTo>
                <a:cubicBezTo>
                  <a:pt x="36960" y="33998"/>
                  <a:pt x="37013" y="33903"/>
                  <a:pt x="37065" y="33850"/>
                </a:cubicBezTo>
                <a:close/>
                <a:moveTo>
                  <a:pt x="31290" y="41252"/>
                </a:moveTo>
                <a:cubicBezTo>
                  <a:pt x="31284" y="41268"/>
                  <a:pt x="31277" y="41284"/>
                  <a:pt x="31270" y="41301"/>
                </a:cubicBezTo>
                <a:cubicBezTo>
                  <a:pt x="31279" y="41282"/>
                  <a:pt x="31286" y="41266"/>
                  <a:pt x="31290" y="41252"/>
                </a:cubicBezTo>
                <a:close/>
                <a:moveTo>
                  <a:pt x="30060" y="55248"/>
                </a:moveTo>
                <a:lnTo>
                  <a:pt x="30060" y="55248"/>
                </a:lnTo>
                <a:cubicBezTo>
                  <a:pt x="30053" y="55269"/>
                  <a:pt x="30048" y="55288"/>
                  <a:pt x="30045" y="55307"/>
                </a:cubicBezTo>
                <a:lnTo>
                  <a:pt x="30045" y="55307"/>
                </a:lnTo>
                <a:lnTo>
                  <a:pt x="30060" y="55248"/>
                </a:lnTo>
                <a:close/>
                <a:moveTo>
                  <a:pt x="29104" y="55184"/>
                </a:moveTo>
                <a:cubicBezTo>
                  <a:pt x="29104" y="55312"/>
                  <a:pt x="28977" y="55503"/>
                  <a:pt x="29104" y="55567"/>
                </a:cubicBezTo>
                <a:lnTo>
                  <a:pt x="29104" y="55376"/>
                </a:lnTo>
                <a:lnTo>
                  <a:pt x="29104" y="55184"/>
                </a:lnTo>
                <a:close/>
                <a:moveTo>
                  <a:pt x="28213" y="58241"/>
                </a:moveTo>
                <a:lnTo>
                  <a:pt x="28213" y="58241"/>
                </a:lnTo>
                <a:cubicBezTo>
                  <a:pt x="28133" y="58321"/>
                  <a:pt x="28153" y="58351"/>
                  <a:pt x="28179" y="58362"/>
                </a:cubicBezTo>
                <a:lnTo>
                  <a:pt x="28179" y="58362"/>
                </a:lnTo>
                <a:cubicBezTo>
                  <a:pt x="28191" y="58322"/>
                  <a:pt x="28202" y="58282"/>
                  <a:pt x="28213" y="58241"/>
                </a:cubicBezTo>
                <a:close/>
                <a:moveTo>
                  <a:pt x="29423" y="58496"/>
                </a:moveTo>
                <a:cubicBezTo>
                  <a:pt x="29420" y="58498"/>
                  <a:pt x="29418" y="58501"/>
                  <a:pt x="29416" y="58503"/>
                </a:cubicBezTo>
                <a:lnTo>
                  <a:pt x="29416" y="58503"/>
                </a:lnTo>
                <a:cubicBezTo>
                  <a:pt x="29383" y="58595"/>
                  <a:pt x="29359" y="58673"/>
                  <a:pt x="29359" y="58751"/>
                </a:cubicBezTo>
                <a:lnTo>
                  <a:pt x="29423" y="58496"/>
                </a:lnTo>
                <a:close/>
                <a:moveTo>
                  <a:pt x="14628" y="70247"/>
                </a:moveTo>
                <a:cubicBezTo>
                  <a:pt x="14612" y="70255"/>
                  <a:pt x="14597" y="70265"/>
                  <a:pt x="14584" y="70278"/>
                </a:cubicBezTo>
                <a:cubicBezTo>
                  <a:pt x="14603" y="70268"/>
                  <a:pt x="14617" y="70258"/>
                  <a:pt x="14628" y="70247"/>
                </a:cubicBezTo>
                <a:close/>
                <a:moveTo>
                  <a:pt x="175" y="70492"/>
                </a:moveTo>
                <a:cubicBezTo>
                  <a:pt x="166" y="70514"/>
                  <a:pt x="184" y="70532"/>
                  <a:pt x="255" y="70532"/>
                </a:cubicBezTo>
                <a:lnTo>
                  <a:pt x="175" y="70492"/>
                </a:lnTo>
                <a:close/>
                <a:moveTo>
                  <a:pt x="298" y="70348"/>
                </a:moveTo>
                <a:cubicBezTo>
                  <a:pt x="171" y="70348"/>
                  <a:pt x="64" y="70362"/>
                  <a:pt x="1" y="70405"/>
                </a:cubicBezTo>
                <a:lnTo>
                  <a:pt x="175" y="70492"/>
                </a:lnTo>
                <a:lnTo>
                  <a:pt x="175" y="70492"/>
                </a:lnTo>
                <a:cubicBezTo>
                  <a:pt x="190" y="70455"/>
                  <a:pt x="279" y="70405"/>
                  <a:pt x="319" y="70405"/>
                </a:cubicBezTo>
                <a:cubicBezTo>
                  <a:pt x="364" y="70396"/>
                  <a:pt x="404" y="70392"/>
                  <a:pt x="442" y="70392"/>
                </a:cubicBezTo>
                <a:cubicBezTo>
                  <a:pt x="632" y="70392"/>
                  <a:pt x="729" y="70495"/>
                  <a:pt x="757" y="70561"/>
                </a:cubicBezTo>
                <a:lnTo>
                  <a:pt x="757" y="70561"/>
                </a:lnTo>
                <a:cubicBezTo>
                  <a:pt x="763" y="70468"/>
                  <a:pt x="1032" y="70462"/>
                  <a:pt x="1147" y="70405"/>
                </a:cubicBezTo>
                <a:cubicBezTo>
                  <a:pt x="892" y="70405"/>
                  <a:pt x="553" y="70348"/>
                  <a:pt x="298" y="70348"/>
                </a:cubicBezTo>
                <a:close/>
                <a:moveTo>
                  <a:pt x="757" y="70561"/>
                </a:moveTo>
                <a:cubicBezTo>
                  <a:pt x="756" y="70572"/>
                  <a:pt x="759" y="70583"/>
                  <a:pt x="765" y="70596"/>
                </a:cubicBezTo>
                <a:cubicBezTo>
                  <a:pt x="765" y="70587"/>
                  <a:pt x="762" y="70575"/>
                  <a:pt x="757" y="70561"/>
                </a:cubicBezTo>
                <a:close/>
                <a:moveTo>
                  <a:pt x="1649" y="70836"/>
                </a:moveTo>
                <a:cubicBezTo>
                  <a:pt x="1639" y="70836"/>
                  <a:pt x="1629" y="70836"/>
                  <a:pt x="1619" y="70836"/>
                </a:cubicBezTo>
                <a:lnTo>
                  <a:pt x="1619" y="70836"/>
                </a:lnTo>
                <a:cubicBezTo>
                  <a:pt x="1644" y="70841"/>
                  <a:pt x="1666" y="70844"/>
                  <a:pt x="1685" y="70844"/>
                </a:cubicBezTo>
                <a:cubicBezTo>
                  <a:pt x="1705" y="70844"/>
                  <a:pt x="1723" y="70841"/>
                  <a:pt x="1741" y="70837"/>
                </a:cubicBezTo>
                <a:lnTo>
                  <a:pt x="1741" y="70837"/>
                </a:lnTo>
                <a:cubicBezTo>
                  <a:pt x="1711" y="70837"/>
                  <a:pt x="1680" y="70836"/>
                  <a:pt x="1649" y="70836"/>
                </a:cubicBezTo>
                <a:close/>
                <a:moveTo>
                  <a:pt x="510" y="70596"/>
                </a:moveTo>
                <a:cubicBezTo>
                  <a:pt x="581" y="70810"/>
                  <a:pt x="872" y="70844"/>
                  <a:pt x="1192" y="70844"/>
                </a:cubicBezTo>
                <a:cubicBezTo>
                  <a:pt x="1334" y="70844"/>
                  <a:pt x="1482" y="70837"/>
                  <a:pt x="1619" y="70836"/>
                </a:cubicBezTo>
                <a:lnTo>
                  <a:pt x="1619" y="70836"/>
                </a:lnTo>
                <a:cubicBezTo>
                  <a:pt x="1579" y="70828"/>
                  <a:pt x="1530" y="70813"/>
                  <a:pt x="1465" y="70787"/>
                </a:cubicBezTo>
                <a:cubicBezTo>
                  <a:pt x="1529" y="70660"/>
                  <a:pt x="1657" y="70596"/>
                  <a:pt x="1784" y="70596"/>
                </a:cubicBezTo>
                <a:close/>
                <a:moveTo>
                  <a:pt x="2867" y="71488"/>
                </a:moveTo>
                <a:cubicBezTo>
                  <a:pt x="2875" y="71490"/>
                  <a:pt x="2884" y="71493"/>
                  <a:pt x="2891" y="71495"/>
                </a:cubicBezTo>
                <a:lnTo>
                  <a:pt x="2891" y="71495"/>
                </a:lnTo>
                <a:cubicBezTo>
                  <a:pt x="2883" y="71492"/>
                  <a:pt x="2875" y="71490"/>
                  <a:pt x="2867" y="71488"/>
                </a:cubicBezTo>
                <a:close/>
                <a:moveTo>
                  <a:pt x="87101" y="0"/>
                </a:moveTo>
                <a:cubicBezTo>
                  <a:pt x="86952" y="0"/>
                  <a:pt x="86813" y="98"/>
                  <a:pt x="86675" y="480"/>
                </a:cubicBezTo>
                <a:lnTo>
                  <a:pt x="86802" y="1053"/>
                </a:lnTo>
                <a:lnTo>
                  <a:pt x="86675" y="1181"/>
                </a:lnTo>
                <a:lnTo>
                  <a:pt x="86675" y="735"/>
                </a:lnTo>
                <a:cubicBezTo>
                  <a:pt x="86484" y="990"/>
                  <a:pt x="86611" y="1181"/>
                  <a:pt x="86675" y="1372"/>
                </a:cubicBezTo>
                <a:cubicBezTo>
                  <a:pt x="86547" y="1372"/>
                  <a:pt x="86547" y="1435"/>
                  <a:pt x="86484" y="1563"/>
                </a:cubicBezTo>
                <a:lnTo>
                  <a:pt x="86675" y="2072"/>
                </a:lnTo>
                <a:cubicBezTo>
                  <a:pt x="86669" y="2078"/>
                  <a:pt x="86662" y="2081"/>
                  <a:pt x="86655" y="2081"/>
                </a:cubicBezTo>
                <a:cubicBezTo>
                  <a:pt x="86616" y="2081"/>
                  <a:pt x="86564" y="2008"/>
                  <a:pt x="86516" y="2008"/>
                </a:cubicBezTo>
                <a:cubicBezTo>
                  <a:pt x="86479" y="2008"/>
                  <a:pt x="86445" y="2050"/>
                  <a:pt x="86420" y="2200"/>
                </a:cubicBezTo>
                <a:cubicBezTo>
                  <a:pt x="86434" y="2256"/>
                  <a:pt x="86455" y="2275"/>
                  <a:pt x="86478" y="2275"/>
                </a:cubicBezTo>
                <a:cubicBezTo>
                  <a:pt x="86526" y="2275"/>
                  <a:pt x="86588" y="2200"/>
                  <a:pt x="86642" y="2200"/>
                </a:cubicBezTo>
                <a:cubicBezTo>
                  <a:pt x="86682" y="2200"/>
                  <a:pt x="86717" y="2242"/>
                  <a:pt x="86738" y="2391"/>
                </a:cubicBezTo>
                <a:cubicBezTo>
                  <a:pt x="86547" y="2645"/>
                  <a:pt x="86484" y="2518"/>
                  <a:pt x="86547" y="2836"/>
                </a:cubicBezTo>
                <a:cubicBezTo>
                  <a:pt x="86420" y="2836"/>
                  <a:pt x="86420" y="2773"/>
                  <a:pt x="86420" y="2709"/>
                </a:cubicBezTo>
                <a:lnTo>
                  <a:pt x="86420" y="2709"/>
                </a:lnTo>
                <a:cubicBezTo>
                  <a:pt x="86420" y="2964"/>
                  <a:pt x="86356" y="3346"/>
                  <a:pt x="86484" y="3537"/>
                </a:cubicBezTo>
                <a:cubicBezTo>
                  <a:pt x="86252" y="3769"/>
                  <a:pt x="86337" y="4318"/>
                  <a:pt x="86161" y="4318"/>
                </a:cubicBezTo>
                <a:cubicBezTo>
                  <a:pt x="86144" y="4318"/>
                  <a:pt x="86124" y="4312"/>
                  <a:pt x="86101" y="4301"/>
                </a:cubicBezTo>
                <a:lnTo>
                  <a:pt x="86101" y="4301"/>
                </a:lnTo>
                <a:cubicBezTo>
                  <a:pt x="86165" y="4556"/>
                  <a:pt x="86165" y="4811"/>
                  <a:pt x="86165" y="5065"/>
                </a:cubicBezTo>
                <a:cubicBezTo>
                  <a:pt x="86126" y="4986"/>
                  <a:pt x="86092" y="4953"/>
                  <a:pt x="86063" y="4953"/>
                </a:cubicBezTo>
                <a:cubicBezTo>
                  <a:pt x="85915" y="4953"/>
                  <a:pt x="85868" y="5784"/>
                  <a:pt x="85650" y="5784"/>
                </a:cubicBezTo>
                <a:cubicBezTo>
                  <a:pt x="85632" y="5784"/>
                  <a:pt x="85613" y="5778"/>
                  <a:pt x="85592" y="5766"/>
                </a:cubicBezTo>
                <a:lnTo>
                  <a:pt x="85592" y="5766"/>
                </a:lnTo>
                <a:cubicBezTo>
                  <a:pt x="85847" y="6148"/>
                  <a:pt x="85465" y="6912"/>
                  <a:pt x="85401" y="7485"/>
                </a:cubicBezTo>
                <a:lnTo>
                  <a:pt x="85401" y="7358"/>
                </a:lnTo>
                <a:cubicBezTo>
                  <a:pt x="85337" y="7549"/>
                  <a:pt x="85210" y="7740"/>
                  <a:pt x="85083" y="7867"/>
                </a:cubicBezTo>
                <a:cubicBezTo>
                  <a:pt x="85274" y="7995"/>
                  <a:pt x="85146" y="8504"/>
                  <a:pt x="85210" y="8823"/>
                </a:cubicBezTo>
                <a:cubicBezTo>
                  <a:pt x="85146" y="8886"/>
                  <a:pt x="85100" y="8912"/>
                  <a:pt x="85066" y="8912"/>
                </a:cubicBezTo>
                <a:cubicBezTo>
                  <a:pt x="84927" y="8912"/>
                  <a:pt x="84968" y="8504"/>
                  <a:pt x="84764" y="8504"/>
                </a:cubicBezTo>
                <a:cubicBezTo>
                  <a:pt x="84947" y="8565"/>
                  <a:pt x="84780" y="9209"/>
                  <a:pt x="84932" y="9209"/>
                </a:cubicBezTo>
                <a:cubicBezTo>
                  <a:pt x="84939" y="9209"/>
                  <a:pt x="84947" y="9207"/>
                  <a:pt x="84955" y="9205"/>
                </a:cubicBezTo>
                <a:lnTo>
                  <a:pt x="84955" y="9205"/>
                </a:lnTo>
                <a:cubicBezTo>
                  <a:pt x="84700" y="9396"/>
                  <a:pt x="84764" y="9396"/>
                  <a:pt x="84509" y="9459"/>
                </a:cubicBezTo>
                <a:cubicBezTo>
                  <a:pt x="84764" y="9651"/>
                  <a:pt x="84446" y="9778"/>
                  <a:pt x="84509" y="10033"/>
                </a:cubicBezTo>
                <a:cubicBezTo>
                  <a:pt x="84255" y="10415"/>
                  <a:pt x="84255" y="10033"/>
                  <a:pt x="84127" y="10542"/>
                </a:cubicBezTo>
                <a:cubicBezTo>
                  <a:pt x="84094" y="10576"/>
                  <a:pt x="84068" y="10590"/>
                  <a:pt x="84048" y="10590"/>
                </a:cubicBezTo>
                <a:cubicBezTo>
                  <a:pt x="83957" y="10590"/>
                  <a:pt x="84000" y="10288"/>
                  <a:pt x="84000" y="10287"/>
                </a:cubicBezTo>
                <a:lnTo>
                  <a:pt x="84000" y="10287"/>
                </a:lnTo>
                <a:cubicBezTo>
                  <a:pt x="83809" y="10733"/>
                  <a:pt x="84127" y="10606"/>
                  <a:pt x="84191" y="10733"/>
                </a:cubicBezTo>
                <a:cubicBezTo>
                  <a:pt x="84102" y="11001"/>
                  <a:pt x="84040" y="11060"/>
                  <a:pt x="83980" y="11060"/>
                </a:cubicBezTo>
                <a:cubicBezTo>
                  <a:pt x="83933" y="11060"/>
                  <a:pt x="83887" y="11024"/>
                  <a:pt x="83830" y="11024"/>
                </a:cubicBezTo>
                <a:cubicBezTo>
                  <a:pt x="83804" y="11024"/>
                  <a:pt x="83776" y="11031"/>
                  <a:pt x="83745" y="11052"/>
                </a:cubicBezTo>
                <a:cubicBezTo>
                  <a:pt x="83682" y="11434"/>
                  <a:pt x="83745" y="11752"/>
                  <a:pt x="83554" y="12007"/>
                </a:cubicBezTo>
                <a:cubicBezTo>
                  <a:pt x="83554" y="12007"/>
                  <a:pt x="83526" y="12035"/>
                  <a:pt x="83507" y="12035"/>
                </a:cubicBezTo>
                <a:cubicBezTo>
                  <a:pt x="83498" y="12035"/>
                  <a:pt x="83490" y="12028"/>
                  <a:pt x="83490" y="12007"/>
                </a:cubicBezTo>
                <a:cubicBezTo>
                  <a:pt x="83490" y="12389"/>
                  <a:pt x="82981" y="13026"/>
                  <a:pt x="82981" y="13535"/>
                </a:cubicBezTo>
                <a:lnTo>
                  <a:pt x="82854" y="13535"/>
                </a:lnTo>
                <a:cubicBezTo>
                  <a:pt x="82981" y="13535"/>
                  <a:pt x="83108" y="13535"/>
                  <a:pt x="83172" y="13599"/>
                </a:cubicBezTo>
                <a:cubicBezTo>
                  <a:pt x="83045" y="13790"/>
                  <a:pt x="83108" y="14045"/>
                  <a:pt x="82917" y="14045"/>
                </a:cubicBezTo>
                <a:cubicBezTo>
                  <a:pt x="82981" y="13917"/>
                  <a:pt x="82917" y="13917"/>
                  <a:pt x="82917" y="13790"/>
                </a:cubicBezTo>
                <a:lnTo>
                  <a:pt x="82854" y="14045"/>
                </a:lnTo>
                <a:cubicBezTo>
                  <a:pt x="82829" y="14050"/>
                  <a:pt x="82809" y="14052"/>
                  <a:pt x="82793" y="14052"/>
                </a:cubicBezTo>
                <a:cubicBezTo>
                  <a:pt x="82600" y="14052"/>
                  <a:pt x="82966" y="13721"/>
                  <a:pt x="82790" y="13663"/>
                </a:cubicBezTo>
                <a:lnTo>
                  <a:pt x="82790" y="13663"/>
                </a:lnTo>
                <a:cubicBezTo>
                  <a:pt x="82663" y="14108"/>
                  <a:pt x="82535" y="14490"/>
                  <a:pt x="82280" y="14936"/>
                </a:cubicBezTo>
                <a:cubicBezTo>
                  <a:pt x="82124" y="14884"/>
                  <a:pt x="82478" y="14408"/>
                  <a:pt x="82405" y="14408"/>
                </a:cubicBezTo>
                <a:cubicBezTo>
                  <a:pt x="82389" y="14408"/>
                  <a:pt x="82351" y="14432"/>
                  <a:pt x="82280" y="14490"/>
                </a:cubicBezTo>
                <a:lnTo>
                  <a:pt x="82663" y="14045"/>
                </a:lnTo>
                <a:lnTo>
                  <a:pt x="82663" y="14045"/>
                </a:lnTo>
                <a:cubicBezTo>
                  <a:pt x="82570" y="14079"/>
                  <a:pt x="82516" y="14093"/>
                  <a:pt x="82485" y="14093"/>
                </a:cubicBezTo>
                <a:cubicBezTo>
                  <a:pt x="82370" y="14093"/>
                  <a:pt x="82608" y="13894"/>
                  <a:pt x="82467" y="13894"/>
                </a:cubicBezTo>
                <a:cubicBezTo>
                  <a:pt x="82441" y="13894"/>
                  <a:pt x="82401" y="13901"/>
                  <a:pt x="82344" y="13917"/>
                </a:cubicBezTo>
                <a:cubicBezTo>
                  <a:pt x="81898" y="14490"/>
                  <a:pt x="82026" y="14682"/>
                  <a:pt x="81580" y="15255"/>
                </a:cubicBezTo>
                <a:cubicBezTo>
                  <a:pt x="81580" y="15350"/>
                  <a:pt x="81628" y="15350"/>
                  <a:pt x="81675" y="15350"/>
                </a:cubicBezTo>
                <a:cubicBezTo>
                  <a:pt x="81723" y="15350"/>
                  <a:pt x="81771" y="15350"/>
                  <a:pt x="81771" y="15446"/>
                </a:cubicBezTo>
                <a:cubicBezTo>
                  <a:pt x="81389" y="16401"/>
                  <a:pt x="80879" y="15828"/>
                  <a:pt x="80688" y="16592"/>
                </a:cubicBezTo>
                <a:cubicBezTo>
                  <a:pt x="80688" y="16847"/>
                  <a:pt x="80879" y="17038"/>
                  <a:pt x="80434" y="17356"/>
                </a:cubicBezTo>
                <a:lnTo>
                  <a:pt x="80370" y="17102"/>
                </a:lnTo>
                <a:cubicBezTo>
                  <a:pt x="79924" y="17611"/>
                  <a:pt x="80370" y="17611"/>
                  <a:pt x="79797" y="18057"/>
                </a:cubicBezTo>
                <a:cubicBezTo>
                  <a:pt x="79797" y="17941"/>
                  <a:pt x="80061" y="17666"/>
                  <a:pt x="80012" y="17666"/>
                </a:cubicBezTo>
                <a:cubicBezTo>
                  <a:pt x="80007" y="17666"/>
                  <a:pt x="79999" y="17669"/>
                  <a:pt x="79988" y="17675"/>
                </a:cubicBezTo>
                <a:cubicBezTo>
                  <a:pt x="79606" y="17929"/>
                  <a:pt x="79924" y="17993"/>
                  <a:pt x="79669" y="18312"/>
                </a:cubicBezTo>
                <a:lnTo>
                  <a:pt x="79478" y="18248"/>
                </a:lnTo>
                <a:cubicBezTo>
                  <a:pt x="79096" y="18821"/>
                  <a:pt x="78587" y="19522"/>
                  <a:pt x="78077" y="20158"/>
                </a:cubicBezTo>
                <a:cubicBezTo>
                  <a:pt x="78077" y="20068"/>
                  <a:pt x="78077" y="19978"/>
                  <a:pt x="78032" y="19978"/>
                </a:cubicBezTo>
                <a:cubicBezTo>
                  <a:pt x="78014" y="19978"/>
                  <a:pt x="77987" y="19994"/>
                  <a:pt x="77950" y="20031"/>
                </a:cubicBezTo>
                <a:cubicBezTo>
                  <a:pt x="77632" y="20413"/>
                  <a:pt x="77249" y="20795"/>
                  <a:pt x="76867" y="21114"/>
                </a:cubicBezTo>
                <a:cubicBezTo>
                  <a:pt x="76485" y="21496"/>
                  <a:pt x="76039" y="21814"/>
                  <a:pt x="75594" y="22069"/>
                </a:cubicBezTo>
                <a:lnTo>
                  <a:pt x="75466" y="22451"/>
                </a:lnTo>
                <a:cubicBezTo>
                  <a:pt x="75403" y="22483"/>
                  <a:pt x="75355" y="22499"/>
                  <a:pt x="75331" y="22499"/>
                </a:cubicBezTo>
                <a:cubicBezTo>
                  <a:pt x="75307" y="22499"/>
                  <a:pt x="75307" y="22483"/>
                  <a:pt x="75339" y="22451"/>
                </a:cubicBezTo>
                <a:lnTo>
                  <a:pt x="75339" y="22451"/>
                </a:lnTo>
                <a:cubicBezTo>
                  <a:pt x="74957" y="22642"/>
                  <a:pt x="75339" y="22515"/>
                  <a:pt x="75275" y="22706"/>
                </a:cubicBezTo>
                <a:cubicBezTo>
                  <a:pt x="75218" y="22792"/>
                  <a:pt x="75147" y="22826"/>
                  <a:pt x="75099" y="22826"/>
                </a:cubicBezTo>
                <a:cubicBezTo>
                  <a:pt x="75040" y="22826"/>
                  <a:pt x="75014" y="22776"/>
                  <a:pt x="75084" y="22706"/>
                </a:cubicBezTo>
                <a:lnTo>
                  <a:pt x="75084" y="22706"/>
                </a:lnTo>
                <a:cubicBezTo>
                  <a:pt x="74766" y="23024"/>
                  <a:pt x="74511" y="23343"/>
                  <a:pt x="74193" y="23661"/>
                </a:cubicBezTo>
                <a:cubicBezTo>
                  <a:pt x="73874" y="23979"/>
                  <a:pt x="73492" y="24234"/>
                  <a:pt x="73046" y="24425"/>
                </a:cubicBezTo>
                <a:lnTo>
                  <a:pt x="73174" y="24298"/>
                </a:lnTo>
                <a:lnTo>
                  <a:pt x="73174" y="24298"/>
                </a:lnTo>
                <a:cubicBezTo>
                  <a:pt x="72664" y="24553"/>
                  <a:pt x="72855" y="24998"/>
                  <a:pt x="72346" y="25062"/>
                </a:cubicBezTo>
                <a:lnTo>
                  <a:pt x="72409" y="24998"/>
                </a:lnTo>
                <a:lnTo>
                  <a:pt x="72409" y="24998"/>
                </a:lnTo>
                <a:cubicBezTo>
                  <a:pt x="71900" y="25317"/>
                  <a:pt x="71390" y="25635"/>
                  <a:pt x="70817" y="25954"/>
                </a:cubicBezTo>
                <a:cubicBezTo>
                  <a:pt x="70372" y="26272"/>
                  <a:pt x="69862" y="26463"/>
                  <a:pt x="69353" y="26654"/>
                </a:cubicBezTo>
                <a:cubicBezTo>
                  <a:pt x="69353" y="26973"/>
                  <a:pt x="68206" y="27100"/>
                  <a:pt x="68334" y="27418"/>
                </a:cubicBezTo>
                <a:cubicBezTo>
                  <a:pt x="67824" y="27482"/>
                  <a:pt x="67315" y="27546"/>
                  <a:pt x="66869" y="27737"/>
                </a:cubicBezTo>
                <a:cubicBezTo>
                  <a:pt x="66614" y="27800"/>
                  <a:pt x="66614" y="28119"/>
                  <a:pt x="66296" y="28246"/>
                </a:cubicBezTo>
                <a:lnTo>
                  <a:pt x="66232" y="28055"/>
                </a:lnTo>
                <a:lnTo>
                  <a:pt x="65914" y="28374"/>
                </a:lnTo>
                <a:lnTo>
                  <a:pt x="65595" y="28246"/>
                </a:lnTo>
                <a:lnTo>
                  <a:pt x="65341" y="28437"/>
                </a:lnTo>
                <a:lnTo>
                  <a:pt x="65595" y="28437"/>
                </a:lnTo>
                <a:cubicBezTo>
                  <a:pt x="65383" y="28607"/>
                  <a:pt x="65114" y="28692"/>
                  <a:pt x="64845" y="28692"/>
                </a:cubicBezTo>
                <a:cubicBezTo>
                  <a:pt x="64711" y="28692"/>
                  <a:pt x="64576" y="28671"/>
                  <a:pt x="64449" y="28628"/>
                </a:cubicBezTo>
                <a:lnTo>
                  <a:pt x="63430" y="29138"/>
                </a:lnTo>
                <a:cubicBezTo>
                  <a:pt x="63430" y="29074"/>
                  <a:pt x="63621" y="29010"/>
                  <a:pt x="63748" y="28883"/>
                </a:cubicBezTo>
                <a:lnTo>
                  <a:pt x="63748" y="28883"/>
                </a:lnTo>
                <a:cubicBezTo>
                  <a:pt x="63594" y="28999"/>
                  <a:pt x="63516" y="29033"/>
                  <a:pt x="63469" y="29033"/>
                </a:cubicBezTo>
                <a:cubicBezTo>
                  <a:pt x="63403" y="29033"/>
                  <a:pt x="63401" y="28963"/>
                  <a:pt x="63335" y="28963"/>
                </a:cubicBezTo>
                <a:cubicBezTo>
                  <a:pt x="63294" y="28963"/>
                  <a:pt x="63230" y="28990"/>
                  <a:pt x="63112" y="29074"/>
                </a:cubicBezTo>
                <a:cubicBezTo>
                  <a:pt x="63175" y="29074"/>
                  <a:pt x="63112" y="29201"/>
                  <a:pt x="63112" y="29201"/>
                </a:cubicBezTo>
                <a:cubicBezTo>
                  <a:pt x="62666" y="29265"/>
                  <a:pt x="62220" y="29329"/>
                  <a:pt x="61774" y="29520"/>
                </a:cubicBezTo>
                <a:lnTo>
                  <a:pt x="61838" y="29329"/>
                </a:lnTo>
                <a:lnTo>
                  <a:pt x="61838" y="29329"/>
                </a:lnTo>
                <a:cubicBezTo>
                  <a:pt x="61074" y="29520"/>
                  <a:pt x="60182" y="29838"/>
                  <a:pt x="59291" y="29966"/>
                </a:cubicBezTo>
                <a:cubicBezTo>
                  <a:pt x="59609" y="29966"/>
                  <a:pt x="59609" y="30157"/>
                  <a:pt x="59291" y="30220"/>
                </a:cubicBezTo>
                <a:lnTo>
                  <a:pt x="59163" y="30093"/>
                </a:lnTo>
                <a:lnTo>
                  <a:pt x="59163" y="30093"/>
                </a:lnTo>
                <a:cubicBezTo>
                  <a:pt x="58972" y="30220"/>
                  <a:pt x="59418" y="30093"/>
                  <a:pt x="59099" y="30284"/>
                </a:cubicBezTo>
                <a:cubicBezTo>
                  <a:pt x="58781" y="30284"/>
                  <a:pt x="58845" y="30093"/>
                  <a:pt x="59036" y="30029"/>
                </a:cubicBezTo>
                <a:lnTo>
                  <a:pt x="59036" y="30029"/>
                </a:lnTo>
                <a:lnTo>
                  <a:pt x="58654" y="30157"/>
                </a:lnTo>
                <a:cubicBezTo>
                  <a:pt x="58654" y="30093"/>
                  <a:pt x="58717" y="30029"/>
                  <a:pt x="58717" y="29966"/>
                </a:cubicBezTo>
                <a:lnTo>
                  <a:pt x="58717" y="29966"/>
                </a:lnTo>
                <a:cubicBezTo>
                  <a:pt x="58661" y="30003"/>
                  <a:pt x="58570" y="30013"/>
                  <a:pt x="58466" y="30013"/>
                </a:cubicBezTo>
                <a:cubicBezTo>
                  <a:pt x="58356" y="30013"/>
                  <a:pt x="58230" y="30002"/>
                  <a:pt x="58112" y="30002"/>
                </a:cubicBezTo>
                <a:cubicBezTo>
                  <a:pt x="57968" y="30002"/>
                  <a:pt x="57836" y="30019"/>
                  <a:pt x="57762" y="30093"/>
                </a:cubicBezTo>
                <a:lnTo>
                  <a:pt x="57762" y="30029"/>
                </a:lnTo>
                <a:cubicBezTo>
                  <a:pt x="56807" y="30157"/>
                  <a:pt x="56425" y="30284"/>
                  <a:pt x="55661" y="30348"/>
                </a:cubicBezTo>
                <a:cubicBezTo>
                  <a:pt x="55661" y="30475"/>
                  <a:pt x="55406" y="30475"/>
                  <a:pt x="55151" y="30602"/>
                </a:cubicBezTo>
                <a:cubicBezTo>
                  <a:pt x="54693" y="30602"/>
                  <a:pt x="54234" y="30521"/>
                  <a:pt x="53710" y="30521"/>
                </a:cubicBezTo>
                <a:cubicBezTo>
                  <a:pt x="53579" y="30521"/>
                  <a:pt x="53444" y="30526"/>
                  <a:pt x="53304" y="30539"/>
                </a:cubicBezTo>
                <a:cubicBezTo>
                  <a:pt x="52858" y="30666"/>
                  <a:pt x="53177" y="30730"/>
                  <a:pt x="52986" y="30794"/>
                </a:cubicBezTo>
                <a:cubicBezTo>
                  <a:pt x="52922" y="30666"/>
                  <a:pt x="52222" y="30666"/>
                  <a:pt x="52604" y="30539"/>
                </a:cubicBezTo>
                <a:lnTo>
                  <a:pt x="52604" y="30539"/>
                </a:lnTo>
                <a:cubicBezTo>
                  <a:pt x="51903" y="30602"/>
                  <a:pt x="51203" y="30666"/>
                  <a:pt x="50566" y="30794"/>
                </a:cubicBezTo>
                <a:cubicBezTo>
                  <a:pt x="50630" y="30857"/>
                  <a:pt x="50757" y="30857"/>
                  <a:pt x="50693" y="30921"/>
                </a:cubicBezTo>
                <a:cubicBezTo>
                  <a:pt x="50681" y="30933"/>
                  <a:pt x="50660" y="30938"/>
                  <a:pt x="50633" y="30938"/>
                </a:cubicBezTo>
                <a:cubicBezTo>
                  <a:pt x="50528" y="30938"/>
                  <a:pt x="50342" y="30859"/>
                  <a:pt x="50315" y="30806"/>
                </a:cubicBezTo>
                <a:lnTo>
                  <a:pt x="50315" y="30806"/>
                </a:lnTo>
                <a:cubicBezTo>
                  <a:pt x="50131" y="30842"/>
                  <a:pt x="49938" y="30856"/>
                  <a:pt x="49739" y="30856"/>
                </a:cubicBezTo>
                <a:cubicBezTo>
                  <a:pt x="49012" y="30856"/>
                  <a:pt x="48212" y="30668"/>
                  <a:pt x="47528" y="30668"/>
                </a:cubicBezTo>
                <a:cubicBezTo>
                  <a:pt x="47242" y="30668"/>
                  <a:pt x="46977" y="30701"/>
                  <a:pt x="46745" y="30794"/>
                </a:cubicBezTo>
                <a:lnTo>
                  <a:pt x="46808" y="30794"/>
                </a:lnTo>
                <a:lnTo>
                  <a:pt x="45853" y="30985"/>
                </a:lnTo>
                <a:cubicBezTo>
                  <a:pt x="45407" y="30985"/>
                  <a:pt x="46108" y="30857"/>
                  <a:pt x="45790" y="30794"/>
                </a:cubicBezTo>
                <a:lnTo>
                  <a:pt x="45790" y="30794"/>
                </a:lnTo>
                <a:cubicBezTo>
                  <a:pt x="44771" y="31112"/>
                  <a:pt x="44134" y="30857"/>
                  <a:pt x="43306" y="31176"/>
                </a:cubicBezTo>
                <a:cubicBezTo>
                  <a:pt x="43153" y="31099"/>
                  <a:pt x="42967" y="31069"/>
                  <a:pt x="42760" y="31069"/>
                </a:cubicBezTo>
                <a:cubicBezTo>
                  <a:pt x="41930" y="31069"/>
                  <a:pt x="40759" y="31558"/>
                  <a:pt x="39994" y="31558"/>
                </a:cubicBezTo>
                <a:lnTo>
                  <a:pt x="40058" y="31621"/>
                </a:lnTo>
                <a:cubicBezTo>
                  <a:pt x="39994" y="31664"/>
                  <a:pt x="39945" y="31678"/>
                  <a:pt x="39900" y="31678"/>
                </a:cubicBezTo>
                <a:cubicBezTo>
                  <a:pt x="39810" y="31678"/>
                  <a:pt x="39740" y="31621"/>
                  <a:pt x="39612" y="31621"/>
                </a:cubicBezTo>
                <a:cubicBezTo>
                  <a:pt x="39676" y="31685"/>
                  <a:pt x="39867" y="31621"/>
                  <a:pt x="39740" y="31749"/>
                </a:cubicBezTo>
                <a:cubicBezTo>
                  <a:pt x="37702" y="32322"/>
                  <a:pt x="35791" y="33086"/>
                  <a:pt x="33944" y="34169"/>
                </a:cubicBezTo>
                <a:cubicBezTo>
                  <a:pt x="33371" y="34678"/>
                  <a:pt x="33944" y="34869"/>
                  <a:pt x="33116" y="35379"/>
                </a:cubicBezTo>
                <a:lnTo>
                  <a:pt x="33116" y="34997"/>
                </a:lnTo>
                <a:cubicBezTo>
                  <a:pt x="32925" y="35315"/>
                  <a:pt x="32671" y="35634"/>
                  <a:pt x="32416" y="35952"/>
                </a:cubicBezTo>
                <a:lnTo>
                  <a:pt x="32034" y="36461"/>
                </a:lnTo>
                <a:lnTo>
                  <a:pt x="31715" y="36971"/>
                </a:lnTo>
                <a:cubicBezTo>
                  <a:pt x="31270" y="37608"/>
                  <a:pt x="30951" y="38372"/>
                  <a:pt x="30760" y="39136"/>
                </a:cubicBezTo>
                <a:cubicBezTo>
                  <a:pt x="30760" y="39009"/>
                  <a:pt x="30696" y="39009"/>
                  <a:pt x="30760" y="38881"/>
                </a:cubicBezTo>
                <a:lnTo>
                  <a:pt x="30760" y="38881"/>
                </a:lnTo>
                <a:cubicBezTo>
                  <a:pt x="30505" y="39136"/>
                  <a:pt x="30442" y="40028"/>
                  <a:pt x="30569" y="40028"/>
                </a:cubicBezTo>
                <a:cubicBezTo>
                  <a:pt x="30544" y="40130"/>
                  <a:pt x="30518" y="40150"/>
                  <a:pt x="30489" y="40150"/>
                </a:cubicBezTo>
                <a:cubicBezTo>
                  <a:pt x="30469" y="40150"/>
                  <a:pt x="30447" y="40141"/>
                  <a:pt x="30423" y="40141"/>
                </a:cubicBezTo>
                <a:cubicBezTo>
                  <a:pt x="30392" y="40141"/>
                  <a:pt x="30357" y="40155"/>
                  <a:pt x="30314" y="40219"/>
                </a:cubicBezTo>
                <a:cubicBezTo>
                  <a:pt x="30187" y="40537"/>
                  <a:pt x="30314" y="40983"/>
                  <a:pt x="30187" y="41174"/>
                </a:cubicBezTo>
                <a:lnTo>
                  <a:pt x="30187" y="41047"/>
                </a:lnTo>
                <a:cubicBezTo>
                  <a:pt x="30187" y="41222"/>
                  <a:pt x="30080" y="41826"/>
                  <a:pt x="30160" y="41826"/>
                </a:cubicBezTo>
                <a:cubicBezTo>
                  <a:pt x="30168" y="41826"/>
                  <a:pt x="30176" y="41821"/>
                  <a:pt x="30187" y="41811"/>
                </a:cubicBezTo>
                <a:lnTo>
                  <a:pt x="30187" y="41811"/>
                </a:lnTo>
                <a:cubicBezTo>
                  <a:pt x="30060" y="42384"/>
                  <a:pt x="30187" y="42893"/>
                  <a:pt x="29996" y="43276"/>
                </a:cubicBezTo>
                <a:cubicBezTo>
                  <a:pt x="30187" y="43594"/>
                  <a:pt x="29869" y="44231"/>
                  <a:pt x="30123" y="44358"/>
                </a:cubicBezTo>
                <a:cubicBezTo>
                  <a:pt x="30116" y="44356"/>
                  <a:pt x="30108" y="44355"/>
                  <a:pt x="30101" y="44355"/>
                </a:cubicBezTo>
                <a:cubicBezTo>
                  <a:pt x="29869" y="44355"/>
                  <a:pt x="29872" y="45323"/>
                  <a:pt x="29996" y="45632"/>
                </a:cubicBezTo>
                <a:cubicBezTo>
                  <a:pt x="29988" y="45616"/>
                  <a:pt x="29980" y="45609"/>
                  <a:pt x="29971" y="45609"/>
                </a:cubicBezTo>
                <a:cubicBezTo>
                  <a:pt x="29927" y="45609"/>
                  <a:pt x="29883" y="45808"/>
                  <a:pt x="29839" y="45808"/>
                </a:cubicBezTo>
                <a:cubicBezTo>
                  <a:pt x="29828" y="45808"/>
                  <a:pt x="29816" y="45794"/>
                  <a:pt x="29805" y="45759"/>
                </a:cubicBezTo>
                <a:lnTo>
                  <a:pt x="29805" y="45759"/>
                </a:lnTo>
                <a:cubicBezTo>
                  <a:pt x="29805" y="46167"/>
                  <a:pt x="29805" y="46468"/>
                  <a:pt x="29902" y="46468"/>
                </a:cubicBezTo>
                <a:cubicBezTo>
                  <a:pt x="29911" y="46468"/>
                  <a:pt x="29921" y="46465"/>
                  <a:pt x="29932" y="46460"/>
                </a:cubicBezTo>
                <a:lnTo>
                  <a:pt x="29932" y="46460"/>
                </a:lnTo>
                <a:cubicBezTo>
                  <a:pt x="29614" y="47160"/>
                  <a:pt x="30187" y="47924"/>
                  <a:pt x="29741" y="48307"/>
                </a:cubicBezTo>
                <a:cubicBezTo>
                  <a:pt x="29869" y="49389"/>
                  <a:pt x="29932" y="50472"/>
                  <a:pt x="29869" y="51554"/>
                </a:cubicBezTo>
                <a:cubicBezTo>
                  <a:pt x="29614" y="51491"/>
                  <a:pt x="29932" y="50408"/>
                  <a:pt x="29677" y="50408"/>
                </a:cubicBezTo>
                <a:cubicBezTo>
                  <a:pt x="29741" y="51236"/>
                  <a:pt x="29741" y="52128"/>
                  <a:pt x="29677" y="52892"/>
                </a:cubicBezTo>
                <a:cubicBezTo>
                  <a:pt x="29646" y="52954"/>
                  <a:pt x="29623" y="52978"/>
                  <a:pt x="29605" y="52978"/>
                </a:cubicBezTo>
                <a:cubicBezTo>
                  <a:pt x="29550" y="52978"/>
                  <a:pt x="29550" y="52749"/>
                  <a:pt x="29550" y="52701"/>
                </a:cubicBezTo>
                <a:cubicBezTo>
                  <a:pt x="29550" y="53656"/>
                  <a:pt x="29168" y="54484"/>
                  <a:pt x="29104" y="55376"/>
                </a:cubicBezTo>
                <a:cubicBezTo>
                  <a:pt x="29127" y="55358"/>
                  <a:pt x="29148" y="55350"/>
                  <a:pt x="29166" y="55350"/>
                </a:cubicBezTo>
                <a:cubicBezTo>
                  <a:pt x="29343" y="55350"/>
                  <a:pt x="29304" y="56097"/>
                  <a:pt x="29354" y="56196"/>
                </a:cubicBezTo>
                <a:lnTo>
                  <a:pt x="29354" y="56196"/>
                </a:lnTo>
                <a:cubicBezTo>
                  <a:pt x="29318" y="56145"/>
                  <a:pt x="29286" y="56124"/>
                  <a:pt x="29257" y="56124"/>
                </a:cubicBezTo>
                <a:cubicBezTo>
                  <a:pt x="29123" y="56124"/>
                  <a:pt x="29041" y="56558"/>
                  <a:pt x="28891" y="56558"/>
                </a:cubicBezTo>
                <a:cubicBezTo>
                  <a:pt x="28843" y="56558"/>
                  <a:pt x="28788" y="56513"/>
                  <a:pt x="28722" y="56394"/>
                </a:cubicBezTo>
                <a:lnTo>
                  <a:pt x="28722" y="56394"/>
                </a:lnTo>
                <a:cubicBezTo>
                  <a:pt x="28722" y="56522"/>
                  <a:pt x="28722" y="56649"/>
                  <a:pt x="28786" y="56649"/>
                </a:cubicBezTo>
                <a:cubicBezTo>
                  <a:pt x="28751" y="56719"/>
                  <a:pt x="28716" y="56770"/>
                  <a:pt x="28692" y="56770"/>
                </a:cubicBezTo>
                <a:cubicBezTo>
                  <a:pt x="28672" y="56770"/>
                  <a:pt x="28659" y="56735"/>
                  <a:pt x="28659" y="56649"/>
                </a:cubicBezTo>
                <a:lnTo>
                  <a:pt x="28659" y="56649"/>
                </a:lnTo>
                <a:cubicBezTo>
                  <a:pt x="28531" y="57222"/>
                  <a:pt x="28722" y="57095"/>
                  <a:pt x="28531" y="57604"/>
                </a:cubicBezTo>
                <a:cubicBezTo>
                  <a:pt x="28467" y="57604"/>
                  <a:pt x="28531" y="57477"/>
                  <a:pt x="28467" y="57413"/>
                </a:cubicBezTo>
                <a:cubicBezTo>
                  <a:pt x="28467" y="57732"/>
                  <a:pt x="28340" y="58050"/>
                  <a:pt x="28213" y="58369"/>
                </a:cubicBezTo>
                <a:cubicBezTo>
                  <a:pt x="28213" y="58369"/>
                  <a:pt x="28195" y="58369"/>
                  <a:pt x="28179" y="58362"/>
                </a:cubicBezTo>
                <a:lnTo>
                  <a:pt x="28179" y="58362"/>
                </a:lnTo>
                <a:cubicBezTo>
                  <a:pt x="27992" y="59022"/>
                  <a:pt x="27741" y="59679"/>
                  <a:pt x="27321" y="60279"/>
                </a:cubicBezTo>
                <a:cubicBezTo>
                  <a:pt x="27307" y="60209"/>
                  <a:pt x="27290" y="60182"/>
                  <a:pt x="27270" y="60182"/>
                </a:cubicBezTo>
                <a:cubicBezTo>
                  <a:pt x="27203" y="60182"/>
                  <a:pt x="27103" y="60475"/>
                  <a:pt x="26969" y="60475"/>
                </a:cubicBezTo>
                <a:cubicBezTo>
                  <a:pt x="26959" y="60475"/>
                  <a:pt x="26949" y="60474"/>
                  <a:pt x="26939" y="60470"/>
                </a:cubicBezTo>
                <a:lnTo>
                  <a:pt x="26684" y="60852"/>
                </a:lnTo>
                <a:lnTo>
                  <a:pt x="26684" y="60852"/>
                </a:lnTo>
                <a:lnTo>
                  <a:pt x="26875" y="60789"/>
                </a:lnTo>
                <a:lnTo>
                  <a:pt x="26875" y="60789"/>
                </a:lnTo>
                <a:cubicBezTo>
                  <a:pt x="26684" y="61107"/>
                  <a:pt x="26621" y="61489"/>
                  <a:pt x="26302" y="61744"/>
                </a:cubicBezTo>
                <a:lnTo>
                  <a:pt x="26430" y="61425"/>
                </a:lnTo>
                <a:lnTo>
                  <a:pt x="26430" y="61425"/>
                </a:lnTo>
                <a:cubicBezTo>
                  <a:pt x="26302" y="61680"/>
                  <a:pt x="26175" y="61871"/>
                  <a:pt x="26047" y="62062"/>
                </a:cubicBezTo>
                <a:cubicBezTo>
                  <a:pt x="26111" y="61999"/>
                  <a:pt x="26239" y="61871"/>
                  <a:pt x="26366" y="61808"/>
                </a:cubicBezTo>
                <a:lnTo>
                  <a:pt x="26366" y="61808"/>
                </a:lnTo>
                <a:cubicBezTo>
                  <a:pt x="26175" y="62190"/>
                  <a:pt x="26621" y="61935"/>
                  <a:pt x="26239" y="62317"/>
                </a:cubicBezTo>
                <a:cubicBezTo>
                  <a:pt x="26239" y="62312"/>
                  <a:pt x="26237" y="62310"/>
                  <a:pt x="26233" y="62310"/>
                </a:cubicBezTo>
                <a:cubicBezTo>
                  <a:pt x="26191" y="62310"/>
                  <a:pt x="25906" y="62645"/>
                  <a:pt x="25729" y="62763"/>
                </a:cubicBezTo>
                <a:cubicBezTo>
                  <a:pt x="25665" y="62954"/>
                  <a:pt x="25474" y="63209"/>
                  <a:pt x="25283" y="63336"/>
                </a:cubicBezTo>
                <a:cubicBezTo>
                  <a:pt x="25220" y="63336"/>
                  <a:pt x="25156" y="63145"/>
                  <a:pt x="25092" y="63145"/>
                </a:cubicBezTo>
                <a:cubicBezTo>
                  <a:pt x="25092" y="63463"/>
                  <a:pt x="24455" y="63909"/>
                  <a:pt x="24455" y="64228"/>
                </a:cubicBezTo>
                <a:cubicBezTo>
                  <a:pt x="24455" y="64100"/>
                  <a:pt x="24392" y="64037"/>
                  <a:pt x="24328" y="64037"/>
                </a:cubicBezTo>
                <a:lnTo>
                  <a:pt x="24328" y="64228"/>
                </a:lnTo>
                <a:cubicBezTo>
                  <a:pt x="24264" y="64291"/>
                  <a:pt x="24217" y="64323"/>
                  <a:pt x="24177" y="64323"/>
                </a:cubicBezTo>
                <a:cubicBezTo>
                  <a:pt x="24137" y="64323"/>
                  <a:pt x="24105" y="64291"/>
                  <a:pt x="24073" y="64228"/>
                </a:cubicBezTo>
                <a:lnTo>
                  <a:pt x="24073" y="64228"/>
                </a:lnTo>
                <a:cubicBezTo>
                  <a:pt x="23691" y="64673"/>
                  <a:pt x="24455" y="64355"/>
                  <a:pt x="23882" y="64737"/>
                </a:cubicBezTo>
                <a:lnTo>
                  <a:pt x="23946" y="64610"/>
                </a:lnTo>
                <a:lnTo>
                  <a:pt x="23946" y="64610"/>
                </a:lnTo>
                <a:cubicBezTo>
                  <a:pt x="23373" y="64992"/>
                  <a:pt x="22991" y="65565"/>
                  <a:pt x="22418" y="65883"/>
                </a:cubicBezTo>
                <a:cubicBezTo>
                  <a:pt x="22163" y="65820"/>
                  <a:pt x="22863" y="65501"/>
                  <a:pt x="22545" y="65501"/>
                </a:cubicBezTo>
                <a:lnTo>
                  <a:pt x="21526" y="66456"/>
                </a:lnTo>
                <a:cubicBezTo>
                  <a:pt x="21208" y="66775"/>
                  <a:pt x="20825" y="67030"/>
                  <a:pt x="20443" y="67221"/>
                </a:cubicBezTo>
                <a:lnTo>
                  <a:pt x="20571" y="67157"/>
                </a:lnTo>
                <a:lnTo>
                  <a:pt x="20571" y="67157"/>
                </a:lnTo>
                <a:cubicBezTo>
                  <a:pt x="20631" y="67459"/>
                  <a:pt x="20006" y="67360"/>
                  <a:pt x="19669" y="67674"/>
                </a:cubicBezTo>
                <a:lnTo>
                  <a:pt x="19669" y="67674"/>
                </a:lnTo>
                <a:cubicBezTo>
                  <a:pt x="19687" y="67611"/>
                  <a:pt x="19615" y="67539"/>
                  <a:pt x="19615" y="67539"/>
                </a:cubicBezTo>
                <a:cubicBezTo>
                  <a:pt x="19042" y="67921"/>
                  <a:pt x="18405" y="68303"/>
                  <a:pt x="17832" y="68685"/>
                </a:cubicBezTo>
                <a:lnTo>
                  <a:pt x="17896" y="68558"/>
                </a:lnTo>
                <a:lnTo>
                  <a:pt x="17896" y="68558"/>
                </a:lnTo>
                <a:cubicBezTo>
                  <a:pt x="17514" y="68685"/>
                  <a:pt x="17004" y="68940"/>
                  <a:pt x="16622" y="69068"/>
                </a:cubicBezTo>
                <a:cubicBezTo>
                  <a:pt x="16559" y="69131"/>
                  <a:pt x="16368" y="69259"/>
                  <a:pt x="16559" y="69259"/>
                </a:cubicBezTo>
                <a:cubicBezTo>
                  <a:pt x="15985" y="69322"/>
                  <a:pt x="15412" y="69513"/>
                  <a:pt x="14903" y="69768"/>
                </a:cubicBezTo>
                <a:cubicBezTo>
                  <a:pt x="14393" y="70086"/>
                  <a:pt x="13884" y="70214"/>
                  <a:pt x="13311" y="70214"/>
                </a:cubicBezTo>
                <a:cubicBezTo>
                  <a:pt x="13420" y="70214"/>
                  <a:pt x="13529" y="70073"/>
                  <a:pt x="13518" y="70073"/>
                </a:cubicBezTo>
                <a:cubicBezTo>
                  <a:pt x="13516" y="70073"/>
                  <a:pt x="13511" y="70077"/>
                  <a:pt x="13502" y="70086"/>
                </a:cubicBezTo>
                <a:lnTo>
                  <a:pt x="12610" y="70341"/>
                </a:lnTo>
                <a:cubicBezTo>
                  <a:pt x="12738" y="70469"/>
                  <a:pt x="12738" y="70405"/>
                  <a:pt x="12992" y="70469"/>
                </a:cubicBezTo>
                <a:cubicBezTo>
                  <a:pt x="12801" y="70596"/>
                  <a:pt x="12610" y="70723"/>
                  <a:pt x="12419" y="70787"/>
                </a:cubicBezTo>
                <a:cubicBezTo>
                  <a:pt x="12801" y="70596"/>
                  <a:pt x="12355" y="70532"/>
                  <a:pt x="12164" y="70532"/>
                </a:cubicBezTo>
                <a:cubicBezTo>
                  <a:pt x="12228" y="70532"/>
                  <a:pt x="12164" y="70596"/>
                  <a:pt x="12164" y="70660"/>
                </a:cubicBezTo>
                <a:cubicBezTo>
                  <a:pt x="12073" y="70625"/>
                  <a:pt x="12015" y="70612"/>
                  <a:pt x="11976" y="70612"/>
                </a:cubicBezTo>
                <a:cubicBezTo>
                  <a:pt x="11815" y="70612"/>
                  <a:pt x="12012" y="70857"/>
                  <a:pt x="11642" y="70857"/>
                </a:cubicBezTo>
                <a:cubicBezTo>
                  <a:pt x="11608" y="70857"/>
                  <a:pt x="11571" y="70855"/>
                  <a:pt x="11528" y="70851"/>
                </a:cubicBezTo>
                <a:lnTo>
                  <a:pt x="11528" y="70787"/>
                </a:lnTo>
                <a:cubicBezTo>
                  <a:pt x="11273" y="70914"/>
                  <a:pt x="11082" y="70978"/>
                  <a:pt x="10827" y="71042"/>
                </a:cubicBezTo>
                <a:cubicBezTo>
                  <a:pt x="10700" y="70914"/>
                  <a:pt x="11018" y="70914"/>
                  <a:pt x="11018" y="70787"/>
                </a:cubicBezTo>
                <a:lnTo>
                  <a:pt x="11018" y="70787"/>
                </a:lnTo>
                <a:cubicBezTo>
                  <a:pt x="10745" y="70842"/>
                  <a:pt x="10471" y="71131"/>
                  <a:pt x="10157" y="71131"/>
                </a:cubicBezTo>
                <a:cubicBezTo>
                  <a:pt x="10106" y="71131"/>
                  <a:pt x="10053" y="71123"/>
                  <a:pt x="9999" y="71105"/>
                </a:cubicBezTo>
                <a:cubicBezTo>
                  <a:pt x="10190" y="71042"/>
                  <a:pt x="10381" y="70978"/>
                  <a:pt x="10572" y="70914"/>
                </a:cubicBezTo>
                <a:cubicBezTo>
                  <a:pt x="10445" y="70883"/>
                  <a:pt x="10333" y="70867"/>
                  <a:pt x="10222" y="70867"/>
                </a:cubicBezTo>
                <a:cubicBezTo>
                  <a:pt x="10111" y="70867"/>
                  <a:pt x="9999" y="70883"/>
                  <a:pt x="9872" y="70914"/>
                </a:cubicBezTo>
                <a:lnTo>
                  <a:pt x="9426" y="70914"/>
                </a:lnTo>
                <a:cubicBezTo>
                  <a:pt x="8980" y="71360"/>
                  <a:pt x="8534" y="71105"/>
                  <a:pt x="7898" y="71360"/>
                </a:cubicBezTo>
                <a:cubicBezTo>
                  <a:pt x="8471" y="71105"/>
                  <a:pt x="8025" y="71233"/>
                  <a:pt x="8025" y="71042"/>
                </a:cubicBezTo>
                <a:cubicBezTo>
                  <a:pt x="7898" y="70978"/>
                  <a:pt x="7643" y="70914"/>
                  <a:pt x="7707" y="70851"/>
                </a:cubicBezTo>
                <a:lnTo>
                  <a:pt x="7707" y="70851"/>
                </a:lnTo>
                <a:cubicBezTo>
                  <a:pt x="7627" y="70910"/>
                  <a:pt x="7548" y="70926"/>
                  <a:pt x="7465" y="70926"/>
                </a:cubicBezTo>
                <a:cubicBezTo>
                  <a:pt x="7364" y="70926"/>
                  <a:pt x="7257" y="70902"/>
                  <a:pt x="7138" y="70902"/>
                </a:cubicBezTo>
                <a:cubicBezTo>
                  <a:pt x="7040" y="70902"/>
                  <a:pt x="6934" y="70919"/>
                  <a:pt x="6815" y="70978"/>
                </a:cubicBezTo>
                <a:cubicBezTo>
                  <a:pt x="6815" y="70978"/>
                  <a:pt x="6497" y="70978"/>
                  <a:pt x="6560" y="70851"/>
                </a:cubicBezTo>
                <a:lnTo>
                  <a:pt x="6560" y="70851"/>
                </a:lnTo>
                <a:cubicBezTo>
                  <a:pt x="6178" y="70914"/>
                  <a:pt x="6688" y="70978"/>
                  <a:pt x="6624" y="71042"/>
                </a:cubicBezTo>
                <a:cubicBezTo>
                  <a:pt x="6517" y="71077"/>
                  <a:pt x="6403" y="71091"/>
                  <a:pt x="6284" y="71091"/>
                </a:cubicBezTo>
                <a:cubicBezTo>
                  <a:pt x="5913" y="71091"/>
                  <a:pt x="5486" y="70961"/>
                  <a:pt x="5028" y="70961"/>
                </a:cubicBezTo>
                <a:cubicBezTo>
                  <a:pt x="4843" y="70961"/>
                  <a:pt x="4652" y="70982"/>
                  <a:pt x="4459" y="71042"/>
                </a:cubicBezTo>
                <a:cubicBezTo>
                  <a:pt x="3694" y="71105"/>
                  <a:pt x="3567" y="71233"/>
                  <a:pt x="2867" y="71296"/>
                </a:cubicBezTo>
                <a:cubicBezTo>
                  <a:pt x="2612" y="71169"/>
                  <a:pt x="3058" y="71105"/>
                  <a:pt x="3058" y="71105"/>
                </a:cubicBezTo>
                <a:cubicBezTo>
                  <a:pt x="2739" y="70978"/>
                  <a:pt x="2421" y="70914"/>
                  <a:pt x="2102" y="70914"/>
                </a:cubicBezTo>
                <a:cubicBezTo>
                  <a:pt x="2166" y="70914"/>
                  <a:pt x="2102" y="70851"/>
                  <a:pt x="2039" y="70787"/>
                </a:cubicBezTo>
                <a:cubicBezTo>
                  <a:pt x="1870" y="70787"/>
                  <a:pt x="1808" y="70823"/>
                  <a:pt x="1741" y="70837"/>
                </a:cubicBezTo>
                <a:lnTo>
                  <a:pt x="1741" y="70837"/>
                </a:lnTo>
                <a:cubicBezTo>
                  <a:pt x="1802" y="70839"/>
                  <a:pt x="1859" y="70843"/>
                  <a:pt x="1911" y="70851"/>
                </a:cubicBezTo>
                <a:lnTo>
                  <a:pt x="1657" y="71105"/>
                </a:lnTo>
                <a:lnTo>
                  <a:pt x="2230" y="70978"/>
                </a:lnTo>
                <a:lnTo>
                  <a:pt x="2230" y="70978"/>
                </a:lnTo>
                <a:cubicBezTo>
                  <a:pt x="2293" y="71042"/>
                  <a:pt x="2357" y="71169"/>
                  <a:pt x="2102" y="71169"/>
                </a:cubicBezTo>
                <a:cubicBezTo>
                  <a:pt x="2262" y="71265"/>
                  <a:pt x="2341" y="71265"/>
                  <a:pt x="2413" y="71265"/>
                </a:cubicBezTo>
                <a:cubicBezTo>
                  <a:pt x="2484" y="71265"/>
                  <a:pt x="2548" y="71265"/>
                  <a:pt x="2675" y="71360"/>
                </a:cubicBezTo>
                <a:lnTo>
                  <a:pt x="3058" y="71360"/>
                </a:lnTo>
                <a:cubicBezTo>
                  <a:pt x="3003" y="71360"/>
                  <a:pt x="3042" y="71501"/>
                  <a:pt x="2934" y="71501"/>
                </a:cubicBezTo>
                <a:cubicBezTo>
                  <a:pt x="2922" y="71501"/>
                  <a:pt x="2908" y="71499"/>
                  <a:pt x="2891" y="71495"/>
                </a:cubicBezTo>
                <a:lnTo>
                  <a:pt x="2891" y="71495"/>
                </a:lnTo>
                <a:cubicBezTo>
                  <a:pt x="3046" y="71538"/>
                  <a:pt x="3185" y="71552"/>
                  <a:pt x="3310" y="71552"/>
                </a:cubicBezTo>
                <a:cubicBezTo>
                  <a:pt x="3527" y="71552"/>
                  <a:pt x="3700" y="71511"/>
                  <a:pt x="3835" y="71511"/>
                </a:cubicBezTo>
                <a:cubicBezTo>
                  <a:pt x="3936" y="71511"/>
                  <a:pt x="4016" y="71534"/>
                  <a:pt x="4077" y="71615"/>
                </a:cubicBezTo>
                <a:cubicBezTo>
                  <a:pt x="4904" y="71615"/>
                  <a:pt x="4140" y="71424"/>
                  <a:pt x="4777" y="71233"/>
                </a:cubicBezTo>
                <a:lnTo>
                  <a:pt x="4777" y="71233"/>
                </a:lnTo>
                <a:lnTo>
                  <a:pt x="5223" y="71742"/>
                </a:lnTo>
                <a:lnTo>
                  <a:pt x="5287" y="71551"/>
                </a:lnTo>
                <a:cubicBezTo>
                  <a:pt x="5350" y="71551"/>
                  <a:pt x="5541" y="71551"/>
                  <a:pt x="5541" y="71615"/>
                </a:cubicBezTo>
                <a:cubicBezTo>
                  <a:pt x="5860" y="71551"/>
                  <a:pt x="5478" y="71551"/>
                  <a:pt x="5669" y="71424"/>
                </a:cubicBezTo>
                <a:lnTo>
                  <a:pt x="5669" y="71424"/>
                </a:lnTo>
                <a:cubicBezTo>
                  <a:pt x="5812" y="71495"/>
                  <a:pt x="6009" y="71504"/>
                  <a:pt x="6206" y="71504"/>
                </a:cubicBezTo>
                <a:cubicBezTo>
                  <a:pt x="6272" y="71504"/>
                  <a:pt x="6337" y="71503"/>
                  <a:pt x="6401" y="71503"/>
                </a:cubicBezTo>
                <a:cubicBezTo>
                  <a:pt x="6656" y="71503"/>
                  <a:pt x="6879" y="71519"/>
                  <a:pt x="6942" y="71679"/>
                </a:cubicBezTo>
                <a:cubicBezTo>
                  <a:pt x="7070" y="71488"/>
                  <a:pt x="6497" y="71551"/>
                  <a:pt x="6942" y="71424"/>
                </a:cubicBezTo>
                <a:lnTo>
                  <a:pt x="6942" y="71424"/>
                </a:lnTo>
                <a:cubicBezTo>
                  <a:pt x="6982" y="71523"/>
                  <a:pt x="7046" y="71554"/>
                  <a:pt x="7127" y="71554"/>
                </a:cubicBezTo>
                <a:cubicBezTo>
                  <a:pt x="7267" y="71554"/>
                  <a:pt x="7458" y="71461"/>
                  <a:pt x="7660" y="71461"/>
                </a:cubicBezTo>
                <a:cubicBezTo>
                  <a:pt x="7717" y="71461"/>
                  <a:pt x="7776" y="71468"/>
                  <a:pt x="7834" y="71488"/>
                </a:cubicBezTo>
                <a:cubicBezTo>
                  <a:pt x="7707" y="71679"/>
                  <a:pt x="7324" y="71615"/>
                  <a:pt x="7770" y="71742"/>
                </a:cubicBezTo>
                <a:cubicBezTo>
                  <a:pt x="7830" y="71643"/>
                  <a:pt x="7926" y="71612"/>
                  <a:pt x="8040" y="71612"/>
                </a:cubicBezTo>
                <a:cubicBezTo>
                  <a:pt x="8237" y="71612"/>
                  <a:pt x="8487" y="71706"/>
                  <a:pt x="8691" y="71706"/>
                </a:cubicBezTo>
                <a:cubicBezTo>
                  <a:pt x="8750" y="71706"/>
                  <a:pt x="8804" y="71698"/>
                  <a:pt x="8853" y="71679"/>
                </a:cubicBezTo>
                <a:cubicBezTo>
                  <a:pt x="8853" y="71424"/>
                  <a:pt x="9553" y="71488"/>
                  <a:pt x="10063" y="71360"/>
                </a:cubicBezTo>
                <a:cubicBezTo>
                  <a:pt x="10212" y="71379"/>
                  <a:pt x="10367" y="71387"/>
                  <a:pt x="10524" y="71387"/>
                </a:cubicBezTo>
                <a:cubicBezTo>
                  <a:pt x="10903" y="71387"/>
                  <a:pt x="11295" y="71341"/>
                  <a:pt x="11655" y="71296"/>
                </a:cubicBezTo>
                <a:cubicBezTo>
                  <a:pt x="11719" y="71105"/>
                  <a:pt x="12228" y="71042"/>
                  <a:pt x="12610" y="70914"/>
                </a:cubicBezTo>
                <a:lnTo>
                  <a:pt x="12610" y="70914"/>
                </a:lnTo>
                <a:cubicBezTo>
                  <a:pt x="12610" y="71042"/>
                  <a:pt x="12610" y="71105"/>
                  <a:pt x="12355" y="71233"/>
                </a:cubicBezTo>
                <a:lnTo>
                  <a:pt x="12738" y="71105"/>
                </a:lnTo>
                <a:cubicBezTo>
                  <a:pt x="12801" y="70978"/>
                  <a:pt x="12992" y="70914"/>
                  <a:pt x="13120" y="70914"/>
                </a:cubicBezTo>
                <a:lnTo>
                  <a:pt x="13056" y="71042"/>
                </a:lnTo>
                <a:cubicBezTo>
                  <a:pt x="13565" y="70851"/>
                  <a:pt x="14075" y="70660"/>
                  <a:pt x="14584" y="70596"/>
                </a:cubicBezTo>
                <a:cubicBezTo>
                  <a:pt x="14584" y="70405"/>
                  <a:pt x="14011" y="70341"/>
                  <a:pt x="14584" y="70023"/>
                </a:cubicBezTo>
                <a:cubicBezTo>
                  <a:pt x="14639" y="70077"/>
                  <a:pt x="14694" y="70179"/>
                  <a:pt x="14628" y="70247"/>
                </a:cubicBezTo>
                <a:lnTo>
                  <a:pt x="14628" y="70247"/>
                </a:lnTo>
                <a:cubicBezTo>
                  <a:pt x="14695" y="70211"/>
                  <a:pt x="14788" y="70201"/>
                  <a:pt x="14839" y="70150"/>
                </a:cubicBezTo>
                <a:lnTo>
                  <a:pt x="14839" y="70150"/>
                </a:lnTo>
                <a:lnTo>
                  <a:pt x="14648" y="70405"/>
                </a:lnTo>
                <a:cubicBezTo>
                  <a:pt x="14966" y="70405"/>
                  <a:pt x="14775" y="70214"/>
                  <a:pt x="14966" y="70150"/>
                </a:cubicBezTo>
                <a:cubicBezTo>
                  <a:pt x="14966" y="70214"/>
                  <a:pt x="15014" y="70214"/>
                  <a:pt x="15062" y="70214"/>
                </a:cubicBezTo>
                <a:cubicBezTo>
                  <a:pt x="15110" y="70214"/>
                  <a:pt x="15158" y="70214"/>
                  <a:pt x="15158" y="70278"/>
                </a:cubicBezTo>
                <a:cubicBezTo>
                  <a:pt x="15158" y="70341"/>
                  <a:pt x="15110" y="70341"/>
                  <a:pt x="15054" y="70341"/>
                </a:cubicBezTo>
                <a:cubicBezTo>
                  <a:pt x="14998" y="70341"/>
                  <a:pt x="14935" y="70341"/>
                  <a:pt x="14903" y="70405"/>
                </a:cubicBezTo>
                <a:cubicBezTo>
                  <a:pt x="14998" y="70373"/>
                  <a:pt x="15110" y="70357"/>
                  <a:pt x="15229" y="70357"/>
                </a:cubicBezTo>
                <a:cubicBezTo>
                  <a:pt x="15349" y="70357"/>
                  <a:pt x="15476" y="70373"/>
                  <a:pt x="15603" y="70405"/>
                </a:cubicBezTo>
                <a:cubicBezTo>
                  <a:pt x="15540" y="70341"/>
                  <a:pt x="15540" y="70214"/>
                  <a:pt x="15731" y="70150"/>
                </a:cubicBezTo>
                <a:cubicBezTo>
                  <a:pt x="15852" y="70098"/>
                  <a:pt x="15922" y="70079"/>
                  <a:pt x="15964" y="70079"/>
                </a:cubicBezTo>
                <a:cubicBezTo>
                  <a:pt x="16075" y="70079"/>
                  <a:pt x="15991" y="70214"/>
                  <a:pt x="16176" y="70214"/>
                </a:cubicBezTo>
                <a:cubicBezTo>
                  <a:pt x="16304" y="70086"/>
                  <a:pt x="16622" y="70023"/>
                  <a:pt x="16559" y="69895"/>
                </a:cubicBezTo>
                <a:cubicBezTo>
                  <a:pt x="16590" y="69864"/>
                  <a:pt x="16622" y="69848"/>
                  <a:pt x="16662" y="69848"/>
                </a:cubicBezTo>
                <a:cubicBezTo>
                  <a:pt x="16702" y="69848"/>
                  <a:pt x="16750" y="69864"/>
                  <a:pt x="16813" y="69895"/>
                </a:cubicBezTo>
                <a:cubicBezTo>
                  <a:pt x="17004" y="69704"/>
                  <a:pt x="17832" y="69386"/>
                  <a:pt x="17514" y="69322"/>
                </a:cubicBezTo>
                <a:lnTo>
                  <a:pt x="17450" y="69322"/>
                </a:lnTo>
                <a:cubicBezTo>
                  <a:pt x="18151" y="68876"/>
                  <a:pt x="19042" y="68685"/>
                  <a:pt x="19679" y="68240"/>
                </a:cubicBezTo>
                <a:lnTo>
                  <a:pt x="19679" y="68303"/>
                </a:lnTo>
                <a:cubicBezTo>
                  <a:pt x="20061" y="68049"/>
                  <a:pt x="20443" y="67730"/>
                  <a:pt x="20825" y="67412"/>
                </a:cubicBezTo>
                <a:cubicBezTo>
                  <a:pt x="20889" y="67380"/>
                  <a:pt x="20969" y="67364"/>
                  <a:pt x="21032" y="67364"/>
                </a:cubicBezTo>
                <a:cubicBezTo>
                  <a:pt x="21096" y="67364"/>
                  <a:pt x="21144" y="67380"/>
                  <a:pt x="21144" y="67412"/>
                </a:cubicBezTo>
                <a:cubicBezTo>
                  <a:pt x="21399" y="67157"/>
                  <a:pt x="21653" y="66966"/>
                  <a:pt x="21972" y="66839"/>
                </a:cubicBezTo>
                <a:lnTo>
                  <a:pt x="21972" y="66839"/>
                </a:lnTo>
                <a:cubicBezTo>
                  <a:pt x="21844" y="66998"/>
                  <a:pt x="21876" y="66998"/>
                  <a:pt x="21884" y="66998"/>
                </a:cubicBezTo>
                <a:cubicBezTo>
                  <a:pt x="21892" y="66998"/>
                  <a:pt x="21876" y="66998"/>
                  <a:pt x="21653" y="67157"/>
                </a:cubicBezTo>
                <a:cubicBezTo>
                  <a:pt x="22099" y="66902"/>
                  <a:pt x="22226" y="66902"/>
                  <a:pt x="22545" y="66456"/>
                </a:cubicBezTo>
                <a:cubicBezTo>
                  <a:pt x="22545" y="66504"/>
                  <a:pt x="22573" y="66524"/>
                  <a:pt x="22617" y="66524"/>
                </a:cubicBezTo>
                <a:cubicBezTo>
                  <a:pt x="22748" y="66524"/>
                  <a:pt x="23023" y="66345"/>
                  <a:pt x="23118" y="66202"/>
                </a:cubicBezTo>
                <a:cubicBezTo>
                  <a:pt x="22991" y="66202"/>
                  <a:pt x="22927" y="66329"/>
                  <a:pt x="22800" y="66329"/>
                </a:cubicBezTo>
                <a:cubicBezTo>
                  <a:pt x="22991" y="66202"/>
                  <a:pt x="23118" y="66011"/>
                  <a:pt x="23373" y="65883"/>
                </a:cubicBezTo>
                <a:lnTo>
                  <a:pt x="23373" y="66138"/>
                </a:lnTo>
                <a:cubicBezTo>
                  <a:pt x="23755" y="65883"/>
                  <a:pt x="24073" y="65565"/>
                  <a:pt x="24328" y="65183"/>
                </a:cubicBezTo>
                <a:cubicBezTo>
                  <a:pt x="24519" y="64801"/>
                  <a:pt x="24838" y="64546"/>
                  <a:pt x="25220" y="64355"/>
                </a:cubicBezTo>
                <a:cubicBezTo>
                  <a:pt x="25232" y="64306"/>
                  <a:pt x="25223" y="64288"/>
                  <a:pt x="25201" y="64288"/>
                </a:cubicBezTo>
                <a:cubicBezTo>
                  <a:pt x="25135" y="64288"/>
                  <a:pt x="24951" y="64454"/>
                  <a:pt x="24870" y="64454"/>
                </a:cubicBezTo>
                <a:cubicBezTo>
                  <a:pt x="24838" y="64454"/>
                  <a:pt x="24823" y="64428"/>
                  <a:pt x="24838" y="64355"/>
                </a:cubicBezTo>
                <a:cubicBezTo>
                  <a:pt x="25156" y="64100"/>
                  <a:pt x="25665" y="63909"/>
                  <a:pt x="25793" y="63782"/>
                </a:cubicBezTo>
                <a:cubicBezTo>
                  <a:pt x="26239" y="63400"/>
                  <a:pt x="25920" y="63145"/>
                  <a:pt x="26430" y="62699"/>
                </a:cubicBezTo>
                <a:cubicBezTo>
                  <a:pt x="26302" y="62699"/>
                  <a:pt x="26111" y="62699"/>
                  <a:pt x="26366" y="62253"/>
                </a:cubicBezTo>
                <a:cubicBezTo>
                  <a:pt x="26477" y="62059"/>
                  <a:pt x="26600" y="61986"/>
                  <a:pt x="26693" y="61986"/>
                </a:cubicBezTo>
                <a:cubicBezTo>
                  <a:pt x="26813" y="61986"/>
                  <a:pt x="26884" y="62110"/>
                  <a:pt x="26812" y="62253"/>
                </a:cubicBezTo>
                <a:cubicBezTo>
                  <a:pt x="26748" y="62381"/>
                  <a:pt x="26684" y="62381"/>
                  <a:pt x="26684" y="62381"/>
                </a:cubicBezTo>
                <a:cubicBezTo>
                  <a:pt x="26635" y="62478"/>
                  <a:pt x="26549" y="62614"/>
                  <a:pt x="26598" y="62614"/>
                </a:cubicBezTo>
                <a:cubicBezTo>
                  <a:pt x="26613" y="62614"/>
                  <a:pt x="26640" y="62601"/>
                  <a:pt x="26684" y="62572"/>
                </a:cubicBezTo>
                <a:lnTo>
                  <a:pt x="26684" y="62508"/>
                </a:lnTo>
                <a:cubicBezTo>
                  <a:pt x="26849" y="62399"/>
                  <a:pt x="27107" y="61960"/>
                  <a:pt x="27217" y="61960"/>
                </a:cubicBezTo>
                <a:cubicBezTo>
                  <a:pt x="27235" y="61960"/>
                  <a:pt x="27249" y="61972"/>
                  <a:pt x="27257" y="61999"/>
                </a:cubicBezTo>
                <a:cubicBezTo>
                  <a:pt x="27314" y="61858"/>
                  <a:pt x="27320" y="61805"/>
                  <a:pt x="27294" y="61805"/>
                </a:cubicBezTo>
                <a:cubicBezTo>
                  <a:pt x="27260" y="61805"/>
                  <a:pt x="27173" y="61892"/>
                  <a:pt x="27066" y="61999"/>
                </a:cubicBezTo>
                <a:cubicBezTo>
                  <a:pt x="27385" y="61617"/>
                  <a:pt x="27703" y="61234"/>
                  <a:pt x="27958" y="60789"/>
                </a:cubicBezTo>
                <a:lnTo>
                  <a:pt x="27958" y="60789"/>
                </a:lnTo>
                <a:cubicBezTo>
                  <a:pt x="27926" y="60820"/>
                  <a:pt x="27878" y="60836"/>
                  <a:pt x="27847" y="60836"/>
                </a:cubicBezTo>
                <a:cubicBezTo>
                  <a:pt x="27815" y="60836"/>
                  <a:pt x="27799" y="60820"/>
                  <a:pt x="27831" y="60789"/>
                </a:cubicBezTo>
                <a:cubicBezTo>
                  <a:pt x="28340" y="60024"/>
                  <a:pt x="27894" y="60407"/>
                  <a:pt x="28149" y="59833"/>
                </a:cubicBezTo>
                <a:cubicBezTo>
                  <a:pt x="28208" y="59774"/>
                  <a:pt x="28250" y="59756"/>
                  <a:pt x="28282" y="59756"/>
                </a:cubicBezTo>
                <a:cubicBezTo>
                  <a:pt x="28332" y="59756"/>
                  <a:pt x="28358" y="59801"/>
                  <a:pt x="28387" y="59801"/>
                </a:cubicBezTo>
                <a:cubicBezTo>
                  <a:pt x="28418" y="59801"/>
                  <a:pt x="28454" y="59746"/>
                  <a:pt x="28531" y="59515"/>
                </a:cubicBezTo>
                <a:cubicBezTo>
                  <a:pt x="28611" y="59415"/>
                  <a:pt x="28660" y="59378"/>
                  <a:pt x="28689" y="59378"/>
                </a:cubicBezTo>
                <a:cubicBezTo>
                  <a:pt x="28752" y="59378"/>
                  <a:pt x="28722" y="59555"/>
                  <a:pt x="28722" y="59642"/>
                </a:cubicBezTo>
                <a:cubicBezTo>
                  <a:pt x="28912" y="59263"/>
                  <a:pt x="29102" y="58821"/>
                  <a:pt x="29416" y="58503"/>
                </a:cubicBezTo>
                <a:lnTo>
                  <a:pt x="29416" y="58503"/>
                </a:lnTo>
                <a:cubicBezTo>
                  <a:pt x="29437" y="58444"/>
                  <a:pt x="29462" y="58379"/>
                  <a:pt x="29486" y="58305"/>
                </a:cubicBezTo>
                <a:lnTo>
                  <a:pt x="29486" y="58305"/>
                </a:lnTo>
                <a:lnTo>
                  <a:pt x="29295" y="58432"/>
                </a:lnTo>
                <a:cubicBezTo>
                  <a:pt x="29359" y="58305"/>
                  <a:pt x="29423" y="58178"/>
                  <a:pt x="29486" y="58178"/>
                </a:cubicBezTo>
                <a:cubicBezTo>
                  <a:pt x="29486" y="57987"/>
                  <a:pt x="29232" y="58178"/>
                  <a:pt x="29232" y="57859"/>
                </a:cubicBezTo>
                <a:cubicBezTo>
                  <a:pt x="29423" y="57668"/>
                  <a:pt x="29423" y="57159"/>
                  <a:pt x="29614" y="57159"/>
                </a:cubicBezTo>
                <a:cubicBezTo>
                  <a:pt x="29504" y="57434"/>
                  <a:pt x="29524" y="57471"/>
                  <a:pt x="29568" y="57471"/>
                </a:cubicBezTo>
                <a:cubicBezTo>
                  <a:pt x="29584" y="57471"/>
                  <a:pt x="29604" y="57466"/>
                  <a:pt x="29621" y="57466"/>
                </a:cubicBezTo>
                <a:cubicBezTo>
                  <a:pt x="29664" y="57466"/>
                  <a:pt x="29691" y="57499"/>
                  <a:pt x="29614" y="57732"/>
                </a:cubicBezTo>
                <a:cubicBezTo>
                  <a:pt x="29677" y="57604"/>
                  <a:pt x="29677" y="57477"/>
                  <a:pt x="29741" y="57350"/>
                </a:cubicBezTo>
                <a:lnTo>
                  <a:pt x="29741" y="57413"/>
                </a:lnTo>
                <a:cubicBezTo>
                  <a:pt x="30123" y="56777"/>
                  <a:pt x="29677" y="57031"/>
                  <a:pt x="29869" y="56331"/>
                </a:cubicBezTo>
                <a:lnTo>
                  <a:pt x="29869" y="56331"/>
                </a:lnTo>
                <a:cubicBezTo>
                  <a:pt x="29883" y="56360"/>
                  <a:pt x="29905" y="56373"/>
                  <a:pt x="29930" y="56373"/>
                </a:cubicBezTo>
                <a:cubicBezTo>
                  <a:pt x="30011" y="56373"/>
                  <a:pt x="30123" y="56237"/>
                  <a:pt x="30123" y="56140"/>
                </a:cubicBezTo>
                <a:lnTo>
                  <a:pt x="30123" y="56140"/>
                </a:lnTo>
                <a:cubicBezTo>
                  <a:pt x="30102" y="56225"/>
                  <a:pt x="30074" y="56260"/>
                  <a:pt x="30045" y="56260"/>
                </a:cubicBezTo>
                <a:cubicBezTo>
                  <a:pt x="29989" y="56260"/>
                  <a:pt x="29932" y="56118"/>
                  <a:pt x="29932" y="55949"/>
                </a:cubicBezTo>
                <a:cubicBezTo>
                  <a:pt x="30102" y="55552"/>
                  <a:pt x="30020" y="55458"/>
                  <a:pt x="30045" y="55307"/>
                </a:cubicBezTo>
                <a:lnTo>
                  <a:pt x="30045" y="55307"/>
                </a:lnTo>
                <a:lnTo>
                  <a:pt x="29996" y="55503"/>
                </a:lnTo>
                <a:cubicBezTo>
                  <a:pt x="29932" y="55376"/>
                  <a:pt x="29996" y="55121"/>
                  <a:pt x="29996" y="54866"/>
                </a:cubicBezTo>
                <a:cubicBezTo>
                  <a:pt x="30053" y="54866"/>
                  <a:pt x="30008" y="55067"/>
                  <a:pt x="30043" y="55067"/>
                </a:cubicBezTo>
                <a:cubicBezTo>
                  <a:pt x="30047" y="55067"/>
                  <a:pt x="30053" y="55064"/>
                  <a:pt x="30060" y="55057"/>
                </a:cubicBezTo>
                <a:cubicBezTo>
                  <a:pt x="29932" y="54675"/>
                  <a:pt x="30378" y="54293"/>
                  <a:pt x="30378" y="53783"/>
                </a:cubicBezTo>
                <a:cubicBezTo>
                  <a:pt x="30410" y="53688"/>
                  <a:pt x="30458" y="53688"/>
                  <a:pt x="30505" y="53688"/>
                </a:cubicBezTo>
                <a:cubicBezTo>
                  <a:pt x="30553" y="53688"/>
                  <a:pt x="30601" y="53688"/>
                  <a:pt x="30633" y="53592"/>
                </a:cubicBezTo>
                <a:cubicBezTo>
                  <a:pt x="30569" y="53019"/>
                  <a:pt x="30887" y="53019"/>
                  <a:pt x="30824" y="52446"/>
                </a:cubicBezTo>
                <a:lnTo>
                  <a:pt x="30824" y="52446"/>
                </a:lnTo>
                <a:cubicBezTo>
                  <a:pt x="30772" y="52498"/>
                  <a:pt x="30741" y="52540"/>
                  <a:pt x="30718" y="52540"/>
                </a:cubicBezTo>
                <a:cubicBezTo>
                  <a:pt x="30686" y="52540"/>
                  <a:pt x="30670" y="52454"/>
                  <a:pt x="30633" y="52191"/>
                </a:cubicBezTo>
                <a:lnTo>
                  <a:pt x="30633" y="53147"/>
                </a:lnTo>
                <a:lnTo>
                  <a:pt x="30505" y="52510"/>
                </a:lnTo>
                <a:cubicBezTo>
                  <a:pt x="30442" y="52828"/>
                  <a:pt x="30505" y="53147"/>
                  <a:pt x="30442" y="53338"/>
                </a:cubicBezTo>
                <a:cubicBezTo>
                  <a:pt x="30404" y="53149"/>
                  <a:pt x="30411" y="53095"/>
                  <a:pt x="30383" y="53095"/>
                </a:cubicBezTo>
                <a:cubicBezTo>
                  <a:pt x="30364" y="53095"/>
                  <a:pt x="30329" y="53121"/>
                  <a:pt x="30251" y="53147"/>
                </a:cubicBezTo>
                <a:cubicBezTo>
                  <a:pt x="30569" y="52828"/>
                  <a:pt x="30251" y="52382"/>
                  <a:pt x="30442" y="52000"/>
                </a:cubicBezTo>
                <a:lnTo>
                  <a:pt x="30824" y="52000"/>
                </a:lnTo>
                <a:cubicBezTo>
                  <a:pt x="31015" y="51363"/>
                  <a:pt x="30760" y="50790"/>
                  <a:pt x="30887" y="49962"/>
                </a:cubicBezTo>
                <a:lnTo>
                  <a:pt x="30887" y="49962"/>
                </a:lnTo>
                <a:lnTo>
                  <a:pt x="30824" y="50217"/>
                </a:lnTo>
                <a:cubicBezTo>
                  <a:pt x="30696" y="50090"/>
                  <a:pt x="30824" y="49708"/>
                  <a:pt x="30824" y="49453"/>
                </a:cubicBezTo>
                <a:cubicBezTo>
                  <a:pt x="30951" y="49453"/>
                  <a:pt x="30951" y="49262"/>
                  <a:pt x="31079" y="49198"/>
                </a:cubicBezTo>
                <a:cubicBezTo>
                  <a:pt x="30951" y="49198"/>
                  <a:pt x="31079" y="48561"/>
                  <a:pt x="30887" y="48434"/>
                </a:cubicBezTo>
                <a:lnTo>
                  <a:pt x="31015" y="48052"/>
                </a:lnTo>
                <a:cubicBezTo>
                  <a:pt x="31079" y="47351"/>
                  <a:pt x="30696" y="47288"/>
                  <a:pt x="30760" y="46587"/>
                </a:cubicBezTo>
                <a:lnTo>
                  <a:pt x="30760" y="46587"/>
                </a:lnTo>
                <a:cubicBezTo>
                  <a:pt x="30887" y="46778"/>
                  <a:pt x="31015" y="46523"/>
                  <a:pt x="31079" y="46969"/>
                </a:cubicBezTo>
                <a:cubicBezTo>
                  <a:pt x="31079" y="46715"/>
                  <a:pt x="31079" y="46523"/>
                  <a:pt x="31015" y="46523"/>
                </a:cubicBezTo>
                <a:cubicBezTo>
                  <a:pt x="31079" y="46396"/>
                  <a:pt x="30887" y="45887"/>
                  <a:pt x="31015" y="45696"/>
                </a:cubicBezTo>
                <a:cubicBezTo>
                  <a:pt x="30951" y="45632"/>
                  <a:pt x="30824" y="45568"/>
                  <a:pt x="30887" y="45313"/>
                </a:cubicBezTo>
                <a:lnTo>
                  <a:pt x="30951" y="45313"/>
                </a:lnTo>
                <a:cubicBezTo>
                  <a:pt x="30903" y="45313"/>
                  <a:pt x="30856" y="45099"/>
                  <a:pt x="30781" y="45099"/>
                </a:cubicBezTo>
                <a:cubicBezTo>
                  <a:pt x="30764" y="45099"/>
                  <a:pt x="30746" y="45109"/>
                  <a:pt x="30727" y="45136"/>
                </a:cubicBezTo>
                <a:lnTo>
                  <a:pt x="30727" y="45136"/>
                </a:lnTo>
                <a:cubicBezTo>
                  <a:pt x="31125" y="44426"/>
                  <a:pt x="30769" y="43200"/>
                  <a:pt x="31142" y="42702"/>
                </a:cubicBezTo>
                <a:cubicBezTo>
                  <a:pt x="31206" y="42193"/>
                  <a:pt x="31206" y="41683"/>
                  <a:pt x="31270" y="41174"/>
                </a:cubicBezTo>
                <a:cubicBezTo>
                  <a:pt x="31270" y="41174"/>
                  <a:pt x="31315" y="41174"/>
                  <a:pt x="31290" y="41252"/>
                </a:cubicBezTo>
                <a:lnTo>
                  <a:pt x="31290" y="41252"/>
                </a:lnTo>
                <a:cubicBezTo>
                  <a:pt x="31495" y="40735"/>
                  <a:pt x="31022" y="40837"/>
                  <a:pt x="31270" y="40219"/>
                </a:cubicBezTo>
                <a:cubicBezTo>
                  <a:pt x="31330" y="40158"/>
                  <a:pt x="31368" y="40135"/>
                  <a:pt x="31390" y="40135"/>
                </a:cubicBezTo>
                <a:cubicBezTo>
                  <a:pt x="31469" y="40135"/>
                  <a:pt x="31345" y="40443"/>
                  <a:pt x="31368" y="40443"/>
                </a:cubicBezTo>
                <a:cubicBezTo>
                  <a:pt x="31372" y="40443"/>
                  <a:pt x="31381" y="40433"/>
                  <a:pt x="31397" y="40410"/>
                </a:cubicBezTo>
                <a:cubicBezTo>
                  <a:pt x="31843" y="40410"/>
                  <a:pt x="31588" y="39582"/>
                  <a:pt x="31970" y="39200"/>
                </a:cubicBezTo>
                <a:lnTo>
                  <a:pt x="31970" y="39327"/>
                </a:lnTo>
                <a:cubicBezTo>
                  <a:pt x="32161" y="39072"/>
                  <a:pt x="32097" y="38563"/>
                  <a:pt x="32416" y="38054"/>
                </a:cubicBezTo>
                <a:cubicBezTo>
                  <a:pt x="32543" y="37480"/>
                  <a:pt x="32798" y="36907"/>
                  <a:pt x="33116" y="36461"/>
                </a:cubicBezTo>
                <a:lnTo>
                  <a:pt x="33116" y="36461"/>
                </a:lnTo>
                <a:cubicBezTo>
                  <a:pt x="33116" y="36716"/>
                  <a:pt x="32989" y="36716"/>
                  <a:pt x="33180" y="36780"/>
                </a:cubicBezTo>
                <a:cubicBezTo>
                  <a:pt x="33307" y="36525"/>
                  <a:pt x="32989" y="36652"/>
                  <a:pt x="33244" y="36270"/>
                </a:cubicBezTo>
                <a:cubicBezTo>
                  <a:pt x="33398" y="36219"/>
                  <a:pt x="33634" y="36044"/>
                  <a:pt x="33787" y="36044"/>
                </a:cubicBezTo>
                <a:cubicBezTo>
                  <a:pt x="33824" y="36044"/>
                  <a:pt x="33856" y="36054"/>
                  <a:pt x="33881" y="36079"/>
                </a:cubicBezTo>
                <a:lnTo>
                  <a:pt x="33562" y="36398"/>
                </a:lnTo>
                <a:cubicBezTo>
                  <a:pt x="33881" y="36398"/>
                  <a:pt x="33944" y="35952"/>
                  <a:pt x="34199" y="35825"/>
                </a:cubicBezTo>
                <a:lnTo>
                  <a:pt x="34199" y="35952"/>
                </a:lnTo>
                <a:cubicBezTo>
                  <a:pt x="34709" y="35442"/>
                  <a:pt x="34581" y="35251"/>
                  <a:pt x="35218" y="34806"/>
                </a:cubicBezTo>
                <a:lnTo>
                  <a:pt x="35091" y="34806"/>
                </a:lnTo>
                <a:cubicBezTo>
                  <a:pt x="35345" y="34424"/>
                  <a:pt x="35473" y="34742"/>
                  <a:pt x="35727" y="34360"/>
                </a:cubicBezTo>
                <a:lnTo>
                  <a:pt x="35982" y="34487"/>
                </a:lnTo>
                <a:cubicBezTo>
                  <a:pt x="36301" y="34169"/>
                  <a:pt x="36683" y="33850"/>
                  <a:pt x="37129" y="33596"/>
                </a:cubicBezTo>
                <a:lnTo>
                  <a:pt x="37129" y="33596"/>
                </a:lnTo>
                <a:cubicBezTo>
                  <a:pt x="36874" y="33914"/>
                  <a:pt x="36555" y="34232"/>
                  <a:pt x="36237" y="34487"/>
                </a:cubicBezTo>
                <a:cubicBezTo>
                  <a:pt x="36476" y="34344"/>
                  <a:pt x="36679" y="34200"/>
                  <a:pt x="36873" y="34030"/>
                </a:cubicBezTo>
                <a:lnTo>
                  <a:pt x="36873" y="34030"/>
                </a:lnTo>
                <a:cubicBezTo>
                  <a:pt x="36854" y="34037"/>
                  <a:pt x="36833" y="34041"/>
                  <a:pt x="36810" y="34041"/>
                </a:cubicBezTo>
                <a:cubicBezTo>
                  <a:pt x="37065" y="33723"/>
                  <a:pt x="37447" y="33405"/>
                  <a:pt x="37893" y="33277"/>
                </a:cubicBezTo>
                <a:cubicBezTo>
                  <a:pt x="37921" y="33363"/>
                  <a:pt x="38002" y="33398"/>
                  <a:pt x="38123" y="33398"/>
                </a:cubicBezTo>
                <a:cubicBezTo>
                  <a:pt x="38270" y="33398"/>
                  <a:pt x="38476" y="33347"/>
                  <a:pt x="38721" y="33277"/>
                </a:cubicBezTo>
                <a:cubicBezTo>
                  <a:pt x="38991" y="33187"/>
                  <a:pt x="39293" y="33097"/>
                  <a:pt x="39537" y="33097"/>
                </a:cubicBezTo>
                <a:cubicBezTo>
                  <a:pt x="39638" y="33097"/>
                  <a:pt x="39729" y="33113"/>
                  <a:pt x="39803" y="33150"/>
                </a:cubicBezTo>
                <a:cubicBezTo>
                  <a:pt x="40759" y="32768"/>
                  <a:pt x="41714" y="32577"/>
                  <a:pt x="42733" y="32513"/>
                </a:cubicBezTo>
                <a:cubicBezTo>
                  <a:pt x="42287" y="32258"/>
                  <a:pt x="43051" y="32449"/>
                  <a:pt x="42924" y="32131"/>
                </a:cubicBezTo>
                <a:cubicBezTo>
                  <a:pt x="43178" y="32067"/>
                  <a:pt x="43306" y="32067"/>
                  <a:pt x="43306" y="32067"/>
                </a:cubicBezTo>
                <a:lnTo>
                  <a:pt x="44134" y="32195"/>
                </a:lnTo>
                <a:cubicBezTo>
                  <a:pt x="44325" y="32258"/>
                  <a:pt x="43879" y="32322"/>
                  <a:pt x="43943" y="32386"/>
                </a:cubicBezTo>
                <a:cubicBezTo>
                  <a:pt x="44516" y="32386"/>
                  <a:pt x="44197" y="32513"/>
                  <a:pt x="44580" y="32577"/>
                </a:cubicBezTo>
                <a:cubicBezTo>
                  <a:pt x="44452" y="32449"/>
                  <a:pt x="44771" y="32386"/>
                  <a:pt x="45089" y="32386"/>
                </a:cubicBezTo>
                <a:lnTo>
                  <a:pt x="44580" y="32258"/>
                </a:lnTo>
                <a:cubicBezTo>
                  <a:pt x="44754" y="32204"/>
                  <a:pt x="44890" y="32185"/>
                  <a:pt x="45001" y="32185"/>
                </a:cubicBezTo>
                <a:cubicBezTo>
                  <a:pt x="45306" y="32185"/>
                  <a:pt x="45435" y="32332"/>
                  <a:pt x="45718" y="32332"/>
                </a:cubicBezTo>
                <a:cubicBezTo>
                  <a:pt x="45822" y="32332"/>
                  <a:pt x="45946" y="32312"/>
                  <a:pt x="46108" y="32258"/>
                </a:cubicBezTo>
                <a:lnTo>
                  <a:pt x="46108" y="32258"/>
                </a:lnTo>
                <a:lnTo>
                  <a:pt x="45853" y="32386"/>
                </a:lnTo>
                <a:cubicBezTo>
                  <a:pt x="46554" y="32386"/>
                  <a:pt x="47191" y="32258"/>
                  <a:pt x="47827" y="32004"/>
                </a:cubicBezTo>
                <a:cubicBezTo>
                  <a:pt x="47891" y="32004"/>
                  <a:pt x="48018" y="32131"/>
                  <a:pt x="47827" y="32195"/>
                </a:cubicBezTo>
                <a:cubicBezTo>
                  <a:pt x="48701" y="32195"/>
                  <a:pt x="49715" y="31914"/>
                  <a:pt x="50468" y="31914"/>
                </a:cubicBezTo>
                <a:cubicBezTo>
                  <a:pt x="50593" y="31914"/>
                  <a:pt x="50711" y="31922"/>
                  <a:pt x="50821" y="31940"/>
                </a:cubicBezTo>
                <a:lnTo>
                  <a:pt x="50757" y="32067"/>
                </a:lnTo>
                <a:cubicBezTo>
                  <a:pt x="50921" y="32067"/>
                  <a:pt x="51038" y="31927"/>
                  <a:pt x="51228" y="31927"/>
                </a:cubicBezTo>
                <a:cubicBezTo>
                  <a:pt x="51260" y="31927"/>
                  <a:pt x="51294" y="31931"/>
                  <a:pt x="51330" y="31940"/>
                </a:cubicBezTo>
                <a:cubicBezTo>
                  <a:pt x="51330" y="31940"/>
                  <a:pt x="51266" y="32067"/>
                  <a:pt x="51330" y="32067"/>
                </a:cubicBezTo>
                <a:cubicBezTo>
                  <a:pt x="51585" y="31940"/>
                  <a:pt x="51840" y="31940"/>
                  <a:pt x="52094" y="31940"/>
                </a:cubicBezTo>
                <a:lnTo>
                  <a:pt x="51840" y="32004"/>
                </a:lnTo>
                <a:cubicBezTo>
                  <a:pt x="51982" y="32021"/>
                  <a:pt x="52114" y="32029"/>
                  <a:pt x="52239" y="32029"/>
                </a:cubicBezTo>
                <a:cubicBezTo>
                  <a:pt x="53007" y="32029"/>
                  <a:pt x="53484" y="31731"/>
                  <a:pt x="54196" y="31621"/>
                </a:cubicBezTo>
                <a:cubicBezTo>
                  <a:pt x="54196" y="31876"/>
                  <a:pt x="55024" y="31940"/>
                  <a:pt x="55406" y="31940"/>
                </a:cubicBezTo>
                <a:cubicBezTo>
                  <a:pt x="56425" y="31876"/>
                  <a:pt x="57444" y="31621"/>
                  <a:pt x="58463" y="31367"/>
                </a:cubicBezTo>
                <a:cubicBezTo>
                  <a:pt x="58674" y="31393"/>
                  <a:pt x="58885" y="31409"/>
                  <a:pt x="59096" y="31409"/>
                </a:cubicBezTo>
                <a:cubicBezTo>
                  <a:pt x="59394" y="31409"/>
                  <a:pt x="59693" y="31378"/>
                  <a:pt x="59991" y="31303"/>
                </a:cubicBezTo>
                <a:cubicBezTo>
                  <a:pt x="60564" y="31176"/>
                  <a:pt x="61265" y="31048"/>
                  <a:pt x="61774" y="30985"/>
                </a:cubicBezTo>
                <a:cubicBezTo>
                  <a:pt x="61647" y="30985"/>
                  <a:pt x="61774" y="30794"/>
                  <a:pt x="61965" y="30730"/>
                </a:cubicBezTo>
                <a:cubicBezTo>
                  <a:pt x="62052" y="30687"/>
                  <a:pt x="62315" y="30555"/>
                  <a:pt x="62474" y="30555"/>
                </a:cubicBezTo>
                <a:cubicBezTo>
                  <a:pt x="62550" y="30555"/>
                  <a:pt x="62602" y="30584"/>
                  <a:pt x="62602" y="30666"/>
                </a:cubicBezTo>
                <a:lnTo>
                  <a:pt x="62538" y="30666"/>
                </a:lnTo>
                <a:cubicBezTo>
                  <a:pt x="62610" y="30702"/>
                  <a:pt x="62696" y="30717"/>
                  <a:pt x="62791" y="30717"/>
                </a:cubicBezTo>
                <a:cubicBezTo>
                  <a:pt x="63037" y="30717"/>
                  <a:pt x="63346" y="30613"/>
                  <a:pt x="63621" y="30475"/>
                </a:cubicBezTo>
                <a:lnTo>
                  <a:pt x="63621" y="30157"/>
                </a:lnTo>
                <a:cubicBezTo>
                  <a:pt x="63706" y="30170"/>
                  <a:pt x="63792" y="30176"/>
                  <a:pt x="63878" y="30176"/>
                </a:cubicBezTo>
                <a:cubicBezTo>
                  <a:pt x="64938" y="30176"/>
                  <a:pt x="66092" y="29246"/>
                  <a:pt x="66775" y="29246"/>
                </a:cubicBezTo>
                <a:cubicBezTo>
                  <a:pt x="66831" y="29246"/>
                  <a:pt x="66883" y="29252"/>
                  <a:pt x="66933" y="29265"/>
                </a:cubicBezTo>
                <a:cubicBezTo>
                  <a:pt x="67124" y="29138"/>
                  <a:pt x="67442" y="28947"/>
                  <a:pt x="67633" y="28819"/>
                </a:cubicBezTo>
                <a:lnTo>
                  <a:pt x="67697" y="28947"/>
                </a:lnTo>
                <a:cubicBezTo>
                  <a:pt x="68270" y="28756"/>
                  <a:pt x="68907" y="28501"/>
                  <a:pt x="69480" y="28183"/>
                </a:cubicBezTo>
                <a:lnTo>
                  <a:pt x="69480" y="28183"/>
                </a:lnTo>
                <a:lnTo>
                  <a:pt x="69353" y="28374"/>
                </a:lnTo>
                <a:cubicBezTo>
                  <a:pt x="69798" y="28119"/>
                  <a:pt x="69671" y="27609"/>
                  <a:pt x="70053" y="27418"/>
                </a:cubicBezTo>
                <a:lnTo>
                  <a:pt x="70308" y="27546"/>
                </a:lnTo>
                <a:cubicBezTo>
                  <a:pt x="71136" y="27227"/>
                  <a:pt x="71900" y="26781"/>
                  <a:pt x="72537" y="26208"/>
                </a:cubicBezTo>
                <a:lnTo>
                  <a:pt x="72537" y="26208"/>
                </a:lnTo>
                <a:cubicBezTo>
                  <a:pt x="72537" y="26208"/>
                  <a:pt x="72537" y="26336"/>
                  <a:pt x="72473" y="26399"/>
                </a:cubicBezTo>
                <a:cubicBezTo>
                  <a:pt x="72600" y="26272"/>
                  <a:pt x="72983" y="26081"/>
                  <a:pt x="73237" y="25954"/>
                </a:cubicBezTo>
                <a:cubicBezTo>
                  <a:pt x="73481" y="25770"/>
                  <a:pt x="73667" y="25587"/>
                  <a:pt x="73570" y="25460"/>
                </a:cubicBezTo>
                <a:lnTo>
                  <a:pt x="73570" y="25460"/>
                </a:lnTo>
                <a:cubicBezTo>
                  <a:pt x="73583" y="25471"/>
                  <a:pt x="73599" y="25476"/>
                  <a:pt x="73617" y="25476"/>
                </a:cubicBezTo>
                <a:cubicBezTo>
                  <a:pt x="73813" y="25476"/>
                  <a:pt x="74293" y="24890"/>
                  <a:pt x="74575" y="24553"/>
                </a:cubicBezTo>
                <a:lnTo>
                  <a:pt x="74638" y="24744"/>
                </a:lnTo>
                <a:cubicBezTo>
                  <a:pt x="74766" y="24425"/>
                  <a:pt x="74957" y="24170"/>
                  <a:pt x="75212" y="23916"/>
                </a:cubicBezTo>
                <a:cubicBezTo>
                  <a:pt x="75229" y="23899"/>
                  <a:pt x="75246" y="23891"/>
                  <a:pt x="75259" y="23891"/>
                </a:cubicBezTo>
                <a:cubicBezTo>
                  <a:pt x="75296" y="23891"/>
                  <a:pt x="75305" y="23950"/>
                  <a:pt x="75212" y="24043"/>
                </a:cubicBezTo>
                <a:cubicBezTo>
                  <a:pt x="75594" y="23788"/>
                  <a:pt x="75339" y="23661"/>
                  <a:pt x="75785" y="23406"/>
                </a:cubicBezTo>
                <a:lnTo>
                  <a:pt x="75785" y="23406"/>
                </a:lnTo>
                <a:lnTo>
                  <a:pt x="75721" y="23597"/>
                </a:lnTo>
                <a:cubicBezTo>
                  <a:pt x="75912" y="23470"/>
                  <a:pt x="76039" y="23279"/>
                  <a:pt x="76103" y="23088"/>
                </a:cubicBezTo>
                <a:cubicBezTo>
                  <a:pt x="76294" y="22833"/>
                  <a:pt x="76804" y="22578"/>
                  <a:pt x="76931" y="22578"/>
                </a:cubicBezTo>
                <a:cubicBezTo>
                  <a:pt x="76931" y="22387"/>
                  <a:pt x="76995" y="22196"/>
                  <a:pt x="77186" y="22069"/>
                </a:cubicBezTo>
                <a:cubicBezTo>
                  <a:pt x="77249" y="22069"/>
                  <a:pt x="77186" y="22196"/>
                  <a:pt x="77186" y="22260"/>
                </a:cubicBezTo>
                <a:cubicBezTo>
                  <a:pt x="77823" y="21814"/>
                  <a:pt x="77886" y="21368"/>
                  <a:pt x="78332" y="21114"/>
                </a:cubicBezTo>
                <a:lnTo>
                  <a:pt x="78459" y="21114"/>
                </a:lnTo>
                <a:cubicBezTo>
                  <a:pt x="78205" y="21368"/>
                  <a:pt x="77950" y="21559"/>
                  <a:pt x="77695" y="21814"/>
                </a:cubicBezTo>
                <a:cubicBezTo>
                  <a:pt x="77708" y="21820"/>
                  <a:pt x="77723" y="21823"/>
                  <a:pt x="77739" y="21823"/>
                </a:cubicBezTo>
                <a:cubicBezTo>
                  <a:pt x="77819" y="21823"/>
                  <a:pt x="77939" y="21763"/>
                  <a:pt x="78019" y="21763"/>
                </a:cubicBezTo>
                <a:cubicBezTo>
                  <a:pt x="78092" y="21763"/>
                  <a:pt x="78132" y="21813"/>
                  <a:pt x="78077" y="22005"/>
                </a:cubicBezTo>
                <a:cubicBezTo>
                  <a:pt x="78332" y="21559"/>
                  <a:pt x="78587" y="21114"/>
                  <a:pt x="78969" y="20731"/>
                </a:cubicBezTo>
                <a:lnTo>
                  <a:pt x="79033" y="20731"/>
                </a:lnTo>
                <a:lnTo>
                  <a:pt x="79033" y="20795"/>
                </a:lnTo>
                <a:cubicBezTo>
                  <a:pt x="79096" y="20731"/>
                  <a:pt x="79160" y="20604"/>
                  <a:pt x="79224" y="20540"/>
                </a:cubicBezTo>
                <a:cubicBezTo>
                  <a:pt x="79351" y="20477"/>
                  <a:pt x="79415" y="20349"/>
                  <a:pt x="79542" y="20286"/>
                </a:cubicBezTo>
                <a:lnTo>
                  <a:pt x="79733" y="20031"/>
                </a:lnTo>
                <a:cubicBezTo>
                  <a:pt x="79733" y="20095"/>
                  <a:pt x="79733" y="20095"/>
                  <a:pt x="79733" y="20095"/>
                </a:cubicBezTo>
                <a:cubicBezTo>
                  <a:pt x="79669" y="20222"/>
                  <a:pt x="79606" y="20286"/>
                  <a:pt x="79542" y="20286"/>
                </a:cubicBezTo>
                <a:cubicBezTo>
                  <a:pt x="79550" y="20290"/>
                  <a:pt x="79559" y="20292"/>
                  <a:pt x="79569" y="20292"/>
                </a:cubicBezTo>
                <a:cubicBezTo>
                  <a:pt x="79703" y="20292"/>
                  <a:pt x="79937" y="19895"/>
                  <a:pt x="80115" y="19776"/>
                </a:cubicBezTo>
                <a:cubicBezTo>
                  <a:pt x="80017" y="19678"/>
                  <a:pt x="80145" y="19543"/>
                  <a:pt x="80065" y="19543"/>
                </a:cubicBezTo>
                <a:cubicBezTo>
                  <a:pt x="80041" y="19543"/>
                  <a:pt x="79998" y="19556"/>
                  <a:pt x="79924" y="19585"/>
                </a:cubicBezTo>
                <a:cubicBezTo>
                  <a:pt x="79924" y="19585"/>
                  <a:pt x="79924" y="19585"/>
                  <a:pt x="79797" y="19713"/>
                </a:cubicBezTo>
                <a:cubicBezTo>
                  <a:pt x="79733" y="19776"/>
                  <a:pt x="79733" y="19776"/>
                  <a:pt x="79733" y="19840"/>
                </a:cubicBezTo>
                <a:lnTo>
                  <a:pt x="79351" y="20286"/>
                </a:lnTo>
                <a:cubicBezTo>
                  <a:pt x="79415" y="20031"/>
                  <a:pt x="79542" y="19840"/>
                  <a:pt x="79733" y="19776"/>
                </a:cubicBezTo>
                <a:lnTo>
                  <a:pt x="79733" y="19330"/>
                </a:lnTo>
                <a:cubicBezTo>
                  <a:pt x="80115" y="19203"/>
                  <a:pt x="80625" y="18821"/>
                  <a:pt x="80752" y="18821"/>
                </a:cubicBezTo>
                <a:cubicBezTo>
                  <a:pt x="80943" y="18503"/>
                  <a:pt x="81198" y="18184"/>
                  <a:pt x="81453" y="17866"/>
                </a:cubicBezTo>
                <a:cubicBezTo>
                  <a:pt x="81644" y="17547"/>
                  <a:pt x="81771" y="17229"/>
                  <a:pt x="81771" y="16847"/>
                </a:cubicBezTo>
                <a:cubicBezTo>
                  <a:pt x="81847" y="16732"/>
                  <a:pt x="81924" y="16709"/>
                  <a:pt x="81986" y="16709"/>
                </a:cubicBezTo>
                <a:cubicBezTo>
                  <a:pt x="82028" y="16709"/>
                  <a:pt x="82064" y="16719"/>
                  <a:pt x="82089" y="16719"/>
                </a:cubicBezTo>
                <a:cubicBezTo>
                  <a:pt x="82026" y="16783"/>
                  <a:pt x="81962" y="16910"/>
                  <a:pt x="81962" y="16974"/>
                </a:cubicBezTo>
                <a:cubicBezTo>
                  <a:pt x="82153" y="16592"/>
                  <a:pt x="82599" y="15955"/>
                  <a:pt x="82472" y="15764"/>
                </a:cubicBezTo>
                <a:cubicBezTo>
                  <a:pt x="82556" y="15680"/>
                  <a:pt x="82603" y="15651"/>
                  <a:pt x="82629" y="15651"/>
                </a:cubicBezTo>
                <a:cubicBezTo>
                  <a:pt x="82684" y="15651"/>
                  <a:pt x="82649" y="15774"/>
                  <a:pt x="82671" y="15774"/>
                </a:cubicBezTo>
                <a:cubicBezTo>
                  <a:pt x="82687" y="15774"/>
                  <a:pt x="82731" y="15714"/>
                  <a:pt x="82854" y="15509"/>
                </a:cubicBezTo>
                <a:lnTo>
                  <a:pt x="82854" y="15637"/>
                </a:lnTo>
                <a:cubicBezTo>
                  <a:pt x="83299" y="15127"/>
                  <a:pt x="83618" y="14554"/>
                  <a:pt x="83745" y="13981"/>
                </a:cubicBezTo>
                <a:cubicBezTo>
                  <a:pt x="83873" y="13280"/>
                  <a:pt x="84191" y="12707"/>
                  <a:pt x="84637" y="12198"/>
                </a:cubicBezTo>
                <a:lnTo>
                  <a:pt x="84637" y="12198"/>
                </a:lnTo>
                <a:cubicBezTo>
                  <a:pt x="84573" y="12262"/>
                  <a:pt x="84509" y="12325"/>
                  <a:pt x="84509" y="12325"/>
                </a:cubicBezTo>
                <a:cubicBezTo>
                  <a:pt x="84955" y="11561"/>
                  <a:pt x="85337" y="10733"/>
                  <a:pt x="85592" y="9842"/>
                </a:cubicBezTo>
                <a:cubicBezTo>
                  <a:pt x="85847" y="8950"/>
                  <a:pt x="86165" y="8122"/>
                  <a:pt x="86611" y="7294"/>
                </a:cubicBezTo>
                <a:cubicBezTo>
                  <a:pt x="86802" y="6848"/>
                  <a:pt x="86675" y="6785"/>
                  <a:pt x="86611" y="6466"/>
                </a:cubicBezTo>
                <a:lnTo>
                  <a:pt x="86802" y="6403"/>
                </a:lnTo>
                <a:lnTo>
                  <a:pt x="86738" y="5829"/>
                </a:lnTo>
                <a:cubicBezTo>
                  <a:pt x="86738" y="5065"/>
                  <a:pt x="87503" y="4683"/>
                  <a:pt x="87375" y="3664"/>
                </a:cubicBezTo>
                <a:lnTo>
                  <a:pt x="87375" y="3664"/>
                </a:lnTo>
                <a:lnTo>
                  <a:pt x="87184" y="3792"/>
                </a:lnTo>
                <a:cubicBezTo>
                  <a:pt x="87306" y="3486"/>
                  <a:pt x="87311" y="2769"/>
                  <a:pt x="87424" y="2769"/>
                </a:cubicBezTo>
                <a:cubicBezTo>
                  <a:pt x="87429" y="2769"/>
                  <a:pt x="87434" y="2770"/>
                  <a:pt x="87439" y="2773"/>
                </a:cubicBezTo>
                <a:cubicBezTo>
                  <a:pt x="87439" y="2773"/>
                  <a:pt x="87311" y="2645"/>
                  <a:pt x="87439" y="2582"/>
                </a:cubicBezTo>
                <a:lnTo>
                  <a:pt x="87503" y="2582"/>
                </a:lnTo>
                <a:lnTo>
                  <a:pt x="87439" y="1690"/>
                </a:lnTo>
                <a:cubicBezTo>
                  <a:pt x="87511" y="1475"/>
                  <a:pt x="87582" y="1448"/>
                  <a:pt x="87650" y="1448"/>
                </a:cubicBezTo>
                <a:cubicBezTo>
                  <a:pt x="87673" y="1448"/>
                  <a:pt x="87696" y="1451"/>
                  <a:pt x="87717" y="1451"/>
                </a:cubicBezTo>
                <a:cubicBezTo>
                  <a:pt x="87805" y="1451"/>
                  <a:pt x="87885" y="1403"/>
                  <a:pt x="87948" y="926"/>
                </a:cubicBezTo>
                <a:cubicBezTo>
                  <a:pt x="87948" y="578"/>
                  <a:pt x="87790" y="18"/>
                  <a:pt x="87665" y="18"/>
                </a:cubicBezTo>
                <a:cubicBezTo>
                  <a:pt x="87653" y="18"/>
                  <a:pt x="87641" y="23"/>
                  <a:pt x="87630" y="34"/>
                </a:cubicBezTo>
                <a:cubicBezTo>
                  <a:pt x="87566" y="162"/>
                  <a:pt x="87566" y="416"/>
                  <a:pt x="87503" y="416"/>
                </a:cubicBezTo>
                <a:lnTo>
                  <a:pt x="87503" y="98"/>
                </a:lnTo>
                <a:cubicBezTo>
                  <a:pt x="87358" y="69"/>
                  <a:pt x="87226" y="0"/>
                  <a:pt x="87101" y="0"/>
                </a:cubicBezTo>
                <a:close/>
              </a:path>
            </a:pathLst>
          </a:cu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11"/>
          <p:cNvSpPr/>
          <p:nvPr/>
        </p:nvSpPr>
        <p:spPr>
          <a:xfrm rot="7438333">
            <a:off x="729630" y="-612500"/>
            <a:ext cx="4481546" cy="4411777"/>
          </a:xfrm>
          <a:custGeom>
            <a:avLst/>
            <a:gdLst/>
            <a:ahLst/>
            <a:cxnLst/>
            <a:rect l="l" t="t" r="r" b="b"/>
            <a:pathLst>
              <a:path w="44514" h="43821" extrusionOk="0">
                <a:moveTo>
                  <a:pt x="8727" y="20768"/>
                </a:moveTo>
                <a:lnTo>
                  <a:pt x="8727" y="20768"/>
                </a:lnTo>
                <a:cubicBezTo>
                  <a:pt x="8731" y="20773"/>
                  <a:pt x="8735" y="20778"/>
                  <a:pt x="8739" y="20783"/>
                </a:cubicBezTo>
                <a:lnTo>
                  <a:pt x="8739" y="20783"/>
                </a:lnTo>
                <a:cubicBezTo>
                  <a:pt x="8735" y="20778"/>
                  <a:pt x="8731" y="20773"/>
                  <a:pt x="8727" y="20768"/>
                </a:cubicBezTo>
                <a:close/>
                <a:moveTo>
                  <a:pt x="40251" y="28570"/>
                </a:moveTo>
                <a:cubicBezTo>
                  <a:pt x="40255" y="28579"/>
                  <a:pt x="40259" y="28587"/>
                  <a:pt x="40263" y="28596"/>
                </a:cubicBezTo>
                <a:cubicBezTo>
                  <a:pt x="40259" y="28586"/>
                  <a:pt x="40255" y="28578"/>
                  <a:pt x="40251" y="28570"/>
                </a:cubicBezTo>
                <a:close/>
                <a:moveTo>
                  <a:pt x="39565" y="30456"/>
                </a:moveTo>
                <a:cubicBezTo>
                  <a:pt x="39578" y="30465"/>
                  <a:pt x="39592" y="30476"/>
                  <a:pt x="39607" y="30488"/>
                </a:cubicBezTo>
                <a:cubicBezTo>
                  <a:pt x="39595" y="30475"/>
                  <a:pt x="39580" y="30465"/>
                  <a:pt x="39565" y="30456"/>
                </a:cubicBezTo>
                <a:close/>
                <a:moveTo>
                  <a:pt x="37504" y="31382"/>
                </a:moveTo>
                <a:cubicBezTo>
                  <a:pt x="37499" y="31382"/>
                  <a:pt x="37494" y="31383"/>
                  <a:pt x="37491" y="31387"/>
                </a:cubicBezTo>
                <a:cubicBezTo>
                  <a:pt x="37547" y="31411"/>
                  <a:pt x="37602" y="31438"/>
                  <a:pt x="37657" y="31466"/>
                </a:cubicBezTo>
                <a:lnTo>
                  <a:pt x="37657" y="31466"/>
                </a:lnTo>
                <a:cubicBezTo>
                  <a:pt x="37577" y="31413"/>
                  <a:pt x="37529" y="31382"/>
                  <a:pt x="37504" y="31382"/>
                </a:cubicBezTo>
                <a:close/>
                <a:moveTo>
                  <a:pt x="39963" y="35975"/>
                </a:moveTo>
                <a:lnTo>
                  <a:pt x="39963" y="35975"/>
                </a:lnTo>
                <a:cubicBezTo>
                  <a:pt x="40094" y="36106"/>
                  <a:pt x="40225" y="36274"/>
                  <a:pt x="40356" y="36443"/>
                </a:cubicBezTo>
                <a:lnTo>
                  <a:pt x="40338" y="36443"/>
                </a:lnTo>
                <a:cubicBezTo>
                  <a:pt x="40206" y="36293"/>
                  <a:pt x="40075" y="36143"/>
                  <a:pt x="39963" y="35975"/>
                </a:cubicBezTo>
                <a:close/>
                <a:moveTo>
                  <a:pt x="40288" y="36534"/>
                </a:moveTo>
                <a:cubicBezTo>
                  <a:pt x="40320" y="36534"/>
                  <a:pt x="40424" y="36619"/>
                  <a:pt x="40544" y="36705"/>
                </a:cubicBezTo>
                <a:lnTo>
                  <a:pt x="40717" y="36973"/>
                </a:lnTo>
                <a:lnTo>
                  <a:pt x="40717" y="36973"/>
                </a:lnTo>
                <a:lnTo>
                  <a:pt x="40656" y="36930"/>
                </a:lnTo>
                <a:lnTo>
                  <a:pt x="40281" y="36536"/>
                </a:lnTo>
                <a:cubicBezTo>
                  <a:pt x="40283" y="36535"/>
                  <a:pt x="40285" y="36534"/>
                  <a:pt x="40288" y="36534"/>
                </a:cubicBezTo>
                <a:close/>
                <a:moveTo>
                  <a:pt x="26367" y="38072"/>
                </a:moveTo>
                <a:cubicBezTo>
                  <a:pt x="26405" y="38091"/>
                  <a:pt x="26442" y="38109"/>
                  <a:pt x="26461" y="38128"/>
                </a:cubicBezTo>
                <a:lnTo>
                  <a:pt x="26517" y="38166"/>
                </a:lnTo>
                <a:cubicBezTo>
                  <a:pt x="26517" y="38184"/>
                  <a:pt x="26517" y="38203"/>
                  <a:pt x="26517" y="38222"/>
                </a:cubicBezTo>
                <a:cubicBezTo>
                  <a:pt x="26461" y="38166"/>
                  <a:pt x="26405" y="38128"/>
                  <a:pt x="26367" y="38109"/>
                </a:cubicBezTo>
                <a:cubicBezTo>
                  <a:pt x="26330" y="38072"/>
                  <a:pt x="26367" y="38091"/>
                  <a:pt x="26367" y="38072"/>
                </a:cubicBezTo>
                <a:close/>
                <a:moveTo>
                  <a:pt x="26536" y="38240"/>
                </a:moveTo>
                <a:lnTo>
                  <a:pt x="26536" y="38240"/>
                </a:lnTo>
                <a:cubicBezTo>
                  <a:pt x="26537" y="38247"/>
                  <a:pt x="26538" y="38254"/>
                  <a:pt x="26539" y="38261"/>
                </a:cubicBezTo>
                <a:lnTo>
                  <a:pt x="26539" y="38261"/>
                </a:lnTo>
                <a:cubicBezTo>
                  <a:pt x="26560" y="38271"/>
                  <a:pt x="26579" y="38283"/>
                  <a:pt x="26599" y="38296"/>
                </a:cubicBezTo>
                <a:lnTo>
                  <a:pt x="26599" y="38296"/>
                </a:lnTo>
                <a:cubicBezTo>
                  <a:pt x="26576" y="38278"/>
                  <a:pt x="26555" y="38259"/>
                  <a:pt x="26536" y="38240"/>
                </a:cubicBezTo>
                <a:close/>
                <a:moveTo>
                  <a:pt x="26536" y="38259"/>
                </a:moveTo>
                <a:lnTo>
                  <a:pt x="26536" y="38259"/>
                </a:lnTo>
                <a:cubicBezTo>
                  <a:pt x="26540" y="38280"/>
                  <a:pt x="26544" y="38302"/>
                  <a:pt x="26549" y="38325"/>
                </a:cubicBezTo>
                <a:lnTo>
                  <a:pt x="26549" y="38325"/>
                </a:lnTo>
                <a:cubicBezTo>
                  <a:pt x="26545" y="38304"/>
                  <a:pt x="26542" y="38283"/>
                  <a:pt x="26539" y="38261"/>
                </a:cubicBezTo>
                <a:lnTo>
                  <a:pt x="26539" y="38261"/>
                </a:lnTo>
                <a:cubicBezTo>
                  <a:pt x="26538" y="38260"/>
                  <a:pt x="26537" y="38260"/>
                  <a:pt x="26536" y="38259"/>
                </a:cubicBezTo>
                <a:close/>
                <a:moveTo>
                  <a:pt x="26599" y="38296"/>
                </a:moveTo>
                <a:lnTo>
                  <a:pt x="26599" y="38296"/>
                </a:lnTo>
                <a:cubicBezTo>
                  <a:pt x="26644" y="38332"/>
                  <a:pt x="26698" y="38365"/>
                  <a:pt x="26761" y="38390"/>
                </a:cubicBezTo>
                <a:cubicBezTo>
                  <a:pt x="26695" y="38364"/>
                  <a:pt x="26647" y="38328"/>
                  <a:pt x="26599" y="38296"/>
                </a:cubicBezTo>
                <a:close/>
                <a:moveTo>
                  <a:pt x="33933" y="39458"/>
                </a:moveTo>
                <a:lnTo>
                  <a:pt x="33933" y="39458"/>
                </a:lnTo>
                <a:cubicBezTo>
                  <a:pt x="34176" y="39645"/>
                  <a:pt x="34401" y="39832"/>
                  <a:pt x="34626" y="40057"/>
                </a:cubicBezTo>
                <a:cubicBezTo>
                  <a:pt x="34382" y="39888"/>
                  <a:pt x="34214" y="39720"/>
                  <a:pt x="34008" y="39551"/>
                </a:cubicBezTo>
                <a:lnTo>
                  <a:pt x="34008" y="39551"/>
                </a:lnTo>
                <a:lnTo>
                  <a:pt x="34476" y="40019"/>
                </a:lnTo>
                <a:cubicBezTo>
                  <a:pt x="34326" y="39907"/>
                  <a:pt x="34195" y="39813"/>
                  <a:pt x="34083" y="39720"/>
                </a:cubicBezTo>
                <a:lnTo>
                  <a:pt x="33933" y="39458"/>
                </a:lnTo>
                <a:close/>
                <a:moveTo>
                  <a:pt x="41854" y="42136"/>
                </a:moveTo>
                <a:lnTo>
                  <a:pt x="41854" y="42136"/>
                </a:lnTo>
                <a:cubicBezTo>
                  <a:pt x="41948" y="42267"/>
                  <a:pt x="42060" y="42454"/>
                  <a:pt x="42154" y="42641"/>
                </a:cubicBezTo>
                <a:cubicBezTo>
                  <a:pt x="42229" y="42772"/>
                  <a:pt x="42285" y="42922"/>
                  <a:pt x="42323" y="43072"/>
                </a:cubicBezTo>
                <a:cubicBezTo>
                  <a:pt x="42135" y="42772"/>
                  <a:pt x="41985" y="42454"/>
                  <a:pt x="41854" y="42136"/>
                </a:cubicBezTo>
                <a:close/>
                <a:moveTo>
                  <a:pt x="33671" y="43203"/>
                </a:moveTo>
                <a:cubicBezTo>
                  <a:pt x="33695" y="43218"/>
                  <a:pt x="33721" y="43233"/>
                  <a:pt x="33746" y="43247"/>
                </a:cubicBezTo>
                <a:lnTo>
                  <a:pt x="33746" y="43247"/>
                </a:lnTo>
                <a:cubicBezTo>
                  <a:pt x="33721" y="43232"/>
                  <a:pt x="33696" y="43218"/>
                  <a:pt x="33671" y="43203"/>
                </a:cubicBezTo>
                <a:close/>
                <a:moveTo>
                  <a:pt x="19270" y="1"/>
                </a:moveTo>
                <a:lnTo>
                  <a:pt x="19064" y="19"/>
                </a:lnTo>
                <a:cubicBezTo>
                  <a:pt x="16405" y="207"/>
                  <a:pt x="12866" y="1742"/>
                  <a:pt x="10674" y="2604"/>
                </a:cubicBezTo>
                <a:cubicBezTo>
                  <a:pt x="6611" y="4233"/>
                  <a:pt x="4495" y="7641"/>
                  <a:pt x="0" y="9046"/>
                </a:cubicBezTo>
                <a:cubicBezTo>
                  <a:pt x="56" y="9495"/>
                  <a:pt x="188" y="9926"/>
                  <a:pt x="412" y="10338"/>
                </a:cubicBezTo>
                <a:cubicBezTo>
                  <a:pt x="467" y="10555"/>
                  <a:pt x="538" y="10807"/>
                  <a:pt x="492" y="10807"/>
                </a:cubicBezTo>
                <a:cubicBezTo>
                  <a:pt x="491" y="10807"/>
                  <a:pt x="489" y="10807"/>
                  <a:pt x="487" y="10806"/>
                </a:cubicBezTo>
                <a:lnTo>
                  <a:pt x="487" y="10806"/>
                </a:lnTo>
                <a:cubicBezTo>
                  <a:pt x="918" y="11330"/>
                  <a:pt x="1349" y="12360"/>
                  <a:pt x="2210" y="13147"/>
                </a:cubicBezTo>
                <a:cubicBezTo>
                  <a:pt x="2241" y="13195"/>
                  <a:pt x="2248" y="13212"/>
                  <a:pt x="2241" y="13212"/>
                </a:cubicBezTo>
                <a:cubicBezTo>
                  <a:pt x="2225" y="13212"/>
                  <a:pt x="2111" y="13087"/>
                  <a:pt x="2093" y="13087"/>
                </a:cubicBezTo>
                <a:cubicBezTo>
                  <a:pt x="2089" y="13087"/>
                  <a:pt x="2090" y="13093"/>
                  <a:pt x="2098" y="13109"/>
                </a:cubicBezTo>
                <a:cubicBezTo>
                  <a:pt x="2416" y="13390"/>
                  <a:pt x="2678" y="13727"/>
                  <a:pt x="2903" y="14083"/>
                </a:cubicBezTo>
                <a:lnTo>
                  <a:pt x="2847" y="14027"/>
                </a:lnTo>
                <a:lnTo>
                  <a:pt x="2847" y="14027"/>
                </a:lnTo>
                <a:cubicBezTo>
                  <a:pt x="3952" y="15431"/>
                  <a:pt x="4401" y="16049"/>
                  <a:pt x="5731" y="17585"/>
                </a:cubicBezTo>
                <a:lnTo>
                  <a:pt x="5674" y="17454"/>
                </a:lnTo>
                <a:lnTo>
                  <a:pt x="5674" y="17454"/>
                </a:lnTo>
                <a:cubicBezTo>
                  <a:pt x="5974" y="17772"/>
                  <a:pt x="6012" y="17847"/>
                  <a:pt x="6143" y="17997"/>
                </a:cubicBezTo>
                <a:cubicBezTo>
                  <a:pt x="6193" y="18038"/>
                  <a:pt x="6219" y="18056"/>
                  <a:pt x="6226" y="18056"/>
                </a:cubicBezTo>
                <a:cubicBezTo>
                  <a:pt x="6272" y="18056"/>
                  <a:pt x="5568" y="17337"/>
                  <a:pt x="5639" y="17337"/>
                </a:cubicBezTo>
                <a:cubicBezTo>
                  <a:pt x="5648" y="17337"/>
                  <a:pt x="5671" y="17350"/>
                  <a:pt x="5712" y="17379"/>
                </a:cubicBezTo>
                <a:cubicBezTo>
                  <a:pt x="6068" y="17866"/>
                  <a:pt x="6461" y="18315"/>
                  <a:pt x="6892" y="18746"/>
                </a:cubicBezTo>
                <a:cubicBezTo>
                  <a:pt x="7397" y="19289"/>
                  <a:pt x="7903" y="19813"/>
                  <a:pt x="7978" y="19982"/>
                </a:cubicBezTo>
                <a:cubicBezTo>
                  <a:pt x="8121" y="20131"/>
                  <a:pt x="8170" y="20173"/>
                  <a:pt x="8182" y="20173"/>
                </a:cubicBezTo>
                <a:cubicBezTo>
                  <a:pt x="8197" y="20173"/>
                  <a:pt x="8151" y="20102"/>
                  <a:pt x="8169" y="20102"/>
                </a:cubicBezTo>
                <a:cubicBezTo>
                  <a:pt x="8182" y="20102"/>
                  <a:pt x="8232" y="20142"/>
                  <a:pt x="8371" y="20282"/>
                </a:cubicBezTo>
                <a:lnTo>
                  <a:pt x="8465" y="20431"/>
                </a:lnTo>
                <a:lnTo>
                  <a:pt x="8615" y="20525"/>
                </a:lnTo>
                <a:cubicBezTo>
                  <a:pt x="8933" y="20843"/>
                  <a:pt x="9045" y="21031"/>
                  <a:pt x="9027" y="21068"/>
                </a:cubicBezTo>
                <a:cubicBezTo>
                  <a:pt x="8955" y="20997"/>
                  <a:pt x="8817" y="20875"/>
                  <a:pt x="8739" y="20783"/>
                </a:cubicBezTo>
                <a:lnTo>
                  <a:pt x="8739" y="20783"/>
                </a:lnTo>
                <a:cubicBezTo>
                  <a:pt x="9080" y="21195"/>
                  <a:pt x="9759" y="21820"/>
                  <a:pt x="9963" y="22023"/>
                </a:cubicBezTo>
                <a:lnTo>
                  <a:pt x="9570" y="21592"/>
                </a:lnTo>
                <a:lnTo>
                  <a:pt x="9570" y="21592"/>
                </a:lnTo>
                <a:cubicBezTo>
                  <a:pt x="10880" y="22885"/>
                  <a:pt x="12416" y="24514"/>
                  <a:pt x="13652" y="25769"/>
                </a:cubicBezTo>
                <a:lnTo>
                  <a:pt x="13596" y="25656"/>
                </a:lnTo>
                <a:lnTo>
                  <a:pt x="13596" y="25656"/>
                </a:lnTo>
                <a:cubicBezTo>
                  <a:pt x="14532" y="26630"/>
                  <a:pt x="14289" y="26480"/>
                  <a:pt x="15244" y="27585"/>
                </a:cubicBezTo>
                <a:lnTo>
                  <a:pt x="15206" y="27548"/>
                </a:lnTo>
                <a:lnTo>
                  <a:pt x="15206" y="27548"/>
                </a:lnTo>
                <a:cubicBezTo>
                  <a:pt x="15450" y="27810"/>
                  <a:pt x="15693" y="28091"/>
                  <a:pt x="15918" y="28372"/>
                </a:cubicBezTo>
                <a:cubicBezTo>
                  <a:pt x="15880" y="28331"/>
                  <a:pt x="15861" y="28314"/>
                  <a:pt x="15855" y="28314"/>
                </a:cubicBezTo>
                <a:cubicBezTo>
                  <a:pt x="15827" y="28314"/>
                  <a:pt x="16082" y="28674"/>
                  <a:pt x="16054" y="28674"/>
                </a:cubicBezTo>
                <a:cubicBezTo>
                  <a:pt x="16047" y="28674"/>
                  <a:pt x="16017" y="28646"/>
                  <a:pt x="15955" y="28578"/>
                </a:cubicBezTo>
                <a:lnTo>
                  <a:pt x="15955" y="28578"/>
                </a:lnTo>
                <a:cubicBezTo>
                  <a:pt x="16311" y="29027"/>
                  <a:pt x="16686" y="29439"/>
                  <a:pt x="17098" y="29832"/>
                </a:cubicBezTo>
                <a:lnTo>
                  <a:pt x="17191" y="30038"/>
                </a:lnTo>
                <a:cubicBezTo>
                  <a:pt x="17454" y="30282"/>
                  <a:pt x="17697" y="30563"/>
                  <a:pt x="17903" y="30862"/>
                </a:cubicBezTo>
                <a:cubicBezTo>
                  <a:pt x="17813" y="30755"/>
                  <a:pt x="17776" y="30717"/>
                  <a:pt x="17767" y="30717"/>
                </a:cubicBezTo>
                <a:cubicBezTo>
                  <a:pt x="17747" y="30717"/>
                  <a:pt x="17875" y="30915"/>
                  <a:pt x="17847" y="30915"/>
                </a:cubicBezTo>
                <a:cubicBezTo>
                  <a:pt x="17834" y="30915"/>
                  <a:pt x="17788" y="30873"/>
                  <a:pt x="17678" y="30750"/>
                </a:cubicBezTo>
                <a:lnTo>
                  <a:pt x="17678" y="30750"/>
                </a:lnTo>
                <a:cubicBezTo>
                  <a:pt x="18502" y="32023"/>
                  <a:pt x="19139" y="32510"/>
                  <a:pt x="19420" y="33147"/>
                </a:cubicBezTo>
                <a:cubicBezTo>
                  <a:pt x="19496" y="33213"/>
                  <a:pt x="19538" y="33241"/>
                  <a:pt x="19555" y="33241"/>
                </a:cubicBezTo>
                <a:cubicBezTo>
                  <a:pt x="19649" y="33241"/>
                  <a:pt x="18905" y="32322"/>
                  <a:pt x="18916" y="32322"/>
                </a:cubicBezTo>
                <a:lnTo>
                  <a:pt x="18916" y="32322"/>
                </a:lnTo>
                <a:cubicBezTo>
                  <a:pt x="18918" y="32322"/>
                  <a:pt x="18929" y="32334"/>
                  <a:pt x="18952" y="32360"/>
                </a:cubicBezTo>
                <a:cubicBezTo>
                  <a:pt x="18927" y="32315"/>
                  <a:pt x="18923" y="32295"/>
                  <a:pt x="18933" y="32295"/>
                </a:cubicBezTo>
                <a:cubicBezTo>
                  <a:pt x="18987" y="32295"/>
                  <a:pt x="19446" y="32833"/>
                  <a:pt x="19682" y="33147"/>
                </a:cubicBezTo>
                <a:cubicBezTo>
                  <a:pt x="19975" y="33532"/>
                  <a:pt x="20035" y="33881"/>
                  <a:pt x="20811" y="34792"/>
                </a:cubicBezTo>
                <a:lnTo>
                  <a:pt x="20811" y="34792"/>
                </a:lnTo>
                <a:cubicBezTo>
                  <a:pt x="20773" y="34750"/>
                  <a:pt x="20748" y="34732"/>
                  <a:pt x="20693" y="34664"/>
                </a:cubicBezTo>
                <a:lnTo>
                  <a:pt x="20693" y="34664"/>
                </a:lnTo>
                <a:cubicBezTo>
                  <a:pt x="20955" y="35038"/>
                  <a:pt x="21330" y="35338"/>
                  <a:pt x="21630" y="35787"/>
                </a:cubicBezTo>
                <a:cubicBezTo>
                  <a:pt x="21910" y="35993"/>
                  <a:pt x="22098" y="36368"/>
                  <a:pt x="22266" y="36368"/>
                </a:cubicBezTo>
                <a:lnTo>
                  <a:pt x="21499" y="35525"/>
                </a:lnTo>
                <a:lnTo>
                  <a:pt x="21499" y="35525"/>
                </a:lnTo>
                <a:cubicBezTo>
                  <a:pt x="21723" y="35750"/>
                  <a:pt x="21948" y="35993"/>
                  <a:pt x="22210" y="36237"/>
                </a:cubicBezTo>
                <a:cubicBezTo>
                  <a:pt x="22454" y="36499"/>
                  <a:pt x="22753" y="36817"/>
                  <a:pt x="23146" y="37210"/>
                </a:cubicBezTo>
                <a:cubicBezTo>
                  <a:pt x="22959" y="37079"/>
                  <a:pt x="22791" y="36948"/>
                  <a:pt x="22641" y="36799"/>
                </a:cubicBezTo>
                <a:lnTo>
                  <a:pt x="22641" y="36799"/>
                </a:lnTo>
                <a:cubicBezTo>
                  <a:pt x="22847" y="37042"/>
                  <a:pt x="23090" y="37248"/>
                  <a:pt x="23334" y="37454"/>
                </a:cubicBezTo>
                <a:cubicBezTo>
                  <a:pt x="23072" y="37323"/>
                  <a:pt x="22847" y="37136"/>
                  <a:pt x="22641" y="36911"/>
                </a:cubicBezTo>
                <a:cubicBezTo>
                  <a:pt x="22341" y="36611"/>
                  <a:pt x="22023" y="36218"/>
                  <a:pt x="21761" y="35975"/>
                </a:cubicBezTo>
                <a:lnTo>
                  <a:pt x="21761" y="35975"/>
                </a:lnTo>
                <a:cubicBezTo>
                  <a:pt x="21910" y="36199"/>
                  <a:pt x="22079" y="36387"/>
                  <a:pt x="22248" y="36574"/>
                </a:cubicBezTo>
                <a:cubicBezTo>
                  <a:pt x="22375" y="36715"/>
                  <a:pt x="22470" y="36813"/>
                  <a:pt x="22437" y="36813"/>
                </a:cubicBezTo>
                <a:cubicBezTo>
                  <a:pt x="22426" y="36813"/>
                  <a:pt x="22401" y="36803"/>
                  <a:pt x="22360" y="36780"/>
                </a:cubicBezTo>
                <a:lnTo>
                  <a:pt x="22360" y="36780"/>
                </a:lnTo>
                <a:cubicBezTo>
                  <a:pt x="22622" y="36967"/>
                  <a:pt x="22866" y="37173"/>
                  <a:pt x="23090" y="37398"/>
                </a:cubicBezTo>
                <a:cubicBezTo>
                  <a:pt x="23409" y="37697"/>
                  <a:pt x="23802" y="37922"/>
                  <a:pt x="24214" y="38072"/>
                </a:cubicBezTo>
                <a:lnTo>
                  <a:pt x="24120" y="38091"/>
                </a:lnTo>
                <a:cubicBezTo>
                  <a:pt x="24345" y="38166"/>
                  <a:pt x="24551" y="38259"/>
                  <a:pt x="24776" y="38353"/>
                </a:cubicBezTo>
                <a:cubicBezTo>
                  <a:pt x="24607" y="38297"/>
                  <a:pt x="24476" y="38259"/>
                  <a:pt x="24326" y="38222"/>
                </a:cubicBezTo>
                <a:lnTo>
                  <a:pt x="24326" y="38222"/>
                </a:lnTo>
                <a:cubicBezTo>
                  <a:pt x="24607" y="38315"/>
                  <a:pt x="24851" y="38446"/>
                  <a:pt x="25206" y="38596"/>
                </a:cubicBezTo>
                <a:cubicBezTo>
                  <a:pt x="25244" y="38615"/>
                  <a:pt x="25300" y="38634"/>
                  <a:pt x="25337" y="38652"/>
                </a:cubicBezTo>
                <a:cubicBezTo>
                  <a:pt x="25394" y="38652"/>
                  <a:pt x="25431" y="38671"/>
                  <a:pt x="25506" y="38690"/>
                </a:cubicBezTo>
                <a:cubicBezTo>
                  <a:pt x="25637" y="38690"/>
                  <a:pt x="25768" y="38709"/>
                  <a:pt x="25899" y="38709"/>
                </a:cubicBezTo>
                <a:cubicBezTo>
                  <a:pt x="26012" y="38690"/>
                  <a:pt x="26143" y="38671"/>
                  <a:pt x="26255" y="38652"/>
                </a:cubicBezTo>
                <a:cubicBezTo>
                  <a:pt x="26367" y="38634"/>
                  <a:pt x="26480" y="38596"/>
                  <a:pt x="26592" y="38559"/>
                </a:cubicBezTo>
                <a:cubicBezTo>
                  <a:pt x="26578" y="38486"/>
                  <a:pt x="26563" y="38402"/>
                  <a:pt x="26549" y="38325"/>
                </a:cubicBezTo>
                <a:lnTo>
                  <a:pt x="26549" y="38325"/>
                </a:lnTo>
                <a:cubicBezTo>
                  <a:pt x="26562" y="38413"/>
                  <a:pt x="26573" y="38482"/>
                  <a:pt x="26573" y="38540"/>
                </a:cubicBezTo>
                <a:cubicBezTo>
                  <a:pt x="26499" y="38578"/>
                  <a:pt x="26424" y="38596"/>
                  <a:pt x="26349" y="38615"/>
                </a:cubicBezTo>
                <a:lnTo>
                  <a:pt x="26143" y="38652"/>
                </a:lnTo>
                <a:cubicBezTo>
                  <a:pt x="26049" y="38671"/>
                  <a:pt x="25974" y="38671"/>
                  <a:pt x="25881" y="38671"/>
                </a:cubicBezTo>
                <a:cubicBezTo>
                  <a:pt x="25768" y="38671"/>
                  <a:pt x="25768" y="38671"/>
                  <a:pt x="25787" y="38652"/>
                </a:cubicBezTo>
                <a:cubicBezTo>
                  <a:pt x="25806" y="38634"/>
                  <a:pt x="25862" y="38634"/>
                  <a:pt x="25843" y="38615"/>
                </a:cubicBezTo>
                <a:cubicBezTo>
                  <a:pt x="25731" y="38596"/>
                  <a:pt x="25637" y="38596"/>
                  <a:pt x="25525" y="38578"/>
                </a:cubicBezTo>
                <a:lnTo>
                  <a:pt x="25525" y="38578"/>
                </a:lnTo>
                <a:cubicBezTo>
                  <a:pt x="25575" y="38583"/>
                  <a:pt x="25625" y="38585"/>
                  <a:pt x="25675" y="38585"/>
                </a:cubicBezTo>
                <a:cubicBezTo>
                  <a:pt x="25811" y="38585"/>
                  <a:pt x="25944" y="38568"/>
                  <a:pt x="26068" y="38540"/>
                </a:cubicBezTo>
                <a:lnTo>
                  <a:pt x="26274" y="38503"/>
                </a:lnTo>
                <a:lnTo>
                  <a:pt x="26367" y="38484"/>
                </a:lnTo>
                <a:lnTo>
                  <a:pt x="26424" y="38428"/>
                </a:lnTo>
                <a:cubicBezTo>
                  <a:pt x="26405" y="38315"/>
                  <a:pt x="26386" y="38222"/>
                  <a:pt x="26386" y="38128"/>
                </a:cubicBezTo>
                <a:lnTo>
                  <a:pt x="26386" y="38128"/>
                </a:lnTo>
                <a:lnTo>
                  <a:pt x="26536" y="38240"/>
                </a:lnTo>
                <a:lnTo>
                  <a:pt x="26536" y="38184"/>
                </a:lnTo>
                <a:cubicBezTo>
                  <a:pt x="26854" y="38409"/>
                  <a:pt x="27266" y="38652"/>
                  <a:pt x="27472" y="38765"/>
                </a:cubicBezTo>
                <a:cubicBezTo>
                  <a:pt x="27850" y="38928"/>
                  <a:pt x="27985" y="38982"/>
                  <a:pt x="28005" y="38982"/>
                </a:cubicBezTo>
                <a:cubicBezTo>
                  <a:pt x="28041" y="38982"/>
                  <a:pt x="27680" y="38799"/>
                  <a:pt x="27733" y="38799"/>
                </a:cubicBezTo>
                <a:cubicBezTo>
                  <a:pt x="27747" y="38799"/>
                  <a:pt x="27787" y="38811"/>
                  <a:pt x="27866" y="38840"/>
                </a:cubicBezTo>
                <a:cubicBezTo>
                  <a:pt x="28240" y="39083"/>
                  <a:pt x="28484" y="39083"/>
                  <a:pt x="29027" y="39289"/>
                </a:cubicBezTo>
                <a:lnTo>
                  <a:pt x="29008" y="39345"/>
                </a:lnTo>
                <a:cubicBezTo>
                  <a:pt x="29120" y="39402"/>
                  <a:pt x="29251" y="39476"/>
                  <a:pt x="29364" y="39533"/>
                </a:cubicBezTo>
                <a:lnTo>
                  <a:pt x="29570" y="39664"/>
                </a:lnTo>
                <a:cubicBezTo>
                  <a:pt x="29645" y="39701"/>
                  <a:pt x="29701" y="39739"/>
                  <a:pt x="29776" y="39757"/>
                </a:cubicBezTo>
                <a:cubicBezTo>
                  <a:pt x="29851" y="39795"/>
                  <a:pt x="29925" y="39795"/>
                  <a:pt x="30394" y="40225"/>
                </a:cubicBezTo>
                <a:cubicBezTo>
                  <a:pt x="30244" y="40132"/>
                  <a:pt x="30075" y="40019"/>
                  <a:pt x="29925" y="39926"/>
                </a:cubicBezTo>
                <a:lnTo>
                  <a:pt x="29925" y="39926"/>
                </a:lnTo>
                <a:cubicBezTo>
                  <a:pt x="30094" y="40057"/>
                  <a:pt x="30263" y="40207"/>
                  <a:pt x="30450" y="40357"/>
                </a:cubicBezTo>
                <a:lnTo>
                  <a:pt x="30281" y="40300"/>
                </a:lnTo>
                <a:lnTo>
                  <a:pt x="30281" y="40300"/>
                </a:lnTo>
                <a:cubicBezTo>
                  <a:pt x="30731" y="40656"/>
                  <a:pt x="31143" y="41031"/>
                  <a:pt x="31536" y="41443"/>
                </a:cubicBezTo>
                <a:cubicBezTo>
                  <a:pt x="31517" y="41405"/>
                  <a:pt x="31517" y="41386"/>
                  <a:pt x="31536" y="41386"/>
                </a:cubicBezTo>
                <a:cubicBezTo>
                  <a:pt x="31591" y="41386"/>
                  <a:pt x="31808" y="41551"/>
                  <a:pt x="32173" y="41873"/>
                </a:cubicBezTo>
                <a:cubicBezTo>
                  <a:pt x="32282" y="41989"/>
                  <a:pt x="32282" y="42003"/>
                  <a:pt x="32271" y="42003"/>
                </a:cubicBezTo>
                <a:cubicBezTo>
                  <a:pt x="32267" y="42003"/>
                  <a:pt x="32263" y="42002"/>
                  <a:pt x="32260" y="42002"/>
                </a:cubicBezTo>
                <a:cubicBezTo>
                  <a:pt x="32250" y="42002"/>
                  <a:pt x="32281" y="42031"/>
                  <a:pt x="32641" y="42342"/>
                </a:cubicBezTo>
                <a:cubicBezTo>
                  <a:pt x="32397" y="42211"/>
                  <a:pt x="32173" y="42023"/>
                  <a:pt x="31985" y="41799"/>
                </a:cubicBezTo>
                <a:cubicBezTo>
                  <a:pt x="31948" y="41799"/>
                  <a:pt x="31817" y="41686"/>
                  <a:pt x="31761" y="41667"/>
                </a:cubicBezTo>
                <a:lnTo>
                  <a:pt x="31761" y="41667"/>
                </a:lnTo>
                <a:cubicBezTo>
                  <a:pt x="32117" y="42042"/>
                  <a:pt x="32510" y="42379"/>
                  <a:pt x="32922" y="42697"/>
                </a:cubicBezTo>
                <a:cubicBezTo>
                  <a:pt x="32851" y="42640"/>
                  <a:pt x="32769" y="42562"/>
                  <a:pt x="32709" y="42511"/>
                </a:cubicBezTo>
                <a:lnTo>
                  <a:pt x="32709" y="42511"/>
                </a:lnTo>
                <a:cubicBezTo>
                  <a:pt x="33052" y="42776"/>
                  <a:pt x="33428" y="43008"/>
                  <a:pt x="33821" y="43240"/>
                </a:cubicBezTo>
                <a:cubicBezTo>
                  <a:pt x="33893" y="43291"/>
                  <a:pt x="33909" y="43311"/>
                  <a:pt x="33894" y="43311"/>
                </a:cubicBezTo>
                <a:cubicBezTo>
                  <a:pt x="33876" y="43311"/>
                  <a:pt x="33814" y="43284"/>
                  <a:pt x="33746" y="43247"/>
                </a:cubicBezTo>
                <a:lnTo>
                  <a:pt x="33746" y="43247"/>
                </a:lnTo>
                <a:cubicBezTo>
                  <a:pt x="33846" y="43306"/>
                  <a:pt x="33940" y="43364"/>
                  <a:pt x="34045" y="43409"/>
                </a:cubicBezTo>
                <a:cubicBezTo>
                  <a:pt x="34120" y="43428"/>
                  <a:pt x="34176" y="43465"/>
                  <a:pt x="34289" y="43503"/>
                </a:cubicBezTo>
                <a:cubicBezTo>
                  <a:pt x="34401" y="43559"/>
                  <a:pt x="34532" y="43596"/>
                  <a:pt x="34663" y="43634"/>
                </a:cubicBezTo>
                <a:cubicBezTo>
                  <a:pt x="34626" y="43643"/>
                  <a:pt x="34584" y="43648"/>
                  <a:pt x="34542" y="43648"/>
                </a:cubicBezTo>
                <a:cubicBezTo>
                  <a:pt x="34499" y="43648"/>
                  <a:pt x="34457" y="43643"/>
                  <a:pt x="34420" y="43634"/>
                </a:cubicBezTo>
                <a:cubicBezTo>
                  <a:pt x="34345" y="43615"/>
                  <a:pt x="34251" y="43596"/>
                  <a:pt x="34158" y="43559"/>
                </a:cubicBezTo>
                <a:lnTo>
                  <a:pt x="34158" y="43559"/>
                </a:lnTo>
                <a:cubicBezTo>
                  <a:pt x="34195" y="43578"/>
                  <a:pt x="34233" y="43596"/>
                  <a:pt x="34270" y="43615"/>
                </a:cubicBezTo>
                <a:lnTo>
                  <a:pt x="34401" y="43652"/>
                </a:lnTo>
                <a:lnTo>
                  <a:pt x="34514" y="43709"/>
                </a:lnTo>
                <a:lnTo>
                  <a:pt x="34645" y="43746"/>
                </a:lnTo>
                <a:cubicBezTo>
                  <a:pt x="34813" y="43784"/>
                  <a:pt x="34982" y="43821"/>
                  <a:pt x="35150" y="43821"/>
                </a:cubicBezTo>
                <a:lnTo>
                  <a:pt x="35394" y="43821"/>
                </a:lnTo>
                <a:lnTo>
                  <a:pt x="35618" y="43802"/>
                </a:lnTo>
                <a:lnTo>
                  <a:pt x="35824" y="43802"/>
                </a:lnTo>
                <a:cubicBezTo>
                  <a:pt x="35899" y="43802"/>
                  <a:pt x="35974" y="43784"/>
                  <a:pt x="36049" y="43765"/>
                </a:cubicBezTo>
                <a:cubicBezTo>
                  <a:pt x="36006" y="43623"/>
                  <a:pt x="35953" y="43470"/>
                  <a:pt x="35963" y="43470"/>
                </a:cubicBezTo>
                <a:lnTo>
                  <a:pt x="35963" y="43470"/>
                </a:lnTo>
                <a:cubicBezTo>
                  <a:pt x="35966" y="43470"/>
                  <a:pt x="35975" y="43485"/>
                  <a:pt x="35993" y="43521"/>
                </a:cubicBezTo>
                <a:cubicBezTo>
                  <a:pt x="35881" y="43259"/>
                  <a:pt x="35749" y="42960"/>
                  <a:pt x="35600" y="42641"/>
                </a:cubicBezTo>
                <a:lnTo>
                  <a:pt x="35450" y="42360"/>
                </a:lnTo>
                <a:cubicBezTo>
                  <a:pt x="35394" y="42267"/>
                  <a:pt x="35338" y="42173"/>
                  <a:pt x="35300" y="42079"/>
                </a:cubicBezTo>
                <a:cubicBezTo>
                  <a:pt x="35094" y="41686"/>
                  <a:pt x="34869" y="41293"/>
                  <a:pt x="34701" y="40881"/>
                </a:cubicBezTo>
                <a:cubicBezTo>
                  <a:pt x="34645" y="40787"/>
                  <a:pt x="34588" y="40694"/>
                  <a:pt x="34532" y="40600"/>
                </a:cubicBezTo>
                <a:cubicBezTo>
                  <a:pt x="34401" y="40319"/>
                  <a:pt x="34270" y="40057"/>
                  <a:pt x="34139" y="39776"/>
                </a:cubicBezTo>
                <a:lnTo>
                  <a:pt x="34139" y="39776"/>
                </a:lnTo>
                <a:cubicBezTo>
                  <a:pt x="34364" y="39926"/>
                  <a:pt x="34663" y="40188"/>
                  <a:pt x="34963" y="40431"/>
                </a:cubicBezTo>
                <a:cubicBezTo>
                  <a:pt x="35465" y="40826"/>
                  <a:pt x="35984" y="41220"/>
                  <a:pt x="36110" y="41220"/>
                </a:cubicBezTo>
                <a:cubicBezTo>
                  <a:pt x="36115" y="41220"/>
                  <a:pt x="36120" y="41220"/>
                  <a:pt x="36124" y="41218"/>
                </a:cubicBezTo>
                <a:lnTo>
                  <a:pt x="36461" y="41518"/>
                </a:lnTo>
                <a:cubicBezTo>
                  <a:pt x="36367" y="41443"/>
                  <a:pt x="36330" y="41443"/>
                  <a:pt x="36236" y="41349"/>
                </a:cubicBezTo>
                <a:lnTo>
                  <a:pt x="36236" y="41349"/>
                </a:lnTo>
                <a:cubicBezTo>
                  <a:pt x="36424" y="41555"/>
                  <a:pt x="36648" y="41705"/>
                  <a:pt x="36911" y="41799"/>
                </a:cubicBezTo>
                <a:cubicBezTo>
                  <a:pt x="37229" y="41948"/>
                  <a:pt x="37547" y="42098"/>
                  <a:pt x="37847" y="42267"/>
                </a:cubicBezTo>
                <a:cubicBezTo>
                  <a:pt x="38142" y="42429"/>
                  <a:pt x="38391" y="42533"/>
                  <a:pt x="38336" y="42533"/>
                </a:cubicBezTo>
                <a:cubicBezTo>
                  <a:pt x="38321" y="42533"/>
                  <a:pt x="38285" y="42526"/>
                  <a:pt x="38221" y="42510"/>
                </a:cubicBezTo>
                <a:lnTo>
                  <a:pt x="38221" y="42510"/>
                </a:lnTo>
                <a:cubicBezTo>
                  <a:pt x="38446" y="42585"/>
                  <a:pt x="38671" y="42641"/>
                  <a:pt x="38914" y="42641"/>
                </a:cubicBezTo>
                <a:lnTo>
                  <a:pt x="39214" y="42641"/>
                </a:lnTo>
                <a:lnTo>
                  <a:pt x="39214" y="42398"/>
                </a:lnTo>
                <a:cubicBezTo>
                  <a:pt x="39214" y="42342"/>
                  <a:pt x="39214" y="42285"/>
                  <a:pt x="39195" y="42248"/>
                </a:cubicBezTo>
                <a:lnTo>
                  <a:pt x="39195" y="42248"/>
                </a:lnTo>
                <a:cubicBezTo>
                  <a:pt x="39439" y="42267"/>
                  <a:pt x="39663" y="42342"/>
                  <a:pt x="39888" y="42416"/>
                </a:cubicBezTo>
                <a:cubicBezTo>
                  <a:pt x="40169" y="42473"/>
                  <a:pt x="40450" y="42548"/>
                  <a:pt x="40712" y="42641"/>
                </a:cubicBezTo>
                <a:cubicBezTo>
                  <a:pt x="40839" y="42705"/>
                  <a:pt x="40876" y="42726"/>
                  <a:pt x="40868" y="42726"/>
                </a:cubicBezTo>
                <a:cubicBezTo>
                  <a:pt x="40861" y="42726"/>
                  <a:pt x="40828" y="42714"/>
                  <a:pt x="40787" y="42697"/>
                </a:cubicBezTo>
                <a:cubicBezTo>
                  <a:pt x="40695" y="42667"/>
                  <a:pt x="40616" y="42636"/>
                  <a:pt x="40610" y="42636"/>
                </a:cubicBezTo>
                <a:cubicBezTo>
                  <a:pt x="40609" y="42636"/>
                  <a:pt x="40612" y="42638"/>
                  <a:pt x="40618" y="42641"/>
                </a:cubicBezTo>
                <a:lnTo>
                  <a:pt x="41105" y="42828"/>
                </a:lnTo>
                <a:cubicBezTo>
                  <a:pt x="41255" y="42885"/>
                  <a:pt x="41424" y="42922"/>
                  <a:pt x="41573" y="42978"/>
                </a:cubicBezTo>
                <a:cubicBezTo>
                  <a:pt x="41684" y="43018"/>
                  <a:pt x="41714" y="43037"/>
                  <a:pt x="41680" y="43037"/>
                </a:cubicBezTo>
                <a:cubicBezTo>
                  <a:pt x="41651" y="43037"/>
                  <a:pt x="41574" y="43023"/>
                  <a:pt x="41461" y="42997"/>
                </a:cubicBezTo>
                <a:cubicBezTo>
                  <a:pt x="41311" y="42960"/>
                  <a:pt x="41143" y="42903"/>
                  <a:pt x="40993" y="42847"/>
                </a:cubicBezTo>
                <a:lnTo>
                  <a:pt x="40712" y="42735"/>
                </a:lnTo>
                <a:lnTo>
                  <a:pt x="40506" y="42641"/>
                </a:lnTo>
                <a:lnTo>
                  <a:pt x="40506" y="42641"/>
                </a:lnTo>
                <a:lnTo>
                  <a:pt x="40581" y="42697"/>
                </a:lnTo>
                <a:lnTo>
                  <a:pt x="40637" y="42735"/>
                </a:lnTo>
                <a:lnTo>
                  <a:pt x="40693" y="42772"/>
                </a:lnTo>
                <a:cubicBezTo>
                  <a:pt x="40787" y="42810"/>
                  <a:pt x="40862" y="42847"/>
                  <a:pt x="40937" y="42885"/>
                </a:cubicBezTo>
                <a:cubicBezTo>
                  <a:pt x="41087" y="42960"/>
                  <a:pt x="41218" y="43016"/>
                  <a:pt x="41367" y="43053"/>
                </a:cubicBezTo>
                <a:cubicBezTo>
                  <a:pt x="41648" y="43128"/>
                  <a:pt x="41929" y="43203"/>
                  <a:pt x="42529" y="43353"/>
                </a:cubicBezTo>
                <a:cubicBezTo>
                  <a:pt x="42416" y="43109"/>
                  <a:pt x="42323" y="42847"/>
                  <a:pt x="42191" y="42510"/>
                </a:cubicBezTo>
                <a:lnTo>
                  <a:pt x="42191" y="42510"/>
                </a:lnTo>
                <a:cubicBezTo>
                  <a:pt x="42323" y="42810"/>
                  <a:pt x="42472" y="43091"/>
                  <a:pt x="42622" y="43428"/>
                </a:cubicBezTo>
                <a:cubicBezTo>
                  <a:pt x="42529" y="43091"/>
                  <a:pt x="42416" y="42754"/>
                  <a:pt x="42266" y="42435"/>
                </a:cubicBezTo>
                <a:cubicBezTo>
                  <a:pt x="42154" y="42229"/>
                  <a:pt x="42060" y="41986"/>
                  <a:pt x="41911" y="41724"/>
                </a:cubicBezTo>
                <a:lnTo>
                  <a:pt x="41686" y="41274"/>
                </a:lnTo>
                <a:lnTo>
                  <a:pt x="41686" y="41274"/>
                </a:lnTo>
                <a:cubicBezTo>
                  <a:pt x="41723" y="41368"/>
                  <a:pt x="41911" y="41780"/>
                  <a:pt x="42023" y="42079"/>
                </a:cubicBezTo>
                <a:cubicBezTo>
                  <a:pt x="42079" y="42192"/>
                  <a:pt x="42117" y="42304"/>
                  <a:pt x="42135" y="42416"/>
                </a:cubicBezTo>
                <a:cubicBezTo>
                  <a:pt x="42133" y="42418"/>
                  <a:pt x="42131" y="42419"/>
                  <a:pt x="42129" y="42419"/>
                </a:cubicBezTo>
                <a:cubicBezTo>
                  <a:pt x="42105" y="42419"/>
                  <a:pt x="42046" y="42335"/>
                  <a:pt x="41911" y="42098"/>
                </a:cubicBezTo>
                <a:cubicBezTo>
                  <a:pt x="41779" y="41780"/>
                  <a:pt x="41592" y="41499"/>
                  <a:pt x="41386" y="41218"/>
                </a:cubicBezTo>
                <a:cubicBezTo>
                  <a:pt x="41424" y="41199"/>
                  <a:pt x="41386" y="41106"/>
                  <a:pt x="41293" y="40975"/>
                </a:cubicBezTo>
                <a:lnTo>
                  <a:pt x="41161" y="40769"/>
                </a:lnTo>
                <a:cubicBezTo>
                  <a:pt x="41124" y="40731"/>
                  <a:pt x="41105" y="40675"/>
                  <a:pt x="41068" y="40637"/>
                </a:cubicBezTo>
                <a:lnTo>
                  <a:pt x="41068" y="40637"/>
                </a:lnTo>
                <a:lnTo>
                  <a:pt x="41180" y="40656"/>
                </a:lnTo>
                <a:cubicBezTo>
                  <a:pt x="41087" y="40563"/>
                  <a:pt x="41012" y="40525"/>
                  <a:pt x="40881" y="40357"/>
                </a:cubicBezTo>
                <a:cubicBezTo>
                  <a:pt x="40829" y="40293"/>
                  <a:pt x="40822" y="40264"/>
                  <a:pt x="40840" y="40264"/>
                </a:cubicBezTo>
                <a:cubicBezTo>
                  <a:pt x="40849" y="40264"/>
                  <a:pt x="40863" y="40270"/>
                  <a:pt x="40881" y="40282"/>
                </a:cubicBezTo>
                <a:cubicBezTo>
                  <a:pt x="40899" y="40282"/>
                  <a:pt x="40918" y="40300"/>
                  <a:pt x="40937" y="40319"/>
                </a:cubicBezTo>
                <a:lnTo>
                  <a:pt x="40993" y="40375"/>
                </a:lnTo>
                <a:lnTo>
                  <a:pt x="41124" y="40488"/>
                </a:lnTo>
                <a:cubicBezTo>
                  <a:pt x="41143" y="40497"/>
                  <a:pt x="41154" y="40502"/>
                  <a:pt x="41157" y="40502"/>
                </a:cubicBezTo>
                <a:cubicBezTo>
                  <a:pt x="41167" y="40502"/>
                  <a:pt x="41119" y="40463"/>
                  <a:pt x="41049" y="40394"/>
                </a:cubicBezTo>
                <a:cubicBezTo>
                  <a:pt x="40969" y="40314"/>
                  <a:pt x="40879" y="40243"/>
                  <a:pt x="40909" y="40243"/>
                </a:cubicBezTo>
                <a:cubicBezTo>
                  <a:pt x="40921" y="40243"/>
                  <a:pt x="40953" y="40255"/>
                  <a:pt x="41012" y="40282"/>
                </a:cubicBezTo>
                <a:cubicBezTo>
                  <a:pt x="41143" y="40375"/>
                  <a:pt x="41274" y="40450"/>
                  <a:pt x="41424" y="40525"/>
                </a:cubicBezTo>
                <a:cubicBezTo>
                  <a:pt x="41742" y="40694"/>
                  <a:pt x="42117" y="40900"/>
                  <a:pt x="42622" y="41106"/>
                </a:cubicBezTo>
                <a:lnTo>
                  <a:pt x="42660" y="41143"/>
                </a:lnTo>
                <a:lnTo>
                  <a:pt x="42716" y="41162"/>
                </a:lnTo>
                <a:lnTo>
                  <a:pt x="42809" y="41218"/>
                </a:lnTo>
                <a:lnTo>
                  <a:pt x="42903" y="41255"/>
                </a:lnTo>
                <a:cubicBezTo>
                  <a:pt x="42909" y="41268"/>
                  <a:pt x="42911" y="41272"/>
                  <a:pt x="42909" y="41272"/>
                </a:cubicBezTo>
                <a:cubicBezTo>
                  <a:pt x="42905" y="41272"/>
                  <a:pt x="42884" y="41255"/>
                  <a:pt x="42847" y="41255"/>
                </a:cubicBezTo>
                <a:cubicBezTo>
                  <a:pt x="42775" y="41231"/>
                  <a:pt x="42680" y="41200"/>
                  <a:pt x="42655" y="41200"/>
                </a:cubicBezTo>
                <a:cubicBezTo>
                  <a:pt x="42642" y="41200"/>
                  <a:pt x="42650" y="41210"/>
                  <a:pt x="42697" y="41237"/>
                </a:cubicBezTo>
                <a:cubicBezTo>
                  <a:pt x="42959" y="41330"/>
                  <a:pt x="43221" y="41424"/>
                  <a:pt x="43446" y="41499"/>
                </a:cubicBezTo>
                <a:cubicBezTo>
                  <a:pt x="43633" y="41555"/>
                  <a:pt x="43577" y="41555"/>
                  <a:pt x="43559" y="41555"/>
                </a:cubicBezTo>
                <a:cubicBezTo>
                  <a:pt x="43773" y="41622"/>
                  <a:pt x="43834" y="41632"/>
                  <a:pt x="43865" y="41632"/>
                </a:cubicBezTo>
                <a:cubicBezTo>
                  <a:pt x="43877" y="41632"/>
                  <a:pt x="43885" y="41630"/>
                  <a:pt x="43896" y="41630"/>
                </a:cubicBezTo>
                <a:cubicBezTo>
                  <a:pt x="43903" y="41626"/>
                  <a:pt x="43912" y="41624"/>
                  <a:pt x="43924" y="41624"/>
                </a:cubicBezTo>
                <a:cubicBezTo>
                  <a:pt x="43972" y="41624"/>
                  <a:pt x="44078" y="41657"/>
                  <a:pt x="44420" y="41761"/>
                </a:cubicBezTo>
                <a:lnTo>
                  <a:pt x="44514" y="41761"/>
                </a:lnTo>
                <a:lnTo>
                  <a:pt x="44495" y="41724"/>
                </a:lnTo>
                <a:cubicBezTo>
                  <a:pt x="44457" y="41667"/>
                  <a:pt x="44420" y="41611"/>
                  <a:pt x="44401" y="41536"/>
                </a:cubicBezTo>
                <a:cubicBezTo>
                  <a:pt x="44326" y="41368"/>
                  <a:pt x="44251" y="41181"/>
                  <a:pt x="44139" y="40956"/>
                </a:cubicBezTo>
                <a:cubicBezTo>
                  <a:pt x="44102" y="40843"/>
                  <a:pt x="44027" y="40712"/>
                  <a:pt x="43952" y="40581"/>
                </a:cubicBezTo>
                <a:cubicBezTo>
                  <a:pt x="43896" y="40431"/>
                  <a:pt x="43802" y="40319"/>
                  <a:pt x="43727" y="40188"/>
                </a:cubicBezTo>
                <a:cubicBezTo>
                  <a:pt x="43615" y="40001"/>
                  <a:pt x="43465" y="39813"/>
                  <a:pt x="43315" y="39664"/>
                </a:cubicBezTo>
                <a:cubicBezTo>
                  <a:pt x="43288" y="39610"/>
                  <a:pt x="43286" y="39592"/>
                  <a:pt x="43296" y="39592"/>
                </a:cubicBezTo>
                <a:cubicBezTo>
                  <a:pt x="43317" y="39592"/>
                  <a:pt x="43393" y="39672"/>
                  <a:pt x="43408" y="39672"/>
                </a:cubicBezTo>
                <a:cubicBezTo>
                  <a:pt x="43410" y="39672"/>
                  <a:pt x="43411" y="39670"/>
                  <a:pt x="43409" y="39664"/>
                </a:cubicBezTo>
                <a:cubicBezTo>
                  <a:pt x="43053" y="39214"/>
                  <a:pt x="42866" y="39046"/>
                  <a:pt x="42716" y="38877"/>
                </a:cubicBezTo>
                <a:cubicBezTo>
                  <a:pt x="42547" y="38709"/>
                  <a:pt x="42416" y="38578"/>
                  <a:pt x="42060" y="38240"/>
                </a:cubicBezTo>
                <a:cubicBezTo>
                  <a:pt x="41911" y="38034"/>
                  <a:pt x="41742" y="37828"/>
                  <a:pt x="41573" y="37622"/>
                </a:cubicBezTo>
                <a:lnTo>
                  <a:pt x="41573" y="37622"/>
                </a:lnTo>
                <a:cubicBezTo>
                  <a:pt x="41672" y="37752"/>
                  <a:pt x="41700" y="37806"/>
                  <a:pt x="41679" y="37806"/>
                </a:cubicBezTo>
                <a:cubicBezTo>
                  <a:pt x="41622" y="37806"/>
                  <a:pt x="41227" y="37442"/>
                  <a:pt x="40862" y="37117"/>
                </a:cubicBezTo>
                <a:lnTo>
                  <a:pt x="40862" y="37117"/>
                </a:lnTo>
                <a:lnTo>
                  <a:pt x="40918" y="37192"/>
                </a:lnTo>
                <a:lnTo>
                  <a:pt x="40918" y="37192"/>
                </a:lnTo>
                <a:lnTo>
                  <a:pt x="40750" y="37023"/>
                </a:lnTo>
                <a:cubicBezTo>
                  <a:pt x="40750" y="37023"/>
                  <a:pt x="40750" y="37023"/>
                  <a:pt x="40750" y="37023"/>
                </a:cubicBezTo>
                <a:lnTo>
                  <a:pt x="40750" y="37023"/>
                </a:lnTo>
                <a:lnTo>
                  <a:pt x="40862" y="37117"/>
                </a:lnTo>
                <a:lnTo>
                  <a:pt x="40862" y="37117"/>
                </a:lnTo>
                <a:lnTo>
                  <a:pt x="40830" y="37078"/>
                </a:lnTo>
                <a:lnTo>
                  <a:pt x="40830" y="37078"/>
                </a:lnTo>
                <a:cubicBezTo>
                  <a:pt x="40981" y="37179"/>
                  <a:pt x="41112" y="37268"/>
                  <a:pt x="41161" y="37268"/>
                </a:cubicBezTo>
                <a:cubicBezTo>
                  <a:pt x="41173" y="37268"/>
                  <a:pt x="41180" y="37262"/>
                  <a:pt x="41180" y="37248"/>
                </a:cubicBezTo>
                <a:cubicBezTo>
                  <a:pt x="41105" y="37173"/>
                  <a:pt x="41012" y="37098"/>
                  <a:pt x="40937" y="37023"/>
                </a:cubicBezTo>
                <a:lnTo>
                  <a:pt x="40937" y="37023"/>
                </a:lnTo>
                <a:cubicBezTo>
                  <a:pt x="40978" y="37051"/>
                  <a:pt x="41009" y="37068"/>
                  <a:pt x="41015" y="37068"/>
                </a:cubicBezTo>
                <a:cubicBezTo>
                  <a:pt x="41018" y="37068"/>
                  <a:pt x="41017" y="37066"/>
                  <a:pt x="41012" y="37061"/>
                </a:cubicBezTo>
                <a:cubicBezTo>
                  <a:pt x="40937" y="36986"/>
                  <a:pt x="40862" y="36911"/>
                  <a:pt x="40787" y="36836"/>
                </a:cubicBezTo>
                <a:lnTo>
                  <a:pt x="40693" y="36611"/>
                </a:lnTo>
                <a:lnTo>
                  <a:pt x="40637" y="36593"/>
                </a:lnTo>
                <a:cubicBezTo>
                  <a:pt x="40338" y="36237"/>
                  <a:pt x="40057" y="35881"/>
                  <a:pt x="39776" y="35544"/>
                </a:cubicBezTo>
                <a:lnTo>
                  <a:pt x="39251" y="35038"/>
                </a:lnTo>
                <a:cubicBezTo>
                  <a:pt x="39083" y="34870"/>
                  <a:pt x="38914" y="34682"/>
                  <a:pt x="38727" y="34495"/>
                </a:cubicBezTo>
                <a:cubicBezTo>
                  <a:pt x="38558" y="34289"/>
                  <a:pt x="38390" y="34064"/>
                  <a:pt x="38203" y="33821"/>
                </a:cubicBezTo>
                <a:cubicBezTo>
                  <a:pt x="38109" y="33709"/>
                  <a:pt x="38034" y="33559"/>
                  <a:pt x="37941" y="33428"/>
                </a:cubicBezTo>
                <a:cubicBezTo>
                  <a:pt x="37847" y="33278"/>
                  <a:pt x="37753" y="33109"/>
                  <a:pt x="37678" y="32960"/>
                </a:cubicBezTo>
                <a:lnTo>
                  <a:pt x="37678" y="32960"/>
                </a:lnTo>
                <a:cubicBezTo>
                  <a:pt x="37750" y="33064"/>
                  <a:pt x="37790" y="33098"/>
                  <a:pt x="37815" y="33098"/>
                </a:cubicBezTo>
                <a:cubicBezTo>
                  <a:pt x="37863" y="33098"/>
                  <a:pt x="37861" y="32978"/>
                  <a:pt x="37922" y="32978"/>
                </a:cubicBezTo>
                <a:cubicBezTo>
                  <a:pt x="37997" y="33240"/>
                  <a:pt x="38128" y="33484"/>
                  <a:pt x="38296" y="33690"/>
                </a:cubicBezTo>
                <a:cubicBezTo>
                  <a:pt x="38502" y="33971"/>
                  <a:pt x="38708" y="34289"/>
                  <a:pt x="38952" y="34589"/>
                </a:cubicBezTo>
                <a:cubicBezTo>
                  <a:pt x="38808" y="34401"/>
                  <a:pt x="38782" y="34343"/>
                  <a:pt x="38800" y="34343"/>
                </a:cubicBezTo>
                <a:cubicBezTo>
                  <a:pt x="38812" y="34343"/>
                  <a:pt x="38846" y="34371"/>
                  <a:pt x="38877" y="34401"/>
                </a:cubicBezTo>
                <a:cubicBezTo>
                  <a:pt x="38577" y="34046"/>
                  <a:pt x="38315" y="33671"/>
                  <a:pt x="38072" y="33278"/>
                </a:cubicBezTo>
                <a:cubicBezTo>
                  <a:pt x="38147" y="33278"/>
                  <a:pt x="37978" y="33016"/>
                  <a:pt x="37866" y="32679"/>
                </a:cubicBezTo>
                <a:cubicBezTo>
                  <a:pt x="37866" y="32706"/>
                  <a:pt x="37860" y="32719"/>
                  <a:pt x="37850" y="32719"/>
                </a:cubicBezTo>
                <a:cubicBezTo>
                  <a:pt x="37811" y="32719"/>
                  <a:pt x="37707" y="32537"/>
                  <a:pt x="37603" y="32285"/>
                </a:cubicBezTo>
                <a:lnTo>
                  <a:pt x="37435" y="31817"/>
                </a:lnTo>
                <a:cubicBezTo>
                  <a:pt x="37397" y="31686"/>
                  <a:pt x="37379" y="31574"/>
                  <a:pt x="37341" y="31461"/>
                </a:cubicBezTo>
                <a:lnTo>
                  <a:pt x="37341" y="31461"/>
                </a:lnTo>
                <a:cubicBezTo>
                  <a:pt x="37397" y="31499"/>
                  <a:pt x="37416" y="31555"/>
                  <a:pt x="37435" y="31611"/>
                </a:cubicBezTo>
                <a:cubicBezTo>
                  <a:pt x="37472" y="31686"/>
                  <a:pt x="37491" y="31780"/>
                  <a:pt x="37547" y="31967"/>
                </a:cubicBezTo>
                <a:cubicBezTo>
                  <a:pt x="37547" y="31911"/>
                  <a:pt x="37547" y="31836"/>
                  <a:pt x="37529" y="31780"/>
                </a:cubicBezTo>
                <a:cubicBezTo>
                  <a:pt x="37510" y="31742"/>
                  <a:pt x="37491" y="31705"/>
                  <a:pt x="37472" y="31667"/>
                </a:cubicBezTo>
                <a:lnTo>
                  <a:pt x="37379" y="31461"/>
                </a:lnTo>
                <a:lnTo>
                  <a:pt x="37341" y="31349"/>
                </a:lnTo>
                <a:lnTo>
                  <a:pt x="37323" y="31293"/>
                </a:lnTo>
                <a:lnTo>
                  <a:pt x="37323" y="31274"/>
                </a:lnTo>
                <a:cubicBezTo>
                  <a:pt x="37450" y="31310"/>
                  <a:pt x="37559" y="31382"/>
                  <a:pt x="37668" y="31472"/>
                </a:cubicBezTo>
                <a:lnTo>
                  <a:pt x="37668" y="31472"/>
                </a:lnTo>
                <a:cubicBezTo>
                  <a:pt x="37665" y="31470"/>
                  <a:pt x="37661" y="31468"/>
                  <a:pt x="37657" y="31466"/>
                </a:cubicBezTo>
                <a:lnTo>
                  <a:pt x="37657" y="31466"/>
                </a:lnTo>
                <a:cubicBezTo>
                  <a:pt x="37664" y="31471"/>
                  <a:pt x="37671" y="31475"/>
                  <a:pt x="37678" y="31480"/>
                </a:cubicBezTo>
                <a:cubicBezTo>
                  <a:pt x="37675" y="31477"/>
                  <a:pt x="37672" y="31475"/>
                  <a:pt x="37668" y="31472"/>
                </a:cubicBezTo>
                <a:lnTo>
                  <a:pt x="37668" y="31472"/>
                </a:lnTo>
                <a:cubicBezTo>
                  <a:pt x="37776" y="31527"/>
                  <a:pt x="37881" y="31588"/>
                  <a:pt x="37978" y="31649"/>
                </a:cubicBezTo>
                <a:lnTo>
                  <a:pt x="38128" y="31742"/>
                </a:lnTo>
                <a:cubicBezTo>
                  <a:pt x="38165" y="31761"/>
                  <a:pt x="38221" y="31798"/>
                  <a:pt x="38240" y="31817"/>
                </a:cubicBezTo>
                <a:cubicBezTo>
                  <a:pt x="38270" y="31832"/>
                  <a:pt x="38301" y="31860"/>
                  <a:pt x="38272" y="31860"/>
                </a:cubicBezTo>
                <a:cubicBezTo>
                  <a:pt x="38265" y="31860"/>
                  <a:pt x="38254" y="31858"/>
                  <a:pt x="38240" y="31855"/>
                </a:cubicBezTo>
                <a:lnTo>
                  <a:pt x="38072" y="31761"/>
                </a:lnTo>
                <a:lnTo>
                  <a:pt x="38072" y="31761"/>
                </a:lnTo>
                <a:cubicBezTo>
                  <a:pt x="38371" y="31930"/>
                  <a:pt x="38746" y="32136"/>
                  <a:pt x="39139" y="32342"/>
                </a:cubicBezTo>
                <a:lnTo>
                  <a:pt x="39439" y="32491"/>
                </a:lnTo>
                <a:lnTo>
                  <a:pt x="39794" y="32679"/>
                </a:lnTo>
                <a:cubicBezTo>
                  <a:pt x="40094" y="32810"/>
                  <a:pt x="40375" y="32941"/>
                  <a:pt x="40618" y="33053"/>
                </a:cubicBezTo>
                <a:lnTo>
                  <a:pt x="40675" y="33034"/>
                </a:lnTo>
                <a:cubicBezTo>
                  <a:pt x="40675" y="33016"/>
                  <a:pt x="40693" y="32997"/>
                  <a:pt x="40693" y="32960"/>
                </a:cubicBezTo>
                <a:lnTo>
                  <a:pt x="40712" y="32810"/>
                </a:lnTo>
                <a:cubicBezTo>
                  <a:pt x="40731" y="32716"/>
                  <a:pt x="40750" y="32641"/>
                  <a:pt x="40750" y="32548"/>
                </a:cubicBezTo>
                <a:cubicBezTo>
                  <a:pt x="40768" y="32454"/>
                  <a:pt x="40750" y="32379"/>
                  <a:pt x="40750" y="32304"/>
                </a:cubicBezTo>
                <a:cubicBezTo>
                  <a:pt x="40750" y="32210"/>
                  <a:pt x="40731" y="32136"/>
                  <a:pt x="40712" y="32061"/>
                </a:cubicBezTo>
                <a:lnTo>
                  <a:pt x="40656" y="31873"/>
                </a:lnTo>
                <a:cubicBezTo>
                  <a:pt x="40618" y="31836"/>
                  <a:pt x="40600" y="31798"/>
                  <a:pt x="40581" y="31761"/>
                </a:cubicBezTo>
                <a:cubicBezTo>
                  <a:pt x="40562" y="31724"/>
                  <a:pt x="40525" y="31667"/>
                  <a:pt x="40487" y="31649"/>
                </a:cubicBezTo>
                <a:lnTo>
                  <a:pt x="40487" y="31649"/>
                </a:lnTo>
                <a:cubicBezTo>
                  <a:pt x="40487" y="31649"/>
                  <a:pt x="40544" y="31649"/>
                  <a:pt x="40600" y="31686"/>
                </a:cubicBezTo>
                <a:cubicBezTo>
                  <a:pt x="40656" y="31724"/>
                  <a:pt x="40693" y="31761"/>
                  <a:pt x="40731" y="31798"/>
                </a:cubicBezTo>
                <a:cubicBezTo>
                  <a:pt x="40544" y="31480"/>
                  <a:pt x="40263" y="31218"/>
                  <a:pt x="39944" y="31012"/>
                </a:cubicBezTo>
                <a:cubicBezTo>
                  <a:pt x="39832" y="30937"/>
                  <a:pt x="39720" y="30862"/>
                  <a:pt x="39588" y="30806"/>
                </a:cubicBezTo>
                <a:cubicBezTo>
                  <a:pt x="39420" y="30656"/>
                  <a:pt x="39233" y="30525"/>
                  <a:pt x="39045" y="30413"/>
                </a:cubicBezTo>
                <a:cubicBezTo>
                  <a:pt x="39064" y="30375"/>
                  <a:pt x="39102" y="30338"/>
                  <a:pt x="39158" y="30338"/>
                </a:cubicBezTo>
                <a:cubicBezTo>
                  <a:pt x="39176" y="30328"/>
                  <a:pt x="39195" y="30324"/>
                  <a:pt x="39214" y="30324"/>
                </a:cubicBezTo>
                <a:cubicBezTo>
                  <a:pt x="39233" y="30324"/>
                  <a:pt x="39251" y="30328"/>
                  <a:pt x="39270" y="30338"/>
                </a:cubicBezTo>
                <a:cubicBezTo>
                  <a:pt x="39326" y="30338"/>
                  <a:pt x="39364" y="30357"/>
                  <a:pt x="39401" y="30375"/>
                </a:cubicBezTo>
                <a:lnTo>
                  <a:pt x="39476" y="30413"/>
                </a:lnTo>
                <a:cubicBezTo>
                  <a:pt x="39501" y="30425"/>
                  <a:pt x="39534" y="30438"/>
                  <a:pt x="39565" y="30456"/>
                </a:cubicBezTo>
                <a:lnTo>
                  <a:pt x="39565" y="30456"/>
                </a:lnTo>
                <a:cubicBezTo>
                  <a:pt x="39453" y="30371"/>
                  <a:pt x="39433" y="30351"/>
                  <a:pt x="39382" y="30300"/>
                </a:cubicBezTo>
                <a:cubicBezTo>
                  <a:pt x="39382" y="30263"/>
                  <a:pt x="39401" y="30207"/>
                  <a:pt x="39420" y="30169"/>
                </a:cubicBezTo>
                <a:lnTo>
                  <a:pt x="39476" y="30038"/>
                </a:lnTo>
                <a:lnTo>
                  <a:pt x="39551" y="29907"/>
                </a:lnTo>
                <a:lnTo>
                  <a:pt x="39551" y="29907"/>
                </a:lnTo>
                <a:cubicBezTo>
                  <a:pt x="39488" y="29970"/>
                  <a:pt x="39366" y="30075"/>
                  <a:pt x="39321" y="30075"/>
                </a:cubicBezTo>
                <a:cubicBezTo>
                  <a:pt x="39299" y="30075"/>
                  <a:pt x="39295" y="30050"/>
                  <a:pt x="39326" y="29982"/>
                </a:cubicBezTo>
                <a:cubicBezTo>
                  <a:pt x="39439" y="29832"/>
                  <a:pt x="39588" y="29720"/>
                  <a:pt x="39757" y="29626"/>
                </a:cubicBezTo>
                <a:cubicBezTo>
                  <a:pt x="39794" y="29589"/>
                  <a:pt x="39869" y="29551"/>
                  <a:pt x="39982" y="29476"/>
                </a:cubicBezTo>
                <a:cubicBezTo>
                  <a:pt x="40057" y="29420"/>
                  <a:pt x="40113" y="29364"/>
                  <a:pt x="40169" y="29308"/>
                </a:cubicBezTo>
                <a:cubicBezTo>
                  <a:pt x="40206" y="29252"/>
                  <a:pt x="40244" y="29214"/>
                  <a:pt x="40263" y="29158"/>
                </a:cubicBezTo>
                <a:cubicBezTo>
                  <a:pt x="40281" y="29121"/>
                  <a:pt x="40300" y="29083"/>
                  <a:pt x="40300" y="29046"/>
                </a:cubicBezTo>
                <a:lnTo>
                  <a:pt x="40300" y="29046"/>
                </a:lnTo>
                <a:cubicBezTo>
                  <a:pt x="40281" y="29064"/>
                  <a:pt x="40281" y="29102"/>
                  <a:pt x="40263" y="29102"/>
                </a:cubicBezTo>
                <a:cubicBezTo>
                  <a:pt x="40244" y="29102"/>
                  <a:pt x="40244" y="29064"/>
                  <a:pt x="40206" y="29008"/>
                </a:cubicBezTo>
                <a:cubicBezTo>
                  <a:pt x="40188" y="28896"/>
                  <a:pt x="40113" y="28709"/>
                  <a:pt x="40057" y="28503"/>
                </a:cubicBezTo>
                <a:lnTo>
                  <a:pt x="40057" y="28503"/>
                </a:lnTo>
                <a:cubicBezTo>
                  <a:pt x="40066" y="28516"/>
                  <a:pt x="40079" y="28520"/>
                  <a:pt x="40095" y="28520"/>
                </a:cubicBezTo>
                <a:cubicBezTo>
                  <a:pt x="40115" y="28520"/>
                  <a:pt x="40138" y="28514"/>
                  <a:pt x="40163" y="28514"/>
                </a:cubicBezTo>
                <a:cubicBezTo>
                  <a:pt x="40194" y="28514"/>
                  <a:pt x="40226" y="28524"/>
                  <a:pt x="40251" y="28570"/>
                </a:cubicBezTo>
                <a:lnTo>
                  <a:pt x="40251" y="28570"/>
                </a:lnTo>
                <a:cubicBezTo>
                  <a:pt x="40115" y="28270"/>
                  <a:pt x="39951" y="27985"/>
                  <a:pt x="39770" y="27701"/>
                </a:cubicBezTo>
                <a:lnTo>
                  <a:pt x="39770" y="27701"/>
                </a:lnTo>
                <a:cubicBezTo>
                  <a:pt x="39783" y="27717"/>
                  <a:pt x="39794" y="27724"/>
                  <a:pt x="39803" y="27724"/>
                </a:cubicBezTo>
                <a:cubicBezTo>
                  <a:pt x="39846" y="27724"/>
                  <a:pt x="39834" y="27556"/>
                  <a:pt x="39794" y="27398"/>
                </a:cubicBezTo>
                <a:cubicBezTo>
                  <a:pt x="39701" y="27267"/>
                  <a:pt x="39626" y="27136"/>
                  <a:pt x="39570" y="26986"/>
                </a:cubicBezTo>
                <a:cubicBezTo>
                  <a:pt x="39439" y="26742"/>
                  <a:pt x="39270" y="26443"/>
                  <a:pt x="39195" y="26330"/>
                </a:cubicBezTo>
                <a:lnTo>
                  <a:pt x="39195" y="26330"/>
                </a:lnTo>
                <a:lnTo>
                  <a:pt x="39401" y="26742"/>
                </a:lnTo>
                <a:cubicBezTo>
                  <a:pt x="39214" y="26368"/>
                  <a:pt x="38970" y="26031"/>
                  <a:pt x="38690" y="25731"/>
                </a:cubicBezTo>
                <a:cubicBezTo>
                  <a:pt x="38409" y="25431"/>
                  <a:pt x="38147" y="25113"/>
                  <a:pt x="37922" y="24776"/>
                </a:cubicBezTo>
                <a:lnTo>
                  <a:pt x="37922" y="24776"/>
                </a:lnTo>
                <a:cubicBezTo>
                  <a:pt x="37968" y="24822"/>
                  <a:pt x="38039" y="24865"/>
                  <a:pt x="38084" y="24865"/>
                </a:cubicBezTo>
                <a:cubicBezTo>
                  <a:pt x="38148" y="24865"/>
                  <a:pt x="38158" y="24775"/>
                  <a:pt x="37959" y="24476"/>
                </a:cubicBezTo>
                <a:cubicBezTo>
                  <a:pt x="37828" y="24364"/>
                  <a:pt x="37529" y="24139"/>
                  <a:pt x="37154" y="23802"/>
                </a:cubicBezTo>
                <a:cubicBezTo>
                  <a:pt x="36892" y="23446"/>
                  <a:pt x="36592" y="23091"/>
                  <a:pt x="36311" y="22735"/>
                </a:cubicBezTo>
                <a:lnTo>
                  <a:pt x="36311" y="22735"/>
                </a:lnTo>
                <a:cubicBezTo>
                  <a:pt x="36779" y="23147"/>
                  <a:pt x="37285" y="23634"/>
                  <a:pt x="37603" y="23971"/>
                </a:cubicBezTo>
                <a:cubicBezTo>
                  <a:pt x="37454" y="23727"/>
                  <a:pt x="37304" y="23503"/>
                  <a:pt x="37135" y="23297"/>
                </a:cubicBezTo>
                <a:cubicBezTo>
                  <a:pt x="37115" y="23256"/>
                  <a:pt x="37111" y="23238"/>
                  <a:pt x="37120" y="23238"/>
                </a:cubicBezTo>
                <a:cubicBezTo>
                  <a:pt x="37157" y="23238"/>
                  <a:pt x="37440" y="23589"/>
                  <a:pt x="37547" y="23727"/>
                </a:cubicBezTo>
                <a:cubicBezTo>
                  <a:pt x="37229" y="23297"/>
                  <a:pt x="36892" y="22866"/>
                  <a:pt x="36555" y="22435"/>
                </a:cubicBezTo>
                <a:cubicBezTo>
                  <a:pt x="36553" y="22439"/>
                  <a:pt x="36550" y="22441"/>
                  <a:pt x="36545" y="22441"/>
                </a:cubicBezTo>
                <a:cubicBezTo>
                  <a:pt x="36447" y="22441"/>
                  <a:pt x="35731" y="21607"/>
                  <a:pt x="35661" y="21607"/>
                </a:cubicBezTo>
                <a:cubicBezTo>
                  <a:pt x="35658" y="21607"/>
                  <a:pt x="35657" y="21608"/>
                  <a:pt x="35656" y="21611"/>
                </a:cubicBezTo>
                <a:cubicBezTo>
                  <a:pt x="36068" y="22042"/>
                  <a:pt x="36461" y="22491"/>
                  <a:pt x="36854" y="22922"/>
                </a:cubicBezTo>
                <a:cubicBezTo>
                  <a:pt x="36853" y="22927"/>
                  <a:pt x="36850" y="22930"/>
                  <a:pt x="36844" y="22930"/>
                </a:cubicBezTo>
                <a:cubicBezTo>
                  <a:pt x="36744" y="22930"/>
                  <a:pt x="35970" y="22200"/>
                  <a:pt x="35263" y="21386"/>
                </a:cubicBezTo>
                <a:cubicBezTo>
                  <a:pt x="35221" y="21319"/>
                  <a:pt x="35224" y="21294"/>
                  <a:pt x="35251" y="21294"/>
                </a:cubicBezTo>
                <a:cubicBezTo>
                  <a:pt x="35317" y="21294"/>
                  <a:pt x="35526" y="21443"/>
                  <a:pt x="35542" y="21443"/>
                </a:cubicBezTo>
                <a:cubicBezTo>
                  <a:pt x="35543" y="21443"/>
                  <a:pt x="35543" y="21443"/>
                  <a:pt x="35543" y="21443"/>
                </a:cubicBezTo>
                <a:cubicBezTo>
                  <a:pt x="35263" y="21162"/>
                  <a:pt x="34982" y="20862"/>
                  <a:pt x="34738" y="20544"/>
                </a:cubicBezTo>
                <a:lnTo>
                  <a:pt x="34738" y="20544"/>
                </a:lnTo>
                <a:lnTo>
                  <a:pt x="35094" y="20900"/>
                </a:lnTo>
                <a:cubicBezTo>
                  <a:pt x="34701" y="20394"/>
                  <a:pt x="34308" y="20169"/>
                  <a:pt x="33877" y="19533"/>
                </a:cubicBezTo>
                <a:cubicBezTo>
                  <a:pt x="33708" y="19345"/>
                  <a:pt x="33446" y="18877"/>
                  <a:pt x="33371" y="18877"/>
                </a:cubicBezTo>
                <a:cubicBezTo>
                  <a:pt x="33484" y="19102"/>
                  <a:pt x="33465" y="19270"/>
                  <a:pt x="33371" y="19345"/>
                </a:cubicBezTo>
                <a:lnTo>
                  <a:pt x="32772" y="18652"/>
                </a:lnTo>
                <a:lnTo>
                  <a:pt x="32772" y="18652"/>
                </a:lnTo>
                <a:lnTo>
                  <a:pt x="32828" y="18671"/>
                </a:lnTo>
                <a:lnTo>
                  <a:pt x="32716" y="18540"/>
                </a:lnTo>
                <a:lnTo>
                  <a:pt x="32697" y="18559"/>
                </a:lnTo>
                <a:cubicBezTo>
                  <a:pt x="32491" y="18334"/>
                  <a:pt x="32285" y="18091"/>
                  <a:pt x="32098" y="17866"/>
                </a:cubicBezTo>
                <a:cubicBezTo>
                  <a:pt x="32098" y="17856"/>
                  <a:pt x="32103" y="17851"/>
                  <a:pt x="32111" y="17851"/>
                </a:cubicBezTo>
                <a:cubicBezTo>
                  <a:pt x="32179" y="17851"/>
                  <a:pt x="32481" y="18121"/>
                  <a:pt x="32546" y="18121"/>
                </a:cubicBezTo>
                <a:cubicBezTo>
                  <a:pt x="32565" y="18121"/>
                  <a:pt x="32564" y="18097"/>
                  <a:pt x="32529" y="18034"/>
                </a:cubicBezTo>
                <a:cubicBezTo>
                  <a:pt x="32435" y="17978"/>
                  <a:pt x="32341" y="17885"/>
                  <a:pt x="32248" y="17810"/>
                </a:cubicBezTo>
                <a:cubicBezTo>
                  <a:pt x="32098" y="17566"/>
                  <a:pt x="32379" y="17866"/>
                  <a:pt x="31985" y="17398"/>
                </a:cubicBezTo>
                <a:cubicBezTo>
                  <a:pt x="31893" y="17371"/>
                  <a:pt x="31557" y="16905"/>
                  <a:pt x="31553" y="16905"/>
                </a:cubicBezTo>
                <a:lnTo>
                  <a:pt x="31553" y="16905"/>
                </a:lnTo>
                <a:cubicBezTo>
                  <a:pt x="31551" y="16905"/>
                  <a:pt x="31607" y="16985"/>
                  <a:pt x="31761" y="17210"/>
                </a:cubicBezTo>
                <a:cubicBezTo>
                  <a:pt x="31367" y="16780"/>
                  <a:pt x="31386" y="16724"/>
                  <a:pt x="30974" y="16180"/>
                </a:cubicBezTo>
                <a:lnTo>
                  <a:pt x="30974" y="16180"/>
                </a:lnTo>
                <a:cubicBezTo>
                  <a:pt x="30982" y="16207"/>
                  <a:pt x="30978" y="16219"/>
                  <a:pt x="30965" y="16219"/>
                </a:cubicBezTo>
                <a:cubicBezTo>
                  <a:pt x="30913" y="16219"/>
                  <a:pt x="30712" y="16027"/>
                  <a:pt x="30487" y="15787"/>
                </a:cubicBezTo>
                <a:cubicBezTo>
                  <a:pt x="30337" y="15581"/>
                  <a:pt x="30188" y="15375"/>
                  <a:pt x="30038" y="15188"/>
                </a:cubicBezTo>
                <a:cubicBezTo>
                  <a:pt x="30038" y="15169"/>
                  <a:pt x="30019" y="15151"/>
                  <a:pt x="30019" y="15151"/>
                </a:cubicBezTo>
                <a:cubicBezTo>
                  <a:pt x="29345" y="14158"/>
                  <a:pt x="29027" y="13615"/>
                  <a:pt x="28409" y="12697"/>
                </a:cubicBezTo>
                <a:cubicBezTo>
                  <a:pt x="28393" y="12602"/>
                  <a:pt x="28203" y="12267"/>
                  <a:pt x="28235" y="12267"/>
                </a:cubicBezTo>
                <a:cubicBezTo>
                  <a:pt x="28241" y="12267"/>
                  <a:pt x="28254" y="12278"/>
                  <a:pt x="28278" y="12304"/>
                </a:cubicBezTo>
                <a:cubicBezTo>
                  <a:pt x="28128" y="12136"/>
                  <a:pt x="27997" y="11967"/>
                  <a:pt x="27884" y="11780"/>
                </a:cubicBezTo>
                <a:cubicBezTo>
                  <a:pt x="27828" y="11664"/>
                  <a:pt x="27811" y="11619"/>
                  <a:pt x="27818" y="11619"/>
                </a:cubicBezTo>
                <a:cubicBezTo>
                  <a:pt x="27840" y="11619"/>
                  <a:pt x="28110" y="12069"/>
                  <a:pt x="28150" y="12069"/>
                </a:cubicBezTo>
                <a:cubicBezTo>
                  <a:pt x="28160" y="12069"/>
                  <a:pt x="28155" y="12040"/>
                  <a:pt x="28128" y="11967"/>
                </a:cubicBezTo>
                <a:cubicBezTo>
                  <a:pt x="28053" y="11948"/>
                  <a:pt x="27585" y="11237"/>
                  <a:pt x="27304" y="10843"/>
                </a:cubicBezTo>
                <a:lnTo>
                  <a:pt x="27304" y="10843"/>
                </a:lnTo>
                <a:cubicBezTo>
                  <a:pt x="27304" y="10993"/>
                  <a:pt x="27866" y="11798"/>
                  <a:pt x="28165" y="12192"/>
                </a:cubicBezTo>
                <a:cubicBezTo>
                  <a:pt x="28161" y="12194"/>
                  <a:pt x="28157" y="12195"/>
                  <a:pt x="28152" y="12195"/>
                </a:cubicBezTo>
                <a:cubicBezTo>
                  <a:pt x="28108" y="12195"/>
                  <a:pt x="28021" y="12122"/>
                  <a:pt x="27903" y="12004"/>
                </a:cubicBezTo>
                <a:cubicBezTo>
                  <a:pt x="27285" y="10993"/>
                  <a:pt x="26667" y="9982"/>
                  <a:pt x="26068" y="8952"/>
                </a:cubicBezTo>
                <a:cubicBezTo>
                  <a:pt x="25693" y="8259"/>
                  <a:pt x="24682" y="6536"/>
                  <a:pt x="24176" y="5506"/>
                </a:cubicBezTo>
                <a:cubicBezTo>
                  <a:pt x="24083" y="5375"/>
                  <a:pt x="23952" y="5169"/>
                  <a:pt x="23896" y="5113"/>
                </a:cubicBezTo>
                <a:cubicBezTo>
                  <a:pt x="23296" y="4027"/>
                  <a:pt x="22734" y="2959"/>
                  <a:pt x="22116" y="1892"/>
                </a:cubicBezTo>
                <a:cubicBezTo>
                  <a:pt x="21967" y="1611"/>
                  <a:pt x="21854" y="1368"/>
                  <a:pt x="21742" y="1162"/>
                </a:cubicBezTo>
                <a:cubicBezTo>
                  <a:pt x="21761" y="1162"/>
                  <a:pt x="21779" y="1162"/>
                  <a:pt x="21779" y="1143"/>
                </a:cubicBezTo>
                <a:cubicBezTo>
                  <a:pt x="21686" y="993"/>
                  <a:pt x="21592" y="843"/>
                  <a:pt x="21499" y="694"/>
                </a:cubicBezTo>
                <a:cubicBezTo>
                  <a:pt x="21480" y="656"/>
                  <a:pt x="21461" y="619"/>
                  <a:pt x="21442" y="600"/>
                </a:cubicBezTo>
                <a:lnTo>
                  <a:pt x="21442" y="600"/>
                </a:lnTo>
                <a:cubicBezTo>
                  <a:pt x="21455" y="600"/>
                  <a:pt x="21509" y="666"/>
                  <a:pt x="21521" y="666"/>
                </a:cubicBezTo>
                <a:cubicBezTo>
                  <a:pt x="21528" y="666"/>
                  <a:pt x="21523" y="650"/>
                  <a:pt x="21499" y="600"/>
                </a:cubicBezTo>
                <a:cubicBezTo>
                  <a:pt x="21442" y="562"/>
                  <a:pt x="21386" y="506"/>
                  <a:pt x="21330" y="450"/>
                </a:cubicBezTo>
                <a:cubicBezTo>
                  <a:pt x="21124" y="188"/>
                  <a:pt x="20862" y="76"/>
                  <a:pt x="20375" y="38"/>
                </a:cubicBezTo>
                <a:lnTo>
                  <a:pt x="20300" y="38"/>
                </a:lnTo>
                <a:cubicBezTo>
                  <a:pt x="20113" y="19"/>
                  <a:pt x="19925" y="1"/>
                  <a:pt x="19682" y="1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1"/>
          <p:cNvSpPr/>
          <p:nvPr/>
        </p:nvSpPr>
        <p:spPr>
          <a:xfrm rot="-3040573">
            <a:off x="3932209" y="-563460"/>
            <a:ext cx="4566761" cy="4495750"/>
          </a:xfrm>
          <a:custGeom>
            <a:avLst/>
            <a:gdLst/>
            <a:ahLst/>
            <a:cxnLst/>
            <a:rect l="l" t="t" r="r" b="b"/>
            <a:pathLst>
              <a:path w="44514" h="43821" extrusionOk="0">
                <a:moveTo>
                  <a:pt x="8727" y="20768"/>
                </a:moveTo>
                <a:lnTo>
                  <a:pt x="8727" y="20768"/>
                </a:lnTo>
                <a:cubicBezTo>
                  <a:pt x="8731" y="20773"/>
                  <a:pt x="8735" y="20778"/>
                  <a:pt x="8739" y="20783"/>
                </a:cubicBezTo>
                <a:lnTo>
                  <a:pt x="8739" y="20783"/>
                </a:lnTo>
                <a:cubicBezTo>
                  <a:pt x="8735" y="20778"/>
                  <a:pt x="8731" y="20773"/>
                  <a:pt x="8727" y="20768"/>
                </a:cubicBezTo>
                <a:close/>
                <a:moveTo>
                  <a:pt x="40251" y="28570"/>
                </a:moveTo>
                <a:cubicBezTo>
                  <a:pt x="40255" y="28579"/>
                  <a:pt x="40259" y="28587"/>
                  <a:pt x="40263" y="28596"/>
                </a:cubicBezTo>
                <a:cubicBezTo>
                  <a:pt x="40259" y="28586"/>
                  <a:pt x="40255" y="28578"/>
                  <a:pt x="40251" y="28570"/>
                </a:cubicBezTo>
                <a:close/>
                <a:moveTo>
                  <a:pt x="39565" y="30456"/>
                </a:moveTo>
                <a:cubicBezTo>
                  <a:pt x="39578" y="30465"/>
                  <a:pt x="39592" y="30476"/>
                  <a:pt x="39607" y="30488"/>
                </a:cubicBezTo>
                <a:cubicBezTo>
                  <a:pt x="39595" y="30475"/>
                  <a:pt x="39580" y="30465"/>
                  <a:pt x="39565" y="30456"/>
                </a:cubicBezTo>
                <a:close/>
                <a:moveTo>
                  <a:pt x="37504" y="31382"/>
                </a:moveTo>
                <a:cubicBezTo>
                  <a:pt x="37499" y="31382"/>
                  <a:pt x="37494" y="31383"/>
                  <a:pt x="37491" y="31387"/>
                </a:cubicBezTo>
                <a:cubicBezTo>
                  <a:pt x="37547" y="31411"/>
                  <a:pt x="37602" y="31438"/>
                  <a:pt x="37657" y="31466"/>
                </a:cubicBezTo>
                <a:lnTo>
                  <a:pt x="37657" y="31466"/>
                </a:lnTo>
                <a:cubicBezTo>
                  <a:pt x="37577" y="31413"/>
                  <a:pt x="37529" y="31382"/>
                  <a:pt x="37504" y="31382"/>
                </a:cubicBezTo>
                <a:close/>
                <a:moveTo>
                  <a:pt x="39963" y="35975"/>
                </a:moveTo>
                <a:lnTo>
                  <a:pt x="39963" y="35975"/>
                </a:lnTo>
                <a:cubicBezTo>
                  <a:pt x="40094" y="36106"/>
                  <a:pt x="40225" y="36274"/>
                  <a:pt x="40356" y="36443"/>
                </a:cubicBezTo>
                <a:lnTo>
                  <a:pt x="40338" y="36443"/>
                </a:lnTo>
                <a:cubicBezTo>
                  <a:pt x="40206" y="36293"/>
                  <a:pt x="40075" y="36143"/>
                  <a:pt x="39963" y="35975"/>
                </a:cubicBezTo>
                <a:close/>
                <a:moveTo>
                  <a:pt x="40288" y="36534"/>
                </a:moveTo>
                <a:cubicBezTo>
                  <a:pt x="40320" y="36534"/>
                  <a:pt x="40424" y="36619"/>
                  <a:pt x="40544" y="36705"/>
                </a:cubicBezTo>
                <a:lnTo>
                  <a:pt x="40717" y="36973"/>
                </a:lnTo>
                <a:lnTo>
                  <a:pt x="40717" y="36973"/>
                </a:lnTo>
                <a:lnTo>
                  <a:pt x="40656" y="36930"/>
                </a:lnTo>
                <a:lnTo>
                  <a:pt x="40281" y="36536"/>
                </a:lnTo>
                <a:cubicBezTo>
                  <a:pt x="40283" y="36535"/>
                  <a:pt x="40285" y="36534"/>
                  <a:pt x="40288" y="36534"/>
                </a:cubicBezTo>
                <a:close/>
                <a:moveTo>
                  <a:pt x="26367" y="38072"/>
                </a:moveTo>
                <a:cubicBezTo>
                  <a:pt x="26405" y="38091"/>
                  <a:pt x="26442" y="38109"/>
                  <a:pt x="26461" y="38128"/>
                </a:cubicBezTo>
                <a:lnTo>
                  <a:pt x="26517" y="38166"/>
                </a:lnTo>
                <a:cubicBezTo>
                  <a:pt x="26517" y="38184"/>
                  <a:pt x="26517" y="38203"/>
                  <a:pt x="26517" y="38222"/>
                </a:cubicBezTo>
                <a:cubicBezTo>
                  <a:pt x="26461" y="38166"/>
                  <a:pt x="26405" y="38128"/>
                  <a:pt x="26367" y="38109"/>
                </a:cubicBezTo>
                <a:cubicBezTo>
                  <a:pt x="26330" y="38072"/>
                  <a:pt x="26367" y="38091"/>
                  <a:pt x="26367" y="38072"/>
                </a:cubicBezTo>
                <a:close/>
                <a:moveTo>
                  <a:pt x="26536" y="38240"/>
                </a:moveTo>
                <a:lnTo>
                  <a:pt x="26536" y="38240"/>
                </a:lnTo>
                <a:cubicBezTo>
                  <a:pt x="26537" y="38247"/>
                  <a:pt x="26538" y="38254"/>
                  <a:pt x="26539" y="38261"/>
                </a:cubicBezTo>
                <a:lnTo>
                  <a:pt x="26539" y="38261"/>
                </a:lnTo>
                <a:cubicBezTo>
                  <a:pt x="26560" y="38271"/>
                  <a:pt x="26579" y="38283"/>
                  <a:pt x="26599" y="38296"/>
                </a:cubicBezTo>
                <a:lnTo>
                  <a:pt x="26599" y="38296"/>
                </a:lnTo>
                <a:cubicBezTo>
                  <a:pt x="26576" y="38278"/>
                  <a:pt x="26555" y="38259"/>
                  <a:pt x="26536" y="38240"/>
                </a:cubicBezTo>
                <a:close/>
                <a:moveTo>
                  <a:pt x="26536" y="38259"/>
                </a:moveTo>
                <a:lnTo>
                  <a:pt x="26536" y="38259"/>
                </a:lnTo>
                <a:cubicBezTo>
                  <a:pt x="26540" y="38280"/>
                  <a:pt x="26544" y="38302"/>
                  <a:pt x="26549" y="38325"/>
                </a:cubicBezTo>
                <a:lnTo>
                  <a:pt x="26549" y="38325"/>
                </a:lnTo>
                <a:cubicBezTo>
                  <a:pt x="26545" y="38304"/>
                  <a:pt x="26542" y="38283"/>
                  <a:pt x="26539" y="38261"/>
                </a:cubicBezTo>
                <a:lnTo>
                  <a:pt x="26539" y="38261"/>
                </a:lnTo>
                <a:cubicBezTo>
                  <a:pt x="26538" y="38260"/>
                  <a:pt x="26537" y="38260"/>
                  <a:pt x="26536" y="38259"/>
                </a:cubicBezTo>
                <a:close/>
                <a:moveTo>
                  <a:pt x="26599" y="38296"/>
                </a:moveTo>
                <a:lnTo>
                  <a:pt x="26599" y="38296"/>
                </a:lnTo>
                <a:cubicBezTo>
                  <a:pt x="26644" y="38332"/>
                  <a:pt x="26698" y="38365"/>
                  <a:pt x="26761" y="38390"/>
                </a:cubicBezTo>
                <a:cubicBezTo>
                  <a:pt x="26695" y="38364"/>
                  <a:pt x="26647" y="38328"/>
                  <a:pt x="26599" y="38296"/>
                </a:cubicBezTo>
                <a:close/>
                <a:moveTo>
                  <a:pt x="33933" y="39458"/>
                </a:moveTo>
                <a:lnTo>
                  <a:pt x="33933" y="39458"/>
                </a:lnTo>
                <a:cubicBezTo>
                  <a:pt x="34176" y="39645"/>
                  <a:pt x="34401" y="39832"/>
                  <a:pt x="34626" y="40057"/>
                </a:cubicBezTo>
                <a:cubicBezTo>
                  <a:pt x="34382" y="39888"/>
                  <a:pt x="34214" y="39720"/>
                  <a:pt x="34008" y="39551"/>
                </a:cubicBezTo>
                <a:lnTo>
                  <a:pt x="34008" y="39551"/>
                </a:lnTo>
                <a:lnTo>
                  <a:pt x="34476" y="40019"/>
                </a:lnTo>
                <a:cubicBezTo>
                  <a:pt x="34326" y="39907"/>
                  <a:pt x="34195" y="39813"/>
                  <a:pt x="34083" y="39720"/>
                </a:cubicBezTo>
                <a:lnTo>
                  <a:pt x="33933" y="39458"/>
                </a:lnTo>
                <a:close/>
                <a:moveTo>
                  <a:pt x="41854" y="42136"/>
                </a:moveTo>
                <a:lnTo>
                  <a:pt x="41854" y="42136"/>
                </a:lnTo>
                <a:cubicBezTo>
                  <a:pt x="41948" y="42267"/>
                  <a:pt x="42060" y="42454"/>
                  <a:pt x="42154" y="42641"/>
                </a:cubicBezTo>
                <a:cubicBezTo>
                  <a:pt x="42229" y="42772"/>
                  <a:pt x="42285" y="42922"/>
                  <a:pt x="42323" y="43072"/>
                </a:cubicBezTo>
                <a:cubicBezTo>
                  <a:pt x="42135" y="42772"/>
                  <a:pt x="41985" y="42454"/>
                  <a:pt x="41854" y="42136"/>
                </a:cubicBezTo>
                <a:close/>
                <a:moveTo>
                  <a:pt x="33671" y="43203"/>
                </a:moveTo>
                <a:cubicBezTo>
                  <a:pt x="33695" y="43218"/>
                  <a:pt x="33721" y="43233"/>
                  <a:pt x="33746" y="43247"/>
                </a:cubicBezTo>
                <a:lnTo>
                  <a:pt x="33746" y="43247"/>
                </a:lnTo>
                <a:cubicBezTo>
                  <a:pt x="33721" y="43232"/>
                  <a:pt x="33696" y="43218"/>
                  <a:pt x="33671" y="43203"/>
                </a:cubicBezTo>
                <a:close/>
                <a:moveTo>
                  <a:pt x="19270" y="1"/>
                </a:moveTo>
                <a:lnTo>
                  <a:pt x="19064" y="19"/>
                </a:lnTo>
                <a:cubicBezTo>
                  <a:pt x="16405" y="207"/>
                  <a:pt x="12866" y="1742"/>
                  <a:pt x="10674" y="2604"/>
                </a:cubicBezTo>
                <a:cubicBezTo>
                  <a:pt x="6611" y="4233"/>
                  <a:pt x="4495" y="7641"/>
                  <a:pt x="0" y="9046"/>
                </a:cubicBezTo>
                <a:cubicBezTo>
                  <a:pt x="56" y="9495"/>
                  <a:pt x="188" y="9926"/>
                  <a:pt x="412" y="10338"/>
                </a:cubicBezTo>
                <a:cubicBezTo>
                  <a:pt x="467" y="10555"/>
                  <a:pt x="538" y="10807"/>
                  <a:pt x="492" y="10807"/>
                </a:cubicBezTo>
                <a:cubicBezTo>
                  <a:pt x="491" y="10807"/>
                  <a:pt x="489" y="10807"/>
                  <a:pt x="487" y="10806"/>
                </a:cubicBezTo>
                <a:lnTo>
                  <a:pt x="487" y="10806"/>
                </a:lnTo>
                <a:cubicBezTo>
                  <a:pt x="918" y="11330"/>
                  <a:pt x="1349" y="12360"/>
                  <a:pt x="2210" y="13147"/>
                </a:cubicBezTo>
                <a:cubicBezTo>
                  <a:pt x="2241" y="13195"/>
                  <a:pt x="2248" y="13212"/>
                  <a:pt x="2241" y="13212"/>
                </a:cubicBezTo>
                <a:cubicBezTo>
                  <a:pt x="2225" y="13212"/>
                  <a:pt x="2111" y="13087"/>
                  <a:pt x="2093" y="13087"/>
                </a:cubicBezTo>
                <a:cubicBezTo>
                  <a:pt x="2089" y="13087"/>
                  <a:pt x="2090" y="13093"/>
                  <a:pt x="2098" y="13109"/>
                </a:cubicBezTo>
                <a:cubicBezTo>
                  <a:pt x="2416" y="13390"/>
                  <a:pt x="2678" y="13727"/>
                  <a:pt x="2903" y="14083"/>
                </a:cubicBezTo>
                <a:lnTo>
                  <a:pt x="2847" y="14027"/>
                </a:lnTo>
                <a:lnTo>
                  <a:pt x="2847" y="14027"/>
                </a:lnTo>
                <a:cubicBezTo>
                  <a:pt x="3952" y="15431"/>
                  <a:pt x="4401" y="16049"/>
                  <a:pt x="5731" y="17585"/>
                </a:cubicBezTo>
                <a:lnTo>
                  <a:pt x="5674" y="17454"/>
                </a:lnTo>
                <a:lnTo>
                  <a:pt x="5674" y="17454"/>
                </a:lnTo>
                <a:cubicBezTo>
                  <a:pt x="5974" y="17772"/>
                  <a:pt x="6012" y="17847"/>
                  <a:pt x="6143" y="17997"/>
                </a:cubicBezTo>
                <a:cubicBezTo>
                  <a:pt x="6193" y="18038"/>
                  <a:pt x="6219" y="18056"/>
                  <a:pt x="6226" y="18056"/>
                </a:cubicBezTo>
                <a:cubicBezTo>
                  <a:pt x="6272" y="18056"/>
                  <a:pt x="5568" y="17337"/>
                  <a:pt x="5639" y="17337"/>
                </a:cubicBezTo>
                <a:cubicBezTo>
                  <a:pt x="5648" y="17337"/>
                  <a:pt x="5671" y="17350"/>
                  <a:pt x="5712" y="17379"/>
                </a:cubicBezTo>
                <a:cubicBezTo>
                  <a:pt x="6068" y="17866"/>
                  <a:pt x="6461" y="18315"/>
                  <a:pt x="6892" y="18746"/>
                </a:cubicBezTo>
                <a:cubicBezTo>
                  <a:pt x="7397" y="19289"/>
                  <a:pt x="7903" y="19813"/>
                  <a:pt x="7978" y="19982"/>
                </a:cubicBezTo>
                <a:cubicBezTo>
                  <a:pt x="8121" y="20131"/>
                  <a:pt x="8170" y="20173"/>
                  <a:pt x="8182" y="20173"/>
                </a:cubicBezTo>
                <a:cubicBezTo>
                  <a:pt x="8197" y="20173"/>
                  <a:pt x="8151" y="20102"/>
                  <a:pt x="8169" y="20102"/>
                </a:cubicBezTo>
                <a:cubicBezTo>
                  <a:pt x="8182" y="20102"/>
                  <a:pt x="8232" y="20142"/>
                  <a:pt x="8371" y="20282"/>
                </a:cubicBezTo>
                <a:lnTo>
                  <a:pt x="8465" y="20431"/>
                </a:lnTo>
                <a:lnTo>
                  <a:pt x="8615" y="20525"/>
                </a:lnTo>
                <a:cubicBezTo>
                  <a:pt x="8933" y="20843"/>
                  <a:pt x="9045" y="21031"/>
                  <a:pt x="9027" y="21068"/>
                </a:cubicBezTo>
                <a:cubicBezTo>
                  <a:pt x="8955" y="20997"/>
                  <a:pt x="8817" y="20875"/>
                  <a:pt x="8739" y="20783"/>
                </a:cubicBezTo>
                <a:lnTo>
                  <a:pt x="8739" y="20783"/>
                </a:lnTo>
                <a:cubicBezTo>
                  <a:pt x="9080" y="21195"/>
                  <a:pt x="9759" y="21820"/>
                  <a:pt x="9963" y="22023"/>
                </a:cubicBezTo>
                <a:lnTo>
                  <a:pt x="9570" y="21592"/>
                </a:lnTo>
                <a:lnTo>
                  <a:pt x="9570" y="21592"/>
                </a:lnTo>
                <a:cubicBezTo>
                  <a:pt x="10880" y="22885"/>
                  <a:pt x="12416" y="24514"/>
                  <a:pt x="13652" y="25769"/>
                </a:cubicBezTo>
                <a:lnTo>
                  <a:pt x="13596" y="25656"/>
                </a:lnTo>
                <a:lnTo>
                  <a:pt x="13596" y="25656"/>
                </a:lnTo>
                <a:cubicBezTo>
                  <a:pt x="14532" y="26630"/>
                  <a:pt x="14289" y="26480"/>
                  <a:pt x="15244" y="27585"/>
                </a:cubicBezTo>
                <a:lnTo>
                  <a:pt x="15206" y="27548"/>
                </a:lnTo>
                <a:lnTo>
                  <a:pt x="15206" y="27548"/>
                </a:lnTo>
                <a:cubicBezTo>
                  <a:pt x="15450" y="27810"/>
                  <a:pt x="15693" y="28091"/>
                  <a:pt x="15918" y="28372"/>
                </a:cubicBezTo>
                <a:cubicBezTo>
                  <a:pt x="15880" y="28331"/>
                  <a:pt x="15861" y="28314"/>
                  <a:pt x="15855" y="28314"/>
                </a:cubicBezTo>
                <a:cubicBezTo>
                  <a:pt x="15827" y="28314"/>
                  <a:pt x="16082" y="28674"/>
                  <a:pt x="16054" y="28674"/>
                </a:cubicBezTo>
                <a:cubicBezTo>
                  <a:pt x="16047" y="28674"/>
                  <a:pt x="16017" y="28646"/>
                  <a:pt x="15955" y="28578"/>
                </a:cubicBezTo>
                <a:lnTo>
                  <a:pt x="15955" y="28578"/>
                </a:lnTo>
                <a:cubicBezTo>
                  <a:pt x="16311" y="29027"/>
                  <a:pt x="16686" y="29439"/>
                  <a:pt x="17098" y="29832"/>
                </a:cubicBezTo>
                <a:lnTo>
                  <a:pt x="17191" y="30038"/>
                </a:lnTo>
                <a:cubicBezTo>
                  <a:pt x="17454" y="30282"/>
                  <a:pt x="17697" y="30563"/>
                  <a:pt x="17903" y="30862"/>
                </a:cubicBezTo>
                <a:cubicBezTo>
                  <a:pt x="17813" y="30755"/>
                  <a:pt x="17776" y="30717"/>
                  <a:pt x="17767" y="30717"/>
                </a:cubicBezTo>
                <a:cubicBezTo>
                  <a:pt x="17747" y="30717"/>
                  <a:pt x="17875" y="30915"/>
                  <a:pt x="17847" y="30915"/>
                </a:cubicBezTo>
                <a:cubicBezTo>
                  <a:pt x="17834" y="30915"/>
                  <a:pt x="17788" y="30873"/>
                  <a:pt x="17678" y="30750"/>
                </a:cubicBezTo>
                <a:lnTo>
                  <a:pt x="17678" y="30750"/>
                </a:lnTo>
                <a:cubicBezTo>
                  <a:pt x="18502" y="32023"/>
                  <a:pt x="19139" y="32510"/>
                  <a:pt x="19420" y="33147"/>
                </a:cubicBezTo>
                <a:cubicBezTo>
                  <a:pt x="19496" y="33213"/>
                  <a:pt x="19538" y="33241"/>
                  <a:pt x="19555" y="33241"/>
                </a:cubicBezTo>
                <a:cubicBezTo>
                  <a:pt x="19649" y="33241"/>
                  <a:pt x="18905" y="32322"/>
                  <a:pt x="18916" y="32322"/>
                </a:cubicBezTo>
                <a:lnTo>
                  <a:pt x="18916" y="32322"/>
                </a:lnTo>
                <a:cubicBezTo>
                  <a:pt x="18918" y="32322"/>
                  <a:pt x="18929" y="32334"/>
                  <a:pt x="18952" y="32360"/>
                </a:cubicBezTo>
                <a:cubicBezTo>
                  <a:pt x="18927" y="32315"/>
                  <a:pt x="18923" y="32295"/>
                  <a:pt x="18933" y="32295"/>
                </a:cubicBezTo>
                <a:cubicBezTo>
                  <a:pt x="18987" y="32295"/>
                  <a:pt x="19446" y="32833"/>
                  <a:pt x="19682" y="33147"/>
                </a:cubicBezTo>
                <a:cubicBezTo>
                  <a:pt x="19975" y="33532"/>
                  <a:pt x="20035" y="33881"/>
                  <a:pt x="20811" y="34792"/>
                </a:cubicBezTo>
                <a:lnTo>
                  <a:pt x="20811" y="34792"/>
                </a:lnTo>
                <a:cubicBezTo>
                  <a:pt x="20773" y="34750"/>
                  <a:pt x="20748" y="34732"/>
                  <a:pt x="20693" y="34664"/>
                </a:cubicBezTo>
                <a:lnTo>
                  <a:pt x="20693" y="34664"/>
                </a:lnTo>
                <a:cubicBezTo>
                  <a:pt x="20955" y="35038"/>
                  <a:pt x="21330" y="35338"/>
                  <a:pt x="21630" y="35787"/>
                </a:cubicBezTo>
                <a:cubicBezTo>
                  <a:pt x="21910" y="35993"/>
                  <a:pt x="22098" y="36368"/>
                  <a:pt x="22266" y="36368"/>
                </a:cubicBezTo>
                <a:lnTo>
                  <a:pt x="21499" y="35525"/>
                </a:lnTo>
                <a:lnTo>
                  <a:pt x="21499" y="35525"/>
                </a:lnTo>
                <a:cubicBezTo>
                  <a:pt x="21723" y="35750"/>
                  <a:pt x="21948" y="35993"/>
                  <a:pt x="22210" y="36237"/>
                </a:cubicBezTo>
                <a:cubicBezTo>
                  <a:pt x="22454" y="36499"/>
                  <a:pt x="22753" y="36817"/>
                  <a:pt x="23146" y="37210"/>
                </a:cubicBezTo>
                <a:cubicBezTo>
                  <a:pt x="22959" y="37079"/>
                  <a:pt x="22791" y="36948"/>
                  <a:pt x="22641" y="36799"/>
                </a:cubicBezTo>
                <a:lnTo>
                  <a:pt x="22641" y="36799"/>
                </a:lnTo>
                <a:cubicBezTo>
                  <a:pt x="22847" y="37042"/>
                  <a:pt x="23090" y="37248"/>
                  <a:pt x="23334" y="37454"/>
                </a:cubicBezTo>
                <a:cubicBezTo>
                  <a:pt x="23072" y="37323"/>
                  <a:pt x="22847" y="37136"/>
                  <a:pt x="22641" y="36911"/>
                </a:cubicBezTo>
                <a:cubicBezTo>
                  <a:pt x="22341" y="36611"/>
                  <a:pt x="22023" y="36218"/>
                  <a:pt x="21761" y="35975"/>
                </a:cubicBezTo>
                <a:lnTo>
                  <a:pt x="21761" y="35975"/>
                </a:lnTo>
                <a:cubicBezTo>
                  <a:pt x="21910" y="36199"/>
                  <a:pt x="22079" y="36387"/>
                  <a:pt x="22248" y="36574"/>
                </a:cubicBezTo>
                <a:cubicBezTo>
                  <a:pt x="22375" y="36715"/>
                  <a:pt x="22470" y="36813"/>
                  <a:pt x="22437" y="36813"/>
                </a:cubicBezTo>
                <a:cubicBezTo>
                  <a:pt x="22426" y="36813"/>
                  <a:pt x="22401" y="36803"/>
                  <a:pt x="22360" y="36780"/>
                </a:cubicBezTo>
                <a:lnTo>
                  <a:pt x="22360" y="36780"/>
                </a:lnTo>
                <a:cubicBezTo>
                  <a:pt x="22622" y="36967"/>
                  <a:pt x="22866" y="37173"/>
                  <a:pt x="23090" y="37398"/>
                </a:cubicBezTo>
                <a:cubicBezTo>
                  <a:pt x="23409" y="37697"/>
                  <a:pt x="23802" y="37922"/>
                  <a:pt x="24214" y="38072"/>
                </a:cubicBezTo>
                <a:lnTo>
                  <a:pt x="24120" y="38091"/>
                </a:lnTo>
                <a:cubicBezTo>
                  <a:pt x="24345" y="38166"/>
                  <a:pt x="24551" y="38259"/>
                  <a:pt x="24776" y="38353"/>
                </a:cubicBezTo>
                <a:cubicBezTo>
                  <a:pt x="24607" y="38297"/>
                  <a:pt x="24476" y="38259"/>
                  <a:pt x="24326" y="38222"/>
                </a:cubicBezTo>
                <a:lnTo>
                  <a:pt x="24326" y="38222"/>
                </a:lnTo>
                <a:cubicBezTo>
                  <a:pt x="24607" y="38315"/>
                  <a:pt x="24851" y="38446"/>
                  <a:pt x="25206" y="38596"/>
                </a:cubicBezTo>
                <a:cubicBezTo>
                  <a:pt x="25244" y="38615"/>
                  <a:pt x="25300" y="38634"/>
                  <a:pt x="25337" y="38652"/>
                </a:cubicBezTo>
                <a:cubicBezTo>
                  <a:pt x="25394" y="38652"/>
                  <a:pt x="25431" y="38671"/>
                  <a:pt x="25506" y="38690"/>
                </a:cubicBezTo>
                <a:cubicBezTo>
                  <a:pt x="25637" y="38690"/>
                  <a:pt x="25768" y="38709"/>
                  <a:pt x="25899" y="38709"/>
                </a:cubicBezTo>
                <a:cubicBezTo>
                  <a:pt x="26012" y="38690"/>
                  <a:pt x="26143" y="38671"/>
                  <a:pt x="26255" y="38652"/>
                </a:cubicBezTo>
                <a:cubicBezTo>
                  <a:pt x="26367" y="38634"/>
                  <a:pt x="26480" y="38596"/>
                  <a:pt x="26592" y="38559"/>
                </a:cubicBezTo>
                <a:cubicBezTo>
                  <a:pt x="26578" y="38486"/>
                  <a:pt x="26563" y="38402"/>
                  <a:pt x="26549" y="38325"/>
                </a:cubicBezTo>
                <a:lnTo>
                  <a:pt x="26549" y="38325"/>
                </a:lnTo>
                <a:cubicBezTo>
                  <a:pt x="26562" y="38413"/>
                  <a:pt x="26573" y="38482"/>
                  <a:pt x="26573" y="38540"/>
                </a:cubicBezTo>
                <a:cubicBezTo>
                  <a:pt x="26499" y="38578"/>
                  <a:pt x="26424" y="38596"/>
                  <a:pt x="26349" y="38615"/>
                </a:cubicBezTo>
                <a:lnTo>
                  <a:pt x="26143" y="38652"/>
                </a:lnTo>
                <a:cubicBezTo>
                  <a:pt x="26049" y="38671"/>
                  <a:pt x="25974" y="38671"/>
                  <a:pt x="25881" y="38671"/>
                </a:cubicBezTo>
                <a:cubicBezTo>
                  <a:pt x="25768" y="38671"/>
                  <a:pt x="25768" y="38671"/>
                  <a:pt x="25787" y="38652"/>
                </a:cubicBezTo>
                <a:cubicBezTo>
                  <a:pt x="25806" y="38634"/>
                  <a:pt x="25862" y="38634"/>
                  <a:pt x="25843" y="38615"/>
                </a:cubicBezTo>
                <a:cubicBezTo>
                  <a:pt x="25731" y="38596"/>
                  <a:pt x="25637" y="38596"/>
                  <a:pt x="25525" y="38578"/>
                </a:cubicBezTo>
                <a:lnTo>
                  <a:pt x="25525" y="38578"/>
                </a:lnTo>
                <a:cubicBezTo>
                  <a:pt x="25575" y="38583"/>
                  <a:pt x="25625" y="38585"/>
                  <a:pt x="25675" y="38585"/>
                </a:cubicBezTo>
                <a:cubicBezTo>
                  <a:pt x="25811" y="38585"/>
                  <a:pt x="25944" y="38568"/>
                  <a:pt x="26068" y="38540"/>
                </a:cubicBezTo>
                <a:lnTo>
                  <a:pt x="26274" y="38503"/>
                </a:lnTo>
                <a:lnTo>
                  <a:pt x="26367" y="38484"/>
                </a:lnTo>
                <a:lnTo>
                  <a:pt x="26424" y="38428"/>
                </a:lnTo>
                <a:cubicBezTo>
                  <a:pt x="26405" y="38315"/>
                  <a:pt x="26386" y="38222"/>
                  <a:pt x="26386" y="38128"/>
                </a:cubicBezTo>
                <a:lnTo>
                  <a:pt x="26386" y="38128"/>
                </a:lnTo>
                <a:lnTo>
                  <a:pt x="26536" y="38240"/>
                </a:lnTo>
                <a:lnTo>
                  <a:pt x="26536" y="38184"/>
                </a:lnTo>
                <a:cubicBezTo>
                  <a:pt x="26854" y="38409"/>
                  <a:pt x="27266" y="38652"/>
                  <a:pt x="27472" y="38765"/>
                </a:cubicBezTo>
                <a:cubicBezTo>
                  <a:pt x="27850" y="38928"/>
                  <a:pt x="27985" y="38982"/>
                  <a:pt x="28005" y="38982"/>
                </a:cubicBezTo>
                <a:cubicBezTo>
                  <a:pt x="28041" y="38982"/>
                  <a:pt x="27680" y="38799"/>
                  <a:pt x="27733" y="38799"/>
                </a:cubicBezTo>
                <a:cubicBezTo>
                  <a:pt x="27747" y="38799"/>
                  <a:pt x="27787" y="38811"/>
                  <a:pt x="27866" y="38840"/>
                </a:cubicBezTo>
                <a:cubicBezTo>
                  <a:pt x="28240" y="39083"/>
                  <a:pt x="28484" y="39083"/>
                  <a:pt x="29027" y="39289"/>
                </a:cubicBezTo>
                <a:lnTo>
                  <a:pt x="29008" y="39345"/>
                </a:lnTo>
                <a:cubicBezTo>
                  <a:pt x="29120" y="39402"/>
                  <a:pt x="29251" y="39476"/>
                  <a:pt x="29364" y="39533"/>
                </a:cubicBezTo>
                <a:lnTo>
                  <a:pt x="29570" y="39664"/>
                </a:lnTo>
                <a:cubicBezTo>
                  <a:pt x="29645" y="39701"/>
                  <a:pt x="29701" y="39739"/>
                  <a:pt x="29776" y="39757"/>
                </a:cubicBezTo>
                <a:cubicBezTo>
                  <a:pt x="29851" y="39795"/>
                  <a:pt x="29925" y="39795"/>
                  <a:pt x="30394" y="40225"/>
                </a:cubicBezTo>
                <a:cubicBezTo>
                  <a:pt x="30244" y="40132"/>
                  <a:pt x="30075" y="40019"/>
                  <a:pt x="29925" y="39926"/>
                </a:cubicBezTo>
                <a:lnTo>
                  <a:pt x="29925" y="39926"/>
                </a:lnTo>
                <a:cubicBezTo>
                  <a:pt x="30094" y="40057"/>
                  <a:pt x="30263" y="40207"/>
                  <a:pt x="30450" y="40357"/>
                </a:cubicBezTo>
                <a:lnTo>
                  <a:pt x="30281" y="40300"/>
                </a:lnTo>
                <a:lnTo>
                  <a:pt x="30281" y="40300"/>
                </a:lnTo>
                <a:cubicBezTo>
                  <a:pt x="30731" y="40656"/>
                  <a:pt x="31143" y="41031"/>
                  <a:pt x="31536" y="41443"/>
                </a:cubicBezTo>
                <a:cubicBezTo>
                  <a:pt x="31517" y="41405"/>
                  <a:pt x="31517" y="41386"/>
                  <a:pt x="31536" y="41386"/>
                </a:cubicBezTo>
                <a:cubicBezTo>
                  <a:pt x="31591" y="41386"/>
                  <a:pt x="31808" y="41551"/>
                  <a:pt x="32173" y="41873"/>
                </a:cubicBezTo>
                <a:cubicBezTo>
                  <a:pt x="32282" y="41989"/>
                  <a:pt x="32282" y="42003"/>
                  <a:pt x="32271" y="42003"/>
                </a:cubicBezTo>
                <a:cubicBezTo>
                  <a:pt x="32267" y="42003"/>
                  <a:pt x="32263" y="42002"/>
                  <a:pt x="32260" y="42002"/>
                </a:cubicBezTo>
                <a:cubicBezTo>
                  <a:pt x="32250" y="42002"/>
                  <a:pt x="32281" y="42031"/>
                  <a:pt x="32641" y="42342"/>
                </a:cubicBezTo>
                <a:cubicBezTo>
                  <a:pt x="32397" y="42211"/>
                  <a:pt x="32173" y="42023"/>
                  <a:pt x="31985" y="41799"/>
                </a:cubicBezTo>
                <a:cubicBezTo>
                  <a:pt x="31948" y="41799"/>
                  <a:pt x="31817" y="41686"/>
                  <a:pt x="31761" y="41667"/>
                </a:cubicBezTo>
                <a:lnTo>
                  <a:pt x="31761" y="41667"/>
                </a:lnTo>
                <a:cubicBezTo>
                  <a:pt x="32117" y="42042"/>
                  <a:pt x="32510" y="42379"/>
                  <a:pt x="32922" y="42697"/>
                </a:cubicBezTo>
                <a:cubicBezTo>
                  <a:pt x="32851" y="42640"/>
                  <a:pt x="32769" y="42562"/>
                  <a:pt x="32709" y="42511"/>
                </a:cubicBezTo>
                <a:lnTo>
                  <a:pt x="32709" y="42511"/>
                </a:lnTo>
                <a:cubicBezTo>
                  <a:pt x="33052" y="42776"/>
                  <a:pt x="33428" y="43008"/>
                  <a:pt x="33821" y="43240"/>
                </a:cubicBezTo>
                <a:cubicBezTo>
                  <a:pt x="33893" y="43291"/>
                  <a:pt x="33909" y="43311"/>
                  <a:pt x="33894" y="43311"/>
                </a:cubicBezTo>
                <a:cubicBezTo>
                  <a:pt x="33876" y="43311"/>
                  <a:pt x="33814" y="43284"/>
                  <a:pt x="33746" y="43247"/>
                </a:cubicBezTo>
                <a:lnTo>
                  <a:pt x="33746" y="43247"/>
                </a:lnTo>
                <a:cubicBezTo>
                  <a:pt x="33846" y="43306"/>
                  <a:pt x="33940" y="43364"/>
                  <a:pt x="34045" y="43409"/>
                </a:cubicBezTo>
                <a:cubicBezTo>
                  <a:pt x="34120" y="43428"/>
                  <a:pt x="34176" y="43465"/>
                  <a:pt x="34289" y="43503"/>
                </a:cubicBezTo>
                <a:cubicBezTo>
                  <a:pt x="34401" y="43559"/>
                  <a:pt x="34532" y="43596"/>
                  <a:pt x="34663" y="43634"/>
                </a:cubicBezTo>
                <a:cubicBezTo>
                  <a:pt x="34626" y="43643"/>
                  <a:pt x="34584" y="43648"/>
                  <a:pt x="34542" y="43648"/>
                </a:cubicBezTo>
                <a:cubicBezTo>
                  <a:pt x="34499" y="43648"/>
                  <a:pt x="34457" y="43643"/>
                  <a:pt x="34420" y="43634"/>
                </a:cubicBezTo>
                <a:cubicBezTo>
                  <a:pt x="34345" y="43615"/>
                  <a:pt x="34251" y="43596"/>
                  <a:pt x="34158" y="43559"/>
                </a:cubicBezTo>
                <a:lnTo>
                  <a:pt x="34158" y="43559"/>
                </a:lnTo>
                <a:cubicBezTo>
                  <a:pt x="34195" y="43578"/>
                  <a:pt x="34233" y="43596"/>
                  <a:pt x="34270" y="43615"/>
                </a:cubicBezTo>
                <a:lnTo>
                  <a:pt x="34401" y="43652"/>
                </a:lnTo>
                <a:lnTo>
                  <a:pt x="34514" y="43709"/>
                </a:lnTo>
                <a:lnTo>
                  <a:pt x="34645" y="43746"/>
                </a:lnTo>
                <a:cubicBezTo>
                  <a:pt x="34813" y="43784"/>
                  <a:pt x="34982" y="43821"/>
                  <a:pt x="35150" y="43821"/>
                </a:cubicBezTo>
                <a:lnTo>
                  <a:pt x="35394" y="43821"/>
                </a:lnTo>
                <a:lnTo>
                  <a:pt x="35618" y="43802"/>
                </a:lnTo>
                <a:lnTo>
                  <a:pt x="35824" y="43802"/>
                </a:lnTo>
                <a:cubicBezTo>
                  <a:pt x="35899" y="43802"/>
                  <a:pt x="35974" y="43784"/>
                  <a:pt x="36049" y="43765"/>
                </a:cubicBezTo>
                <a:cubicBezTo>
                  <a:pt x="36006" y="43623"/>
                  <a:pt x="35953" y="43470"/>
                  <a:pt x="35963" y="43470"/>
                </a:cubicBezTo>
                <a:lnTo>
                  <a:pt x="35963" y="43470"/>
                </a:lnTo>
                <a:cubicBezTo>
                  <a:pt x="35966" y="43470"/>
                  <a:pt x="35975" y="43485"/>
                  <a:pt x="35993" y="43521"/>
                </a:cubicBezTo>
                <a:cubicBezTo>
                  <a:pt x="35881" y="43259"/>
                  <a:pt x="35749" y="42960"/>
                  <a:pt x="35600" y="42641"/>
                </a:cubicBezTo>
                <a:lnTo>
                  <a:pt x="35450" y="42360"/>
                </a:lnTo>
                <a:cubicBezTo>
                  <a:pt x="35394" y="42267"/>
                  <a:pt x="35338" y="42173"/>
                  <a:pt x="35300" y="42079"/>
                </a:cubicBezTo>
                <a:cubicBezTo>
                  <a:pt x="35094" y="41686"/>
                  <a:pt x="34869" y="41293"/>
                  <a:pt x="34701" y="40881"/>
                </a:cubicBezTo>
                <a:cubicBezTo>
                  <a:pt x="34645" y="40787"/>
                  <a:pt x="34588" y="40694"/>
                  <a:pt x="34532" y="40600"/>
                </a:cubicBezTo>
                <a:cubicBezTo>
                  <a:pt x="34401" y="40319"/>
                  <a:pt x="34270" y="40057"/>
                  <a:pt x="34139" y="39776"/>
                </a:cubicBezTo>
                <a:lnTo>
                  <a:pt x="34139" y="39776"/>
                </a:lnTo>
                <a:cubicBezTo>
                  <a:pt x="34364" y="39926"/>
                  <a:pt x="34663" y="40188"/>
                  <a:pt x="34963" y="40431"/>
                </a:cubicBezTo>
                <a:cubicBezTo>
                  <a:pt x="35465" y="40826"/>
                  <a:pt x="35984" y="41220"/>
                  <a:pt x="36110" y="41220"/>
                </a:cubicBezTo>
                <a:cubicBezTo>
                  <a:pt x="36115" y="41220"/>
                  <a:pt x="36120" y="41220"/>
                  <a:pt x="36124" y="41218"/>
                </a:cubicBezTo>
                <a:lnTo>
                  <a:pt x="36461" y="41518"/>
                </a:lnTo>
                <a:cubicBezTo>
                  <a:pt x="36367" y="41443"/>
                  <a:pt x="36330" y="41443"/>
                  <a:pt x="36236" y="41349"/>
                </a:cubicBezTo>
                <a:lnTo>
                  <a:pt x="36236" y="41349"/>
                </a:lnTo>
                <a:cubicBezTo>
                  <a:pt x="36424" y="41555"/>
                  <a:pt x="36648" y="41705"/>
                  <a:pt x="36911" y="41799"/>
                </a:cubicBezTo>
                <a:cubicBezTo>
                  <a:pt x="37229" y="41948"/>
                  <a:pt x="37547" y="42098"/>
                  <a:pt x="37847" y="42267"/>
                </a:cubicBezTo>
                <a:cubicBezTo>
                  <a:pt x="38142" y="42429"/>
                  <a:pt x="38391" y="42533"/>
                  <a:pt x="38336" y="42533"/>
                </a:cubicBezTo>
                <a:cubicBezTo>
                  <a:pt x="38321" y="42533"/>
                  <a:pt x="38285" y="42526"/>
                  <a:pt x="38221" y="42510"/>
                </a:cubicBezTo>
                <a:lnTo>
                  <a:pt x="38221" y="42510"/>
                </a:lnTo>
                <a:cubicBezTo>
                  <a:pt x="38446" y="42585"/>
                  <a:pt x="38671" y="42641"/>
                  <a:pt x="38914" y="42641"/>
                </a:cubicBezTo>
                <a:lnTo>
                  <a:pt x="39214" y="42641"/>
                </a:lnTo>
                <a:lnTo>
                  <a:pt x="39214" y="42398"/>
                </a:lnTo>
                <a:cubicBezTo>
                  <a:pt x="39214" y="42342"/>
                  <a:pt x="39214" y="42285"/>
                  <a:pt x="39195" y="42248"/>
                </a:cubicBezTo>
                <a:lnTo>
                  <a:pt x="39195" y="42248"/>
                </a:lnTo>
                <a:cubicBezTo>
                  <a:pt x="39439" y="42267"/>
                  <a:pt x="39663" y="42342"/>
                  <a:pt x="39888" y="42416"/>
                </a:cubicBezTo>
                <a:cubicBezTo>
                  <a:pt x="40169" y="42473"/>
                  <a:pt x="40450" y="42548"/>
                  <a:pt x="40712" y="42641"/>
                </a:cubicBezTo>
                <a:cubicBezTo>
                  <a:pt x="40839" y="42705"/>
                  <a:pt x="40876" y="42726"/>
                  <a:pt x="40868" y="42726"/>
                </a:cubicBezTo>
                <a:cubicBezTo>
                  <a:pt x="40861" y="42726"/>
                  <a:pt x="40828" y="42714"/>
                  <a:pt x="40787" y="42697"/>
                </a:cubicBezTo>
                <a:cubicBezTo>
                  <a:pt x="40695" y="42667"/>
                  <a:pt x="40616" y="42636"/>
                  <a:pt x="40610" y="42636"/>
                </a:cubicBezTo>
                <a:cubicBezTo>
                  <a:pt x="40609" y="42636"/>
                  <a:pt x="40612" y="42638"/>
                  <a:pt x="40618" y="42641"/>
                </a:cubicBezTo>
                <a:lnTo>
                  <a:pt x="41105" y="42828"/>
                </a:lnTo>
                <a:cubicBezTo>
                  <a:pt x="41255" y="42885"/>
                  <a:pt x="41424" y="42922"/>
                  <a:pt x="41573" y="42978"/>
                </a:cubicBezTo>
                <a:cubicBezTo>
                  <a:pt x="41684" y="43018"/>
                  <a:pt x="41714" y="43037"/>
                  <a:pt x="41680" y="43037"/>
                </a:cubicBezTo>
                <a:cubicBezTo>
                  <a:pt x="41651" y="43037"/>
                  <a:pt x="41574" y="43023"/>
                  <a:pt x="41461" y="42997"/>
                </a:cubicBezTo>
                <a:cubicBezTo>
                  <a:pt x="41311" y="42960"/>
                  <a:pt x="41143" y="42903"/>
                  <a:pt x="40993" y="42847"/>
                </a:cubicBezTo>
                <a:lnTo>
                  <a:pt x="40712" y="42735"/>
                </a:lnTo>
                <a:lnTo>
                  <a:pt x="40506" y="42641"/>
                </a:lnTo>
                <a:lnTo>
                  <a:pt x="40506" y="42641"/>
                </a:lnTo>
                <a:lnTo>
                  <a:pt x="40581" y="42697"/>
                </a:lnTo>
                <a:lnTo>
                  <a:pt x="40637" y="42735"/>
                </a:lnTo>
                <a:lnTo>
                  <a:pt x="40693" y="42772"/>
                </a:lnTo>
                <a:cubicBezTo>
                  <a:pt x="40787" y="42810"/>
                  <a:pt x="40862" y="42847"/>
                  <a:pt x="40937" y="42885"/>
                </a:cubicBezTo>
                <a:cubicBezTo>
                  <a:pt x="41087" y="42960"/>
                  <a:pt x="41218" y="43016"/>
                  <a:pt x="41367" y="43053"/>
                </a:cubicBezTo>
                <a:cubicBezTo>
                  <a:pt x="41648" y="43128"/>
                  <a:pt x="41929" y="43203"/>
                  <a:pt x="42529" y="43353"/>
                </a:cubicBezTo>
                <a:cubicBezTo>
                  <a:pt x="42416" y="43109"/>
                  <a:pt x="42323" y="42847"/>
                  <a:pt x="42191" y="42510"/>
                </a:cubicBezTo>
                <a:lnTo>
                  <a:pt x="42191" y="42510"/>
                </a:lnTo>
                <a:cubicBezTo>
                  <a:pt x="42323" y="42810"/>
                  <a:pt x="42472" y="43091"/>
                  <a:pt x="42622" y="43428"/>
                </a:cubicBezTo>
                <a:cubicBezTo>
                  <a:pt x="42529" y="43091"/>
                  <a:pt x="42416" y="42754"/>
                  <a:pt x="42266" y="42435"/>
                </a:cubicBezTo>
                <a:cubicBezTo>
                  <a:pt x="42154" y="42229"/>
                  <a:pt x="42060" y="41986"/>
                  <a:pt x="41911" y="41724"/>
                </a:cubicBezTo>
                <a:lnTo>
                  <a:pt x="41686" y="41274"/>
                </a:lnTo>
                <a:lnTo>
                  <a:pt x="41686" y="41274"/>
                </a:lnTo>
                <a:cubicBezTo>
                  <a:pt x="41723" y="41368"/>
                  <a:pt x="41911" y="41780"/>
                  <a:pt x="42023" y="42079"/>
                </a:cubicBezTo>
                <a:cubicBezTo>
                  <a:pt x="42079" y="42192"/>
                  <a:pt x="42117" y="42304"/>
                  <a:pt x="42135" y="42416"/>
                </a:cubicBezTo>
                <a:cubicBezTo>
                  <a:pt x="42133" y="42418"/>
                  <a:pt x="42131" y="42419"/>
                  <a:pt x="42129" y="42419"/>
                </a:cubicBezTo>
                <a:cubicBezTo>
                  <a:pt x="42105" y="42419"/>
                  <a:pt x="42046" y="42335"/>
                  <a:pt x="41911" y="42098"/>
                </a:cubicBezTo>
                <a:cubicBezTo>
                  <a:pt x="41779" y="41780"/>
                  <a:pt x="41592" y="41499"/>
                  <a:pt x="41386" y="41218"/>
                </a:cubicBezTo>
                <a:cubicBezTo>
                  <a:pt x="41424" y="41199"/>
                  <a:pt x="41386" y="41106"/>
                  <a:pt x="41293" y="40975"/>
                </a:cubicBezTo>
                <a:lnTo>
                  <a:pt x="41161" y="40769"/>
                </a:lnTo>
                <a:cubicBezTo>
                  <a:pt x="41124" y="40731"/>
                  <a:pt x="41105" y="40675"/>
                  <a:pt x="41068" y="40637"/>
                </a:cubicBezTo>
                <a:lnTo>
                  <a:pt x="41068" y="40637"/>
                </a:lnTo>
                <a:lnTo>
                  <a:pt x="41180" y="40656"/>
                </a:lnTo>
                <a:cubicBezTo>
                  <a:pt x="41087" y="40563"/>
                  <a:pt x="41012" y="40525"/>
                  <a:pt x="40881" y="40357"/>
                </a:cubicBezTo>
                <a:cubicBezTo>
                  <a:pt x="40829" y="40293"/>
                  <a:pt x="40822" y="40264"/>
                  <a:pt x="40840" y="40264"/>
                </a:cubicBezTo>
                <a:cubicBezTo>
                  <a:pt x="40849" y="40264"/>
                  <a:pt x="40863" y="40270"/>
                  <a:pt x="40881" y="40282"/>
                </a:cubicBezTo>
                <a:cubicBezTo>
                  <a:pt x="40899" y="40282"/>
                  <a:pt x="40918" y="40300"/>
                  <a:pt x="40937" y="40319"/>
                </a:cubicBezTo>
                <a:lnTo>
                  <a:pt x="40993" y="40375"/>
                </a:lnTo>
                <a:lnTo>
                  <a:pt x="41124" y="40488"/>
                </a:lnTo>
                <a:cubicBezTo>
                  <a:pt x="41143" y="40497"/>
                  <a:pt x="41154" y="40502"/>
                  <a:pt x="41157" y="40502"/>
                </a:cubicBezTo>
                <a:cubicBezTo>
                  <a:pt x="41167" y="40502"/>
                  <a:pt x="41119" y="40463"/>
                  <a:pt x="41049" y="40394"/>
                </a:cubicBezTo>
                <a:cubicBezTo>
                  <a:pt x="40969" y="40314"/>
                  <a:pt x="40879" y="40243"/>
                  <a:pt x="40909" y="40243"/>
                </a:cubicBezTo>
                <a:cubicBezTo>
                  <a:pt x="40921" y="40243"/>
                  <a:pt x="40953" y="40255"/>
                  <a:pt x="41012" y="40282"/>
                </a:cubicBezTo>
                <a:cubicBezTo>
                  <a:pt x="41143" y="40375"/>
                  <a:pt x="41274" y="40450"/>
                  <a:pt x="41424" y="40525"/>
                </a:cubicBezTo>
                <a:cubicBezTo>
                  <a:pt x="41742" y="40694"/>
                  <a:pt x="42117" y="40900"/>
                  <a:pt x="42622" y="41106"/>
                </a:cubicBezTo>
                <a:lnTo>
                  <a:pt x="42660" y="41143"/>
                </a:lnTo>
                <a:lnTo>
                  <a:pt x="42716" y="41162"/>
                </a:lnTo>
                <a:lnTo>
                  <a:pt x="42809" y="41218"/>
                </a:lnTo>
                <a:lnTo>
                  <a:pt x="42903" y="41255"/>
                </a:lnTo>
                <a:cubicBezTo>
                  <a:pt x="42909" y="41268"/>
                  <a:pt x="42911" y="41272"/>
                  <a:pt x="42909" y="41272"/>
                </a:cubicBezTo>
                <a:cubicBezTo>
                  <a:pt x="42905" y="41272"/>
                  <a:pt x="42884" y="41255"/>
                  <a:pt x="42847" y="41255"/>
                </a:cubicBezTo>
                <a:cubicBezTo>
                  <a:pt x="42775" y="41231"/>
                  <a:pt x="42680" y="41200"/>
                  <a:pt x="42655" y="41200"/>
                </a:cubicBezTo>
                <a:cubicBezTo>
                  <a:pt x="42642" y="41200"/>
                  <a:pt x="42650" y="41210"/>
                  <a:pt x="42697" y="41237"/>
                </a:cubicBezTo>
                <a:cubicBezTo>
                  <a:pt x="42959" y="41330"/>
                  <a:pt x="43221" y="41424"/>
                  <a:pt x="43446" y="41499"/>
                </a:cubicBezTo>
                <a:cubicBezTo>
                  <a:pt x="43633" y="41555"/>
                  <a:pt x="43577" y="41555"/>
                  <a:pt x="43559" y="41555"/>
                </a:cubicBezTo>
                <a:cubicBezTo>
                  <a:pt x="43773" y="41622"/>
                  <a:pt x="43834" y="41632"/>
                  <a:pt x="43865" y="41632"/>
                </a:cubicBezTo>
                <a:cubicBezTo>
                  <a:pt x="43877" y="41632"/>
                  <a:pt x="43885" y="41630"/>
                  <a:pt x="43896" y="41630"/>
                </a:cubicBezTo>
                <a:cubicBezTo>
                  <a:pt x="43903" y="41626"/>
                  <a:pt x="43912" y="41624"/>
                  <a:pt x="43924" y="41624"/>
                </a:cubicBezTo>
                <a:cubicBezTo>
                  <a:pt x="43972" y="41624"/>
                  <a:pt x="44078" y="41657"/>
                  <a:pt x="44420" y="41761"/>
                </a:cubicBezTo>
                <a:lnTo>
                  <a:pt x="44514" y="41761"/>
                </a:lnTo>
                <a:lnTo>
                  <a:pt x="44495" y="41724"/>
                </a:lnTo>
                <a:cubicBezTo>
                  <a:pt x="44457" y="41667"/>
                  <a:pt x="44420" y="41611"/>
                  <a:pt x="44401" y="41536"/>
                </a:cubicBezTo>
                <a:cubicBezTo>
                  <a:pt x="44326" y="41368"/>
                  <a:pt x="44251" y="41181"/>
                  <a:pt x="44139" y="40956"/>
                </a:cubicBezTo>
                <a:cubicBezTo>
                  <a:pt x="44102" y="40843"/>
                  <a:pt x="44027" y="40712"/>
                  <a:pt x="43952" y="40581"/>
                </a:cubicBezTo>
                <a:cubicBezTo>
                  <a:pt x="43896" y="40431"/>
                  <a:pt x="43802" y="40319"/>
                  <a:pt x="43727" y="40188"/>
                </a:cubicBezTo>
                <a:cubicBezTo>
                  <a:pt x="43615" y="40001"/>
                  <a:pt x="43465" y="39813"/>
                  <a:pt x="43315" y="39664"/>
                </a:cubicBezTo>
                <a:cubicBezTo>
                  <a:pt x="43288" y="39610"/>
                  <a:pt x="43286" y="39592"/>
                  <a:pt x="43296" y="39592"/>
                </a:cubicBezTo>
                <a:cubicBezTo>
                  <a:pt x="43317" y="39592"/>
                  <a:pt x="43393" y="39672"/>
                  <a:pt x="43408" y="39672"/>
                </a:cubicBezTo>
                <a:cubicBezTo>
                  <a:pt x="43410" y="39672"/>
                  <a:pt x="43411" y="39670"/>
                  <a:pt x="43409" y="39664"/>
                </a:cubicBezTo>
                <a:cubicBezTo>
                  <a:pt x="43053" y="39214"/>
                  <a:pt x="42866" y="39046"/>
                  <a:pt x="42716" y="38877"/>
                </a:cubicBezTo>
                <a:cubicBezTo>
                  <a:pt x="42547" y="38709"/>
                  <a:pt x="42416" y="38578"/>
                  <a:pt x="42060" y="38240"/>
                </a:cubicBezTo>
                <a:cubicBezTo>
                  <a:pt x="41911" y="38034"/>
                  <a:pt x="41742" y="37828"/>
                  <a:pt x="41573" y="37622"/>
                </a:cubicBezTo>
                <a:lnTo>
                  <a:pt x="41573" y="37622"/>
                </a:lnTo>
                <a:cubicBezTo>
                  <a:pt x="41672" y="37752"/>
                  <a:pt x="41700" y="37806"/>
                  <a:pt x="41679" y="37806"/>
                </a:cubicBezTo>
                <a:cubicBezTo>
                  <a:pt x="41622" y="37806"/>
                  <a:pt x="41227" y="37442"/>
                  <a:pt x="40862" y="37117"/>
                </a:cubicBezTo>
                <a:lnTo>
                  <a:pt x="40862" y="37117"/>
                </a:lnTo>
                <a:lnTo>
                  <a:pt x="40918" y="37192"/>
                </a:lnTo>
                <a:lnTo>
                  <a:pt x="40918" y="37192"/>
                </a:lnTo>
                <a:lnTo>
                  <a:pt x="40750" y="37023"/>
                </a:lnTo>
                <a:cubicBezTo>
                  <a:pt x="40750" y="37023"/>
                  <a:pt x="40750" y="37023"/>
                  <a:pt x="40750" y="37023"/>
                </a:cubicBezTo>
                <a:lnTo>
                  <a:pt x="40750" y="37023"/>
                </a:lnTo>
                <a:lnTo>
                  <a:pt x="40862" y="37117"/>
                </a:lnTo>
                <a:lnTo>
                  <a:pt x="40862" y="37117"/>
                </a:lnTo>
                <a:lnTo>
                  <a:pt x="40830" y="37078"/>
                </a:lnTo>
                <a:lnTo>
                  <a:pt x="40830" y="37078"/>
                </a:lnTo>
                <a:cubicBezTo>
                  <a:pt x="40981" y="37179"/>
                  <a:pt x="41112" y="37268"/>
                  <a:pt x="41161" y="37268"/>
                </a:cubicBezTo>
                <a:cubicBezTo>
                  <a:pt x="41173" y="37268"/>
                  <a:pt x="41180" y="37262"/>
                  <a:pt x="41180" y="37248"/>
                </a:cubicBezTo>
                <a:cubicBezTo>
                  <a:pt x="41105" y="37173"/>
                  <a:pt x="41012" y="37098"/>
                  <a:pt x="40937" y="37023"/>
                </a:cubicBezTo>
                <a:lnTo>
                  <a:pt x="40937" y="37023"/>
                </a:lnTo>
                <a:cubicBezTo>
                  <a:pt x="40978" y="37051"/>
                  <a:pt x="41009" y="37068"/>
                  <a:pt x="41015" y="37068"/>
                </a:cubicBezTo>
                <a:cubicBezTo>
                  <a:pt x="41018" y="37068"/>
                  <a:pt x="41017" y="37066"/>
                  <a:pt x="41012" y="37061"/>
                </a:cubicBezTo>
                <a:cubicBezTo>
                  <a:pt x="40937" y="36986"/>
                  <a:pt x="40862" y="36911"/>
                  <a:pt x="40787" y="36836"/>
                </a:cubicBezTo>
                <a:lnTo>
                  <a:pt x="40693" y="36611"/>
                </a:lnTo>
                <a:lnTo>
                  <a:pt x="40637" y="36593"/>
                </a:lnTo>
                <a:cubicBezTo>
                  <a:pt x="40338" y="36237"/>
                  <a:pt x="40057" y="35881"/>
                  <a:pt x="39776" y="35544"/>
                </a:cubicBezTo>
                <a:lnTo>
                  <a:pt x="39251" y="35038"/>
                </a:lnTo>
                <a:cubicBezTo>
                  <a:pt x="39083" y="34870"/>
                  <a:pt x="38914" y="34682"/>
                  <a:pt x="38727" y="34495"/>
                </a:cubicBezTo>
                <a:cubicBezTo>
                  <a:pt x="38558" y="34289"/>
                  <a:pt x="38390" y="34064"/>
                  <a:pt x="38203" y="33821"/>
                </a:cubicBezTo>
                <a:cubicBezTo>
                  <a:pt x="38109" y="33709"/>
                  <a:pt x="38034" y="33559"/>
                  <a:pt x="37941" y="33428"/>
                </a:cubicBezTo>
                <a:cubicBezTo>
                  <a:pt x="37847" y="33278"/>
                  <a:pt x="37753" y="33109"/>
                  <a:pt x="37678" y="32960"/>
                </a:cubicBezTo>
                <a:lnTo>
                  <a:pt x="37678" y="32960"/>
                </a:lnTo>
                <a:cubicBezTo>
                  <a:pt x="37750" y="33064"/>
                  <a:pt x="37790" y="33098"/>
                  <a:pt x="37815" y="33098"/>
                </a:cubicBezTo>
                <a:cubicBezTo>
                  <a:pt x="37863" y="33098"/>
                  <a:pt x="37861" y="32978"/>
                  <a:pt x="37922" y="32978"/>
                </a:cubicBezTo>
                <a:cubicBezTo>
                  <a:pt x="37997" y="33240"/>
                  <a:pt x="38128" y="33484"/>
                  <a:pt x="38296" y="33690"/>
                </a:cubicBezTo>
                <a:cubicBezTo>
                  <a:pt x="38502" y="33971"/>
                  <a:pt x="38708" y="34289"/>
                  <a:pt x="38952" y="34589"/>
                </a:cubicBezTo>
                <a:cubicBezTo>
                  <a:pt x="38808" y="34401"/>
                  <a:pt x="38782" y="34343"/>
                  <a:pt x="38800" y="34343"/>
                </a:cubicBezTo>
                <a:cubicBezTo>
                  <a:pt x="38812" y="34343"/>
                  <a:pt x="38846" y="34371"/>
                  <a:pt x="38877" y="34401"/>
                </a:cubicBezTo>
                <a:cubicBezTo>
                  <a:pt x="38577" y="34046"/>
                  <a:pt x="38315" y="33671"/>
                  <a:pt x="38072" y="33278"/>
                </a:cubicBezTo>
                <a:cubicBezTo>
                  <a:pt x="38147" y="33278"/>
                  <a:pt x="37978" y="33016"/>
                  <a:pt x="37866" y="32679"/>
                </a:cubicBezTo>
                <a:cubicBezTo>
                  <a:pt x="37866" y="32706"/>
                  <a:pt x="37860" y="32719"/>
                  <a:pt x="37850" y="32719"/>
                </a:cubicBezTo>
                <a:cubicBezTo>
                  <a:pt x="37811" y="32719"/>
                  <a:pt x="37707" y="32537"/>
                  <a:pt x="37603" y="32285"/>
                </a:cubicBezTo>
                <a:lnTo>
                  <a:pt x="37435" y="31817"/>
                </a:lnTo>
                <a:cubicBezTo>
                  <a:pt x="37397" y="31686"/>
                  <a:pt x="37379" y="31574"/>
                  <a:pt x="37341" y="31461"/>
                </a:cubicBezTo>
                <a:lnTo>
                  <a:pt x="37341" y="31461"/>
                </a:lnTo>
                <a:cubicBezTo>
                  <a:pt x="37397" y="31499"/>
                  <a:pt x="37416" y="31555"/>
                  <a:pt x="37435" y="31611"/>
                </a:cubicBezTo>
                <a:cubicBezTo>
                  <a:pt x="37472" y="31686"/>
                  <a:pt x="37491" y="31780"/>
                  <a:pt x="37547" y="31967"/>
                </a:cubicBezTo>
                <a:cubicBezTo>
                  <a:pt x="37547" y="31911"/>
                  <a:pt x="37547" y="31836"/>
                  <a:pt x="37529" y="31780"/>
                </a:cubicBezTo>
                <a:cubicBezTo>
                  <a:pt x="37510" y="31742"/>
                  <a:pt x="37491" y="31705"/>
                  <a:pt x="37472" y="31667"/>
                </a:cubicBezTo>
                <a:lnTo>
                  <a:pt x="37379" y="31461"/>
                </a:lnTo>
                <a:lnTo>
                  <a:pt x="37341" y="31349"/>
                </a:lnTo>
                <a:lnTo>
                  <a:pt x="37323" y="31293"/>
                </a:lnTo>
                <a:lnTo>
                  <a:pt x="37323" y="31274"/>
                </a:lnTo>
                <a:cubicBezTo>
                  <a:pt x="37450" y="31310"/>
                  <a:pt x="37559" y="31382"/>
                  <a:pt x="37668" y="31472"/>
                </a:cubicBezTo>
                <a:lnTo>
                  <a:pt x="37668" y="31472"/>
                </a:lnTo>
                <a:cubicBezTo>
                  <a:pt x="37665" y="31470"/>
                  <a:pt x="37661" y="31468"/>
                  <a:pt x="37657" y="31466"/>
                </a:cubicBezTo>
                <a:lnTo>
                  <a:pt x="37657" y="31466"/>
                </a:lnTo>
                <a:cubicBezTo>
                  <a:pt x="37664" y="31471"/>
                  <a:pt x="37671" y="31475"/>
                  <a:pt x="37678" y="31480"/>
                </a:cubicBezTo>
                <a:cubicBezTo>
                  <a:pt x="37675" y="31477"/>
                  <a:pt x="37672" y="31475"/>
                  <a:pt x="37668" y="31472"/>
                </a:cubicBezTo>
                <a:lnTo>
                  <a:pt x="37668" y="31472"/>
                </a:lnTo>
                <a:cubicBezTo>
                  <a:pt x="37776" y="31527"/>
                  <a:pt x="37881" y="31588"/>
                  <a:pt x="37978" y="31649"/>
                </a:cubicBezTo>
                <a:lnTo>
                  <a:pt x="38128" y="31742"/>
                </a:lnTo>
                <a:cubicBezTo>
                  <a:pt x="38165" y="31761"/>
                  <a:pt x="38221" y="31798"/>
                  <a:pt x="38240" y="31817"/>
                </a:cubicBezTo>
                <a:cubicBezTo>
                  <a:pt x="38270" y="31832"/>
                  <a:pt x="38301" y="31860"/>
                  <a:pt x="38272" y="31860"/>
                </a:cubicBezTo>
                <a:cubicBezTo>
                  <a:pt x="38265" y="31860"/>
                  <a:pt x="38254" y="31858"/>
                  <a:pt x="38240" y="31855"/>
                </a:cubicBezTo>
                <a:lnTo>
                  <a:pt x="38072" y="31761"/>
                </a:lnTo>
                <a:lnTo>
                  <a:pt x="38072" y="31761"/>
                </a:lnTo>
                <a:cubicBezTo>
                  <a:pt x="38371" y="31930"/>
                  <a:pt x="38746" y="32136"/>
                  <a:pt x="39139" y="32342"/>
                </a:cubicBezTo>
                <a:lnTo>
                  <a:pt x="39439" y="32491"/>
                </a:lnTo>
                <a:lnTo>
                  <a:pt x="39794" y="32679"/>
                </a:lnTo>
                <a:cubicBezTo>
                  <a:pt x="40094" y="32810"/>
                  <a:pt x="40375" y="32941"/>
                  <a:pt x="40618" y="33053"/>
                </a:cubicBezTo>
                <a:lnTo>
                  <a:pt x="40675" y="33034"/>
                </a:lnTo>
                <a:cubicBezTo>
                  <a:pt x="40675" y="33016"/>
                  <a:pt x="40693" y="32997"/>
                  <a:pt x="40693" y="32960"/>
                </a:cubicBezTo>
                <a:lnTo>
                  <a:pt x="40712" y="32810"/>
                </a:lnTo>
                <a:cubicBezTo>
                  <a:pt x="40731" y="32716"/>
                  <a:pt x="40750" y="32641"/>
                  <a:pt x="40750" y="32548"/>
                </a:cubicBezTo>
                <a:cubicBezTo>
                  <a:pt x="40768" y="32454"/>
                  <a:pt x="40750" y="32379"/>
                  <a:pt x="40750" y="32304"/>
                </a:cubicBezTo>
                <a:cubicBezTo>
                  <a:pt x="40750" y="32210"/>
                  <a:pt x="40731" y="32136"/>
                  <a:pt x="40712" y="32061"/>
                </a:cubicBezTo>
                <a:lnTo>
                  <a:pt x="40656" y="31873"/>
                </a:lnTo>
                <a:cubicBezTo>
                  <a:pt x="40618" y="31836"/>
                  <a:pt x="40600" y="31798"/>
                  <a:pt x="40581" y="31761"/>
                </a:cubicBezTo>
                <a:cubicBezTo>
                  <a:pt x="40562" y="31724"/>
                  <a:pt x="40525" y="31667"/>
                  <a:pt x="40487" y="31649"/>
                </a:cubicBezTo>
                <a:lnTo>
                  <a:pt x="40487" y="31649"/>
                </a:lnTo>
                <a:cubicBezTo>
                  <a:pt x="40487" y="31649"/>
                  <a:pt x="40544" y="31649"/>
                  <a:pt x="40600" y="31686"/>
                </a:cubicBezTo>
                <a:cubicBezTo>
                  <a:pt x="40656" y="31724"/>
                  <a:pt x="40693" y="31761"/>
                  <a:pt x="40731" y="31798"/>
                </a:cubicBezTo>
                <a:cubicBezTo>
                  <a:pt x="40544" y="31480"/>
                  <a:pt x="40263" y="31218"/>
                  <a:pt x="39944" y="31012"/>
                </a:cubicBezTo>
                <a:cubicBezTo>
                  <a:pt x="39832" y="30937"/>
                  <a:pt x="39720" y="30862"/>
                  <a:pt x="39588" y="30806"/>
                </a:cubicBezTo>
                <a:cubicBezTo>
                  <a:pt x="39420" y="30656"/>
                  <a:pt x="39233" y="30525"/>
                  <a:pt x="39045" y="30413"/>
                </a:cubicBezTo>
                <a:cubicBezTo>
                  <a:pt x="39064" y="30375"/>
                  <a:pt x="39102" y="30338"/>
                  <a:pt x="39158" y="30338"/>
                </a:cubicBezTo>
                <a:cubicBezTo>
                  <a:pt x="39176" y="30328"/>
                  <a:pt x="39195" y="30324"/>
                  <a:pt x="39214" y="30324"/>
                </a:cubicBezTo>
                <a:cubicBezTo>
                  <a:pt x="39233" y="30324"/>
                  <a:pt x="39251" y="30328"/>
                  <a:pt x="39270" y="30338"/>
                </a:cubicBezTo>
                <a:cubicBezTo>
                  <a:pt x="39326" y="30338"/>
                  <a:pt x="39364" y="30357"/>
                  <a:pt x="39401" y="30375"/>
                </a:cubicBezTo>
                <a:lnTo>
                  <a:pt x="39476" y="30413"/>
                </a:lnTo>
                <a:cubicBezTo>
                  <a:pt x="39501" y="30425"/>
                  <a:pt x="39534" y="30438"/>
                  <a:pt x="39565" y="30456"/>
                </a:cubicBezTo>
                <a:lnTo>
                  <a:pt x="39565" y="30456"/>
                </a:lnTo>
                <a:cubicBezTo>
                  <a:pt x="39453" y="30371"/>
                  <a:pt x="39433" y="30351"/>
                  <a:pt x="39382" y="30300"/>
                </a:cubicBezTo>
                <a:cubicBezTo>
                  <a:pt x="39382" y="30263"/>
                  <a:pt x="39401" y="30207"/>
                  <a:pt x="39420" y="30169"/>
                </a:cubicBezTo>
                <a:lnTo>
                  <a:pt x="39476" y="30038"/>
                </a:lnTo>
                <a:lnTo>
                  <a:pt x="39551" y="29907"/>
                </a:lnTo>
                <a:lnTo>
                  <a:pt x="39551" y="29907"/>
                </a:lnTo>
                <a:cubicBezTo>
                  <a:pt x="39488" y="29970"/>
                  <a:pt x="39366" y="30075"/>
                  <a:pt x="39321" y="30075"/>
                </a:cubicBezTo>
                <a:cubicBezTo>
                  <a:pt x="39299" y="30075"/>
                  <a:pt x="39295" y="30050"/>
                  <a:pt x="39326" y="29982"/>
                </a:cubicBezTo>
                <a:cubicBezTo>
                  <a:pt x="39439" y="29832"/>
                  <a:pt x="39588" y="29720"/>
                  <a:pt x="39757" y="29626"/>
                </a:cubicBezTo>
                <a:cubicBezTo>
                  <a:pt x="39794" y="29589"/>
                  <a:pt x="39869" y="29551"/>
                  <a:pt x="39982" y="29476"/>
                </a:cubicBezTo>
                <a:cubicBezTo>
                  <a:pt x="40057" y="29420"/>
                  <a:pt x="40113" y="29364"/>
                  <a:pt x="40169" y="29308"/>
                </a:cubicBezTo>
                <a:cubicBezTo>
                  <a:pt x="40206" y="29252"/>
                  <a:pt x="40244" y="29214"/>
                  <a:pt x="40263" y="29158"/>
                </a:cubicBezTo>
                <a:cubicBezTo>
                  <a:pt x="40281" y="29121"/>
                  <a:pt x="40300" y="29083"/>
                  <a:pt x="40300" y="29046"/>
                </a:cubicBezTo>
                <a:lnTo>
                  <a:pt x="40300" y="29046"/>
                </a:lnTo>
                <a:cubicBezTo>
                  <a:pt x="40281" y="29064"/>
                  <a:pt x="40281" y="29102"/>
                  <a:pt x="40263" y="29102"/>
                </a:cubicBezTo>
                <a:cubicBezTo>
                  <a:pt x="40244" y="29102"/>
                  <a:pt x="40244" y="29064"/>
                  <a:pt x="40206" y="29008"/>
                </a:cubicBezTo>
                <a:cubicBezTo>
                  <a:pt x="40188" y="28896"/>
                  <a:pt x="40113" y="28709"/>
                  <a:pt x="40057" y="28503"/>
                </a:cubicBezTo>
                <a:lnTo>
                  <a:pt x="40057" y="28503"/>
                </a:lnTo>
                <a:cubicBezTo>
                  <a:pt x="40066" y="28516"/>
                  <a:pt x="40079" y="28520"/>
                  <a:pt x="40095" y="28520"/>
                </a:cubicBezTo>
                <a:cubicBezTo>
                  <a:pt x="40115" y="28520"/>
                  <a:pt x="40138" y="28514"/>
                  <a:pt x="40163" y="28514"/>
                </a:cubicBezTo>
                <a:cubicBezTo>
                  <a:pt x="40194" y="28514"/>
                  <a:pt x="40226" y="28524"/>
                  <a:pt x="40251" y="28570"/>
                </a:cubicBezTo>
                <a:lnTo>
                  <a:pt x="40251" y="28570"/>
                </a:lnTo>
                <a:cubicBezTo>
                  <a:pt x="40115" y="28270"/>
                  <a:pt x="39951" y="27985"/>
                  <a:pt x="39770" y="27701"/>
                </a:cubicBezTo>
                <a:lnTo>
                  <a:pt x="39770" y="27701"/>
                </a:lnTo>
                <a:cubicBezTo>
                  <a:pt x="39783" y="27717"/>
                  <a:pt x="39794" y="27724"/>
                  <a:pt x="39803" y="27724"/>
                </a:cubicBezTo>
                <a:cubicBezTo>
                  <a:pt x="39846" y="27724"/>
                  <a:pt x="39834" y="27556"/>
                  <a:pt x="39794" y="27398"/>
                </a:cubicBezTo>
                <a:cubicBezTo>
                  <a:pt x="39701" y="27267"/>
                  <a:pt x="39626" y="27136"/>
                  <a:pt x="39570" y="26986"/>
                </a:cubicBezTo>
                <a:cubicBezTo>
                  <a:pt x="39439" y="26742"/>
                  <a:pt x="39270" y="26443"/>
                  <a:pt x="39195" y="26330"/>
                </a:cubicBezTo>
                <a:lnTo>
                  <a:pt x="39195" y="26330"/>
                </a:lnTo>
                <a:lnTo>
                  <a:pt x="39401" y="26742"/>
                </a:lnTo>
                <a:cubicBezTo>
                  <a:pt x="39214" y="26368"/>
                  <a:pt x="38970" y="26031"/>
                  <a:pt x="38690" y="25731"/>
                </a:cubicBezTo>
                <a:cubicBezTo>
                  <a:pt x="38409" y="25431"/>
                  <a:pt x="38147" y="25113"/>
                  <a:pt x="37922" y="24776"/>
                </a:cubicBezTo>
                <a:lnTo>
                  <a:pt x="37922" y="24776"/>
                </a:lnTo>
                <a:cubicBezTo>
                  <a:pt x="37968" y="24822"/>
                  <a:pt x="38039" y="24865"/>
                  <a:pt x="38084" y="24865"/>
                </a:cubicBezTo>
                <a:cubicBezTo>
                  <a:pt x="38148" y="24865"/>
                  <a:pt x="38158" y="24775"/>
                  <a:pt x="37959" y="24476"/>
                </a:cubicBezTo>
                <a:cubicBezTo>
                  <a:pt x="37828" y="24364"/>
                  <a:pt x="37529" y="24139"/>
                  <a:pt x="37154" y="23802"/>
                </a:cubicBezTo>
                <a:cubicBezTo>
                  <a:pt x="36892" y="23446"/>
                  <a:pt x="36592" y="23091"/>
                  <a:pt x="36311" y="22735"/>
                </a:cubicBezTo>
                <a:lnTo>
                  <a:pt x="36311" y="22735"/>
                </a:lnTo>
                <a:cubicBezTo>
                  <a:pt x="36779" y="23147"/>
                  <a:pt x="37285" y="23634"/>
                  <a:pt x="37603" y="23971"/>
                </a:cubicBezTo>
                <a:cubicBezTo>
                  <a:pt x="37454" y="23727"/>
                  <a:pt x="37304" y="23503"/>
                  <a:pt x="37135" y="23297"/>
                </a:cubicBezTo>
                <a:cubicBezTo>
                  <a:pt x="37115" y="23256"/>
                  <a:pt x="37111" y="23238"/>
                  <a:pt x="37120" y="23238"/>
                </a:cubicBezTo>
                <a:cubicBezTo>
                  <a:pt x="37157" y="23238"/>
                  <a:pt x="37440" y="23589"/>
                  <a:pt x="37547" y="23727"/>
                </a:cubicBezTo>
                <a:cubicBezTo>
                  <a:pt x="37229" y="23297"/>
                  <a:pt x="36892" y="22866"/>
                  <a:pt x="36555" y="22435"/>
                </a:cubicBezTo>
                <a:cubicBezTo>
                  <a:pt x="36553" y="22439"/>
                  <a:pt x="36550" y="22441"/>
                  <a:pt x="36545" y="22441"/>
                </a:cubicBezTo>
                <a:cubicBezTo>
                  <a:pt x="36447" y="22441"/>
                  <a:pt x="35731" y="21607"/>
                  <a:pt x="35661" y="21607"/>
                </a:cubicBezTo>
                <a:cubicBezTo>
                  <a:pt x="35658" y="21607"/>
                  <a:pt x="35657" y="21608"/>
                  <a:pt x="35656" y="21611"/>
                </a:cubicBezTo>
                <a:cubicBezTo>
                  <a:pt x="36068" y="22042"/>
                  <a:pt x="36461" y="22491"/>
                  <a:pt x="36854" y="22922"/>
                </a:cubicBezTo>
                <a:cubicBezTo>
                  <a:pt x="36853" y="22927"/>
                  <a:pt x="36850" y="22930"/>
                  <a:pt x="36844" y="22930"/>
                </a:cubicBezTo>
                <a:cubicBezTo>
                  <a:pt x="36744" y="22930"/>
                  <a:pt x="35970" y="22200"/>
                  <a:pt x="35263" y="21386"/>
                </a:cubicBezTo>
                <a:cubicBezTo>
                  <a:pt x="35221" y="21319"/>
                  <a:pt x="35224" y="21294"/>
                  <a:pt x="35251" y="21294"/>
                </a:cubicBezTo>
                <a:cubicBezTo>
                  <a:pt x="35317" y="21294"/>
                  <a:pt x="35526" y="21443"/>
                  <a:pt x="35542" y="21443"/>
                </a:cubicBezTo>
                <a:cubicBezTo>
                  <a:pt x="35543" y="21443"/>
                  <a:pt x="35543" y="21443"/>
                  <a:pt x="35543" y="21443"/>
                </a:cubicBezTo>
                <a:cubicBezTo>
                  <a:pt x="35263" y="21162"/>
                  <a:pt x="34982" y="20862"/>
                  <a:pt x="34738" y="20544"/>
                </a:cubicBezTo>
                <a:lnTo>
                  <a:pt x="34738" y="20544"/>
                </a:lnTo>
                <a:lnTo>
                  <a:pt x="35094" y="20900"/>
                </a:lnTo>
                <a:cubicBezTo>
                  <a:pt x="34701" y="20394"/>
                  <a:pt x="34308" y="20169"/>
                  <a:pt x="33877" y="19533"/>
                </a:cubicBezTo>
                <a:cubicBezTo>
                  <a:pt x="33708" y="19345"/>
                  <a:pt x="33446" y="18877"/>
                  <a:pt x="33371" y="18877"/>
                </a:cubicBezTo>
                <a:cubicBezTo>
                  <a:pt x="33484" y="19102"/>
                  <a:pt x="33465" y="19270"/>
                  <a:pt x="33371" y="19345"/>
                </a:cubicBezTo>
                <a:lnTo>
                  <a:pt x="32772" y="18652"/>
                </a:lnTo>
                <a:lnTo>
                  <a:pt x="32772" y="18652"/>
                </a:lnTo>
                <a:lnTo>
                  <a:pt x="32828" y="18671"/>
                </a:lnTo>
                <a:lnTo>
                  <a:pt x="32716" y="18540"/>
                </a:lnTo>
                <a:lnTo>
                  <a:pt x="32697" y="18559"/>
                </a:lnTo>
                <a:cubicBezTo>
                  <a:pt x="32491" y="18334"/>
                  <a:pt x="32285" y="18091"/>
                  <a:pt x="32098" y="17866"/>
                </a:cubicBezTo>
                <a:cubicBezTo>
                  <a:pt x="32098" y="17856"/>
                  <a:pt x="32103" y="17851"/>
                  <a:pt x="32111" y="17851"/>
                </a:cubicBezTo>
                <a:cubicBezTo>
                  <a:pt x="32179" y="17851"/>
                  <a:pt x="32481" y="18121"/>
                  <a:pt x="32546" y="18121"/>
                </a:cubicBezTo>
                <a:cubicBezTo>
                  <a:pt x="32565" y="18121"/>
                  <a:pt x="32564" y="18097"/>
                  <a:pt x="32529" y="18034"/>
                </a:cubicBezTo>
                <a:cubicBezTo>
                  <a:pt x="32435" y="17978"/>
                  <a:pt x="32341" y="17885"/>
                  <a:pt x="32248" y="17810"/>
                </a:cubicBezTo>
                <a:cubicBezTo>
                  <a:pt x="32098" y="17566"/>
                  <a:pt x="32379" y="17866"/>
                  <a:pt x="31985" y="17398"/>
                </a:cubicBezTo>
                <a:cubicBezTo>
                  <a:pt x="31893" y="17371"/>
                  <a:pt x="31557" y="16905"/>
                  <a:pt x="31553" y="16905"/>
                </a:cubicBezTo>
                <a:lnTo>
                  <a:pt x="31553" y="16905"/>
                </a:lnTo>
                <a:cubicBezTo>
                  <a:pt x="31551" y="16905"/>
                  <a:pt x="31607" y="16985"/>
                  <a:pt x="31761" y="17210"/>
                </a:cubicBezTo>
                <a:cubicBezTo>
                  <a:pt x="31367" y="16780"/>
                  <a:pt x="31386" y="16724"/>
                  <a:pt x="30974" y="16180"/>
                </a:cubicBezTo>
                <a:lnTo>
                  <a:pt x="30974" y="16180"/>
                </a:lnTo>
                <a:cubicBezTo>
                  <a:pt x="30982" y="16207"/>
                  <a:pt x="30978" y="16219"/>
                  <a:pt x="30965" y="16219"/>
                </a:cubicBezTo>
                <a:cubicBezTo>
                  <a:pt x="30913" y="16219"/>
                  <a:pt x="30712" y="16027"/>
                  <a:pt x="30487" y="15787"/>
                </a:cubicBezTo>
                <a:cubicBezTo>
                  <a:pt x="30337" y="15581"/>
                  <a:pt x="30188" y="15375"/>
                  <a:pt x="30038" y="15188"/>
                </a:cubicBezTo>
                <a:cubicBezTo>
                  <a:pt x="30038" y="15169"/>
                  <a:pt x="30019" y="15151"/>
                  <a:pt x="30019" y="15151"/>
                </a:cubicBezTo>
                <a:cubicBezTo>
                  <a:pt x="29345" y="14158"/>
                  <a:pt x="29027" y="13615"/>
                  <a:pt x="28409" y="12697"/>
                </a:cubicBezTo>
                <a:cubicBezTo>
                  <a:pt x="28393" y="12602"/>
                  <a:pt x="28203" y="12267"/>
                  <a:pt x="28235" y="12267"/>
                </a:cubicBezTo>
                <a:cubicBezTo>
                  <a:pt x="28241" y="12267"/>
                  <a:pt x="28254" y="12278"/>
                  <a:pt x="28278" y="12304"/>
                </a:cubicBezTo>
                <a:cubicBezTo>
                  <a:pt x="28128" y="12136"/>
                  <a:pt x="27997" y="11967"/>
                  <a:pt x="27884" y="11780"/>
                </a:cubicBezTo>
                <a:cubicBezTo>
                  <a:pt x="27828" y="11664"/>
                  <a:pt x="27811" y="11619"/>
                  <a:pt x="27818" y="11619"/>
                </a:cubicBezTo>
                <a:cubicBezTo>
                  <a:pt x="27840" y="11619"/>
                  <a:pt x="28110" y="12069"/>
                  <a:pt x="28150" y="12069"/>
                </a:cubicBezTo>
                <a:cubicBezTo>
                  <a:pt x="28160" y="12069"/>
                  <a:pt x="28155" y="12040"/>
                  <a:pt x="28128" y="11967"/>
                </a:cubicBezTo>
                <a:cubicBezTo>
                  <a:pt x="28053" y="11948"/>
                  <a:pt x="27585" y="11237"/>
                  <a:pt x="27304" y="10843"/>
                </a:cubicBezTo>
                <a:lnTo>
                  <a:pt x="27304" y="10843"/>
                </a:lnTo>
                <a:cubicBezTo>
                  <a:pt x="27304" y="10993"/>
                  <a:pt x="27866" y="11798"/>
                  <a:pt x="28165" y="12192"/>
                </a:cubicBezTo>
                <a:cubicBezTo>
                  <a:pt x="28161" y="12194"/>
                  <a:pt x="28157" y="12195"/>
                  <a:pt x="28152" y="12195"/>
                </a:cubicBezTo>
                <a:cubicBezTo>
                  <a:pt x="28108" y="12195"/>
                  <a:pt x="28021" y="12122"/>
                  <a:pt x="27903" y="12004"/>
                </a:cubicBezTo>
                <a:cubicBezTo>
                  <a:pt x="27285" y="10993"/>
                  <a:pt x="26667" y="9982"/>
                  <a:pt x="26068" y="8952"/>
                </a:cubicBezTo>
                <a:cubicBezTo>
                  <a:pt x="25693" y="8259"/>
                  <a:pt x="24682" y="6536"/>
                  <a:pt x="24176" y="5506"/>
                </a:cubicBezTo>
                <a:cubicBezTo>
                  <a:pt x="24083" y="5375"/>
                  <a:pt x="23952" y="5169"/>
                  <a:pt x="23896" y="5113"/>
                </a:cubicBezTo>
                <a:cubicBezTo>
                  <a:pt x="23296" y="4027"/>
                  <a:pt x="22734" y="2959"/>
                  <a:pt x="22116" y="1892"/>
                </a:cubicBezTo>
                <a:cubicBezTo>
                  <a:pt x="21967" y="1611"/>
                  <a:pt x="21854" y="1368"/>
                  <a:pt x="21742" y="1162"/>
                </a:cubicBezTo>
                <a:cubicBezTo>
                  <a:pt x="21761" y="1162"/>
                  <a:pt x="21779" y="1162"/>
                  <a:pt x="21779" y="1143"/>
                </a:cubicBezTo>
                <a:cubicBezTo>
                  <a:pt x="21686" y="993"/>
                  <a:pt x="21592" y="843"/>
                  <a:pt x="21499" y="694"/>
                </a:cubicBezTo>
                <a:cubicBezTo>
                  <a:pt x="21480" y="656"/>
                  <a:pt x="21461" y="619"/>
                  <a:pt x="21442" y="600"/>
                </a:cubicBezTo>
                <a:lnTo>
                  <a:pt x="21442" y="600"/>
                </a:lnTo>
                <a:cubicBezTo>
                  <a:pt x="21455" y="600"/>
                  <a:pt x="21509" y="666"/>
                  <a:pt x="21521" y="666"/>
                </a:cubicBezTo>
                <a:cubicBezTo>
                  <a:pt x="21528" y="666"/>
                  <a:pt x="21523" y="650"/>
                  <a:pt x="21499" y="600"/>
                </a:cubicBezTo>
                <a:cubicBezTo>
                  <a:pt x="21442" y="562"/>
                  <a:pt x="21386" y="506"/>
                  <a:pt x="21330" y="450"/>
                </a:cubicBezTo>
                <a:cubicBezTo>
                  <a:pt x="21124" y="188"/>
                  <a:pt x="20862" y="76"/>
                  <a:pt x="20375" y="38"/>
                </a:cubicBezTo>
                <a:lnTo>
                  <a:pt x="20300" y="38"/>
                </a:lnTo>
                <a:cubicBezTo>
                  <a:pt x="20113" y="19"/>
                  <a:pt x="19925" y="1"/>
                  <a:pt x="19682" y="1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1"/>
          <p:cNvSpPr txBox="1">
            <a:spLocks noGrp="1"/>
          </p:cNvSpPr>
          <p:nvPr>
            <p:ph type="title" hasCustomPrompt="1"/>
          </p:nvPr>
        </p:nvSpPr>
        <p:spPr>
          <a:xfrm>
            <a:off x="720300" y="538325"/>
            <a:ext cx="7703400" cy="177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" name="Google Shape;112;p11"/>
          <p:cNvSpPr txBox="1">
            <a:spLocks noGrp="1"/>
          </p:cNvSpPr>
          <p:nvPr>
            <p:ph type="subTitle" idx="1"/>
          </p:nvPr>
        </p:nvSpPr>
        <p:spPr>
          <a:xfrm>
            <a:off x="720300" y="2107100"/>
            <a:ext cx="7703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" name="Google Shape;113;p11"/>
          <p:cNvGrpSpPr/>
          <p:nvPr/>
        </p:nvGrpSpPr>
        <p:grpSpPr>
          <a:xfrm rot="-2295052">
            <a:off x="7838270" y="172139"/>
            <a:ext cx="464471" cy="429821"/>
            <a:chOff x="3904050" y="2322725"/>
            <a:chExt cx="464475" cy="429825"/>
          </a:xfrm>
        </p:grpSpPr>
        <p:sp>
          <p:nvSpPr>
            <p:cNvPr id="114" name="Google Shape;114;p11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1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1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11"/>
          <p:cNvSpPr/>
          <p:nvPr/>
        </p:nvSpPr>
        <p:spPr>
          <a:xfrm>
            <a:off x="347200" y="2467213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1"/>
          <p:cNvSpPr/>
          <p:nvPr/>
        </p:nvSpPr>
        <p:spPr>
          <a:xfrm>
            <a:off x="765400" y="2467213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450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4" r:id="rId23"/>
    <p:sldLayoutId id="2147483675" r:id="rId24"/>
    <p:sldLayoutId id="2147483676" r:id="rId25"/>
    <p:sldLayoutId id="2147483678" r:id="rId26"/>
    <p:sldLayoutId id="2147483683" r:id="rId27"/>
    <p:sldLayoutId id="2147483684" r:id="rId28"/>
    <p:sldLayoutId id="2147483685" r:id="rId29"/>
    <p:sldLayoutId id="2147483686" r:id="rId30"/>
    <p:sldLayoutId id="2147483687" r:id="rId31"/>
    <p:sldLayoutId id="2147483688" r:id="rId32"/>
    <p:sldLayoutId id="2147483689" r:id="rId33"/>
    <p:sldLayoutId id="2147483690" r:id="rId34"/>
    <p:sldLayoutId id="2147483691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emf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14.e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3" Type="http://schemas.openxmlformats.org/officeDocument/2006/relationships/image" Target="../media/image15.emf"/><Relationship Id="rId7" Type="http://schemas.openxmlformats.org/officeDocument/2006/relationships/image" Target="../media/image19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.emf"/><Relationship Id="rId5" Type="http://schemas.openxmlformats.org/officeDocument/2006/relationships/image" Target="../media/image17.emf"/><Relationship Id="rId4" Type="http://schemas.openxmlformats.org/officeDocument/2006/relationships/image" Target="../media/image16.emf"/><Relationship Id="rId9" Type="http://schemas.openxmlformats.org/officeDocument/2006/relationships/image" Target="../media/image21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7" Type="http://schemas.openxmlformats.org/officeDocument/2006/relationships/image" Target="../media/image25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4.emf"/><Relationship Id="rId5" Type="http://schemas.openxmlformats.org/officeDocument/2006/relationships/image" Target="../media/image23.emf"/><Relationship Id="rId4" Type="http://schemas.openxmlformats.org/officeDocument/2006/relationships/image" Target="../media/image8.emf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37"/>
          <p:cNvSpPr txBox="1">
            <a:spLocks noGrp="1"/>
          </p:cNvSpPr>
          <p:nvPr>
            <p:ph type="ctrTitle"/>
          </p:nvPr>
        </p:nvSpPr>
        <p:spPr>
          <a:xfrm>
            <a:off x="906798" y="2116714"/>
            <a:ext cx="7703400" cy="11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sz="11500" dirty="0">
                <a:solidFill>
                  <a:srgbClr val="A966A6"/>
                </a:solidFill>
              </a:rPr>
              <a:t>C</a:t>
            </a:r>
            <a:r>
              <a:rPr lang="es-PE" sz="11500" dirty="0">
                <a:solidFill>
                  <a:srgbClr val="F7C42B"/>
                </a:solidFill>
              </a:rPr>
              <a:t>R</a:t>
            </a:r>
            <a:r>
              <a:rPr lang="es-PE" sz="11500" dirty="0">
                <a:solidFill>
                  <a:srgbClr val="E6214E"/>
                </a:solidFill>
              </a:rPr>
              <a:t>A</a:t>
            </a:r>
            <a:r>
              <a:rPr lang="es-PE" sz="11500" dirty="0">
                <a:solidFill>
                  <a:srgbClr val="45A8DE"/>
                </a:solidFill>
              </a:rPr>
              <a:t>Y</a:t>
            </a:r>
            <a:r>
              <a:rPr lang="es-PE" sz="11500" dirty="0">
                <a:solidFill>
                  <a:srgbClr val="009648"/>
                </a:solidFill>
              </a:rPr>
              <a:t>O</a:t>
            </a:r>
            <a:r>
              <a:rPr lang="es-PE" sz="11500" dirty="0">
                <a:solidFill>
                  <a:srgbClr val="F7C42B"/>
                </a:solidFill>
              </a:rPr>
              <a:t>N</a:t>
            </a:r>
            <a:r>
              <a:rPr lang="es-PE" sz="11500" dirty="0">
                <a:solidFill>
                  <a:srgbClr val="0EAAA3"/>
                </a:solidFill>
              </a:rPr>
              <a:t>S</a:t>
            </a:r>
            <a:endParaRPr sz="11500" dirty="0">
              <a:solidFill>
                <a:srgbClr val="0EAAA3"/>
              </a:solidFill>
            </a:endParaRPr>
          </a:p>
        </p:txBody>
      </p:sp>
      <p:sp>
        <p:nvSpPr>
          <p:cNvPr id="353" name="Google Shape;353;p37"/>
          <p:cNvSpPr txBox="1">
            <a:spLocks noGrp="1"/>
          </p:cNvSpPr>
          <p:nvPr>
            <p:ph type="subTitle" idx="1"/>
          </p:nvPr>
        </p:nvSpPr>
        <p:spPr>
          <a:xfrm>
            <a:off x="906798" y="3554197"/>
            <a:ext cx="7642200" cy="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" sz="3200" b="1" dirty="0">
                <a:solidFill>
                  <a:schemeClr val="bg1">
                    <a:lumMod val="65000"/>
                  </a:schemeClr>
                </a:solidFill>
              </a:rPr>
              <a:t>Free Template</a:t>
            </a:r>
            <a:endParaRPr sz="3200" b="1" dirty="0">
              <a:solidFill>
                <a:schemeClr val="bg1">
                  <a:lumMod val="65000"/>
                </a:schemeClr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200" b="1" dirty="0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56" name="Grupo 55">
            <a:extLst>
              <a:ext uri="{FF2B5EF4-FFF2-40B4-BE49-F238E27FC236}">
                <a16:creationId xmlns:a16="http://schemas.microsoft.com/office/drawing/2014/main" id="{D51FBA77-3825-4F42-A69D-1BCF536B9B51}"/>
              </a:ext>
            </a:extLst>
          </p:cNvPr>
          <p:cNvGrpSpPr/>
          <p:nvPr/>
        </p:nvGrpSpPr>
        <p:grpSpPr>
          <a:xfrm rot="10800000" flipH="1">
            <a:off x="94197" y="143815"/>
            <a:ext cx="1209990" cy="985923"/>
            <a:chOff x="104350" y="3141980"/>
            <a:chExt cx="1194476" cy="973282"/>
          </a:xfrm>
        </p:grpSpPr>
        <p:sp>
          <p:nvSpPr>
            <p:cNvPr id="57" name="Google Shape;20;p2">
              <a:extLst>
                <a:ext uri="{FF2B5EF4-FFF2-40B4-BE49-F238E27FC236}">
                  <a16:creationId xmlns:a16="http://schemas.microsoft.com/office/drawing/2014/main" id="{6BDC854B-46AE-441E-AC4B-58A4AE1551DB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2;p2">
              <a:extLst>
                <a:ext uri="{FF2B5EF4-FFF2-40B4-BE49-F238E27FC236}">
                  <a16:creationId xmlns:a16="http://schemas.microsoft.com/office/drawing/2014/main" id="{14B9F3DF-836A-468C-9340-64EA619D01EC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;p2">
              <a:extLst>
                <a:ext uri="{FF2B5EF4-FFF2-40B4-BE49-F238E27FC236}">
                  <a16:creationId xmlns:a16="http://schemas.microsoft.com/office/drawing/2014/main" id="{B295DED6-018F-46C5-B5E8-0CDBE7BC53C7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2;p2">
              <a:extLst>
                <a:ext uri="{FF2B5EF4-FFF2-40B4-BE49-F238E27FC236}">
                  <a16:creationId xmlns:a16="http://schemas.microsoft.com/office/drawing/2014/main" id="{E3C19C0E-CB6A-4C9E-9082-81C7D8659C63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;p2">
              <a:extLst>
                <a:ext uri="{FF2B5EF4-FFF2-40B4-BE49-F238E27FC236}">
                  <a16:creationId xmlns:a16="http://schemas.microsoft.com/office/drawing/2014/main" id="{E840C1EC-81DA-48F9-B672-1FCB09BF3D8D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2;p2">
              <a:extLst>
                <a:ext uri="{FF2B5EF4-FFF2-40B4-BE49-F238E27FC236}">
                  <a16:creationId xmlns:a16="http://schemas.microsoft.com/office/drawing/2014/main" id="{2CD4EA99-BF96-42AD-BA26-DF2F8C968CA4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rupo 81">
            <a:extLst>
              <a:ext uri="{FF2B5EF4-FFF2-40B4-BE49-F238E27FC236}">
                <a16:creationId xmlns:a16="http://schemas.microsoft.com/office/drawing/2014/main" id="{DF51F0CA-3CD7-4FD6-9D5E-D8C71C2B44BC}"/>
              </a:ext>
            </a:extLst>
          </p:cNvPr>
          <p:cNvGrpSpPr/>
          <p:nvPr/>
        </p:nvGrpSpPr>
        <p:grpSpPr>
          <a:xfrm rot="10800000">
            <a:off x="7944212" y="212976"/>
            <a:ext cx="1194476" cy="973282"/>
            <a:chOff x="104350" y="3141980"/>
            <a:chExt cx="1194476" cy="973282"/>
          </a:xfrm>
        </p:grpSpPr>
        <p:sp>
          <p:nvSpPr>
            <p:cNvPr id="83" name="Google Shape;20;p2">
              <a:extLst>
                <a:ext uri="{FF2B5EF4-FFF2-40B4-BE49-F238E27FC236}">
                  <a16:creationId xmlns:a16="http://schemas.microsoft.com/office/drawing/2014/main" id="{1AAE1F17-F9FD-4AAF-844D-4E7D0598E6CB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2;p2">
              <a:extLst>
                <a:ext uri="{FF2B5EF4-FFF2-40B4-BE49-F238E27FC236}">
                  <a16:creationId xmlns:a16="http://schemas.microsoft.com/office/drawing/2014/main" id="{C49C8BAE-2227-4713-AACA-0AB28B69A9F0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;p2">
              <a:extLst>
                <a:ext uri="{FF2B5EF4-FFF2-40B4-BE49-F238E27FC236}">
                  <a16:creationId xmlns:a16="http://schemas.microsoft.com/office/drawing/2014/main" id="{6BE77CF0-3B26-45CD-8C74-F66127C4804F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2;p2">
              <a:extLst>
                <a:ext uri="{FF2B5EF4-FFF2-40B4-BE49-F238E27FC236}">
                  <a16:creationId xmlns:a16="http://schemas.microsoft.com/office/drawing/2014/main" id="{87BB8175-3521-4F8B-9B29-E9A7871BD6F3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;p2">
              <a:extLst>
                <a:ext uri="{FF2B5EF4-FFF2-40B4-BE49-F238E27FC236}">
                  <a16:creationId xmlns:a16="http://schemas.microsoft.com/office/drawing/2014/main" id="{1C2A15EF-CD81-4FEB-9AC1-6EFF3D1FEF3F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2;p2">
              <a:extLst>
                <a:ext uri="{FF2B5EF4-FFF2-40B4-BE49-F238E27FC236}">
                  <a16:creationId xmlns:a16="http://schemas.microsoft.com/office/drawing/2014/main" id="{97CD049D-4757-4C83-831A-631591ED61A1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rupo 432">
            <a:extLst>
              <a:ext uri="{FF2B5EF4-FFF2-40B4-BE49-F238E27FC236}">
                <a16:creationId xmlns:a16="http://schemas.microsoft.com/office/drawing/2014/main" id="{D569B31F-5B35-1541-1C93-A30CFB58B46A}"/>
              </a:ext>
            </a:extLst>
          </p:cNvPr>
          <p:cNvGrpSpPr/>
          <p:nvPr/>
        </p:nvGrpSpPr>
        <p:grpSpPr>
          <a:xfrm rot="2626380">
            <a:off x="3857625" y="725488"/>
            <a:ext cx="1533526" cy="1385888"/>
            <a:chOff x="3857625" y="725488"/>
            <a:chExt cx="1533526" cy="1385888"/>
          </a:xfrm>
        </p:grpSpPr>
        <p:sp>
          <p:nvSpPr>
            <p:cNvPr id="334" name="Freeform 105">
              <a:extLst>
                <a:ext uri="{FF2B5EF4-FFF2-40B4-BE49-F238E27FC236}">
                  <a16:creationId xmlns:a16="http://schemas.microsoft.com/office/drawing/2014/main" id="{9AC9D674-BCB8-438A-7C86-E88FCEEA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725" y="847725"/>
              <a:ext cx="207963" cy="1223963"/>
            </a:xfrm>
            <a:custGeom>
              <a:avLst/>
              <a:gdLst>
                <a:gd name="T0" fmla="*/ 44 w 47"/>
                <a:gd name="T1" fmla="*/ 344 h 344"/>
                <a:gd name="T2" fmla="*/ 26 w 47"/>
                <a:gd name="T3" fmla="*/ 343 h 344"/>
                <a:gd name="T4" fmla="*/ 0 w 47"/>
                <a:gd name="T5" fmla="*/ 318 h 344"/>
                <a:gd name="T6" fmla="*/ 0 w 47"/>
                <a:gd name="T7" fmla="*/ 25 h 344"/>
                <a:gd name="T8" fmla="*/ 8 w 47"/>
                <a:gd name="T9" fmla="*/ 0 h 344"/>
                <a:gd name="T10" fmla="*/ 20 w 47"/>
                <a:gd name="T11" fmla="*/ 32 h 344"/>
                <a:gd name="T12" fmla="*/ 23 w 47"/>
                <a:gd name="T13" fmla="*/ 67 h 344"/>
                <a:gd name="T14" fmla="*/ 21 w 47"/>
                <a:gd name="T15" fmla="*/ 78 h 344"/>
                <a:gd name="T16" fmla="*/ 20 w 47"/>
                <a:gd name="T17" fmla="*/ 111 h 344"/>
                <a:gd name="T18" fmla="*/ 18 w 47"/>
                <a:gd name="T19" fmla="*/ 203 h 344"/>
                <a:gd name="T20" fmla="*/ 16 w 47"/>
                <a:gd name="T21" fmla="*/ 237 h 344"/>
                <a:gd name="T22" fmla="*/ 25 w 47"/>
                <a:gd name="T23" fmla="*/ 288 h 344"/>
                <a:gd name="T24" fmla="*/ 20 w 47"/>
                <a:gd name="T25" fmla="*/ 303 h 344"/>
                <a:gd name="T26" fmla="*/ 20 w 47"/>
                <a:gd name="T27" fmla="*/ 305 h 344"/>
                <a:gd name="T28" fmla="*/ 22 w 47"/>
                <a:gd name="T29" fmla="*/ 322 h 344"/>
                <a:gd name="T30" fmla="*/ 31 w 47"/>
                <a:gd name="T31" fmla="*/ 320 h 344"/>
                <a:gd name="T32" fmla="*/ 27 w 47"/>
                <a:gd name="T33" fmla="*/ 302 h 344"/>
                <a:gd name="T34" fmla="*/ 40 w 47"/>
                <a:gd name="T35" fmla="*/ 244 h 344"/>
                <a:gd name="T36" fmla="*/ 45 w 47"/>
                <a:gd name="T37" fmla="*/ 245 h 344"/>
                <a:gd name="T38" fmla="*/ 44 w 47"/>
                <a:gd name="T39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344">
                  <a:moveTo>
                    <a:pt x="44" y="344"/>
                  </a:moveTo>
                  <a:cubicBezTo>
                    <a:pt x="38" y="344"/>
                    <a:pt x="32" y="343"/>
                    <a:pt x="26" y="343"/>
                  </a:cubicBezTo>
                  <a:cubicBezTo>
                    <a:pt x="0" y="343"/>
                    <a:pt x="0" y="343"/>
                    <a:pt x="0" y="318"/>
                  </a:cubicBezTo>
                  <a:cubicBezTo>
                    <a:pt x="0" y="220"/>
                    <a:pt x="0" y="123"/>
                    <a:pt x="0" y="25"/>
                  </a:cubicBezTo>
                  <a:cubicBezTo>
                    <a:pt x="3" y="17"/>
                    <a:pt x="6" y="9"/>
                    <a:pt x="8" y="0"/>
                  </a:cubicBezTo>
                  <a:cubicBezTo>
                    <a:pt x="23" y="7"/>
                    <a:pt x="22" y="24"/>
                    <a:pt x="20" y="32"/>
                  </a:cubicBezTo>
                  <a:cubicBezTo>
                    <a:pt x="16" y="45"/>
                    <a:pt x="18" y="56"/>
                    <a:pt x="23" y="67"/>
                  </a:cubicBezTo>
                  <a:cubicBezTo>
                    <a:pt x="25" y="71"/>
                    <a:pt x="23" y="75"/>
                    <a:pt x="21" y="78"/>
                  </a:cubicBezTo>
                  <a:cubicBezTo>
                    <a:pt x="12" y="89"/>
                    <a:pt x="25" y="100"/>
                    <a:pt x="20" y="111"/>
                  </a:cubicBezTo>
                  <a:cubicBezTo>
                    <a:pt x="16" y="141"/>
                    <a:pt x="19" y="172"/>
                    <a:pt x="18" y="203"/>
                  </a:cubicBezTo>
                  <a:cubicBezTo>
                    <a:pt x="18" y="214"/>
                    <a:pt x="18" y="225"/>
                    <a:pt x="16" y="237"/>
                  </a:cubicBezTo>
                  <a:cubicBezTo>
                    <a:pt x="25" y="253"/>
                    <a:pt x="19" y="271"/>
                    <a:pt x="25" y="288"/>
                  </a:cubicBezTo>
                  <a:cubicBezTo>
                    <a:pt x="27" y="294"/>
                    <a:pt x="23" y="298"/>
                    <a:pt x="20" y="303"/>
                  </a:cubicBezTo>
                  <a:cubicBezTo>
                    <a:pt x="20" y="306"/>
                    <a:pt x="20" y="302"/>
                    <a:pt x="20" y="305"/>
                  </a:cubicBezTo>
                  <a:cubicBezTo>
                    <a:pt x="18" y="311"/>
                    <a:pt x="15" y="318"/>
                    <a:pt x="22" y="322"/>
                  </a:cubicBezTo>
                  <a:cubicBezTo>
                    <a:pt x="25" y="324"/>
                    <a:pt x="28" y="322"/>
                    <a:pt x="31" y="320"/>
                  </a:cubicBezTo>
                  <a:cubicBezTo>
                    <a:pt x="38" y="312"/>
                    <a:pt x="33" y="307"/>
                    <a:pt x="27" y="302"/>
                  </a:cubicBezTo>
                  <a:cubicBezTo>
                    <a:pt x="34" y="283"/>
                    <a:pt x="19" y="260"/>
                    <a:pt x="40" y="244"/>
                  </a:cubicBezTo>
                  <a:cubicBezTo>
                    <a:pt x="42" y="243"/>
                    <a:pt x="43" y="243"/>
                    <a:pt x="45" y="245"/>
                  </a:cubicBezTo>
                  <a:cubicBezTo>
                    <a:pt x="46" y="278"/>
                    <a:pt x="47" y="311"/>
                    <a:pt x="44" y="344"/>
                  </a:cubicBezTo>
                  <a:close/>
                </a:path>
              </a:pathLst>
            </a:custGeom>
            <a:solidFill>
              <a:srgbClr val="433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106">
              <a:extLst>
                <a:ext uri="{FF2B5EF4-FFF2-40B4-BE49-F238E27FC236}">
                  <a16:creationId xmlns:a16="http://schemas.microsoft.com/office/drawing/2014/main" id="{BAA1F6A5-92C7-9B8C-BACF-069AD724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1203325"/>
              <a:ext cx="123825" cy="873125"/>
            </a:xfrm>
            <a:custGeom>
              <a:avLst/>
              <a:gdLst>
                <a:gd name="T0" fmla="*/ 4 w 28"/>
                <a:gd name="T1" fmla="*/ 242 h 245"/>
                <a:gd name="T2" fmla="*/ 2 w 28"/>
                <a:gd name="T3" fmla="*/ 129 h 245"/>
                <a:gd name="T4" fmla="*/ 3 w 28"/>
                <a:gd name="T5" fmla="*/ 9 h 245"/>
                <a:gd name="T6" fmla="*/ 21 w 28"/>
                <a:gd name="T7" fmla="*/ 5 h 245"/>
                <a:gd name="T8" fmla="*/ 21 w 28"/>
                <a:gd name="T9" fmla="*/ 151 h 245"/>
                <a:gd name="T10" fmla="*/ 20 w 28"/>
                <a:gd name="T11" fmla="*/ 174 h 245"/>
                <a:gd name="T12" fmla="*/ 15 w 28"/>
                <a:gd name="T13" fmla="*/ 183 h 245"/>
                <a:gd name="T14" fmla="*/ 15 w 28"/>
                <a:gd name="T15" fmla="*/ 203 h 245"/>
                <a:gd name="T16" fmla="*/ 16 w 28"/>
                <a:gd name="T17" fmla="*/ 224 h 245"/>
                <a:gd name="T18" fmla="*/ 22 w 28"/>
                <a:gd name="T19" fmla="*/ 241 h 245"/>
                <a:gd name="T20" fmla="*/ 4 w 28"/>
                <a:gd name="T21" fmla="*/ 2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45">
                  <a:moveTo>
                    <a:pt x="4" y="242"/>
                  </a:moveTo>
                  <a:cubicBezTo>
                    <a:pt x="0" y="204"/>
                    <a:pt x="2" y="166"/>
                    <a:pt x="2" y="129"/>
                  </a:cubicBezTo>
                  <a:cubicBezTo>
                    <a:pt x="2" y="89"/>
                    <a:pt x="3" y="49"/>
                    <a:pt x="3" y="9"/>
                  </a:cubicBezTo>
                  <a:cubicBezTo>
                    <a:pt x="7" y="1"/>
                    <a:pt x="13" y="0"/>
                    <a:pt x="21" y="5"/>
                  </a:cubicBezTo>
                  <a:cubicBezTo>
                    <a:pt x="17" y="54"/>
                    <a:pt x="15" y="103"/>
                    <a:pt x="21" y="151"/>
                  </a:cubicBezTo>
                  <a:cubicBezTo>
                    <a:pt x="24" y="159"/>
                    <a:pt x="28" y="166"/>
                    <a:pt x="20" y="174"/>
                  </a:cubicBezTo>
                  <a:cubicBezTo>
                    <a:pt x="18" y="176"/>
                    <a:pt x="16" y="179"/>
                    <a:pt x="15" y="183"/>
                  </a:cubicBezTo>
                  <a:cubicBezTo>
                    <a:pt x="12" y="189"/>
                    <a:pt x="15" y="196"/>
                    <a:pt x="15" y="203"/>
                  </a:cubicBezTo>
                  <a:cubicBezTo>
                    <a:pt x="14" y="210"/>
                    <a:pt x="12" y="217"/>
                    <a:pt x="16" y="224"/>
                  </a:cubicBezTo>
                  <a:cubicBezTo>
                    <a:pt x="19" y="229"/>
                    <a:pt x="27" y="235"/>
                    <a:pt x="22" y="241"/>
                  </a:cubicBezTo>
                  <a:cubicBezTo>
                    <a:pt x="18" y="245"/>
                    <a:pt x="10" y="243"/>
                    <a:pt x="4" y="242"/>
                  </a:cubicBezTo>
                  <a:close/>
                </a:path>
              </a:pathLst>
            </a:custGeom>
            <a:solidFill>
              <a:srgbClr val="682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107">
              <a:extLst>
                <a:ext uri="{FF2B5EF4-FFF2-40B4-BE49-F238E27FC236}">
                  <a16:creationId xmlns:a16="http://schemas.microsoft.com/office/drawing/2014/main" id="{CFA17546-618A-47D1-35BA-705D68367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738" y="739775"/>
              <a:ext cx="211138" cy="314325"/>
            </a:xfrm>
            <a:custGeom>
              <a:avLst/>
              <a:gdLst>
                <a:gd name="T0" fmla="*/ 33 w 48"/>
                <a:gd name="T1" fmla="*/ 3 h 88"/>
                <a:gd name="T2" fmla="*/ 41 w 48"/>
                <a:gd name="T3" fmla="*/ 38 h 88"/>
                <a:gd name="T4" fmla="*/ 45 w 48"/>
                <a:gd name="T5" fmla="*/ 55 h 88"/>
                <a:gd name="T6" fmla="*/ 45 w 48"/>
                <a:gd name="T7" fmla="*/ 66 h 88"/>
                <a:gd name="T8" fmla="*/ 12 w 48"/>
                <a:gd name="T9" fmla="*/ 88 h 88"/>
                <a:gd name="T10" fmla="*/ 9 w 48"/>
                <a:gd name="T11" fmla="*/ 35 h 88"/>
                <a:gd name="T12" fmla="*/ 32 w 48"/>
                <a:gd name="T13" fmla="*/ 0 h 88"/>
                <a:gd name="T14" fmla="*/ 33 w 48"/>
                <a:gd name="T15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88">
                  <a:moveTo>
                    <a:pt x="33" y="3"/>
                  </a:moveTo>
                  <a:cubicBezTo>
                    <a:pt x="36" y="15"/>
                    <a:pt x="38" y="27"/>
                    <a:pt x="41" y="38"/>
                  </a:cubicBezTo>
                  <a:cubicBezTo>
                    <a:pt x="44" y="44"/>
                    <a:pt x="42" y="50"/>
                    <a:pt x="45" y="55"/>
                  </a:cubicBezTo>
                  <a:cubicBezTo>
                    <a:pt x="47" y="59"/>
                    <a:pt x="48" y="65"/>
                    <a:pt x="45" y="66"/>
                  </a:cubicBezTo>
                  <a:cubicBezTo>
                    <a:pt x="33" y="71"/>
                    <a:pt x="27" y="86"/>
                    <a:pt x="12" y="88"/>
                  </a:cubicBezTo>
                  <a:cubicBezTo>
                    <a:pt x="0" y="71"/>
                    <a:pt x="10" y="53"/>
                    <a:pt x="9" y="35"/>
                  </a:cubicBezTo>
                  <a:cubicBezTo>
                    <a:pt x="15" y="22"/>
                    <a:pt x="6" y="0"/>
                    <a:pt x="32" y="0"/>
                  </a:cubicBezTo>
                  <a:cubicBezTo>
                    <a:pt x="32" y="1"/>
                    <a:pt x="32" y="2"/>
                    <a:pt x="33" y="3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108">
              <a:extLst>
                <a:ext uri="{FF2B5EF4-FFF2-40B4-BE49-F238E27FC236}">
                  <a16:creationId xmlns:a16="http://schemas.microsoft.com/office/drawing/2014/main" id="{1FA3271F-2BFE-899E-28BE-E8C72220A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563" y="736600"/>
              <a:ext cx="217488" cy="338138"/>
            </a:xfrm>
            <a:custGeom>
              <a:avLst/>
              <a:gdLst>
                <a:gd name="T0" fmla="*/ 40 w 49"/>
                <a:gd name="T1" fmla="*/ 32 h 95"/>
                <a:gd name="T2" fmla="*/ 46 w 49"/>
                <a:gd name="T3" fmla="*/ 68 h 95"/>
                <a:gd name="T4" fmla="*/ 15 w 49"/>
                <a:gd name="T5" fmla="*/ 92 h 95"/>
                <a:gd name="T6" fmla="*/ 5 w 49"/>
                <a:gd name="T7" fmla="*/ 78 h 95"/>
                <a:gd name="T8" fmla="*/ 12 w 49"/>
                <a:gd name="T9" fmla="*/ 24 h 95"/>
                <a:gd name="T10" fmla="*/ 12 w 49"/>
                <a:gd name="T11" fmla="*/ 20 h 95"/>
                <a:gd name="T12" fmla="*/ 24 w 49"/>
                <a:gd name="T13" fmla="*/ 1 h 95"/>
                <a:gd name="T14" fmla="*/ 35 w 49"/>
                <a:gd name="T15" fmla="*/ 21 h 95"/>
                <a:gd name="T16" fmla="*/ 40 w 49"/>
                <a:gd name="T1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95">
                  <a:moveTo>
                    <a:pt x="40" y="32"/>
                  </a:moveTo>
                  <a:cubicBezTo>
                    <a:pt x="39" y="44"/>
                    <a:pt x="49" y="55"/>
                    <a:pt x="46" y="68"/>
                  </a:cubicBezTo>
                  <a:cubicBezTo>
                    <a:pt x="34" y="74"/>
                    <a:pt x="18" y="75"/>
                    <a:pt x="15" y="92"/>
                  </a:cubicBezTo>
                  <a:cubicBezTo>
                    <a:pt x="0" y="95"/>
                    <a:pt x="5" y="84"/>
                    <a:pt x="5" y="78"/>
                  </a:cubicBezTo>
                  <a:cubicBezTo>
                    <a:pt x="5" y="60"/>
                    <a:pt x="12" y="43"/>
                    <a:pt x="12" y="24"/>
                  </a:cubicBezTo>
                  <a:cubicBezTo>
                    <a:pt x="12" y="23"/>
                    <a:pt x="11" y="21"/>
                    <a:pt x="12" y="20"/>
                  </a:cubicBezTo>
                  <a:cubicBezTo>
                    <a:pt x="16" y="14"/>
                    <a:pt x="12" y="0"/>
                    <a:pt x="24" y="1"/>
                  </a:cubicBezTo>
                  <a:cubicBezTo>
                    <a:pt x="36" y="1"/>
                    <a:pt x="32" y="14"/>
                    <a:pt x="35" y="21"/>
                  </a:cubicBezTo>
                  <a:cubicBezTo>
                    <a:pt x="36" y="25"/>
                    <a:pt x="38" y="28"/>
                    <a:pt x="40" y="32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109">
              <a:extLst>
                <a:ext uri="{FF2B5EF4-FFF2-40B4-BE49-F238E27FC236}">
                  <a16:creationId xmlns:a16="http://schemas.microsoft.com/office/drawing/2014/main" id="{D2EF5A14-EDAD-4486-417E-853A80B41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550" y="733425"/>
              <a:ext cx="155575" cy="320675"/>
            </a:xfrm>
            <a:custGeom>
              <a:avLst/>
              <a:gdLst>
                <a:gd name="T0" fmla="*/ 6 w 35"/>
                <a:gd name="T1" fmla="*/ 33 h 90"/>
                <a:gd name="T2" fmla="*/ 5 w 35"/>
                <a:gd name="T3" fmla="*/ 29 h 90"/>
                <a:gd name="T4" fmla="*/ 6 w 35"/>
                <a:gd name="T5" fmla="*/ 26 h 90"/>
                <a:gd name="T6" fmla="*/ 8 w 35"/>
                <a:gd name="T7" fmla="*/ 16 h 90"/>
                <a:gd name="T8" fmla="*/ 22 w 35"/>
                <a:gd name="T9" fmla="*/ 0 h 90"/>
                <a:gd name="T10" fmla="*/ 32 w 35"/>
                <a:gd name="T11" fmla="*/ 16 h 90"/>
                <a:gd name="T12" fmla="*/ 33 w 35"/>
                <a:gd name="T13" fmla="*/ 21 h 90"/>
                <a:gd name="T14" fmla="*/ 33 w 35"/>
                <a:gd name="T15" fmla="*/ 21 h 90"/>
                <a:gd name="T16" fmla="*/ 33 w 35"/>
                <a:gd name="T17" fmla="*/ 29 h 90"/>
                <a:gd name="T18" fmla="*/ 34 w 35"/>
                <a:gd name="T19" fmla="*/ 74 h 90"/>
                <a:gd name="T20" fmla="*/ 15 w 35"/>
                <a:gd name="T21" fmla="*/ 88 h 90"/>
                <a:gd name="T22" fmla="*/ 1 w 35"/>
                <a:gd name="T23" fmla="*/ 72 h 90"/>
                <a:gd name="T24" fmla="*/ 6 w 35"/>
                <a:gd name="T25" fmla="*/ 3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0">
                  <a:moveTo>
                    <a:pt x="6" y="33"/>
                  </a:moveTo>
                  <a:cubicBezTo>
                    <a:pt x="6" y="32"/>
                    <a:pt x="6" y="30"/>
                    <a:pt x="5" y="29"/>
                  </a:cubicBezTo>
                  <a:cubicBezTo>
                    <a:pt x="6" y="28"/>
                    <a:pt x="6" y="27"/>
                    <a:pt x="6" y="26"/>
                  </a:cubicBezTo>
                  <a:cubicBezTo>
                    <a:pt x="8" y="23"/>
                    <a:pt x="8" y="19"/>
                    <a:pt x="8" y="16"/>
                  </a:cubicBezTo>
                  <a:cubicBezTo>
                    <a:pt x="7" y="6"/>
                    <a:pt x="13" y="1"/>
                    <a:pt x="22" y="0"/>
                  </a:cubicBezTo>
                  <a:cubicBezTo>
                    <a:pt x="32" y="0"/>
                    <a:pt x="32" y="8"/>
                    <a:pt x="32" y="16"/>
                  </a:cubicBezTo>
                  <a:cubicBezTo>
                    <a:pt x="32" y="18"/>
                    <a:pt x="32" y="20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4"/>
                    <a:pt x="33" y="26"/>
                    <a:pt x="33" y="29"/>
                  </a:cubicBezTo>
                  <a:cubicBezTo>
                    <a:pt x="27" y="44"/>
                    <a:pt x="35" y="59"/>
                    <a:pt x="34" y="74"/>
                  </a:cubicBezTo>
                  <a:cubicBezTo>
                    <a:pt x="29" y="81"/>
                    <a:pt x="25" y="90"/>
                    <a:pt x="15" y="88"/>
                  </a:cubicBezTo>
                  <a:cubicBezTo>
                    <a:pt x="6" y="87"/>
                    <a:pt x="0" y="82"/>
                    <a:pt x="1" y="72"/>
                  </a:cubicBezTo>
                  <a:cubicBezTo>
                    <a:pt x="5" y="59"/>
                    <a:pt x="7" y="47"/>
                    <a:pt x="6" y="33"/>
                  </a:cubicBezTo>
                  <a:close/>
                </a:path>
              </a:pathLst>
            </a:custGeom>
            <a:solidFill>
              <a:srgbClr val="EF9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110">
              <a:extLst>
                <a:ext uri="{FF2B5EF4-FFF2-40B4-BE49-F238E27FC236}">
                  <a16:creationId xmlns:a16="http://schemas.microsoft.com/office/drawing/2014/main" id="{945EDA85-8B8B-87FA-E4E8-09B424527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776288"/>
              <a:ext cx="165100" cy="415925"/>
            </a:xfrm>
            <a:custGeom>
              <a:avLst/>
              <a:gdLst>
                <a:gd name="T0" fmla="*/ 10 w 37"/>
                <a:gd name="T1" fmla="*/ 97 h 117"/>
                <a:gd name="T2" fmla="*/ 12 w 37"/>
                <a:gd name="T3" fmla="*/ 87 h 117"/>
                <a:gd name="T4" fmla="*/ 9 w 37"/>
                <a:gd name="T5" fmla="*/ 52 h 117"/>
                <a:gd name="T6" fmla="*/ 1 w 37"/>
                <a:gd name="T7" fmla="*/ 20 h 117"/>
                <a:gd name="T8" fmla="*/ 6 w 37"/>
                <a:gd name="T9" fmla="*/ 13 h 117"/>
                <a:gd name="T10" fmla="*/ 14 w 37"/>
                <a:gd name="T11" fmla="*/ 1 h 117"/>
                <a:gd name="T12" fmla="*/ 18 w 37"/>
                <a:gd name="T13" fmla="*/ 22 h 117"/>
                <a:gd name="T14" fmla="*/ 27 w 37"/>
                <a:gd name="T15" fmla="*/ 44 h 117"/>
                <a:gd name="T16" fmla="*/ 28 w 37"/>
                <a:gd name="T17" fmla="*/ 56 h 117"/>
                <a:gd name="T18" fmla="*/ 16 w 37"/>
                <a:gd name="T19" fmla="*/ 70 h 117"/>
                <a:gd name="T20" fmla="*/ 32 w 37"/>
                <a:gd name="T21" fmla="*/ 60 h 117"/>
                <a:gd name="T22" fmla="*/ 35 w 37"/>
                <a:gd name="T23" fmla="*/ 70 h 117"/>
                <a:gd name="T24" fmla="*/ 35 w 37"/>
                <a:gd name="T25" fmla="*/ 104 h 117"/>
                <a:gd name="T26" fmla="*/ 27 w 37"/>
                <a:gd name="T27" fmla="*/ 116 h 117"/>
                <a:gd name="T28" fmla="*/ 10 w 37"/>
                <a:gd name="T29" fmla="*/ 9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117">
                  <a:moveTo>
                    <a:pt x="10" y="97"/>
                  </a:moveTo>
                  <a:cubicBezTo>
                    <a:pt x="13" y="94"/>
                    <a:pt x="14" y="90"/>
                    <a:pt x="12" y="87"/>
                  </a:cubicBezTo>
                  <a:cubicBezTo>
                    <a:pt x="5" y="76"/>
                    <a:pt x="0" y="67"/>
                    <a:pt x="9" y="52"/>
                  </a:cubicBezTo>
                  <a:cubicBezTo>
                    <a:pt x="12" y="47"/>
                    <a:pt x="9" y="30"/>
                    <a:pt x="1" y="20"/>
                  </a:cubicBezTo>
                  <a:cubicBezTo>
                    <a:pt x="2" y="17"/>
                    <a:pt x="2" y="14"/>
                    <a:pt x="6" y="13"/>
                  </a:cubicBezTo>
                  <a:cubicBezTo>
                    <a:pt x="10" y="10"/>
                    <a:pt x="3" y="0"/>
                    <a:pt x="14" y="1"/>
                  </a:cubicBezTo>
                  <a:cubicBezTo>
                    <a:pt x="19" y="7"/>
                    <a:pt x="19" y="14"/>
                    <a:pt x="18" y="22"/>
                  </a:cubicBezTo>
                  <a:cubicBezTo>
                    <a:pt x="17" y="31"/>
                    <a:pt x="20" y="38"/>
                    <a:pt x="27" y="44"/>
                  </a:cubicBezTo>
                  <a:cubicBezTo>
                    <a:pt x="29" y="48"/>
                    <a:pt x="29" y="52"/>
                    <a:pt x="28" y="56"/>
                  </a:cubicBezTo>
                  <a:cubicBezTo>
                    <a:pt x="26" y="61"/>
                    <a:pt x="18" y="62"/>
                    <a:pt x="16" y="70"/>
                  </a:cubicBezTo>
                  <a:cubicBezTo>
                    <a:pt x="24" y="70"/>
                    <a:pt x="25" y="60"/>
                    <a:pt x="32" y="60"/>
                  </a:cubicBezTo>
                  <a:cubicBezTo>
                    <a:pt x="36" y="62"/>
                    <a:pt x="35" y="67"/>
                    <a:pt x="35" y="70"/>
                  </a:cubicBezTo>
                  <a:cubicBezTo>
                    <a:pt x="35" y="81"/>
                    <a:pt x="29" y="92"/>
                    <a:pt x="35" y="104"/>
                  </a:cubicBezTo>
                  <a:cubicBezTo>
                    <a:pt x="37" y="109"/>
                    <a:pt x="33" y="114"/>
                    <a:pt x="27" y="116"/>
                  </a:cubicBezTo>
                  <a:cubicBezTo>
                    <a:pt x="13" y="117"/>
                    <a:pt x="4" y="114"/>
                    <a:pt x="10" y="97"/>
                  </a:cubicBezTo>
                  <a:close/>
                </a:path>
              </a:pathLst>
            </a:custGeom>
            <a:solidFill>
              <a:srgbClr val="664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111">
              <a:extLst>
                <a:ext uri="{FF2B5EF4-FFF2-40B4-BE49-F238E27FC236}">
                  <a16:creationId xmlns:a16="http://schemas.microsoft.com/office/drawing/2014/main" id="{5C71D8D1-9A4B-89CD-1B4E-63DCBAD0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754063"/>
              <a:ext cx="173038" cy="206375"/>
            </a:xfrm>
            <a:custGeom>
              <a:avLst/>
              <a:gdLst>
                <a:gd name="T0" fmla="*/ 3 w 39"/>
                <a:gd name="T1" fmla="*/ 31 h 58"/>
                <a:gd name="T2" fmla="*/ 14 w 39"/>
                <a:gd name="T3" fmla="*/ 1 h 58"/>
                <a:gd name="T4" fmla="*/ 31 w 39"/>
                <a:gd name="T5" fmla="*/ 31 h 58"/>
                <a:gd name="T6" fmla="*/ 26 w 39"/>
                <a:gd name="T7" fmla="*/ 54 h 58"/>
                <a:gd name="T8" fmla="*/ 1 w 39"/>
                <a:gd name="T9" fmla="*/ 47 h 58"/>
                <a:gd name="T10" fmla="*/ 3 w 39"/>
                <a:gd name="T1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8">
                  <a:moveTo>
                    <a:pt x="3" y="31"/>
                  </a:moveTo>
                  <a:cubicBezTo>
                    <a:pt x="4" y="19"/>
                    <a:pt x="1" y="2"/>
                    <a:pt x="14" y="1"/>
                  </a:cubicBezTo>
                  <a:cubicBezTo>
                    <a:pt x="31" y="0"/>
                    <a:pt x="26" y="21"/>
                    <a:pt x="31" y="31"/>
                  </a:cubicBezTo>
                  <a:cubicBezTo>
                    <a:pt x="26" y="38"/>
                    <a:pt x="39" y="49"/>
                    <a:pt x="26" y="54"/>
                  </a:cubicBezTo>
                  <a:cubicBezTo>
                    <a:pt x="17" y="58"/>
                    <a:pt x="8" y="56"/>
                    <a:pt x="1" y="47"/>
                  </a:cubicBezTo>
                  <a:cubicBezTo>
                    <a:pt x="0" y="41"/>
                    <a:pt x="1" y="36"/>
                    <a:pt x="3" y="31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112">
              <a:extLst>
                <a:ext uri="{FF2B5EF4-FFF2-40B4-BE49-F238E27FC236}">
                  <a16:creationId xmlns:a16="http://schemas.microsoft.com/office/drawing/2014/main" id="{B5B72B80-FB2C-2666-339F-4E5355B7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325" y="1911350"/>
              <a:ext cx="198438" cy="174625"/>
            </a:xfrm>
            <a:custGeom>
              <a:avLst/>
              <a:gdLst>
                <a:gd name="T0" fmla="*/ 2 w 45"/>
                <a:gd name="T1" fmla="*/ 43 h 49"/>
                <a:gd name="T2" fmla="*/ 19 w 45"/>
                <a:gd name="T3" fmla="*/ 40 h 49"/>
                <a:gd name="T4" fmla="*/ 10 w 45"/>
                <a:gd name="T5" fmla="*/ 2 h 49"/>
                <a:gd name="T6" fmla="*/ 18 w 45"/>
                <a:gd name="T7" fmla="*/ 1 h 49"/>
                <a:gd name="T8" fmla="*/ 45 w 45"/>
                <a:gd name="T9" fmla="*/ 26 h 49"/>
                <a:gd name="T10" fmla="*/ 45 w 45"/>
                <a:gd name="T11" fmla="*/ 45 h 49"/>
                <a:gd name="T12" fmla="*/ 34 w 45"/>
                <a:gd name="T13" fmla="*/ 46 h 49"/>
                <a:gd name="T14" fmla="*/ 26 w 45"/>
                <a:gd name="T15" fmla="*/ 46 h 49"/>
                <a:gd name="T16" fmla="*/ 2 w 45"/>
                <a:gd name="T17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2" y="43"/>
                  </a:moveTo>
                  <a:cubicBezTo>
                    <a:pt x="7" y="42"/>
                    <a:pt x="12" y="41"/>
                    <a:pt x="19" y="40"/>
                  </a:cubicBezTo>
                  <a:cubicBezTo>
                    <a:pt x="9" y="29"/>
                    <a:pt x="0" y="17"/>
                    <a:pt x="10" y="2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19" y="18"/>
                    <a:pt x="33" y="21"/>
                    <a:pt x="45" y="26"/>
                  </a:cubicBezTo>
                  <a:cubicBezTo>
                    <a:pt x="45" y="33"/>
                    <a:pt x="45" y="39"/>
                    <a:pt x="45" y="45"/>
                  </a:cubicBezTo>
                  <a:cubicBezTo>
                    <a:pt x="41" y="49"/>
                    <a:pt x="38" y="49"/>
                    <a:pt x="34" y="46"/>
                  </a:cubicBezTo>
                  <a:cubicBezTo>
                    <a:pt x="31" y="46"/>
                    <a:pt x="28" y="46"/>
                    <a:pt x="26" y="46"/>
                  </a:cubicBezTo>
                  <a:cubicBezTo>
                    <a:pt x="18" y="43"/>
                    <a:pt x="9" y="48"/>
                    <a:pt x="2" y="43"/>
                  </a:cubicBezTo>
                  <a:close/>
                </a:path>
              </a:pathLst>
            </a:custGeom>
            <a:solidFill>
              <a:srgbClr val="A43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113">
              <a:extLst>
                <a:ext uri="{FF2B5EF4-FFF2-40B4-BE49-F238E27FC236}">
                  <a16:creationId xmlns:a16="http://schemas.microsoft.com/office/drawing/2014/main" id="{F51E05BA-48FE-E4D3-20B1-E2CD5BFA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5" y="822325"/>
              <a:ext cx="127000" cy="349250"/>
            </a:xfrm>
            <a:custGeom>
              <a:avLst/>
              <a:gdLst>
                <a:gd name="T0" fmla="*/ 14 w 29"/>
                <a:gd name="T1" fmla="*/ 0 h 98"/>
                <a:gd name="T2" fmla="*/ 11 w 29"/>
                <a:gd name="T3" fmla="*/ 47 h 98"/>
                <a:gd name="T4" fmla="*/ 17 w 29"/>
                <a:gd name="T5" fmla="*/ 67 h 98"/>
                <a:gd name="T6" fmla="*/ 19 w 29"/>
                <a:gd name="T7" fmla="*/ 68 h 98"/>
                <a:gd name="T8" fmla="*/ 22 w 29"/>
                <a:gd name="T9" fmla="*/ 85 h 98"/>
                <a:gd name="T10" fmla="*/ 9 w 29"/>
                <a:gd name="T11" fmla="*/ 97 h 98"/>
                <a:gd name="T12" fmla="*/ 4 w 29"/>
                <a:gd name="T13" fmla="*/ 96 h 98"/>
                <a:gd name="T14" fmla="*/ 14 w 29"/>
                <a:gd name="T1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8">
                  <a:moveTo>
                    <a:pt x="14" y="0"/>
                  </a:moveTo>
                  <a:cubicBezTo>
                    <a:pt x="19" y="16"/>
                    <a:pt x="15" y="32"/>
                    <a:pt x="11" y="47"/>
                  </a:cubicBezTo>
                  <a:cubicBezTo>
                    <a:pt x="10" y="54"/>
                    <a:pt x="3" y="64"/>
                    <a:pt x="17" y="67"/>
                  </a:cubicBezTo>
                  <a:cubicBezTo>
                    <a:pt x="17" y="67"/>
                    <a:pt x="18" y="68"/>
                    <a:pt x="19" y="68"/>
                  </a:cubicBezTo>
                  <a:cubicBezTo>
                    <a:pt x="29" y="72"/>
                    <a:pt x="26" y="79"/>
                    <a:pt x="22" y="85"/>
                  </a:cubicBezTo>
                  <a:cubicBezTo>
                    <a:pt x="17" y="89"/>
                    <a:pt x="13" y="94"/>
                    <a:pt x="9" y="97"/>
                  </a:cubicBezTo>
                  <a:cubicBezTo>
                    <a:pt x="7" y="98"/>
                    <a:pt x="5" y="97"/>
                    <a:pt x="4" y="96"/>
                  </a:cubicBezTo>
                  <a:cubicBezTo>
                    <a:pt x="2" y="63"/>
                    <a:pt x="0" y="31"/>
                    <a:pt x="14" y="0"/>
                  </a:cubicBezTo>
                  <a:close/>
                </a:path>
              </a:pathLst>
            </a:custGeom>
            <a:solidFill>
              <a:srgbClr val="682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114">
              <a:extLst>
                <a:ext uri="{FF2B5EF4-FFF2-40B4-BE49-F238E27FC236}">
                  <a16:creationId xmlns:a16="http://schemas.microsoft.com/office/drawing/2014/main" id="{F0DC1ED2-0284-FC6A-552C-9A465C3C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889000"/>
              <a:ext cx="96838" cy="368300"/>
            </a:xfrm>
            <a:custGeom>
              <a:avLst/>
              <a:gdLst>
                <a:gd name="T0" fmla="*/ 7 w 22"/>
                <a:gd name="T1" fmla="*/ 81 h 103"/>
                <a:gd name="T2" fmla="*/ 9 w 22"/>
                <a:gd name="T3" fmla="*/ 30 h 103"/>
                <a:gd name="T4" fmla="*/ 8 w 22"/>
                <a:gd name="T5" fmla="*/ 28 h 103"/>
                <a:gd name="T6" fmla="*/ 4 w 22"/>
                <a:gd name="T7" fmla="*/ 25 h 103"/>
                <a:gd name="T8" fmla="*/ 4 w 22"/>
                <a:gd name="T9" fmla="*/ 13 h 103"/>
                <a:gd name="T10" fmla="*/ 7 w 22"/>
                <a:gd name="T11" fmla="*/ 1 h 103"/>
                <a:gd name="T12" fmla="*/ 11 w 22"/>
                <a:gd name="T13" fmla="*/ 1 h 103"/>
                <a:gd name="T14" fmla="*/ 16 w 22"/>
                <a:gd name="T15" fmla="*/ 101 h 103"/>
                <a:gd name="T16" fmla="*/ 11 w 22"/>
                <a:gd name="T17" fmla="*/ 102 h 103"/>
                <a:gd name="T18" fmla="*/ 5 w 22"/>
                <a:gd name="T19" fmla="*/ 96 h 103"/>
                <a:gd name="T20" fmla="*/ 4 w 22"/>
                <a:gd name="T21" fmla="*/ 91 h 103"/>
                <a:gd name="T22" fmla="*/ 7 w 22"/>
                <a:gd name="T23" fmla="*/ 8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03">
                  <a:moveTo>
                    <a:pt x="7" y="81"/>
                  </a:moveTo>
                  <a:cubicBezTo>
                    <a:pt x="0" y="63"/>
                    <a:pt x="12" y="47"/>
                    <a:pt x="9" y="30"/>
                  </a:cubicBezTo>
                  <a:cubicBezTo>
                    <a:pt x="9" y="29"/>
                    <a:pt x="8" y="29"/>
                    <a:pt x="8" y="28"/>
                  </a:cubicBezTo>
                  <a:cubicBezTo>
                    <a:pt x="6" y="28"/>
                    <a:pt x="4" y="27"/>
                    <a:pt x="4" y="25"/>
                  </a:cubicBezTo>
                  <a:cubicBezTo>
                    <a:pt x="4" y="21"/>
                    <a:pt x="4" y="17"/>
                    <a:pt x="4" y="13"/>
                  </a:cubicBezTo>
                  <a:cubicBezTo>
                    <a:pt x="3" y="9"/>
                    <a:pt x="3" y="4"/>
                    <a:pt x="7" y="1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22" y="34"/>
                    <a:pt x="16" y="68"/>
                    <a:pt x="16" y="101"/>
                  </a:cubicBezTo>
                  <a:cubicBezTo>
                    <a:pt x="14" y="102"/>
                    <a:pt x="13" y="103"/>
                    <a:pt x="11" y="102"/>
                  </a:cubicBezTo>
                  <a:cubicBezTo>
                    <a:pt x="8" y="101"/>
                    <a:pt x="6" y="99"/>
                    <a:pt x="5" y="96"/>
                  </a:cubicBezTo>
                  <a:cubicBezTo>
                    <a:pt x="4" y="95"/>
                    <a:pt x="4" y="93"/>
                    <a:pt x="4" y="91"/>
                  </a:cubicBezTo>
                  <a:cubicBezTo>
                    <a:pt x="3" y="87"/>
                    <a:pt x="5" y="84"/>
                    <a:pt x="7" y="81"/>
                  </a:cubicBezTo>
                  <a:close/>
                </a:path>
              </a:pathLst>
            </a:custGeom>
            <a:solidFill>
              <a:srgbClr val="423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115">
              <a:extLst>
                <a:ext uri="{FF2B5EF4-FFF2-40B4-BE49-F238E27FC236}">
                  <a16:creationId xmlns:a16="http://schemas.microsoft.com/office/drawing/2014/main" id="{A91B19CE-BEB6-9F92-6A3F-70A70FAE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1149350"/>
              <a:ext cx="207963" cy="96838"/>
            </a:xfrm>
            <a:custGeom>
              <a:avLst/>
              <a:gdLst>
                <a:gd name="T0" fmla="*/ 3 w 47"/>
                <a:gd name="T1" fmla="*/ 4 h 27"/>
                <a:gd name="T2" fmla="*/ 9 w 47"/>
                <a:gd name="T3" fmla="*/ 4 h 27"/>
                <a:gd name="T4" fmla="*/ 47 w 47"/>
                <a:gd name="T5" fmla="*/ 8 h 27"/>
                <a:gd name="T6" fmla="*/ 47 w 47"/>
                <a:gd name="T7" fmla="*/ 21 h 27"/>
                <a:gd name="T8" fmla="*/ 20 w 47"/>
                <a:gd name="T9" fmla="*/ 20 h 27"/>
                <a:gd name="T10" fmla="*/ 3 w 47"/>
                <a:gd name="T11" fmla="*/ 24 h 27"/>
                <a:gd name="T12" fmla="*/ 3 w 47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7">
                  <a:moveTo>
                    <a:pt x="3" y="4"/>
                  </a:moveTo>
                  <a:cubicBezTo>
                    <a:pt x="5" y="4"/>
                    <a:pt x="7" y="4"/>
                    <a:pt x="9" y="4"/>
                  </a:cubicBezTo>
                  <a:cubicBezTo>
                    <a:pt x="22" y="0"/>
                    <a:pt x="35" y="0"/>
                    <a:pt x="47" y="8"/>
                  </a:cubicBezTo>
                  <a:cubicBezTo>
                    <a:pt x="47" y="13"/>
                    <a:pt x="47" y="17"/>
                    <a:pt x="47" y="21"/>
                  </a:cubicBezTo>
                  <a:cubicBezTo>
                    <a:pt x="38" y="27"/>
                    <a:pt x="29" y="27"/>
                    <a:pt x="20" y="20"/>
                  </a:cubicBezTo>
                  <a:cubicBezTo>
                    <a:pt x="14" y="19"/>
                    <a:pt x="8" y="21"/>
                    <a:pt x="3" y="24"/>
                  </a:cubicBezTo>
                  <a:cubicBezTo>
                    <a:pt x="0" y="17"/>
                    <a:pt x="1" y="11"/>
                    <a:pt x="3" y="4"/>
                  </a:cubicBezTo>
                  <a:close/>
                </a:path>
              </a:pathLst>
            </a:custGeom>
            <a:solidFill>
              <a:srgbClr val="563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116">
              <a:extLst>
                <a:ext uri="{FF2B5EF4-FFF2-40B4-BE49-F238E27FC236}">
                  <a16:creationId xmlns:a16="http://schemas.microsoft.com/office/drawing/2014/main" id="{82E822BD-89DD-A650-D039-6FBE879E2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865188"/>
              <a:ext cx="215900" cy="134938"/>
            </a:xfrm>
            <a:custGeom>
              <a:avLst/>
              <a:gdLst>
                <a:gd name="T0" fmla="*/ 12 w 49"/>
                <a:gd name="T1" fmla="*/ 16 h 38"/>
                <a:gd name="T2" fmla="*/ 39 w 49"/>
                <a:gd name="T3" fmla="*/ 0 h 38"/>
                <a:gd name="T4" fmla="*/ 44 w 49"/>
                <a:gd name="T5" fmla="*/ 12 h 38"/>
                <a:gd name="T6" fmla="*/ 47 w 49"/>
                <a:gd name="T7" fmla="*/ 32 h 38"/>
                <a:gd name="T8" fmla="*/ 32 w 49"/>
                <a:gd name="T9" fmla="*/ 37 h 38"/>
                <a:gd name="T10" fmla="*/ 9 w 49"/>
                <a:gd name="T11" fmla="*/ 34 h 38"/>
                <a:gd name="T12" fmla="*/ 12 w 49"/>
                <a:gd name="T1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12" y="16"/>
                  </a:moveTo>
                  <a:cubicBezTo>
                    <a:pt x="30" y="26"/>
                    <a:pt x="37" y="18"/>
                    <a:pt x="39" y="0"/>
                  </a:cubicBezTo>
                  <a:cubicBezTo>
                    <a:pt x="40" y="4"/>
                    <a:pt x="42" y="8"/>
                    <a:pt x="44" y="12"/>
                  </a:cubicBezTo>
                  <a:cubicBezTo>
                    <a:pt x="43" y="19"/>
                    <a:pt x="49" y="25"/>
                    <a:pt x="47" y="32"/>
                  </a:cubicBezTo>
                  <a:cubicBezTo>
                    <a:pt x="43" y="36"/>
                    <a:pt x="37" y="37"/>
                    <a:pt x="32" y="37"/>
                  </a:cubicBezTo>
                  <a:cubicBezTo>
                    <a:pt x="24" y="37"/>
                    <a:pt x="16" y="38"/>
                    <a:pt x="9" y="34"/>
                  </a:cubicBezTo>
                  <a:cubicBezTo>
                    <a:pt x="5" y="28"/>
                    <a:pt x="0" y="21"/>
                    <a:pt x="12" y="16"/>
                  </a:cubicBezTo>
                  <a:close/>
                </a:path>
              </a:pathLst>
            </a:custGeom>
            <a:solidFill>
              <a:srgbClr val="334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117">
              <a:extLst>
                <a:ext uri="{FF2B5EF4-FFF2-40B4-BE49-F238E27FC236}">
                  <a16:creationId xmlns:a16="http://schemas.microsoft.com/office/drawing/2014/main" id="{096E1FEC-D12A-45A7-7214-CE580C654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1249363"/>
              <a:ext cx="71438" cy="469900"/>
            </a:xfrm>
            <a:custGeom>
              <a:avLst/>
              <a:gdLst>
                <a:gd name="T0" fmla="*/ 10 w 16"/>
                <a:gd name="T1" fmla="*/ 0 h 132"/>
                <a:gd name="T2" fmla="*/ 14 w 16"/>
                <a:gd name="T3" fmla="*/ 0 h 132"/>
                <a:gd name="T4" fmla="*/ 14 w 16"/>
                <a:gd name="T5" fmla="*/ 132 h 132"/>
                <a:gd name="T6" fmla="*/ 10 w 16"/>
                <a:gd name="T7" fmla="*/ 132 h 132"/>
                <a:gd name="T8" fmla="*/ 10 w 1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2">
                  <a:moveTo>
                    <a:pt x="10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6" y="44"/>
                    <a:pt x="15" y="88"/>
                    <a:pt x="14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0" y="88"/>
                    <a:pt x="0" y="44"/>
                    <a:pt x="10" y="0"/>
                  </a:cubicBezTo>
                  <a:close/>
                </a:path>
              </a:pathLst>
            </a:custGeom>
            <a:solidFill>
              <a:srgbClr val="4A3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118">
              <a:extLst>
                <a:ext uri="{FF2B5EF4-FFF2-40B4-BE49-F238E27FC236}">
                  <a16:creationId xmlns:a16="http://schemas.microsoft.com/office/drawing/2014/main" id="{7F02B698-D5E9-5D63-5E84-CC4DEBCC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865188"/>
              <a:ext cx="71438" cy="220663"/>
            </a:xfrm>
            <a:custGeom>
              <a:avLst/>
              <a:gdLst>
                <a:gd name="T0" fmla="*/ 15 w 16"/>
                <a:gd name="T1" fmla="*/ 16 h 62"/>
                <a:gd name="T2" fmla="*/ 12 w 16"/>
                <a:gd name="T3" fmla="*/ 33 h 62"/>
                <a:gd name="T4" fmla="*/ 14 w 16"/>
                <a:gd name="T5" fmla="*/ 52 h 62"/>
                <a:gd name="T6" fmla="*/ 12 w 16"/>
                <a:gd name="T7" fmla="*/ 57 h 62"/>
                <a:gd name="T8" fmla="*/ 2 w 16"/>
                <a:gd name="T9" fmla="*/ 60 h 62"/>
                <a:gd name="T10" fmla="*/ 3 w 16"/>
                <a:gd name="T11" fmla="*/ 52 h 62"/>
                <a:gd name="T12" fmla="*/ 4 w 16"/>
                <a:gd name="T13" fmla="*/ 16 h 62"/>
                <a:gd name="T14" fmla="*/ 14 w 16"/>
                <a:gd name="T15" fmla="*/ 0 h 62"/>
                <a:gd name="T16" fmla="*/ 15 w 16"/>
                <a:gd name="T17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2">
                  <a:moveTo>
                    <a:pt x="15" y="16"/>
                  </a:moveTo>
                  <a:cubicBezTo>
                    <a:pt x="8" y="20"/>
                    <a:pt x="16" y="28"/>
                    <a:pt x="12" y="33"/>
                  </a:cubicBezTo>
                  <a:cubicBezTo>
                    <a:pt x="16" y="39"/>
                    <a:pt x="15" y="45"/>
                    <a:pt x="14" y="52"/>
                  </a:cubicBezTo>
                  <a:cubicBezTo>
                    <a:pt x="14" y="54"/>
                    <a:pt x="13" y="56"/>
                    <a:pt x="12" y="57"/>
                  </a:cubicBezTo>
                  <a:cubicBezTo>
                    <a:pt x="9" y="60"/>
                    <a:pt x="6" y="62"/>
                    <a:pt x="2" y="60"/>
                  </a:cubicBezTo>
                  <a:cubicBezTo>
                    <a:pt x="0" y="57"/>
                    <a:pt x="0" y="54"/>
                    <a:pt x="3" y="52"/>
                  </a:cubicBezTo>
                  <a:cubicBezTo>
                    <a:pt x="3" y="40"/>
                    <a:pt x="3" y="28"/>
                    <a:pt x="4" y="16"/>
                  </a:cubicBezTo>
                  <a:cubicBezTo>
                    <a:pt x="10" y="13"/>
                    <a:pt x="7" y="3"/>
                    <a:pt x="14" y="0"/>
                  </a:cubicBezTo>
                  <a:cubicBezTo>
                    <a:pt x="14" y="5"/>
                    <a:pt x="15" y="10"/>
                    <a:pt x="15" y="16"/>
                  </a:cubicBezTo>
                  <a:close/>
                </a:path>
              </a:pathLst>
            </a:custGeom>
            <a:solidFill>
              <a:srgbClr val="383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119">
              <a:extLst>
                <a:ext uri="{FF2B5EF4-FFF2-40B4-BE49-F238E27FC236}">
                  <a16:creationId xmlns:a16="http://schemas.microsoft.com/office/drawing/2014/main" id="{3C4377A0-ECE6-E8CA-10F1-AB7787214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875" y="736600"/>
              <a:ext cx="119063" cy="157163"/>
            </a:xfrm>
            <a:custGeom>
              <a:avLst/>
              <a:gdLst>
                <a:gd name="T0" fmla="*/ 27 w 27"/>
                <a:gd name="T1" fmla="*/ 44 h 44"/>
                <a:gd name="T2" fmla="*/ 25 w 27"/>
                <a:gd name="T3" fmla="*/ 44 h 44"/>
                <a:gd name="T4" fmla="*/ 24 w 27"/>
                <a:gd name="T5" fmla="*/ 44 h 44"/>
                <a:gd name="T6" fmla="*/ 8 w 27"/>
                <a:gd name="T7" fmla="*/ 12 h 44"/>
                <a:gd name="T8" fmla="*/ 0 w 27"/>
                <a:gd name="T9" fmla="*/ 24 h 44"/>
                <a:gd name="T10" fmla="*/ 2 w 27"/>
                <a:gd name="T11" fmla="*/ 9 h 44"/>
                <a:gd name="T12" fmla="*/ 11 w 27"/>
                <a:gd name="T13" fmla="*/ 0 h 44"/>
                <a:gd name="T14" fmla="*/ 19 w 27"/>
                <a:gd name="T15" fmla="*/ 8 h 44"/>
                <a:gd name="T16" fmla="*/ 27 w 27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7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0" y="38"/>
                    <a:pt x="16" y="21"/>
                    <a:pt x="8" y="12"/>
                  </a:cubicBezTo>
                  <a:cubicBezTo>
                    <a:pt x="5" y="16"/>
                    <a:pt x="2" y="20"/>
                    <a:pt x="0" y="24"/>
                  </a:cubicBezTo>
                  <a:cubicBezTo>
                    <a:pt x="0" y="19"/>
                    <a:pt x="1" y="14"/>
                    <a:pt x="2" y="9"/>
                  </a:cubicBezTo>
                  <a:cubicBezTo>
                    <a:pt x="3" y="4"/>
                    <a:pt x="5" y="0"/>
                    <a:pt x="11" y="0"/>
                  </a:cubicBezTo>
                  <a:cubicBezTo>
                    <a:pt x="16" y="0"/>
                    <a:pt x="18" y="4"/>
                    <a:pt x="19" y="8"/>
                  </a:cubicBezTo>
                  <a:cubicBezTo>
                    <a:pt x="22" y="20"/>
                    <a:pt x="24" y="32"/>
                    <a:pt x="27" y="44"/>
                  </a:cubicBezTo>
                  <a:close/>
                </a:path>
              </a:pathLst>
            </a:custGeom>
            <a:solidFill>
              <a:srgbClr val="6A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120">
              <a:extLst>
                <a:ext uri="{FF2B5EF4-FFF2-40B4-BE49-F238E27FC236}">
                  <a16:creationId xmlns:a16="http://schemas.microsoft.com/office/drawing/2014/main" id="{09119755-AA27-062E-EB47-4C9E0639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1200150"/>
              <a:ext cx="204788" cy="590550"/>
            </a:xfrm>
            <a:custGeom>
              <a:avLst/>
              <a:gdLst>
                <a:gd name="T0" fmla="*/ 46 w 46"/>
                <a:gd name="T1" fmla="*/ 7 h 166"/>
                <a:gd name="T2" fmla="*/ 45 w 46"/>
                <a:gd name="T3" fmla="*/ 157 h 166"/>
                <a:gd name="T4" fmla="*/ 13 w 46"/>
                <a:gd name="T5" fmla="*/ 160 h 166"/>
                <a:gd name="T6" fmla="*/ 2 w 46"/>
                <a:gd name="T7" fmla="*/ 138 h 166"/>
                <a:gd name="T8" fmla="*/ 3 w 46"/>
                <a:gd name="T9" fmla="*/ 14 h 166"/>
                <a:gd name="T10" fmla="*/ 15 w 46"/>
                <a:gd name="T11" fmla="*/ 2 h 166"/>
                <a:gd name="T12" fmla="*/ 46 w 46"/>
                <a:gd name="T1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6">
                  <a:moveTo>
                    <a:pt x="46" y="7"/>
                  </a:moveTo>
                  <a:cubicBezTo>
                    <a:pt x="46" y="57"/>
                    <a:pt x="45" y="107"/>
                    <a:pt x="45" y="157"/>
                  </a:cubicBezTo>
                  <a:cubicBezTo>
                    <a:pt x="35" y="166"/>
                    <a:pt x="24" y="164"/>
                    <a:pt x="13" y="160"/>
                  </a:cubicBezTo>
                  <a:cubicBezTo>
                    <a:pt x="5" y="155"/>
                    <a:pt x="3" y="147"/>
                    <a:pt x="2" y="138"/>
                  </a:cubicBezTo>
                  <a:cubicBezTo>
                    <a:pt x="0" y="97"/>
                    <a:pt x="0" y="55"/>
                    <a:pt x="3" y="14"/>
                  </a:cubicBezTo>
                  <a:cubicBezTo>
                    <a:pt x="5" y="8"/>
                    <a:pt x="9" y="4"/>
                    <a:pt x="15" y="2"/>
                  </a:cubicBezTo>
                  <a:cubicBezTo>
                    <a:pt x="26" y="1"/>
                    <a:pt x="36" y="0"/>
                    <a:pt x="46" y="7"/>
                  </a:cubicBezTo>
                  <a:close/>
                </a:path>
              </a:pathLst>
            </a:custGeom>
            <a:solidFill>
              <a:srgbClr val="46A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121">
              <a:extLst>
                <a:ext uri="{FF2B5EF4-FFF2-40B4-BE49-F238E27FC236}">
                  <a16:creationId xmlns:a16="http://schemas.microsoft.com/office/drawing/2014/main" id="{42041397-1368-F2F9-54B2-94C5FC67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1887538"/>
              <a:ext cx="207963" cy="149225"/>
            </a:xfrm>
            <a:custGeom>
              <a:avLst/>
              <a:gdLst>
                <a:gd name="T0" fmla="*/ 46 w 47"/>
                <a:gd name="T1" fmla="*/ 9 h 42"/>
                <a:gd name="T2" fmla="*/ 47 w 47"/>
                <a:gd name="T3" fmla="*/ 37 h 42"/>
                <a:gd name="T4" fmla="*/ 6 w 47"/>
                <a:gd name="T5" fmla="*/ 31 h 42"/>
                <a:gd name="T6" fmla="*/ 10 w 47"/>
                <a:gd name="T7" fmla="*/ 7 h 42"/>
                <a:gd name="T8" fmla="*/ 46 w 47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2">
                  <a:moveTo>
                    <a:pt x="46" y="9"/>
                  </a:moveTo>
                  <a:cubicBezTo>
                    <a:pt x="47" y="18"/>
                    <a:pt x="47" y="27"/>
                    <a:pt x="47" y="37"/>
                  </a:cubicBezTo>
                  <a:cubicBezTo>
                    <a:pt x="33" y="39"/>
                    <a:pt x="18" y="42"/>
                    <a:pt x="6" y="31"/>
                  </a:cubicBezTo>
                  <a:cubicBezTo>
                    <a:pt x="3" y="22"/>
                    <a:pt x="0" y="12"/>
                    <a:pt x="10" y="7"/>
                  </a:cubicBezTo>
                  <a:cubicBezTo>
                    <a:pt x="22" y="1"/>
                    <a:pt x="35" y="0"/>
                    <a:pt x="46" y="9"/>
                  </a:cubicBezTo>
                  <a:close/>
                </a:path>
              </a:pathLst>
            </a:custGeom>
            <a:solidFill>
              <a:srgbClr val="4D9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122">
              <a:extLst>
                <a:ext uri="{FF2B5EF4-FFF2-40B4-BE49-F238E27FC236}">
                  <a16:creationId xmlns:a16="http://schemas.microsoft.com/office/drawing/2014/main" id="{896C052D-7B75-7D7C-1CA1-356CAAE8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730375"/>
              <a:ext cx="234950" cy="203200"/>
            </a:xfrm>
            <a:custGeom>
              <a:avLst/>
              <a:gdLst>
                <a:gd name="T0" fmla="*/ 22 w 53"/>
                <a:gd name="T1" fmla="*/ 8 h 57"/>
                <a:gd name="T2" fmla="*/ 52 w 53"/>
                <a:gd name="T3" fmla="*/ 8 h 57"/>
                <a:gd name="T4" fmla="*/ 53 w 53"/>
                <a:gd name="T5" fmla="*/ 22 h 57"/>
                <a:gd name="T6" fmla="*/ 35 w 53"/>
                <a:gd name="T7" fmla="*/ 27 h 57"/>
                <a:gd name="T8" fmla="*/ 16 w 53"/>
                <a:gd name="T9" fmla="*/ 40 h 57"/>
                <a:gd name="T10" fmla="*/ 4 w 53"/>
                <a:gd name="T11" fmla="*/ 55 h 57"/>
                <a:gd name="T12" fmla="*/ 2 w 53"/>
                <a:gd name="T13" fmla="*/ 12 h 57"/>
                <a:gd name="T14" fmla="*/ 22 w 53"/>
                <a:gd name="T15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7">
                  <a:moveTo>
                    <a:pt x="22" y="8"/>
                  </a:moveTo>
                  <a:cubicBezTo>
                    <a:pt x="32" y="8"/>
                    <a:pt x="42" y="8"/>
                    <a:pt x="52" y="8"/>
                  </a:cubicBezTo>
                  <a:cubicBezTo>
                    <a:pt x="52" y="13"/>
                    <a:pt x="53" y="17"/>
                    <a:pt x="53" y="22"/>
                  </a:cubicBezTo>
                  <a:cubicBezTo>
                    <a:pt x="49" y="29"/>
                    <a:pt x="42" y="28"/>
                    <a:pt x="35" y="27"/>
                  </a:cubicBezTo>
                  <a:cubicBezTo>
                    <a:pt x="25" y="26"/>
                    <a:pt x="19" y="30"/>
                    <a:pt x="16" y="40"/>
                  </a:cubicBezTo>
                  <a:cubicBezTo>
                    <a:pt x="13" y="46"/>
                    <a:pt x="17" y="57"/>
                    <a:pt x="4" y="55"/>
                  </a:cubicBezTo>
                  <a:cubicBezTo>
                    <a:pt x="0" y="41"/>
                    <a:pt x="3" y="26"/>
                    <a:pt x="2" y="12"/>
                  </a:cubicBezTo>
                  <a:cubicBezTo>
                    <a:pt x="7" y="0"/>
                    <a:pt x="15" y="5"/>
                    <a:pt x="22" y="8"/>
                  </a:cubicBezTo>
                  <a:close/>
                </a:path>
              </a:pathLst>
            </a:custGeom>
            <a:solidFill>
              <a:srgbClr val="384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123">
              <a:extLst>
                <a:ext uri="{FF2B5EF4-FFF2-40B4-BE49-F238E27FC236}">
                  <a16:creationId xmlns:a16="http://schemas.microsoft.com/office/drawing/2014/main" id="{D1D0EDBD-179C-7378-42D2-165341F6A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1997075"/>
              <a:ext cx="203200" cy="79375"/>
            </a:xfrm>
            <a:custGeom>
              <a:avLst/>
              <a:gdLst>
                <a:gd name="T0" fmla="*/ 5 w 46"/>
                <a:gd name="T1" fmla="*/ 2 h 22"/>
                <a:gd name="T2" fmla="*/ 44 w 46"/>
                <a:gd name="T3" fmla="*/ 6 h 22"/>
                <a:gd name="T4" fmla="*/ 31 w 46"/>
                <a:gd name="T5" fmla="*/ 21 h 22"/>
                <a:gd name="T6" fmla="*/ 0 w 46"/>
                <a:gd name="T7" fmla="*/ 21 h 22"/>
                <a:gd name="T8" fmla="*/ 1 w 46"/>
                <a:gd name="T9" fmla="*/ 5 h 22"/>
                <a:gd name="T10" fmla="*/ 5 w 4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2">
                  <a:moveTo>
                    <a:pt x="5" y="2"/>
                  </a:moveTo>
                  <a:cubicBezTo>
                    <a:pt x="18" y="3"/>
                    <a:pt x="31" y="0"/>
                    <a:pt x="44" y="6"/>
                  </a:cubicBezTo>
                  <a:cubicBezTo>
                    <a:pt x="46" y="16"/>
                    <a:pt x="43" y="22"/>
                    <a:pt x="31" y="21"/>
                  </a:cubicBezTo>
                  <a:cubicBezTo>
                    <a:pt x="21" y="20"/>
                    <a:pt x="10" y="21"/>
                    <a:pt x="0" y="21"/>
                  </a:cubicBezTo>
                  <a:cubicBezTo>
                    <a:pt x="0" y="15"/>
                    <a:pt x="1" y="10"/>
                    <a:pt x="1" y="5"/>
                  </a:cubicBezTo>
                  <a:cubicBezTo>
                    <a:pt x="2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445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124">
              <a:extLst>
                <a:ext uri="{FF2B5EF4-FFF2-40B4-BE49-F238E27FC236}">
                  <a16:creationId xmlns:a16="http://schemas.microsoft.com/office/drawing/2014/main" id="{1F8B5D30-7CAD-F382-66BF-9ECE3807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850" y="1827213"/>
              <a:ext cx="217488" cy="187325"/>
            </a:xfrm>
            <a:custGeom>
              <a:avLst/>
              <a:gdLst>
                <a:gd name="T0" fmla="*/ 10 w 49"/>
                <a:gd name="T1" fmla="*/ 50 h 53"/>
                <a:gd name="T2" fmla="*/ 6 w 49"/>
                <a:gd name="T3" fmla="*/ 53 h 53"/>
                <a:gd name="T4" fmla="*/ 1 w 49"/>
                <a:gd name="T5" fmla="*/ 46 h 53"/>
                <a:gd name="T6" fmla="*/ 1 w 49"/>
                <a:gd name="T7" fmla="*/ 34 h 53"/>
                <a:gd name="T8" fmla="*/ 3 w 49"/>
                <a:gd name="T9" fmla="*/ 30 h 53"/>
                <a:gd name="T10" fmla="*/ 11 w 49"/>
                <a:gd name="T11" fmla="*/ 10 h 53"/>
                <a:gd name="T12" fmla="*/ 49 w 49"/>
                <a:gd name="T13" fmla="*/ 13 h 53"/>
                <a:gd name="T14" fmla="*/ 48 w 49"/>
                <a:gd name="T15" fmla="*/ 26 h 53"/>
                <a:gd name="T16" fmla="*/ 33 w 49"/>
                <a:gd name="T17" fmla="*/ 25 h 53"/>
                <a:gd name="T18" fmla="*/ 10 w 49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53">
                  <a:moveTo>
                    <a:pt x="10" y="50"/>
                  </a:moveTo>
                  <a:cubicBezTo>
                    <a:pt x="9" y="51"/>
                    <a:pt x="7" y="52"/>
                    <a:pt x="6" y="53"/>
                  </a:cubicBezTo>
                  <a:cubicBezTo>
                    <a:pt x="4" y="51"/>
                    <a:pt x="3" y="48"/>
                    <a:pt x="1" y="46"/>
                  </a:cubicBezTo>
                  <a:cubicBezTo>
                    <a:pt x="1" y="42"/>
                    <a:pt x="1" y="38"/>
                    <a:pt x="1" y="34"/>
                  </a:cubicBezTo>
                  <a:cubicBezTo>
                    <a:pt x="0" y="32"/>
                    <a:pt x="1" y="31"/>
                    <a:pt x="3" y="30"/>
                  </a:cubicBezTo>
                  <a:cubicBezTo>
                    <a:pt x="9" y="24"/>
                    <a:pt x="2" y="14"/>
                    <a:pt x="11" y="10"/>
                  </a:cubicBezTo>
                  <a:cubicBezTo>
                    <a:pt x="24" y="6"/>
                    <a:pt x="37" y="0"/>
                    <a:pt x="49" y="13"/>
                  </a:cubicBezTo>
                  <a:cubicBezTo>
                    <a:pt x="49" y="17"/>
                    <a:pt x="49" y="21"/>
                    <a:pt x="48" y="26"/>
                  </a:cubicBezTo>
                  <a:cubicBezTo>
                    <a:pt x="43" y="26"/>
                    <a:pt x="38" y="25"/>
                    <a:pt x="33" y="25"/>
                  </a:cubicBezTo>
                  <a:cubicBezTo>
                    <a:pt x="9" y="25"/>
                    <a:pt x="8" y="26"/>
                    <a:pt x="10" y="50"/>
                  </a:cubicBezTo>
                  <a:close/>
                </a:path>
              </a:pathLst>
            </a:custGeom>
            <a:solidFill>
              <a:srgbClr val="334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125">
              <a:extLst>
                <a:ext uri="{FF2B5EF4-FFF2-40B4-BE49-F238E27FC236}">
                  <a16:creationId xmlns:a16="http://schemas.microsoft.com/office/drawing/2014/main" id="{CE7F86AB-265F-8B2D-A6F8-7E806D5E9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825" y="979488"/>
              <a:ext cx="163513" cy="112713"/>
            </a:xfrm>
            <a:custGeom>
              <a:avLst/>
              <a:gdLst>
                <a:gd name="T0" fmla="*/ 21 w 37"/>
                <a:gd name="T1" fmla="*/ 1 h 32"/>
                <a:gd name="T2" fmla="*/ 37 w 37"/>
                <a:gd name="T3" fmla="*/ 0 h 32"/>
                <a:gd name="T4" fmla="*/ 36 w 37"/>
                <a:gd name="T5" fmla="*/ 24 h 32"/>
                <a:gd name="T6" fmla="*/ 6 w 37"/>
                <a:gd name="T7" fmla="*/ 26 h 32"/>
                <a:gd name="T8" fmla="*/ 21 w 37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21" y="1"/>
                  </a:moveTo>
                  <a:cubicBezTo>
                    <a:pt x="26" y="0"/>
                    <a:pt x="32" y="0"/>
                    <a:pt x="37" y="0"/>
                  </a:cubicBezTo>
                  <a:cubicBezTo>
                    <a:pt x="36" y="8"/>
                    <a:pt x="36" y="16"/>
                    <a:pt x="36" y="24"/>
                  </a:cubicBezTo>
                  <a:cubicBezTo>
                    <a:pt x="27" y="32"/>
                    <a:pt x="17" y="30"/>
                    <a:pt x="6" y="26"/>
                  </a:cubicBezTo>
                  <a:cubicBezTo>
                    <a:pt x="0" y="9"/>
                    <a:pt x="2" y="6"/>
                    <a:pt x="21" y="1"/>
                  </a:cubicBezTo>
                  <a:close/>
                </a:path>
              </a:pathLst>
            </a:custGeom>
            <a:solidFill>
              <a:srgbClr val="4DA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126">
              <a:extLst>
                <a:ext uri="{FF2B5EF4-FFF2-40B4-BE49-F238E27FC236}">
                  <a16:creationId xmlns:a16="http://schemas.microsoft.com/office/drawing/2014/main" id="{2E8768E7-37DF-67FF-4D8F-8EC40865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1808163"/>
              <a:ext cx="182563" cy="65088"/>
            </a:xfrm>
            <a:custGeom>
              <a:avLst/>
              <a:gdLst>
                <a:gd name="T0" fmla="*/ 41 w 41"/>
                <a:gd name="T1" fmla="*/ 18 h 18"/>
                <a:gd name="T2" fmla="*/ 3 w 41"/>
                <a:gd name="T3" fmla="*/ 15 h 18"/>
                <a:gd name="T4" fmla="*/ 20 w 41"/>
                <a:gd name="T5" fmla="*/ 0 h 18"/>
                <a:gd name="T6" fmla="*/ 41 w 41"/>
                <a:gd name="T7" fmla="*/ 0 h 18"/>
                <a:gd name="T8" fmla="*/ 41 w 4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8">
                  <a:moveTo>
                    <a:pt x="41" y="18"/>
                  </a:moveTo>
                  <a:cubicBezTo>
                    <a:pt x="28" y="17"/>
                    <a:pt x="15" y="16"/>
                    <a:pt x="3" y="15"/>
                  </a:cubicBezTo>
                  <a:cubicBezTo>
                    <a:pt x="0" y="0"/>
                    <a:pt x="11" y="0"/>
                    <a:pt x="20" y="0"/>
                  </a:cubicBezTo>
                  <a:cubicBezTo>
                    <a:pt x="27" y="0"/>
                    <a:pt x="34" y="4"/>
                    <a:pt x="41" y="0"/>
                  </a:cubicBezTo>
                  <a:cubicBezTo>
                    <a:pt x="41" y="6"/>
                    <a:pt x="41" y="12"/>
                    <a:pt x="41" y="18"/>
                  </a:cubicBezTo>
                  <a:close/>
                </a:path>
              </a:pathLst>
            </a:custGeom>
            <a:solidFill>
              <a:srgbClr val="4C9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127">
              <a:extLst>
                <a:ext uri="{FF2B5EF4-FFF2-40B4-BE49-F238E27FC236}">
                  <a16:creationId xmlns:a16="http://schemas.microsoft.com/office/drawing/2014/main" id="{C0E6A266-4EE3-E42C-3301-378F5BB8E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1057275"/>
              <a:ext cx="173038" cy="88900"/>
            </a:xfrm>
            <a:custGeom>
              <a:avLst/>
              <a:gdLst>
                <a:gd name="T0" fmla="*/ 9 w 39"/>
                <a:gd name="T1" fmla="*/ 2 h 25"/>
                <a:gd name="T2" fmla="*/ 39 w 39"/>
                <a:gd name="T3" fmla="*/ 2 h 25"/>
                <a:gd name="T4" fmla="*/ 39 w 39"/>
                <a:gd name="T5" fmla="*/ 18 h 25"/>
                <a:gd name="T6" fmla="*/ 13 w 39"/>
                <a:gd name="T7" fmla="*/ 22 h 25"/>
                <a:gd name="T8" fmla="*/ 8 w 39"/>
                <a:gd name="T9" fmla="*/ 19 h 25"/>
                <a:gd name="T10" fmla="*/ 0 w 39"/>
                <a:gd name="T11" fmla="*/ 3 h 25"/>
                <a:gd name="T12" fmla="*/ 1 w 39"/>
                <a:gd name="T13" fmla="*/ 2 h 25"/>
                <a:gd name="T14" fmla="*/ 9 w 39"/>
                <a:gd name="T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5">
                  <a:moveTo>
                    <a:pt x="9" y="2"/>
                  </a:moveTo>
                  <a:cubicBezTo>
                    <a:pt x="19" y="2"/>
                    <a:pt x="29" y="2"/>
                    <a:pt x="39" y="2"/>
                  </a:cubicBezTo>
                  <a:cubicBezTo>
                    <a:pt x="39" y="8"/>
                    <a:pt x="39" y="13"/>
                    <a:pt x="39" y="18"/>
                  </a:cubicBezTo>
                  <a:cubicBezTo>
                    <a:pt x="31" y="25"/>
                    <a:pt x="22" y="23"/>
                    <a:pt x="13" y="22"/>
                  </a:cubicBezTo>
                  <a:cubicBezTo>
                    <a:pt x="11" y="21"/>
                    <a:pt x="10" y="20"/>
                    <a:pt x="8" y="19"/>
                  </a:cubicBezTo>
                  <a:cubicBezTo>
                    <a:pt x="4" y="14"/>
                    <a:pt x="0" y="9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394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128">
              <a:extLst>
                <a:ext uri="{FF2B5EF4-FFF2-40B4-BE49-F238E27FC236}">
                  <a16:creationId xmlns:a16="http://schemas.microsoft.com/office/drawing/2014/main" id="{839AD3D7-EE85-EA65-6E51-A4C74A41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1149350"/>
              <a:ext cx="190500" cy="74613"/>
            </a:xfrm>
            <a:custGeom>
              <a:avLst/>
              <a:gdLst>
                <a:gd name="T0" fmla="*/ 43 w 43"/>
                <a:gd name="T1" fmla="*/ 21 h 21"/>
                <a:gd name="T2" fmla="*/ 15 w 43"/>
                <a:gd name="T3" fmla="*/ 20 h 21"/>
                <a:gd name="T4" fmla="*/ 5 w 43"/>
                <a:gd name="T5" fmla="*/ 6 h 21"/>
                <a:gd name="T6" fmla="*/ 14 w 43"/>
                <a:gd name="T7" fmla="*/ 3 h 21"/>
                <a:gd name="T8" fmla="*/ 43 w 43"/>
                <a:gd name="T9" fmla="*/ 8 h 21"/>
                <a:gd name="T10" fmla="*/ 43 w 4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1">
                  <a:moveTo>
                    <a:pt x="43" y="21"/>
                  </a:moveTo>
                  <a:cubicBezTo>
                    <a:pt x="34" y="21"/>
                    <a:pt x="25" y="20"/>
                    <a:pt x="15" y="20"/>
                  </a:cubicBezTo>
                  <a:cubicBezTo>
                    <a:pt x="12" y="15"/>
                    <a:pt x="0" y="17"/>
                    <a:pt x="5" y="6"/>
                  </a:cubicBezTo>
                  <a:cubicBezTo>
                    <a:pt x="8" y="4"/>
                    <a:pt x="11" y="3"/>
                    <a:pt x="14" y="3"/>
                  </a:cubicBezTo>
                  <a:cubicBezTo>
                    <a:pt x="24" y="3"/>
                    <a:pt x="34" y="0"/>
                    <a:pt x="43" y="8"/>
                  </a:cubicBezTo>
                  <a:cubicBezTo>
                    <a:pt x="43" y="13"/>
                    <a:pt x="43" y="17"/>
                    <a:pt x="43" y="21"/>
                  </a:cubicBezTo>
                  <a:close/>
                </a:path>
              </a:pathLst>
            </a:custGeom>
            <a:solidFill>
              <a:srgbClr val="344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129">
              <a:extLst>
                <a:ext uri="{FF2B5EF4-FFF2-40B4-BE49-F238E27FC236}">
                  <a16:creationId xmlns:a16="http://schemas.microsoft.com/office/drawing/2014/main" id="{68E026E5-A8BD-F020-A29A-D7978814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1120775"/>
              <a:ext cx="177800" cy="57150"/>
            </a:xfrm>
            <a:custGeom>
              <a:avLst/>
              <a:gdLst>
                <a:gd name="T0" fmla="*/ 40 w 40"/>
                <a:gd name="T1" fmla="*/ 16 h 16"/>
                <a:gd name="T2" fmla="*/ 8 w 40"/>
                <a:gd name="T3" fmla="*/ 15 h 16"/>
                <a:gd name="T4" fmla="*/ 8 w 40"/>
                <a:gd name="T5" fmla="*/ 1 h 16"/>
                <a:gd name="T6" fmla="*/ 39 w 40"/>
                <a:gd name="T7" fmla="*/ 0 h 16"/>
                <a:gd name="T8" fmla="*/ 40 w 4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6">
                  <a:moveTo>
                    <a:pt x="40" y="16"/>
                  </a:moveTo>
                  <a:cubicBezTo>
                    <a:pt x="29" y="16"/>
                    <a:pt x="19" y="16"/>
                    <a:pt x="8" y="15"/>
                  </a:cubicBezTo>
                  <a:cubicBezTo>
                    <a:pt x="0" y="10"/>
                    <a:pt x="0" y="5"/>
                    <a:pt x="8" y="1"/>
                  </a:cubicBezTo>
                  <a:cubicBezTo>
                    <a:pt x="19" y="0"/>
                    <a:pt x="29" y="0"/>
                    <a:pt x="39" y="0"/>
                  </a:cubicBezTo>
                  <a:cubicBezTo>
                    <a:pt x="39" y="6"/>
                    <a:pt x="39" y="11"/>
                    <a:pt x="40" y="16"/>
                  </a:cubicBezTo>
                  <a:close/>
                </a:path>
              </a:pathLst>
            </a:custGeom>
            <a:solidFill>
              <a:srgbClr val="4D9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130">
              <a:extLst>
                <a:ext uri="{FF2B5EF4-FFF2-40B4-BE49-F238E27FC236}">
                  <a16:creationId xmlns:a16="http://schemas.microsoft.com/office/drawing/2014/main" id="{0AD29DBD-57E7-EFE3-04AA-B1BB0503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0" y="1203325"/>
              <a:ext cx="146050" cy="515938"/>
            </a:xfrm>
            <a:custGeom>
              <a:avLst/>
              <a:gdLst>
                <a:gd name="T0" fmla="*/ 28 w 33"/>
                <a:gd name="T1" fmla="*/ 5 h 145"/>
                <a:gd name="T2" fmla="*/ 28 w 33"/>
                <a:gd name="T3" fmla="*/ 9 h 145"/>
                <a:gd name="T4" fmla="*/ 27 w 33"/>
                <a:gd name="T5" fmla="*/ 145 h 145"/>
                <a:gd name="T6" fmla="*/ 19 w 33"/>
                <a:gd name="T7" fmla="*/ 123 h 145"/>
                <a:gd name="T8" fmla="*/ 18 w 33"/>
                <a:gd name="T9" fmla="*/ 29 h 145"/>
                <a:gd name="T10" fmla="*/ 18 w 33"/>
                <a:gd name="T11" fmla="*/ 110 h 145"/>
                <a:gd name="T12" fmla="*/ 11 w 33"/>
                <a:gd name="T13" fmla="*/ 140 h 145"/>
                <a:gd name="T14" fmla="*/ 5 w 33"/>
                <a:gd name="T15" fmla="*/ 141 h 145"/>
                <a:gd name="T16" fmla="*/ 9 w 33"/>
                <a:gd name="T17" fmla="*/ 5 h 145"/>
                <a:gd name="T18" fmla="*/ 28 w 33"/>
                <a:gd name="T19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45">
                  <a:moveTo>
                    <a:pt x="28" y="5"/>
                  </a:moveTo>
                  <a:cubicBezTo>
                    <a:pt x="28" y="7"/>
                    <a:pt x="28" y="8"/>
                    <a:pt x="28" y="9"/>
                  </a:cubicBezTo>
                  <a:cubicBezTo>
                    <a:pt x="31" y="55"/>
                    <a:pt x="33" y="100"/>
                    <a:pt x="27" y="145"/>
                  </a:cubicBezTo>
                  <a:cubicBezTo>
                    <a:pt x="17" y="141"/>
                    <a:pt x="19" y="131"/>
                    <a:pt x="19" y="123"/>
                  </a:cubicBezTo>
                  <a:cubicBezTo>
                    <a:pt x="18" y="92"/>
                    <a:pt x="19" y="60"/>
                    <a:pt x="18" y="29"/>
                  </a:cubicBezTo>
                  <a:cubicBezTo>
                    <a:pt x="18" y="56"/>
                    <a:pt x="19" y="83"/>
                    <a:pt x="18" y="110"/>
                  </a:cubicBezTo>
                  <a:cubicBezTo>
                    <a:pt x="18" y="120"/>
                    <a:pt x="19" y="131"/>
                    <a:pt x="11" y="140"/>
                  </a:cubicBezTo>
                  <a:cubicBezTo>
                    <a:pt x="9" y="142"/>
                    <a:pt x="7" y="142"/>
                    <a:pt x="5" y="141"/>
                  </a:cubicBezTo>
                  <a:cubicBezTo>
                    <a:pt x="6" y="96"/>
                    <a:pt x="0" y="50"/>
                    <a:pt x="9" y="5"/>
                  </a:cubicBezTo>
                  <a:cubicBezTo>
                    <a:pt x="15" y="0"/>
                    <a:pt x="22" y="0"/>
                    <a:pt x="28" y="5"/>
                  </a:cubicBezTo>
                  <a:close/>
                </a:path>
              </a:pathLst>
            </a:custGeom>
            <a:solidFill>
              <a:srgbClr val="61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131">
              <a:extLst>
                <a:ext uri="{FF2B5EF4-FFF2-40B4-BE49-F238E27FC236}">
                  <a16:creationId xmlns:a16="http://schemas.microsoft.com/office/drawing/2014/main" id="{1365C3B9-3ECE-8BB7-8962-B95FE497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175" y="1235075"/>
              <a:ext cx="150813" cy="695325"/>
            </a:xfrm>
            <a:custGeom>
              <a:avLst/>
              <a:gdLst>
                <a:gd name="T0" fmla="*/ 22 w 34"/>
                <a:gd name="T1" fmla="*/ 136 h 195"/>
                <a:gd name="T2" fmla="*/ 26 w 34"/>
                <a:gd name="T3" fmla="*/ 115 h 195"/>
                <a:gd name="T4" fmla="*/ 26 w 34"/>
                <a:gd name="T5" fmla="*/ 0 h 195"/>
                <a:gd name="T6" fmla="*/ 31 w 34"/>
                <a:gd name="T7" fmla="*/ 4 h 195"/>
                <a:gd name="T8" fmla="*/ 31 w 34"/>
                <a:gd name="T9" fmla="*/ 136 h 195"/>
                <a:gd name="T10" fmla="*/ 29 w 34"/>
                <a:gd name="T11" fmla="*/ 169 h 195"/>
                <a:gd name="T12" fmla="*/ 19 w 34"/>
                <a:gd name="T13" fmla="*/ 191 h 195"/>
                <a:gd name="T14" fmla="*/ 6 w 34"/>
                <a:gd name="T15" fmla="*/ 192 h 195"/>
                <a:gd name="T16" fmla="*/ 12 w 34"/>
                <a:gd name="T17" fmla="*/ 182 h 195"/>
                <a:gd name="T18" fmla="*/ 3 w 34"/>
                <a:gd name="T19" fmla="*/ 132 h 195"/>
                <a:gd name="T20" fmla="*/ 6 w 34"/>
                <a:gd name="T21" fmla="*/ 132 h 195"/>
                <a:gd name="T22" fmla="*/ 22 w 34"/>
                <a:gd name="T23" fmla="*/ 13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195">
                  <a:moveTo>
                    <a:pt x="22" y="136"/>
                  </a:moveTo>
                  <a:cubicBezTo>
                    <a:pt x="29" y="130"/>
                    <a:pt x="26" y="122"/>
                    <a:pt x="26" y="115"/>
                  </a:cubicBezTo>
                  <a:cubicBezTo>
                    <a:pt x="27" y="77"/>
                    <a:pt x="26" y="39"/>
                    <a:pt x="26" y="0"/>
                  </a:cubicBezTo>
                  <a:cubicBezTo>
                    <a:pt x="28" y="1"/>
                    <a:pt x="29" y="3"/>
                    <a:pt x="31" y="4"/>
                  </a:cubicBezTo>
                  <a:cubicBezTo>
                    <a:pt x="31" y="48"/>
                    <a:pt x="31" y="92"/>
                    <a:pt x="31" y="136"/>
                  </a:cubicBezTo>
                  <a:cubicBezTo>
                    <a:pt x="27" y="147"/>
                    <a:pt x="14" y="155"/>
                    <a:pt x="29" y="169"/>
                  </a:cubicBezTo>
                  <a:cubicBezTo>
                    <a:pt x="34" y="174"/>
                    <a:pt x="14" y="180"/>
                    <a:pt x="19" y="191"/>
                  </a:cubicBezTo>
                  <a:cubicBezTo>
                    <a:pt x="15" y="195"/>
                    <a:pt x="11" y="195"/>
                    <a:pt x="6" y="192"/>
                  </a:cubicBezTo>
                  <a:cubicBezTo>
                    <a:pt x="8" y="188"/>
                    <a:pt x="13" y="183"/>
                    <a:pt x="12" y="182"/>
                  </a:cubicBezTo>
                  <a:cubicBezTo>
                    <a:pt x="0" y="167"/>
                    <a:pt x="13" y="147"/>
                    <a:pt x="3" y="132"/>
                  </a:cubicBezTo>
                  <a:cubicBezTo>
                    <a:pt x="4" y="132"/>
                    <a:pt x="5" y="132"/>
                    <a:pt x="6" y="132"/>
                  </a:cubicBezTo>
                  <a:cubicBezTo>
                    <a:pt x="11" y="135"/>
                    <a:pt x="17" y="134"/>
                    <a:pt x="22" y="136"/>
                  </a:cubicBezTo>
                  <a:close/>
                </a:path>
              </a:pathLst>
            </a:custGeom>
            <a:solidFill>
              <a:srgbClr val="644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132">
              <a:extLst>
                <a:ext uri="{FF2B5EF4-FFF2-40B4-BE49-F238E27FC236}">
                  <a16:creationId xmlns:a16="http://schemas.microsoft.com/office/drawing/2014/main" id="{C9916261-DC82-048B-0F95-168F7745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1916113"/>
              <a:ext cx="136525" cy="109538"/>
            </a:xfrm>
            <a:custGeom>
              <a:avLst/>
              <a:gdLst>
                <a:gd name="T0" fmla="*/ 5 w 31"/>
                <a:gd name="T1" fmla="*/ 1 h 31"/>
                <a:gd name="T2" fmla="*/ 18 w 31"/>
                <a:gd name="T3" fmla="*/ 0 h 31"/>
                <a:gd name="T4" fmla="*/ 29 w 31"/>
                <a:gd name="T5" fmla="*/ 17 h 31"/>
                <a:gd name="T6" fmla="*/ 10 w 31"/>
                <a:gd name="T7" fmla="*/ 30 h 31"/>
                <a:gd name="T8" fmla="*/ 1 w 31"/>
                <a:gd name="T9" fmla="*/ 15 h 31"/>
                <a:gd name="T10" fmla="*/ 5 w 31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1">
                  <a:moveTo>
                    <a:pt x="5" y="1"/>
                  </a:moveTo>
                  <a:cubicBezTo>
                    <a:pt x="10" y="0"/>
                    <a:pt x="14" y="0"/>
                    <a:pt x="18" y="0"/>
                  </a:cubicBezTo>
                  <a:cubicBezTo>
                    <a:pt x="31" y="0"/>
                    <a:pt x="30" y="9"/>
                    <a:pt x="29" y="17"/>
                  </a:cubicBezTo>
                  <a:cubicBezTo>
                    <a:pt x="28" y="27"/>
                    <a:pt x="17" y="29"/>
                    <a:pt x="10" y="30"/>
                  </a:cubicBezTo>
                  <a:cubicBezTo>
                    <a:pt x="4" y="31"/>
                    <a:pt x="2" y="22"/>
                    <a:pt x="1" y="15"/>
                  </a:cubicBezTo>
                  <a:cubicBezTo>
                    <a:pt x="1" y="10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645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133">
              <a:extLst>
                <a:ext uri="{FF2B5EF4-FFF2-40B4-BE49-F238E27FC236}">
                  <a16:creationId xmlns:a16="http://schemas.microsoft.com/office/drawing/2014/main" id="{66EC7ADE-4DEB-6374-58C7-6FC919E7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1120775"/>
              <a:ext cx="128588" cy="100013"/>
            </a:xfrm>
            <a:custGeom>
              <a:avLst/>
              <a:gdLst>
                <a:gd name="T0" fmla="*/ 29 w 29"/>
                <a:gd name="T1" fmla="*/ 28 h 28"/>
                <a:gd name="T2" fmla="*/ 10 w 29"/>
                <a:gd name="T3" fmla="*/ 28 h 28"/>
                <a:gd name="T4" fmla="*/ 5 w 29"/>
                <a:gd name="T5" fmla="*/ 14 h 28"/>
                <a:gd name="T6" fmla="*/ 10 w 29"/>
                <a:gd name="T7" fmla="*/ 0 h 28"/>
                <a:gd name="T8" fmla="*/ 29 w 29"/>
                <a:gd name="T9" fmla="*/ 16 h 28"/>
                <a:gd name="T10" fmla="*/ 29 w 29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9" y="28"/>
                  </a:moveTo>
                  <a:cubicBezTo>
                    <a:pt x="23" y="28"/>
                    <a:pt x="16" y="28"/>
                    <a:pt x="10" y="28"/>
                  </a:cubicBezTo>
                  <a:cubicBezTo>
                    <a:pt x="10" y="23"/>
                    <a:pt x="9" y="18"/>
                    <a:pt x="5" y="14"/>
                  </a:cubicBezTo>
                  <a:cubicBezTo>
                    <a:pt x="0" y="7"/>
                    <a:pt x="3" y="3"/>
                    <a:pt x="10" y="0"/>
                  </a:cubicBezTo>
                  <a:cubicBezTo>
                    <a:pt x="8" y="15"/>
                    <a:pt x="17" y="17"/>
                    <a:pt x="29" y="16"/>
                  </a:cubicBezTo>
                  <a:cubicBezTo>
                    <a:pt x="29" y="20"/>
                    <a:pt x="29" y="24"/>
                    <a:pt x="29" y="28"/>
                  </a:cubicBezTo>
                  <a:close/>
                </a:path>
              </a:pathLst>
            </a:custGeom>
            <a:solidFill>
              <a:srgbClr val="4A3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134">
              <a:extLst>
                <a:ext uri="{FF2B5EF4-FFF2-40B4-BE49-F238E27FC236}">
                  <a16:creationId xmlns:a16="http://schemas.microsoft.com/office/drawing/2014/main" id="{14680670-E1F3-E567-F7E3-B79060B2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1890713"/>
              <a:ext cx="228600" cy="220663"/>
            </a:xfrm>
            <a:custGeom>
              <a:avLst/>
              <a:gdLst>
                <a:gd name="T0" fmla="*/ 47 w 52"/>
                <a:gd name="T1" fmla="*/ 11 h 62"/>
                <a:gd name="T2" fmla="*/ 48 w 52"/>
                <a:gd name="T3" fmla="*/ 15 h 62"/>
                <a:gd name="T4" fmla="*/ 0 w 52"/>
                <a:gd name="T5" fmla="*/ 47 h 62"/>
                <a:gd name="T6" fmla="*/ 2 w 52"/>
                <a:gd name="T7" fmla="*/ 5 h 62"/>
                <a:gd name="T8" fmla="*/ 6 w 52"/>
                <a:gd name="T9" fmla="*/ 9 h 62"/>
                <a:gd name="T10" fmla="*/ 6 w 52"/>
                <a:gd name="T11" fmla="*/ 26 h 62"/>
                <a:gd name="T12" fmla="*/ 18 w 52"/>
                <a:gd name="T13" fmla="*/ 5 h 62"/>
                <a:gd name="T14" fmla="*/ 47 w 52"/>
                <a:gd name="T1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47" y="11"/>
                  </a:moveTo>
                  <a:cubicBezTo>
                    <a:pt x="47" y="12"/>
                    <a:pt x="48" y="13"/>
                    <a:pt x="48" y="15"/>
                  </a:cubicBezTo>
                  <a:cubicBezTo>
                    <a:pt x="52" y="53"/>
                    <a:pt x="38" y="62"/>
                    <a:pt x="0" y="47"/>
                  </a:cubicBezTo>
                  <a:cubicBezTo>
                    <a:pt x="1" y="33"/>
                    <a:pt x="1" y="19"/>
                    <a:pt x="2" y="5"/>
                  </a:cubicBezTo>
                  <a:cubicBezTo>
                    <a:pt x="4" y="6"/>
                    <a:pt x="5" y="7"/>
                    <a:pt x="6" y="9"/>
                  </a:cubicBezTo>
                  <a:cubicBezTo>
                    <a:pt x="9" y="15"/>
                    <a:pt x="6" y="20"/>
                    <a:pt x="6" y="26"/>
                  </a:cubicBezTo>
                  <a:cubicBezTo>
                    <a:pt x="6" y="17"/>
                    <a:pt x="8" y="9"/>
                    <a:pt x="18" y="5"/>
                  </a:cubicBezTo>
                  <a:cubicBezTo>
                    <a:pt x="28" y="2"/>
                    <a:pt x="39" y="0"/>
                    <a:pt x="47" y="11"/>
                  </a:cubicBezTo>
                  <a:close/>
                </a:path>
              </a:pathLst>
            </a:custGeom>
            <a:solidFill>
              <a:srgbClr val="4F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135">
              <a:extLst>
                <a:ext uri="{FF2B5EF4-FFF2-40B4-BE49-F238E27FC236}">
                  <a16:creationId xmlns:a16="http://schemas.microsoft.com/office/drawing/2014/main" id="{242FE49F-F038-A7D5-8B6C-F75648D4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5" y="833438"/>
              <a:ext cx="225425" cy="263525"/>
            </a:xfrm>
            <a:custGeom>
              <a:avLst/>
              <a:gdLst>
                <a:gd name="T0" fmla="*/ 51 w 51"/>
                <a:gd name="T1" fmla="*/ 41 h 74"/>
                <a:gd name="T2" fmla="*/ 50 w 51"/>
                <a:gd name="T3" fmla="*/ 65 h 74"/>
                <a:gd name="T4" fmla="*/ 11 w 51"/>
                <a:gd name="T5" fmla="*/ 68 h 74"/>
                <a:gd name="T6" fmla="*/ 6 w 51"/>
                <a:gd name="T7" fmla="*/ 63 h 74"/>
                <a:gd name="T8" fmla="*/ 14 w 51"/>
                <a:gd name="T9" fmla="*/ 0 h 74"/>
                <a:gd name="T10" fmla="*/ 31 w 51"/>
                <a:gd name="T11" fmla="*/ 33 h 74"/>
                <a:gd name="T12" fmla="*/ 51 w 51"/>
                <a:gd name="T13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74">
                  <a:moveTo>
                    <a:pt x="51" y="41"/>
                  </a:moveTo>
                  <a:cubicBezTo>
                    <a:pt x="51" y="49"/>
                    <a:pt x="50" y="57"/>
                    <a:pt x="50" y="65"/>
                  </a:cubicBezTo>
                  <a:cubicBezTo>
                    <a:pt x="38" y="74"/>
                    <a:pt x="25" y="71"/>
                    <a:pt x="11" y="68"/>
                  </a:cubicBezTo>
                  <a:cubicBezTo>
                    <a:pt x="9" y="67"/>
                    <a:pt x="8" y="66"/>
                    <a:pt x="6" y="63"/>
                  </a:cubicBezTo>
                  <a:cubicBezTo>
                    <a:pt x="0" y="41"/>
                    <a:pt x="8" y="21"/>
                    <a:pt x="14" y="0"/>
                  </a:cubicBezTo>
                  <a:cubicBezTo>
                    <a:pt x="32" y="4"/>
                    <a:pt x="23" y="22"/>
                    <a:pt x="31" y="33"/>
                  </a:cubicBezTo>
                  <a:cubicBezTo>
                    <a:pt x="42" y="23"/>
                    <a:pt x="49" y="27"/>
                    <a:pt x="51" y="41"/>
                  </a:cubicBezTo>
                  <a:close/>
                </a:path>
              </a:pathLst>
            </a:custGeom>
            <a:solidFill>
              <a:srgbClr val="40A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136">
              <a:extLst>
                <a:ext uri="{FF2B5EF4-FFF2-40B4-BE49-F238E27FC236}">
                  <a16:creationId xmlns:a16="http://schemas.microsoft.com/office/drawing/2014/main" id="{8626E386-3453-1007-A81C-BDC485F4D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725488"/>
              <a:ext cx="190500" cy="274638"/>
            </a:xfrm>
            <a:custGeom>
              <a:avLst/>
              <a:gdLst>
                <a:gd name="T0" fmla="*/ 40 w 43"/>
                <a:gd name="T1" fmla="*/ 71 h 77"/>
                <a:gd name="T2" fmla="*/ 32 w 43"/>
                <a:gd name="T3" fmla="*/ 60 h 77"/>
                <a:gd name="T4" fmla="*/ 17 w 43"/>
                <a:gd name="T5" fmla="*/ 73 h 77"/>
                <a:gd name="T6" fmla="*/ 12 w 43"/>
                <a:gd name="T7" fmla="*/ 55 h 77"/>
                <a:gd name="T8" fmla="*/ 3 w 43"/>
                <a:gd name="T9" fmla="*/ 30 h 77"/>
                <a:gd name="T10" fmla="*/ 23 w 43"/>
                <a:gd name="T11" fmla="*/ 3 h 77"/>
                <a:gd name="T12" fmla="*/ 36 w 43"/>
                <a:gd name="T13" fmla="*/ 39 h 77"/>
                <a:gd name="T14" fmla="*/ 40 w 43"/>
                <a:gd name="T15" fmla="*/ 7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77">
                  <a:moveTo>
                    <a:pt x="40" y="71"/>
                  </a:moveTo>
                  <a:cubicBezTo>
                    <a:pt x="37" y="68"/>
                    <a:pt x="35" y="64"/>
                    <a:pt x="32" y="60"/>
                  </a:cubicBezTo>
                  <a:cubicBezTo>
                    <a:pt x="25" y="63"/>
                    <a:pt x="28" y="77"/>
                    <a:pt x="17" y="73"/>
                  </a:cubicBezTo>
                  <a:cubicBezTo>
                    <a:pt x="10" y="70"/>
                    <a:pt x="12" y="62"/>
                    <a:pt x="12" y="55"/>
                  </a:cubicBezTo>
                  <a:cubicBezTo>
                    <a:pt x="11" y="46"/>
                    <a:pt x="10" y="37"/>
                    <a:pt x="3" y="30"/>
                  </a:cubicBezTo>
                  <a:cubicBezTo>
                    <a:pt x="9" y="21"/>
                    <a:pt x="0" y="0"/>
                    <a:pt x="23" y="3"/>
                  </a:cubicBezTo>
                  <a:cubicBezTo>
                    <a:pt x="27" y="15"/>
                    <a:pt x="31" y="27"/>
                    <a:pt x="36" y="39"/>
                  </a:cubicBezTo>
                  <a:cubicBezTo>
                    <a:pt x="34" y="50"/>
                    <a:pt x="43" y="60"/>
                    <a:pt x="40" y="71"/>
                  </a:cubicBezTo>
                  <a:close/>
                </a:path>
              </a:pathLst>
            </a:custGeom>
            <a:solidFill>
              <a:srgbClr val="67B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137">
              <a:extLst>
                <a:ext uri="{FF2B5EF4-FFF2-40B4-BE49-F238E27FC236}">
                  <a16:creationId xmlns:a16="http://schemas.microsoft.com/office/drawing/2014/main" id="{EE7F4387-0477-53CD-D30F-C7832F47D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106488"/>
              <a:ext cx="171450" cy="958850"/>
            </a:xfrm>
            <a:custGeom>
              <a:avLst/>
              <a:gdLst>
                <a:gd name="T0" fmla="*/ 35 w 39"/>
                <a:gd name="T1" fmla="*/ 5 h 269"/>
                <a:gd name="T2" fmla="*/ 37 w 39"/>
                <a:gd name="T3" fmla="*/ 49 h 269"/>
                <a:gd name="T4" fmla="*/ 37 w 39"/>
                <a:gd name="T5" fmla="*/ 250 h 269"/>
                <a:gd name="T6" fmla="*/ 34 w 39"/>
                <a:gd name="T7" fmla="*/ 269 h 269"/>
                <a:gd name="T8" fmla="*/ 34 w 39"/>
                <a:gd name="T9" fmla="*/ 267 h 269"/>
                <a:gd name="T10" fmla="*/ 28 w 39"/>
                <a:gd name="T11" fmla="*/ 242 h 269"/>
                <a:gd name="T12" fmla="*/ 28 w 39"/>
                <a:gd name="T13" fmla="*/ 228 h 269"/>
                <a:gd name="T14" fmla="*/ 28 w 39"/>
                <a:gd name="T15" fmla="*/ 212 h 269"/>
                <a:gd name="T16" fmla="*/ 28 w 39"/>
                <a:gd name="T17" fmla="*/ 199 h 269"/>
                <a:gd name="T18" fmla="*/ 28 w 39"/>
                <a:gd name="T19" fmla="*/ 183 h 269"/>
                <a:gd name="T20" fmla="*/ 28 w 39"/>
                <a:gd name="T21" fmla="*/ 169 h 269"/>
                <a:gd name="T22" fmla="*/ 28 w 39"/>
                <a:gd name="T23" fmla="*/ 41 h 269"/>
                <a:gd name="T24" fmla="*/ 30 w 39"/>
                <a:gd name="T25" fmla="*/ 24 h 269"/>
                <a:gd name="T26" fmla="*/ 8 w 39"/>
                <a:gd name="T27" fmla="*/ 22 h 269"/>
                <a:gd name="T28" fmla="*/ 16 w 39"/>
                <a:gd name="T29" fmla="*/ 3 h 269"/>
                <a:gd name="T30" fmla="*/ 30 w 39"/>
                <a:gd name="T31" fmla="*/ 1 h 269"/>
                <a:gd name="T32" fmla="*/ 35 w 39"/>
                <a:gd name="T33" fmla="*/ 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69">
                  <a:moveTo>
                    <a:pt x="35" y="5"/>
                  </a:moveTo>
                  <a:cubicBezTo>
                    <a:pt x="39" y="19"/>
                    <a:pt x="37" y="34"/>
                    <a:pt x="37" y="49"/>
                  </a:cubicBezTo>
                  <a:cubicBezTo>
                    <a:pt x="37" y="116"/>
                    <a:pt x="37" y="183"/>
                    <a:pt x="37" y="250"/>
                  </a:cubicBezTo>
                  <a:cubicBezTo>
                    <a:pt x="37" y="257"/>
                    <a:pt x="39" y="264"/>
                    <a:pt x="34" y="269"/>
                  </a:cubicBezTo>
                  <a:cubicBezTo>
                    <a:pt x="33" y="269"/>
                    <a:pt x="34" y="268"/>
                    <a:pt x="34" y="267"/>
                  </a:cubicBezTo>
                  <a:cubicBezTo>
                    <a:pt x="26" y="260"/>
                    <a:pt x="29" y="250"/>
                    <a:pt x="28" y="242"/>
                  </a:cubicBezTo>
                  <a:cubicBezTo>
                    <a:pt x="28" y="237"/>
                    <a:pt x="28" y="233"/>
                    <a:pt x="28" y="228"/>
                  </a:cubicBezTo>
                  <a:cubicBezTo>
                    <a:pt x="28" y="223"/>
                    <a:pt x="28" y="218"/>
                    <a:pt x="28" y="212"/>
                  </a:cubicBezTo>
                  <a:cubicBezTo>
                    <a:pt x="28" y="208"/>
                    <a:pt x="28" y="204"/>
                    <a:pt x="28" y="199"/>
                  </a:cubicBezTo>
                  <a:cubicBezTo>
                    <a:pt x="28" y="194"/>
                    <a:pt x="28" y="188"/>
                    <a:pt x="28" y="183"/>
                  </a:cubicBezTo>
                  <a:cubicBezTo>
                    <a:pt x="28" y="178"/>
                    <a:pt x="28" y="173"/>
                    <a:pt x="28" y="169"/>
                  </a:cubicBezTo>
                  <a:cubicBezTo>
                    <a:pt x="28" y="126"/>
                    <a:pt x="27" y="83"/>
                    <a:pt x="28" y="41"/>
                  </a:cubicBezTo>
                  <a:cubicBezTo>
                    <a:pt x="28" y="36"/>
                    <a:pt x="28" y="30"/>
                    <a:pt x="30" y="24"/>
                  </a:cubicBezTo>
                  <a:cubicBezTo>
                    <a:pt x="22" y="24"/>
                    <a:pt x="14" y="26"/>
                    <a:pt x="8" y="22"/>
                  </a:cubicBezTo>
                  <a:cubicBezTo>
                    <a:pt x="0" y="12"/>
                    <a:pt x="10" y="8"/>
                    <a:pt x="16" y="3"/>
                  </a:cubicBezTo>
                  <a:cubicBezTo>
                    <a:pt x="20" y="0"/>
                    <a:pt x="25" y="0"/>
                    <a:pt x="30" y="1"/>
                  </a:cubicBezTo>
                  <a:cubicBezTo>
                    <a:pt x="32" y="2"/>
                    <a:pt x="34" y="3"/>
                    <a:pt x="35" y="5"/>
                  </a:cubicBezTo>
                  <a:close/>
                </a:path>
              </a:pathLst>
            </a:custGeom>
            <a:solidFill>
              <a:srgbClr val="E69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138">
              <a:extLst>
                <a:ext uri="{FF2B5EF4-FFF2-40B4-BE49-F238E27FC236}">
                  <a16:creationId xmlns:a16="http://schemas.microsoft.com/office/drawing/2014/main" id="{DCFA67AB-56D1-8543-EF74-24BE6D02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1730375"/>
              <a:ext cx="207963" cy="149225"/>
            </a:xfrm>
            <a:custGeom>
              <a:avLst/>
              <a:gdLst>
                <a:gd name="T0" fmla="*/ 47 w 47"/>
                <a:gd name="T1" fmla="*/ 9 h 42"/>
                <a:gd name="T2" fmla="*/ 46 w 47"/>
                <a:gd name="T3" fmla="*/ 24 h 42"/>
                <a:gd name="T4" fmla="*/ 26 w 47"/>
                <a:gd name="T5" fmla="*/ 30 h 42"/>
                <a:gd name="T6" fmla="*/ 10 w 47"/>
                <a:gd name="T7" fmla="*/ 38 h 42"/>
                <a:gd name="T8" fmla="*/ 2 w 47"/>
                <a:gd name="T9" fmla="*/ 41 h 42"/>
                <a:gd name="T10" fmla="*/ 2 w 47"/>
                <a:gd name="T11" fmla="*/ 6 h 42"/>
                <a:gd name="T12" fmla="*/ 8 w 47"/>
                <a:gd name="T13" fmla="*/ 3 h 42"/>
                <a:gd name="T14" fmla="*/ 47 w 47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2">
                  <a:moveTo>
                    <a:pt x="47" y="9"/>
                  </a:moveTo>
                  <a:cubicBezTo>
                    <a:pt x="46" y="14"/>
                    <a:pt x="46" y="19"/>
                    <a:pt x="46" y="24"/>
                  </a:cubicBezTo>
                  <a:cubicBezTo>
                    <a:pt x="41" y="31"/>
                    <a:pt x="33" y="30"/>
                    <a:pt x="26" y="30"/>
                  </a:cubicBezTo>
                  <a:cubicBezTo>
                    <a:pt x="20" y="31"/>
                    <a:pt x="13" y="30"/>
                    <a:pt x="10" y="38"/>
                  </a:cubicBezTo>
                  <a:cubicBezTo>
                    <a:pt x="8" y="40"/>
                    <a:pt x="6" y="42"/>
                    <a:pt x="2" y="41"/>
                  </a:cubicBezTo>
                  <a:cubicBezTo>
                    <a:pt x="2" y="29"/>
                    <a:pt x="0" y="18"/>
                    <a:pt x="2" y="6"/>
                  </a:cubicBezTo>
                  <a:cubicBezTo>
                    <a:pt x="4" y="4"/>
                    <a:pt x="5" y="3"/>
                    <a:pt x="8" y="3"/>
                  </a:cubicBezTo>
                  <a:cubicBezTo>
                    <a:pt x="21" y="5"/>
                    <a:pt x="35" y="0"/>
                    <a:pt x="47" y="9"/>
                  </a:cubicBezTo>
                  <a:close/>
                </a:path>
              </a:pathLst>
            </a:custGeom>
            <a:solidFill>
              <a:srgbClr val="3A4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139">
              <a:extLst>
                <a:ext uri="{FF2B5EF4-FFF2-40B4-BE49-F238E27FC236}">
                  <a16:creationId xmlns:a16="http://schemas.microsoft.com/office/drawing/2014/main" id="{ED434EF7-FE0F-F5A4-8B3B-A693E59D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0" y="1830388"/>
              <a:ext cx="198438" cy="103188"/>
            </a:xfrm>
            <a:custGeom>
              <a:avLst/>
              <a:gdLst>
                <a:gd name="T0" fmla="*/ 1 w 45"/>
                <a:gd name="T1" fmla="*/ 13 h 29"/>
                <a:gd name="T2" fmla="*/ 6 w 45"/>
                <a:gd name="T3" fmla="*/ 9 h 29"/>
                <a:gd name="T4" fmla="*/ 45 w 45"/>
                <a:gd name="T5" fmla="*/ 8 h 29"/>
                <a:gd name="T6" fmla="*/ 45 w 45"/>
                <a:gd name="T7" fmla="*/ 28 h 29"/>
                <a:gd name="T8" fmla="*/ 14 w 45"/>
                <a:gd name="T9" fmla="*/ 25 h 29"/>
                <a:gd name="T10" fmla="*/ 2 w 45"/>
                <a:gd name="T11" fmla="*/ 26 h 29"/>
                <a:gd name="T12" fmla="*/ 0 w 45"/>
                <a:gd name="T13" fmla="*/ 22 h 29"/>
                <a:gd name="T14" fmla="*/ 1 w 45"/>
                <a:gd name="T1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1" y="13"/>
                  </a:moveTo>
                  <a:cubicBezTo>
                    <a:pt x="3" y="12"/>
                    <a:pt x="4" y="10"/>
                    <a:pt x="6" y="9"/>
                  </a:cubicBezTo>
                  <a:cubicBezTo>
                    <a:pt x="18" y="0"/>
                    <a:pt x="32" y="1"/>
                    <a:pt x="45" y="8"/>
                  </a:cubicBezTo>
                  <a:cubicBezTo>
                    <a:pt x="45" y="15"/>
                    <a:pt x="45" y="21"/>
                    <a:pt x="45" y="28"/>
                  </a:cubicBezTo>
                  <a:cubicBezTo>
                    <a:pt x="35" y="23"/>
                    <a:pt x="25" y="25"/>
                    <a:pt x="14" y="25"/>
                  </a:cubicBezTo>
                  <a:cubicBezTo>
                    <a:pt x="10" y="27"/>
                    <a:pt x="6" y="29"/>
                    <a:pt x="2" y="26"/>
                  </a:cubicBezTo>
                  <a:cubicBezTo>
                    <a:pt x="1" y="25"/>
                    <a:pt x="1" y="24"/>
                    <a:pt x="0" y="22"/>
                  </a:cubicBezTo>
                  <a:cubicBezTo>
                    <a:pt x="0" y="19"/>
                    <a:pt x="1" y="16"/>
                    <a:pt x="1" y="13"/>
                  </a:cubicBezTo>
                  <a:close/>
                </a:path>
              </a:pathLst>
            </a:custGeom>
            <a:solidFill>
              <a:srgbClr val="2F4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140">
              <a:extLst>
                <a:ext uri="{FF2B5EF4-FFF2-40B4-BE49-F238E27FC236}">
                  <a16:creationId xmlns:a16="http://schemas.microsoft.com/office/drawing/2014/main" id="{611BBFB1-9FC2-5E84-1F87-9A6D45BD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1138238"/>
              <a:ext cx="203200" cy="114300"/>
            </a:xfrm>
            <a:custGeom>
              <a:avLst/>
              <a:gdLst>
                <a:gd name="T0" fmla="*/ 46 w 46"/>
                <a:gd name="T1" fmla="*/ 7 h 32"/>
                <a:gd name="T2" fmla="*/ 46 w 46"/>
                <a:gd name="T3" fmla="*/ 22 h 32"/>
                <a:gd name="T4" fmla="*/ 9 w 46"/>
                <a:gd name="T5" fmla="*/ 29 h 32"/>
                <a:gd name="T6" fmla="*/ 2 w 46"/>
                <a:gd name="T7" fmla="*/ 27 h 32"/>
                <a:gd name="T8" fmla="*/ 2 w 46"/>
                <a:gd name="T9" fmla="*/ 8 h 32"/>
                <a:gd name="T10" fmla="*/ 46 w 46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46" y="7"/>
                  </a:moveTo>
                  <a:cubicBezTo>
                    <a:pt x="46" y="12"/>
                    <a:pt x="46" y="17"/>
                    <a:pt x="46" y="22"/>
                  </a:cubicBezTo>
                  <a:cubicBezTo>
                    <a:pt x="35" y="32"/>
                    <a:pt x="21" y="27"/>
                    <a:pt x="9" y="29"/>
                  </a:cubicBezTo>
                  <a:cubicBezTo>
                    <a:pt x="6" y="29"/>
                    <a:pt x="4" y="28"/>
                    <a:pt x="2" y="27"/>
                  </a:cubicBezTo>
                  <a:cubicBezTo>
                    <a:pt x="1" y="20"/>
                    <a:pt x="0" y="14"/>
                    <a:pt x="2" y="8"/>
                  </a:cubicBezTo>
                  <a:cubicBezTo>
                    <a:pt x="16" y="5"/>
                    <a:pt x="31" y="0"/>
                    <a:pt x="46" y="7"/>
                  </a:cubicBezTo>
                  <a:close/>
                </a:path>
              </a:pathLst>
            </a:custGeom>
            <a:solidFill>
              <a:srgbClr val="34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141">
              <a:extLst>
                <a:ext uri="{FF2B5EF4-FFF2-40B4-BE49-F238E27FC236}">
                  <a16:creationId xmlns:a16="http://schemas.microsoft.com/office/drawing/2014/main" id="{05DDEBD3-24B4-6D89-FF07-4C7A96CA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089025"/>
              <a:ext cx="198438" cy="88900"/>
            </a:xfrm>
            <a:custGeom>
              <a:avLst/>
              <a:gdLst>
                <a:gd name="T0" fmla="*/ 44 w 45"/>
                <a:gd name="T1" fmla="*/ 21 h 25"/>
                <a:gd name="T2" fmla="*/ 0 w 45"/>
                <a:gd name="T3" fmla="*/ 22 h 25"/>
                <a:gd name="T4" fmla="*/ 0 w 45"/>
                <a:gd name="T5" fmla="*/ 13 h 25"/>
                <a:gd name="T6" fmla="*/ 45 w 45"/>
                <a:gd name="T7" fmla="*/ 9 h 25"/>
                <a:gd name="T8" fmla="*/ 44 w 45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44" y="21"/>
                  </a:moveTo>
                  <a:cubicBezTo>
                    <a:pt x="29" y="23"/>
                    <a:pt x="14" y="25"/>
                    <a:pt x="0" y="22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14" y="1"/>
                    <a:pt x="29" y="0"/>
                    <a:pt x="45" y="9"/>
                  </a:cubicBezTo>
                  <a:cubicBezTo>
                    <a:pt x="44" y="13"/>
                    <a:pt x="44" y="17"/>
                    <a:pt x="44" y="21"/>
                  </a:cubicBezTo>
                  <a:close/>
                </a:path>
              </a:pathLst>
            </a:custGeom>
            <a:solidFill>
              <a:srgbClr val="3FA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142">
              <a:extLst>
                <a:ext uri="{FF2B5EF4-FFF2-40B4-BE49-F238E27FC236}">
                  <a16:creationId xmlns:a16="http://schemas.microsoft.com/office/drawing/2014/main" id="{89C91B40-F928-C5B8-86F9-EA12C7A6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057275"/>
              <a:ext cx="198438" cy="77788"/>
            </a:xfrm>
            <a:custGeom>
              <a:avLst/>
              <a:gdLst>
                <a:gd name="T0" fmla="*/ 45 w 45"/>
                <a:gd name="T1" fmla="*/ 18 h 22"/>
                <a:gd name="T2" fmla="*/ 0 w 45"/>
                <a:gd name="T3" fmla="*/ 22 h 22"/>
                <a:gd name="T4" fmla="*/ 0 w 45"/>
                <a:gd name="T5" fmla="*/ 0 h 22"/>
                <a:gd name="T6" fmla="*/ 4 w 45"/>
                <a:gd name="T7" fmla="*/ 1 h 22"/>
                <a:gd name="T8" fmla="*/ 44 w 45"/>
                <a:gd name="T9" fmla="*/ 6 h 22"/>
                <a:gd name="T10" fmla="*/ 45 w 45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22">
                  <a:moveTo>
                    <a:pt x="45" y="18"/>
                  </a:moveTo>
                  <a:cubicBezTo>
                    <a:pt x="30" y="18"/>
                    <a:pt x="15" y="18"/>
                    <a:pt x="0" y="22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17" y="8"/>
                    <a:pt x="31" y="0"/>
                    <a:pt x="44" y="6"/>
                  </a:cubicBezTo>
                  <a:cubicBezTo>
                    <a:pt x="44" y="10"/>
                    <a:pt x="44" y="14"/>
                    <a:pt x="45" y="18"/>
                  </a:cubicBezTo>
                  <a:close/>
                </a:path>
              </a:pathLst>
            </a:custGeom>
            <a:solidFill>
              <a:srgbClr val="34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143">
              <a:extLst>
                <a:ext uri="{FF2B5EF4-FFF2-40B4-BE49-F238E27FC236}">
                  <a16:creationId xmlns:a16="http://schemas.microsoft.com/office/drawing/2014/main" id="{8E9E1026-2CA0-456F-9AA0-ACE8FAA28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0" y="1235075"/>
              <a:ext cx="61913" cy="515938"/>
            </a:xfrm>
            <a:custGeom>
              <a:avLst/>
              <a:gdLst>
                <a:gd name="T0" fmla="*/ 1 w 14"/>
                <a:gd name="T1" fmla="*/ 0 h 145"/>
                <a:gd name="T2" fmla="*/ 5 w 14"/>
                <a:gd name="T3" fmla="*/ 0 h 145"/>
                <a:gd name="T4" fmla="*/ 8 w 14"/>
                <a:gd name="T5" fmla="*/ 2 h 145"/>
                <a:gd name="T6" fmla="*/ 11 w 14"/>
                <a:gd name="T7" fmla="*/ 69 h 145"/>
                <a:gd name="T8" fmla="*/ 11 w 14"/>
                <a:gd name="T9" fmla="*/ 123 h 145"/>
                <a:gd name="T10" fmla="*/ 6 w 14"/>
                <a:gd name="T11" fmla="*/ 144 h 145"/>
                <a:gd name="T12" fmla="*/ 1 w 14"/>
                <a:gd name="T13" fmla="*/ 145 h 145"/>
                <a:gd name="T14" fmla="*/ 1 w 1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6" y="1"/>
                    <a:pt x="7" y="2"/>
                    <a:pt x="8" y="2"/>
                  </a:cubicBezTo>
                  <a:cubicBezTo>
                    <a:pt x="14" y="24"/>
                    <a:pt x="10" y="47"/>
                    <a:pt x="11" y="69"/>
                  </a:cubicBezTo>
                  <a:cubicBezTo>
                    <a:pt x="12" y="87"/>
                    <a:pt x="11" y="105"/>
                    <a:pt x="11" y="123"/>
                  </a:cubicBezTo>
                  <a:cubicBezTo>
                    <a:pt x="11" y="130"/>
                    <a:pt x="12" y="138"/>
                    <a:pt x="6" y="144"/>
                  </a:cubicBezTo>
                  <a:cubicBezTo>
                    <a:pt x="4" y="144"/>
                    <a:pt x="3" y="145"/>
                    <a:pt x="1" y="145"/>
                  </a:cubicBezTo>
                  <a:cubicBezTo>
                    <a:pt x="0" y="97"/>
                    <a:pt x="0" y="48"/>
                    <a:pt x="1" y="0"/>
                  </a:cubicBezTo>
                  <a:close/>
                </a:path>
              </a:pathLst>
            </a:custGeom>
            <a:solidFill>
              <a:srgbClr val="197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144">
              <a:extLst>
                <a:ext uri="{FF2B5EF4-FFF2-40B4-BE49-F238E27FC236}">
                  <a16:creationId xmlns:a16="http://schemas.microsoft.com/office/drawing/2014/main" id="{CAE9D956-DE12-9AE1-BCE5-B66E588A5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833438"/>
              <a:ext cx="98425" cy="166688"/>
            </a:xfrm>
            <a:custGeom>
              <a:avLst/>
              <a:gdLst>
                <a:gd name="T0" fmla="*/ 12 w 22"/>
                <a:gd name="T1" fmla="*/ 45 h 47"/>
                <a:gd name="T2" fmla="*/ 5 w 22"/>
                <a:gd name="T3" fmla="*/ 0 h 47"/>
                <a:gd name="T4" fmla="*/ 11 w 22"/>
                <a:gd name="T5" fmla="*/ 1 h 47"/>
                <a:gd name="T6" fmla="*/ 21 w 22"/>
                <a:gd name="T7" fmla="*/ 30 h 47"/>
                <a:gd name="T8" fmla="*/ 20 w 22"/>
                <a:gd name="T9" fmla="*/ 45 h 47"/>
                <a:gd name="T10" fmla="*/ 12 w 22"/>
                <a:gd name="T11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7">
                  <a:moveTo>
                    <a:pt x="12" y="45"/>
                  </a:moveTo>
                  <a:cubicBezTo>
                    <a:pt x="0" y="31"/>
                    <a:pt x="6" y="15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4" y="10"/>
                    <a:pt x="17" y="20"/>
                    <a:pt x="21" y="30"/>
                  </a:cubicBezTo>
                  <a:cubicBezTo>
                    <a:pt x="22" y="35"/>
                    <a:pt x="22" y="40"/>
                    <a:pt x="20" y="45"/>
                  </a:cubicBezTo>
                  <a:cubicBezTo>
                    <a:pt x="17" y="47"/>
                    <a:pt x="15" y="47"/>
                    <a:pt x="12" y="45"/>
                  </a:cubicBezTo>
                  <a:close/>
                </a:path>
              </a:pathLst>
            </a:custGeom>
            <a:solidFill>
              <a:srgbClr val="E78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145">
              <a:extLst>
                <a:ext uri="{FF2B5EF4-FFF2-40B4-BE49-F238E27FC236}">
                  <a16:creationId xmlns:a16="http://schemas.microsoft.com/office/drawing/2014/main" id="{1202781B-5AFF-EC55-325B-749AE60C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939800"/>
              <a:ext cx="49213" cy="185738"/>
            </a:xfrm>
            <a:custGeom>
              <a:avLst/>
              <a:gdLst>
                <a:gd name="T0" fmla="*/ 5 w 11"/>
                <a:gd name="T1" fmla="*/ 15 h 52"/>
                <a:gd name="T2" fmla="*/ 7 w 11"/>
                <a:gd name="T3" fmla="*/ 0 h 52"/>
                <a:gd name="T4" fmla="*/ 7 w 11"/>
                <a:gd name="T5" fmla="*/ 52 h 52"/>
                <a:gd name="T6" fmla="*/ 6 w 11"/>
                <a:gd name="T7" fmla="*/ 51 h 52"/>
                <a:gd name="T8" fmla="*/ 0 w 11"/>
                <a:gd name="T9" fmla="*/ 35 h 52"/>
                <a:gd name="T10" fmla="*/ 5 w 11"/>
                <a:gd name="T11" fmla="*/ 1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2">
                  <a:moveTo>
                    <a:pt x="5" y="15"/>
                  </a:moveTo>
                  <a:cubicBezTo>
                    <a:pt x="6" y="10"/>
                    <a:pt x="6" y="5"/>
                    <a:pt x="7" y="0"/>
                  </a:cubicBezTo>
                  <a:cubicBezTo>
                    <a:pt x="10" y="17"/>
                    <a:pt x="11" y="34"/>
                    <a:pt x="7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2" y="46"/>
                    <a:pt x="0" y="41"/>
                    <a:pt x="0" y="35"/>
                  </a:cubicBezTo>
                  <a:cubicBezTo>
                    <a:pt x="0" y="28"/>
                    <a:pt x="1" y="21"/>
                    <a:pt x="5" y="15"/>
                  </a:cubicBezTo>
                  <a:close/>
                </a:path>
              </a:pathLst>
            </a:custGeom>
            <a:solidFill>
              <a:srgbClr val="E69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146">
              <a:extLst>
                <a:ext uri="{FF2B5EF4-FFF2-40B4-BE49-F238E27FC236}">
                  <a16:creationId xmlns:a16="http://schemas.microsoft.com/office/drawing/2014/main" id="{84D00F7C-77D6-9320-593F-5D530638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013" y="1220788"/>
              <a:ext cx="168275" cy="569913"/>
            </a:xfrm>
            <a:custGeom>
              <a:avLst/>
              <a:gdLst>
                <a:gd name="T0" fmla="*/ 9 w 38"/>
                <a:gd name="T1" fmla="*/ 0 h 160"/>
                <a:gd name="T2" fmla="*/ 36 w 38"/>
                <a:gd name="T3" fmla="*/ 1 h 160"/>
                <a:gd name="T4" fmla="*/ 36 w 38"/>
                <a:gd name="T5" fmla="*/ 148 h 160"/>
                <a:gd name="T6" fmla="*/ 9 w 38"/>
                <a:gd name="T7" fmla="*/ 151 h 160"/>
                <a:gd name="T8" fmla="*/ 1 w 38"/>
                <a:gd name="T9" fmla="*/ 133 h 160"/>
                <a:gd name="T10" fmla="*/ 0 w 38"/>
                <a:gd name="T11" fmla="*/ 20 h 160"/>
                <a:gd name="T12" fmla="*/ 9 w 38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0">
                  <a:moveTo>
                    <a:pt x="9" y="0"/>
                  </a:moveTo>
                  <a:cubicBezTo>
                    <a:pt x="18" y="1"/>
                    <a:pt x="27" y="1"/>
                    <a:pt x="36" y="1"/>
                  </a:cubicBezTo>
                  <a:cubicBezTo>
                    <a:pt x="37" y="50"/>
                    <a:pt x="38" y="99"/>
                    <a:pt x="36" y="148"/>
                  </a:cubicBezTo>
                  <a:cubicBezTo>
                    <a:pt x="28" y="160"/>
                    <a:pt x="19" y="158"/>
                    <a:pt x="9" y="151"/>
                  </a:cubicBezTo>
                  <a:cubicBezTo>
                    <a:pt x="0" y="148"/>
                    <a:pt x="1" y="141"/>
                    <a:pt x="1" y="133"/>
                  </a:cubicBezTo>
                  <a:cubicBezTo>
                    <a:pt x="1" y="96"/>
                    <a:pt x="1" y="58"/>
                    <a:pt x="0" y="20"/>
                  </a:cubicBezTo>
                  <a:cubicBezTo>
                    <a:pt x="0" y="12"/>
                    <a:pt x="1" y="5"/>
                    <a:pt x="9" y="0"/>
                  </a:cubicBezTo>
                  <a:close/>
                </a:path>
              </a:pathLst>
            </a:custGeom>
            <a:solidFill>
              <a:srgbClr val="CB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147">
              <a:extLst>
                <a:ext uri="{FF2B5EF4-FFF2-40B4-BE49-F238E27FC236}">
                  <a16:creationId xmlns:a16="http://schemas.microsoft.com/office/drawing/2014/main" id="{6AED8675-DD9B-13EC-D831-FDCDD741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75" y="1228725"/>
              <a:ext cx="66675" cy="544513"/>
            </a:xfrm>
            <a:custGeom>
              <a:avLst/>
              <a:gdLst>
                <a:gd name="T0" fmla="*/ 0 w 15"/>
                <a:gd name="T1" fmla="*/ 149 h 153"/>
                <a:gd name="T2" fmla="*/ 0 w 15"/>
                <a:gd name="T3" fmla="*/ 2 h 153"/>
                <a:gd name="T4" fmla="*/ 10 w 15"/>
                <a:gd name="T5" fmla="*/ 3 h 153"/>
                <a:gd name="T6" fmla="*/ 12 w 15"/>
                <a:gd name="T7" fmla="*/ 28 h 153"/>
                <a:gd name="T8" fmla="*/ 12 w 15"/>
                <a:gd name="T9" fmla="*/ 148 h 153"/>
                <a:gd name="T10" fmla="*/ 0 w 15"/>
                <a:gd name="T11" fmla="*/ 14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3">
                  <a:moveTo>
                    <a:pt x="0" y="149"/>
                  </a:moveTo>
                  <a:cubicBezTo>
                    <a:pt x="0" y="100"/>
                    <a:pt x="0" y="51"/>
                    <a:pt x="0" y="2"/>
                  </a:cubicBezTo>
                  <a:cubicBezTo>
                    <a:pt x="4" y="0"/>
                    <a:pt x="7" y="0"/>
                    <a:pt x="10" y="3"/>
                  </a:cubicBezTo>
                  <a:cubicBezTo>
                    <a:pt x="15" y="11"/>
                    <a:pt x="12" y="20"/>
                    <a:pt x="12" y="28"/>
                  </a:cubicBezTo>
                  <a:cubicBezTo>
                    <a:pt x="12" y="68"/>
                    <a:pt x="13" y="108"/>
                    <a:pt x="12" y="148"/>
                  </a:cubicBezTo>
                  <a:cubicBezTo>
                    <a:pt x="8" y="153"/>
                    <a:pt x="4" y="153"/>
                    <a:pt x="0" y="149"/>
                  </a:cubicBezTo>
                  <a:close/>
                </a:path>
              </a:pathLst>
            </a:custGeom>
            <a:solidFill>
              <a:srgbClr val="A2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148">
              <a:extLst>
                <a:ext uri="{FF2B5EF4-FFF2-40B4-BE49-F238E27FC236}">
                  <a16:creationId xmlns:a16="http://schemas.microsoft.com/office/drawing/2014/main" id="{93AD08A3-AEE9-32DF-F6D5-F7794266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979488"/>
              <a:ext cx="136525" cy="134938"/>
            </a:xfrm>
            <a:custGeom>
              <a:avLst/>
              <a:gdLst>
                <a:gd name="T0" fmla="*/ 0 w 31"/>
                <a:gd name="T1" fmla="*/ 23 h 38"/>
                <a:gd name="T2" fmla="*/ 31 w 31"/>
                <a:gd name="T3" fmla="*/ 0 h 38"/>
                <a:gd name="T4" fmla="*/ 31 w 31"/>
                <a:gd name="T5" fmla="*/ 24 h 38"/>
                <a:gd name="T6" fmla="*/ 0 w 31"/>
                <a:gd name="T7" fmla="*/ 24 h 38"/>
                <a:gd name="T8" fmla="*/ 0 w 31"/>
                <a:gd name="T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8">
                  <a:moveTo>
                    <a:pt x="0" y="23"/>
                  </a:moveTo>
                  <a:cubicBezTo>
                    <a:pt x="0" y="0"/>
                    <a:pt x="0" y="0"/>
                    <a:pt x="31" y="0"/>
                  </a:cubicBezTo>
                  <a:cubicBezTo>
                    <a:pt x="31" y="8"/>
                    <a:pt x="31" y="16"/>
                    <a:pt x="31" y="24"/>
                  </a:cubicBezTo>
                  <a:cubicBezTo>
                    <a:pt x="20" y="38"/>
                    <a:pt x="10" y="27"/>
                    <a:pt x="0" y="24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6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149">
              <a:extLst>
                <a:ext uri="{FF2B5EF4-FFF2-40B4-BE49-F238E27FC236}">
                  <a16:creationId xmlns:a16="http://schemas.microsoft.com/office/drawing/2014/main" id="{715309A5-AD25-A6F2-D173-5EE8E841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830388"/>
              <a:ext cx="233363" cy="109538"/>
            </a:xfrm>
            <a:custGeom>
              <a:avLst/>
              <a:gdLst>
                <a:gd name="T0" fmla="*/ 47 w 53"/>
                <a:gd name="T1" fmla="*/ 12 h 31"/>
                <a:gd name="T2" fmla="*/ 52 w 53"/>
                <a:gd name="T3" fmla="*/ 17 h 31"/>
                <a:gd name="T4" fmla="*/ 52 w 53"/>
                <a:gd name="T5" fmla="*/ 23 h 31"/>
                <a:gd name="T6" fmla="*/ 44 w 53"/>
                <a:gd name="T7" fmla="*/ 29 h 31"/>
                <a:gd name="T8" fmla="*/ 18 w 53"/>
                <a:gd name="T9" fmla="*/ 30 h 31"/>
                <a:gd name="T10" fmla="*/ 0 w 53"/>
                <a:gd name="T11" fmla="*/ 25 h 31"/>
                <a:gd name="T12" fmla="*/ 1 w 53"/>
                <a:gd name="T13" fmla="*/ 9 h 31"/>
                <a:gd name="T14" fmla="*/ 16 w 53"/>
                <a:gd name="T15" fmla="*/ 4 h 31"/>
                <a:gd name="T16" fmla="*/ 47 w 53"/>
                <a:gd name="T1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1">
                  <a:moveTo>
                    <a:pt x="47" y="12"/>
                  </a:moveTo>
                  <a:cubicBezTo>
                    <a:pt x="47" y="15"/>
                    <a:pt x="49" y="17"/>
                    <a:pt x="52" y="17"/>
                  </a:cubicBezTo>
                  <a:cubicBezTo>
                    <a:pt x="53" y="19"/>
                    <a:pt x="53" y="21"/>
                    <a:pt x="52" y="23"/>
                  </a:cubicBezTo>
                  <a:cubicBezTo>
                    <a:pt x="50" y="26"/>
                    <a:pt x="47" y="28"/>
                    <a:pt x="44" y="29"/>
                  </a:cubicBezTo>
                  <a:cubicBezTo>
                    <a:pt x="36" y="31"/>
                    <a:pt x="27" y="30"/>
                    <a:pt x="18" y="30"/>
                  </a:cubicBezTo>
                  <a:cubicBezTo>
                    <a:pt x="12" y="30"/>
                    <a:pt x="5" y="30"/>
                    <a:pt x="0" y="25"/>
                  </a:cubicBezTo>
                  <a:cubicBezTo>
                    <a:pt x="0" y="19"/>
                    <a:pt x="0" y="14"/>
                    <a:pt x="1" y="9"/>
                  </a:cubicBezTo>
                  <a:cubicBezTo>
                    <a:pt x="5" y="4"/>
                    <a:pt x="10" y="4"/>
                    <a:pt x="16" y="4"/>
                  </a:cubicBezTo>
                  <a:cubicBezTo>
                    <a:pt x="27" y="4"/>
                    <a:pt x="39" y="0"/>
                    <a:pt x="47" y="12"/>
                  </a:cubicBezTo>
                  <a:close/>
                </a:path>
              </a:pathLst>
            </a:custGeom>
            <a:solidFill>
              <a:srgbClr val="584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150">
              <a:extLst>
                <a:ext uri="{FF2B5EF4-FFF2-40B4-BE49-F238E27FC236}">
                  <a16:creationId xmlns:a16="http://schemas.microsoft.com/office/drawing/2014/main" id="{388E7444-8DC6-2AFF-5CD9-60816A9B5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028700"/>
              <a:ext cx="206375" cy="120650"/>
            </a:xfrm>
            <a:custGeom>
              <a:avLst/>
              <a:gdLst>
                <a:gd name="T0" fmla="*/ 47 w 47"/>
                <a:gd name="T1" fmla="*/ 12 h 34"/>
                <a:gd name="T2" fmla="*/ 47 w 47"/>
                <a:gd name="T3" fmla="*/ 26 h 34"/>
                <a:gd name="T4" fmla="*/ 17 w 47"/>
                <a:gd name="T5" fmla="*/ 31 h 34"/>
                <a:gd name="T6" fmla="*/ 0 w 47"/>
                <a:gd name="T7" fmla="*/ 26 h 34"/>
                <a:gd name="T8" fmla="*/ 2 w 47"/>
                <a:gd name="T9" fmla="*/ 9 h 34"/>
                <a:gd name="T10" fmla="*/ 14 w 47"/>
                <a:gd name="T11" fmla="*/ 8 h 34"/>
                <a:gd name="T12" fmla="*/ 47 w 47"/>
                <a:gd name="T1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4">
                  <a:moveTo>
                    <a:pt x="47" y="12"/>
                  </a:moveTo>
                  <a:cubicBezTo>
                    <a:pt x="47" y="17"/>
                    <a:pt x="47" y="21"/>
                    <a:pt x="47" y="26"/>
                  </a:cubicBezTo>
                  <a:cubicBezTo>
                    <a:pt x="38" y="34"/>
                    <a:pt x="27" y="31"/>
                    <a:pt x="17" y="31"/>
                  </a:cubicBezTo>
                  <a:cubicBezTo>
                    <a:pt x="11" y="31"/>
                    <a:pt x="5" y="30"/>
                    <a:pt x="0" y="26"/>
                  </a:cubicBezTo>
                  <a:cubicBezTo>
                    <a:pt x="1" y="20"/>
                    <a:pt x="1" y="15"/>
                    <a:pt x="2" y="9"/>
                  </a:cubicBezTo>
                  <a:cubicBezTo>
                    <a:pt x="5" y="6"/>
                    <a:pt x="9" y="7"/>
                    <a:pt x="14" y="8"/>
                  </a:cubicBezTo>
                  <a:cubicBezTo>
                    <a:pt x="25" y="7"/>
                    <a:pt x="37" y="0"/>
                    <a:pt x="47" y="12"/>
                  </a:cubicBezTo>
                  <a:close/>
                </a:path>
              </a:pathLst>
            </a:custGeom>
            <a:solidFill>
              <a:srgbClr val="584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151">
              <a:extLst>
                <a:ext uri="{FF2B5EF4-FFF2-40B4-BE49-F238E27FC236}">
                  <a16:creationId xmlns:a16="http://schemas.microsoft.com/office/drawing/2014/main" id="{9BFB6524-83C8-C23C-A217-5554D44C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736725"/>
              <a:ext cx="206375" cy="111125"/>
            </a:xfrm>
            <a:custGeom>
              <a:avLst/>
              <a:gdLst>
                <a:gd name="T0" fmla="*/ 1 w 47"/>
                <a:gd name="T1" fmla="*/ 6 h 31"/>
                <a:gd name="T2" fmla="*/ 12 w 47"/>
                <a:gd name="T3" fmla="*/ 6 h 31"/>
                <a:gd name="T4" fmla="*/ 40 w 47"/>
                <a:gd name="T5" fmla="*/ 3 h 31"/>
                <a:gd name="T6" fmla="*/ 46 w 47"/>
                <a:gd name="T7" fmla="*/ 6 h 31"/>
                <a:gd name="T8" fmla="*/ 47 w 47"/>
                <a:gd name="T9" fmla="*/ 20 h 31"/>
                <a:gd name="T10" fmla="*/ 16 w 47"/>
                <a:gd name="T11" fmla="*/ 28 h 31"/>
                <a:gd name="T12" fmla="*/ 0 w 47"/>
                <a:gd name="T13" fmla="*/ 23 h 31"/>
                <a:gd name="T14" fmla="*/ 1 w 47"/>
                <a:gd name="T15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1">
                  <a:moveTo>
                    <a:pt x="1" y="6"/>
                  </a:moveTo>
                  <a:cubicBezTo>
                    <a:pt x="5" y="6"/>
                    <a:pt x="8" y="6"/>
                    <a:pt x="12" y="6"/>
                  </a:cubicBezTo>
                  <a:cubicBezTo>
                    <a:pt x="21" y="0"/>
                    <a:pt x="30" y="2"/>
                    <a:pt x="40" y="3"/>
                  </a:cubicBezTo>
                  <a:cubicBezTo>
                    <a:pt x="42" y="3"/>
                    <a:pt x="44" y="4"/>
                    <a:pt x="46" y="6"/>
                  </a:cubicBezTo>
                  <a:cubicBezTo>
                    <a:pt x="46" y="11"/>
                    <a:pt x="46" y="15"/>
                    <a:pt x="47" y="20"/>
                  </a:cubicBezTo>
                  <a:cubicBezTo>
                    <a:pt x="39" y="31"/>
                    <a:pt x="27" y="27"/>
                    <a:pt x="16" y="28"/>
                  </a:cubicBezTo>
                  <a:cubicBezTo>
                    <a:pt x="10" y="28"/>
                    <a:pt x="5" y="28"/>
                    <a:pt x="0" y="23"/>
                  </a:cubicBezTo>
                  <a:cubicBezTo>
                    <a:pt x="1" y="17"/>
                    <a:pt x="1" y="12"/>
                    <a:pt x="1" y="6"/>
                  </a:cubicBezTo>
                  <a:close/>
                </a:path>
              </a:pathLst>
            </a:custGeom>
            <a:solidFill>
              <a:srgbClr val="56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152">
              <a:extLst>
                <a:ext uri="{FF2B5EF4-FFF2-40B4-BE49-F238E27FC236}">
                  <a16:creationId xmlns:a16="http://schemas.microsoft.com/office/drawing/2014/main" id="{88759683-155B-AF58-E6C8-97F11200B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152525"/>
              <a:ext cx="203200" cy="107950"/>
            </a:xfrm>
            <a:custGeom>
              <a:avLst/>
              <a:gdLst>
                <a:gd name="T0" fmla="*/ 8 w 46"/>
                <a:gd name="T1" fmla="*/ 23 h 30"/>
                <a:gd name="T2" fmla="*/ 1 w 46"/>
                <a:gd name="T3" fmla="*/ 23 h 30"/>
                <a:gd name="T4" fmla="*/ 0 w 46"/>
                <a:gd name="T5" fmla="*/ 7 h 30"/>
                <a:gd name="T6" fmla="*/ 20 w 46"/>
                <a:gd name="T7" fmla="*/ 1 h 30"/>
                <a:gd name="T8" fmla="*/ 46 w 46"/>
                <a:gd name="T9" fmla="*/ 7 h 30"/>
                <a:gd name="T10" fmla="*/ 46 w 46"/>
                <a:gd name="T11" fmla="*/ 20 h 30"/>
                <a:gd name="T12" fmla="*/ 15 w 46"/>
                <a:gd name="T13" fmla="*/ 27 h 30"/>
                <a:gd name="T14" fmla="*/ 8 w 46"/>
                <a:gd name="T15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0">
                  <a:moveTo>
                    <a:pt x="8" y="23"/>
                  </a:moveTo>
                  <a:cubicBezTo>
                    <a:pt x="5" y="23"/>
                    <a:pt x="3" y="23"/>
                    <a:pt x="1" y="23"/>
                  </a:cubicBezTo>
                  <a:cubicBezTo>
                    <a:pt x="1" y="17"/>
                    <a:pt x="1" y="12"/>
                    <a:pt x="0" y="7"/>
                  </a:cubicBezTo>
                  <a:cubicBezTo>
                    <a:pt x="6" y="1"/>
                    <a:pt x="13" y="2"/>
                    <a:pt x="20" y="1"/>
                  </a:cubicBezTo>
                  <a:cubicBezTo>
                    <a:pt x="29" y="2"/>
                    <a:pt x="39" y="0"/>
                    <a:pt x="46" y="7"/>
                  </a:cubicBezTo>
                  <a:cubicBezTo>
                    <a:pt x="46" y="11"/>
                    <a:pt x="46" y="16"/>
                    <a:pt x="46" y="20"/>
                  </a:cubicBezTo>
                  <a:cubicBezTo>
                    <a:pt x="38" y="30"/>
                    <a:pt x="26" y="26"/>
                    <a:pt x="15" y="27"/>
                  </a:cubicBezTo>
                  <a:cubicBezTo>
                    <a:pt x="13" y="26"/>
                    <a:pt x="10" y="25"/>
                    <a:pt x="8" y="23"/>
                  </a:cubicBezTo>
                  <a:close/>
                </a:path>
              </a:pathLst>
            </a:custGeom>
            <a:solidFill>
              <a:srgbClr val="5B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153">
              <a:extLst>
                <a:ext uri="{FF2B5EF4-FFF2-40B4-BE49-F238E27FC236}">
                  <a16:creationId xmlns:a16="http://schemas.microsoft.com/office/drawing/2014/main" id="{6CA3A441-1C65-8B12-E204-6A224AB19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1890713"/>
              <a:ext cx="149225" cy="128588"/>
            </a:xfrm>
            <a:custGeom>
              <a:avLst/>
              <a:gdLst>
                <a:gd name="T0" fmla="*/ 34 w 34"/>
                <a:gd name="T1" fmla="*/ 32 h 36"/>
                <a:gd name="T2" fmla="*/ 28 w 34"/>
                <a:gd name="T3" fmla="*/ 32 h 36"/>
                <a:gd name="T4" fmla="*/ 7 w 34"/>
                <a:gd name="T5" fmla="*/ 9 h 36"/>
                <a:gd name="T6" fmla="*/ 34 w 34"/>
                <a:gd name="T7" fmla="*/ 8 h 36"/>
                <a:gd name="T8" fmla="*/ 34 w 34"/>
                <a:gd name="T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34" y="32"/>
                  </a:moveTo>
                  <a:cubicBezTo>
                    <a:pt x="32" y="32"/>
                    <a:pt x="30" y="32"/>
                    <a:pt x="28" y="32"/>
                  </a:cubicBezTo>
                  <a:cubicBezTo>
                    <a:pt x="9" y="36"/>
                    <a:pt x="0" y="29"/>
                    <a:pt x="7" y="9"/>
                  </a:cubicBezTo>
                  <a:cubicBezTo>
                    <a:pt x="16" y="0"/>
                    <a:pt x="25" y="1"/>
                    <a:pt x="34" y="8"/>
                  </a:cubicBezTo>
                  <a:cubicBezTo>
                    <a:pt x="34" y="16"/>
                    <a:pt x="34" y="24"/>
                    <a:pt x="34" y="32"/>
                  </a:cubicBezTo>
                  <a:close/>
                </a:path>
              </a:pathLst>
            </a:custGeom>
            <a:solidFill>
              <a:srgbClr val="CA6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154">
              <a:extLst>
                <a:ext uri="{FF2B5EF4-FFF2-40B4-BE49-F238E27FC236}">
                  <a16:creationId xmlns:a16="http://schemas.microsoft.com/office/drawing/2014/main" id="{172B8639-AFBD-4B1D-C6A0-75A62FBB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1830388"/>
              <a:ext cx="188913" cy="92075"/>
            </a:xfrm>
            <a:custGeom>
              <a:avLst/>
              <a:gdLst>
                <a:gd name="T0" fmla="*/ 43 w 43"/>
                <a:gd name="T1" fmla="*/ 25 h 26"/>
                <a:gd name="T2" fmla="*/ 16 w 43"/>
                <a:gd name="T3" fmla="*/ 26 h 26"/>
                <a:gd name="T4" fmla="*/ 8 w 43"/>
                <a:gd name="T5" fmla="*/ 25 h 26"/>
                <a:gd name="T6" fmla="*/ 7 w 43"/>
                <a:gd name="T7" fmla="*/ 5 h 26"/>
                <a:gd name="T8" fmla="*/ 43 w 43"/>
                <a:gd name="T9" fmla="*/ 9 h 26"/>
                <a:gd name="T10" fmla="*/ 43 w 43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">
                  <a:moveTo>
                    <a:pt x="43" y="25"/>
                  </a:moveTo>
                  <a:cubicBezTo>
                    <a:pt x="34" y="25"/>
                    <a:pt x="25" y="25"/>
                    <a:pt x="16" y="26"/>
                  </a:cubicBezTo>
                  <a:cubicBezTo>
                    <a:pt x="13" y="26"/>
                    <a:pt x="11" y="25"/>
                    <a:pt x="8" y="25"/>
                  </a:cubicBezTo>
                  <a:cubicBezTo>
                    <a:pt x="5" y="19"/>
                    <a:pt x="0" y="12"/>
                    <a:pt x="7" y="5"/>
                  </a:cubicBezTo>
                  <a:cubicBezTo>
                    <a:pt x="20" y="3"/>
                    <a:pt x="32" y="0"/>
                    <a:pt x="43" y="9"/>
                  </a:cubicBezTo>
                  <a:cubicBezTo>
                    <a:pt x="43" y="14"/>
                    <a:pt x="43" y="20"/>
                    <a:pt x="43" y="25"/>
                  </a:cubicBezTo>
                  <a:close/>
                </a:path>
              </a:pathLst>
            </a:custGeom>
            <a:solidFill>
              <a:srgbClr val="5B3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155">
              <a:extLst>
                <a:ext uri="{FF2B5EF4-FFF2-40B4-BE49-F238E27FC236}">
                  <a16:creationId xmlns:a16="http://schemas.microsoft.com/office/drawing/2014/main" id="{4CB59324-6E90-994E-BBEE-004A8941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096963"/>
              <a:ext cx="171450" cy="88900"/>
            </a:xfrm>
            <a:custGeom>
              <a:avLst/>
              <a:gdLst>
                <a:gd name="T0" fmla="*/ 39 w 39"/>
                <a:gd name="T1" fmla="*/ 23 h 25"/>
                <a:gd name="T2" fmla="*/ 1 w 39"/>
                <a:gd name="T3" fmla="*/ 19 h 25"/>
                <a:gd name="T4" fmla="*/ 12 w 39"/>
                <a:gd name="T5" fmla="*/ 7 h 25"/>
                <a:gd name="T6" fmla="*/ 39 w 39"/>
                <a:gd name="T7" fmla="*/ 8 h 25"/>
                <a:gd name="T8" fmla="*/ 39 w 39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9" y="23"/>
                  </a:moveTo>
                  <a:cubicBezTo>
                    <a:pt x="26" y="23"/>
                    <a:pt x="13" y="25"/>
                    <a:pt x="1" y="19"/>
                  </a:cubicBezTo>
                  <a:cubicBezTo>
                    <a:pt x="0" y="11"/>
                    <a:pt x="5" y="8"/>
                    <a:pt x="12" y="7"/>
                  </a:cubicBezTo>
                  <a:cubicBezTo>
                    <a:pt x="21" y="0"/>
                    <a:pt x="30" y="0"/>
                    <a:pt x="39" y="8"/>
                  </a:cubicBezTo>
                  <a:cubicBezTo>
                    <a:pt x="39" y="13"/>
                    <a:pt x="39" y="18"/>
                    <a:pt x="39" y="23"/>
                  </a:cubicBezTo>
                  <a:close/>
                </a:path>
              </a:pathLst>
            </a:custGeom>
            <a:solidFill>
              <a:srgbClr val="AB6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156">
              <a:extLst>
                <a:ext uri="{FF2B5EF4-FFF2-40B4-BE49-F238E27FC236}">
                  <a16:creationId xmlns:a16="http://schemas.microsoft.com/office/drawing/2014/main" id="{F3F2E92F-1CCD-D722-D8B3-D0D24A15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75" y="865188"/>
              <a:ext cx="74613" cy="195263"/>
            </a:xfrm>
            <a:custGeom>
              <a:avLst/>
              <a:gdLst>
                <a:gd name="T0" fmla="*/ 13 w 17"/>
                <a:gd name="T1" fmla="*/ 55 h 55"/>
                <a:gd name="T2" fmla="*/ 4 w 17"/>
                <a:gd name="T3" fmla="*/ 55 h 55"/>
                <a:gd name="T4" fmla="*/ 10 w 17"/>
                <a:gd name="T5" fmla="*/ 0 h 55"/>
                <a:gd name="T6" fmla="*/ 15 w 17"/>
                <a:gd name="T7" fmla="*/ 51 h 55"/>
                <a:gd name="T8" fmla="*/ 13 w 17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5">
                  <a:moveTo>
                    <a:pt x="13" y="55"/>
                  </a:moveTo>
                  <a:cubicBezTo>
                    <a:pt x="10" y="55"/>
                    <a:pt x="7" y="55"/>
                    <a:pt x="4" y="55"/>
                  </a:cubicBezTo>
                  <a:cubicBezTo>
                    <a:pt x="0" y="36"/>
                    <a:pt x="1" y="18"/>
                    <a:pt x="10" y="0"/>
                  </a:cubicBezTo>
                  <a:cubicBezTo>
                    <a:pt x="17" y="17"/>
                    <a:pt x="9" y="35"/>
                    <a:pt x="15" y="51"/>
                  </a:cubicBezTo>
                  <a:cubicBezTo>
                    <a:pt x="16" y="53"/>
                    <a:pt x="15" y="55"/>
                    <a:pt x="13" y="55"/>
                  </a:cubicBezTo>
                  <a:close/>
                </a:path>
              </a:pathLst>
            </a:custGeom>
            <a:solidFill>
              <a:srgbClr val="BF9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157">
              <a:extLst>
                <a:ext uri="{FF2B5EF4-FFF2-40B4-BE49-F238E27FC236}">
                  <a16:creationId xmlns:a16="http://schemas.microsoft.com/office/drawing/2014/main" id="{EBA68ED4-0984-16BB-11A0-2BB30C46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1747838"/>
              <a:ext cx="141288" cy="100013"/>
            </a:xfrm>
            <a:custGeom>
              <a:avLst/>
              <a:gdLst>
                <a:gd name="T0" fmla="*/ 5 w 32"/>
                <a:gd name="T1" fmla="*/ 3 h 28"/>
                <a:gd name="T2" fmla="*/ 32 w 32"/>
                <a:gd name="T3" fmla="*/ 0 h 28"/>
                <a:gd name="T4" fmla="*/ 32 w 32"/>
                <a:gd name="T5" fmla="*/ 20 h 28"/>
                <a:gd name="T6" fmla="*/ 0 w 32"/>
                <a:gd name="T7" fmla="*/ 19 h 28"/>
                <a:gd name="T8" fmla="*/ 5 w 32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5" y="3"/>
                  </a:moveTo>
                  <a:cubicBezTo>
                    <a:pt x="14" y="3"/>
                    <a:pt x="23" y="5"/>
                    <a:pt x="32" y="0"/>
                  </a:cubicBezTo>
                  <a:cubicBezTo>
                    <a:pt x="32" y="7"/>
                    <a:pt x="32" y="13"/>
                    <a:pt x="32" y="20"/>
                  </a:cubicBezTo>
                  <a:cubicBezTo>
                    <a:pt x="21" y="27"/>
                    <a:pt x="11" y="28"/>
                    <a:pt x="0" y="19"/>
                  </a:cubicBezTo>
                  <a:cubicBezTo>
                    <a:pt x="7" y="15"/>
                    <a:pt x="6" y="9"/>
                    <a:pt x="5" y="3"/>
                  </a:cubicBezTo>
                  <a:close/>
                </a:path>
              </a:pathLst>
            </a:custGeom>
            <a:solidFill>
              <a:srgbClr val="6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158">
              <a:extLst>
                <a:ext uri="{FF2B5EF4-FFF2-40B4-BE49-F238E27FC236}">
                  <a16:creationId xmlns:a16="http://schemas.microsoft.com/office/drawing/2014/main" id="{DC0F435E-923C-5E83-DA14-0AB2FD517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013" y="1816100"/>
              <a:ext cx="158750" cy="63500"/>
            </a:xfrm>
            <a:custGeom>
              <a:avLst/>
              <a:gdLst>
                <a:gd name="T0" fmla="*/ 4 w 36"/>
                <a:gd name="T1" fmla="*/ 0 h 18"/>
                <a:gd name="T2" fmla="*/ 36 w 36"/>
                <a:gd name="T3" fmla="*/ 1 h 18"/>
                <a:gd name="T4" fmla="*/ 36 w 36"/>
                <a:gd name="T5" fmla="*/ 13 h 18"/>
                <a:gd name="T6" fmla="*/ 0 w 36"/>
                <a:gd name="T7" fmla="*/ 9 h 18"/>
                <a:gd name="T8" fmla="*/ 4 w 3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4" y="0"/>
                  </a:moveTo>
                  <a:cubicBezTo>
                    <a:pt x="15" y="0"/>
                    <a:pt x="25" y="1"/>
                    <a:pt x="36" y="1"/>
                  </a:cubicBezTo>
                  <a:cubicBezTo>
                    <a:pt x="36" y="5"/>
                    <a:pt x="36" y="9"/>
                    <a:pt x="36" y="13"/>
                  </a:cubicBezTo>
                  <a:cubicBezTo>
                    <a:pt x="24" y="12"/>
                    <a:pt x="11" y="18"/>
                    <a:pt x="0" y="9"/>
                  </a:cubicBezTo>
                  <a:cubicBezTo>
                    <a:pt x="2" y="6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BD6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159">
              <a:extLst>
                <a:ext uri="{FF2B5EF4-FFF2-40B4-BE49-F238E27FC236}">
                  <a16:creationId xmlns:a16="http://schemas.microsoft.com/office/drawing/2014/main" id="{E10E6270-488C-17EE-C6AC-0E0329D7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1063625"/>
              <a:ext cx="136525" cy="61913"/>
            </a:xfrm>
            <a:custGeom>
              <a:avLst/>
              <a:gdLst>
                <a:gd name="T0" fmla="*/ 31 w 31"/>
                <a:gd name="T1" fmla="*/ 17 h 17"/>
                <a:gd name="T2" fmla="*/ 4 w 31"/>
                <a:gd name="T3" fmla="*/ 16 h 17"/>
                <a:gd name="T4" fmla="*/ 0 w 31"/>
                <a:gd name="T5" fmla="*/ 0 h 17"/>
                <a:gd name="T6" fmla="*/ 31 w 31"/>
                <a:gd name="T7" fmla="*/ 0 h 17"/>
                <a:gd name="T8" fmla="*/ 31 w 3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31" y="17"/>
                  </a:moveTo>
                  <a:cubicBezTo>
                    <a:pt x="22" y="16"/>
                    <a:pt x="13" y="16"/>
                    <a:pt x="4" y="16"/>
                  </a:cubicBezTo>
                  <a:cubicBezTo>
                    <a:pt x="6" y="10"/>
                    <a:pt x="5" y="4"/>
                    <a:pt x="0" y="0"/>
                  </a:cubicBezTo>
                  <a:cubicBezTo>
                    <a:pt x="10" y="1"/>
                    <a:pt x="20" y="5"/>
                    <a:pt x="31" y="0"/>
                  </a:cubicBezTo>
                  <a:cubicBezTo>
                    <a:pt x="31" y="6"/>
                    <a:pt x="31" y="11"/>
                    <a:pt x="31" y="17"/>
                  </a:cubicBezTo>
                  <a:close/>
                </a:path>
              </a:pathLst>
            </a:custGeom>
            <a:solidFill>
              <a:srgbClr val="6A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160">
              <a:extLst>
                <a:ext uri="{FF2B5EF4-FFF2-40B4-BE49-F238E27FC236}">
                  <a16:creationId xmlns:a16="http://schemas.microsoft.com/office/drawing/2014/main" id="{77CF8E87-2C14-161D-FE76-C75619C2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1919288"/>
              <a:ext cx="136525" cy="146050"/>
            </a:xfrm>
            <a:custGeom>
              <a:avLst/>
              <a:gdLst>
                <a:gd name="T0" fmla="*/ 10 w 31"/>
                <a:gd name="T1" fmla="*/ 0 h 41"/>
                <a:gd name="T2" fmla="*/ 30 w 31"/>
                <a:gd name="T3" fmla="*/ 0 h 41"/>
                <a:gd name="T4" fmla="*/ 30 w 31"/>
                <a:gd name="T5" fmla="*/ 5 h 41"/>
                <a:gd name="T6" fmla="*/ 14 w 31"/>
                <a:gd name="T7" fmla="*/ 41 h 41"/>
                <a:gd name="T8" fmla="*/ 9 w 31"/>
                <a:gd name="T9" fmla="*/ 20 h 41"/>
                <a:gd name="T10" fmla="*/ 10 w 3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cubicBezTo>
                    <a:pt x="17" y="0"/>
                    <a:pt x="23" y="0"/>
                    <a:pt x="30" y="0"/>
                  </a:cubicBezTo>
                  <a:cubicBezTo>
                    <a:pt x="31" y="2"/>
                    <a:pt x="31" y="4"/>
                    <a:pt x="30" y="5"/>
                  </a:cubicBezTo>
                  <a:cubicBezTo>
                    <a:pt x="18" y="14"/>
                    <a:pt x="25" y="32"/>
                    <a:pt x="14" y="41"/>
                  </a:cubicBezTo>
                  <a:cubicBezTo>
                    <a:pt x="6" y="35"/>
                    <a:pt x="12" y="27"/>
                    <a:pt x="9" y="20"/>
                  </a:cubicBezTo>
                  <a:cubicBezTo>
                    <a:pt x="12" y="13"/>
                    <a:pt x="0" y="6"/>
                    <a:pt x="10" y="0"/>
                  </a:cubicBezTo>
                  <a:close/>
                </a:path>
              </a:pathLst>
            </a:custGeom>
            <a:solidFill>
              <a:srgbClr val="AA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161">
              <a:extLst>
                <a:ext uri="{FF2B5EF4-FFF2-40B4-BE49-F238E27FC236}">
                  <a16:creationId xmlns:a16="http://schemas.microsoft.com/office/drawing/2014/main" id="{1C284BAD-3E7F-D64A-5758-07FE7A6D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120775"/>
              <a:ext cx="96838" cy="57150"/>
            </a:xfrm>
            <a:custGeom>
              <a:avLst/>
              <a:gdLst>
                <a:gd name="T0" fmla="*/ 20 w 22"/>
                <a:gd name="T1" fmla="*/ 15 h 16"/>
                <a:gd name="T2" fmla="*/ 0 w 22"/>
                <a:gd name="T3" fmla="*/ 16 h 16"/>
                <a:gd name="T4" fmla="*/ 0 w 22"/>
                <a:gd name="T5" fmla="*/ 0 h 16"/>
                <a:gd name="T6" fmla="*/ 16 w 22"/>
                <a:gd name="T7" fmla="*/ 1 h 16"/>
                <a:gd name="T8" fmla="*/ 20 w 2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0" y="15"/>
                  </a:moveTo>
                  <a:cubicBezTo>
                    <a:pt x="13" y="15"/>
                    <a:pt x="7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6" y="0"/>
                    <a:pt x="11" y="1"/>
                    <a:pt x="16" y="1"/>
                  </a:cubicBezTo>
                  <a:cubicBezTo>
                    <a:pt x="20" y="5"/>
                    <a:pt x="22" y="9"/>
                    <a:pt x="20" y="15"/>
                  </a:cubicBezTo>
                  <a:close/>
                </a:path>
              </a:pathLst>
            </a:custGeom>
            <a:solidFill>
              <a:srgbClr val="B18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162">
              <a:extLst>
                <a:ext uri="{FF2B5EF4-FFF2-40B4-BE49-F238E27FC236}">
                  <a16:creationId xmlns:a16="http://schemas.microsoft.com/office/drawing/2014/main" id="{491DE5C6-45B6-4B03-217E-22618648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225" y="1819275"/>
              <a:ext cx="142875" cy="42863"/>
            </a:xfrm>
            <a:custGeom>
              <a:avLst/>
              <a:gdLst>
                <a:gd name="T0" fmla="*/ 9 w 32"/>
                <a:gd name="T1" fmla="*/ 0 h 12"/>
                <a:gd name="T2" fmla="*/ 25 w 32"/>
                <a:gd name="T3" fmla="*/ 0 h 12"/>
                <a:gd name="T4" fmla="*/ 25 w 32"/>
                <a:gd name="T5" fmla="*/ 12 h 12"/>
                <a:gd name="T6" fmla="*/ 10 w 32"/>
                <a:gd name="T7" fmla="*/ 12 h 12"/>
                <a:gd name="T8" fmla="*/ 9 w 3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9" y="0"/>
                  </a:moveTo>
                  <a:cubicBezTo>
                    <a:pt x="15" y="0"/>
                    <a:pt x="20" y="0"/>
                    <a:pt x="25" y="0"/>
                  </a:cubicBezTo>
                  <a:cubicBezTo>
                    <a:pt x="30" y="4"/>
                    <a:pt x="32" y="7"/>
                    <a:pt x="25" y="12"/>
                  </a:cubicBezTo>
                  <a:cubicBezTo>
                    <a:pt x="20" y="12"/>
                    <a:pt x="15" y="12"/>
                    <a:pt x="10" y="12"/>
                  </a:cubicBezTo>
                  <a:cubicBezTo>
                    <a:pt x="8" y="8"/>
                    <a:pt x="0" y="4"/>
                    <a:pt x="9" y="0"/>
                  </a:cubicBezTo>
                  <a:close/>
                </a:path>
              </a:pathLst>
            </a:custGeom>
            <a:solidFill>
              <a:srgbClr val="B69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163">
              <a:extLst>
                <a:ext uri="{FF2B5EF4-FFF2-40B4-BE49-F238E27FC236}">
                  <a16:creationId xmlns:a16="http://schemas.microsoft.com/office/drawing/2014/main" id="{DD0C67E4-E5CE-4824-A27B-08A08535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206500"/>
              <a:ext cx="188913" cy="566738"/>
            </a:xfrm>
            <a:custGeom>
              <a:avLst/>
              <a:gdLst>
                <a:gd name="T0" fmla="*/ 43 w 43"/>
                <a:gd name="T1" fmla="*/ 7 h 159"/>
                <a:gd name="T2" fmla="*/ 43 w 43"/>
                <a:gd name="T3" fmla="*/ 144 h 159"/>
                <a:gd name="T4" fmla="*/ 16 w 43"/>
                <a:gd name="T5" fmla="*/ 157 h 159"/>
                <a:gd name="T6" fmla="*/ 0 w 43"/>
                <a:gd name="T7" fmla="*/ 140 h 159"/>
                <a:gd name="T8" fmla="*/ 0 w 43"/>
                <a:gd name="T9" fmla="*/ 136 h 159"/>
                <a:gd name="T10" fmla="*/ 4 w 43"/>
                <a:gd name="T11" fmla="*/ 127 h 159"/>
                <a:gd name="T12" fmla="*/ 3 w 43"/>
                <a:gd name="T13" fmla="*/ 12 h 159"/>
                <a:gd name="T14" fmla="*/ 5 w 43"/>
                <a:gd name="T15" fmla="*/ 6 h 159"/>
                <a:gd name="T16" fmla="*/ 43 w 43"/>
                <a:gd name="T17" fmla="*/ 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59">
                  <a:moveTo>
                    <a:pt x="43" y="7"/>
                  </a:moveTo>
                  <a:cubicBezTo>
                    <a:pt x="43" y="53"/>
                    <a:pt x="43" y="99"/>
                    <a:pt x="43" y="144"/>
                  </a:cubicBezTo>
                  <a:cubicBezTo>
                    <a:pt x="39" y="159"/>
                    <a:pt x="27" y="157"/>
                    <a:pt x="16" y="157"/>
                  </a:cubicBezTo>
                  <a:cubicBezTo>
                    <a:pt x="4" y="158"/>
                    <a:pt x="2" y="149"/>
                    <a:pt x="0" y="140"/>
                  </a:cubicBezTo>
                  <a:cubicBezTo>
                    <a:pt x="0" y="139"/>
                    <a:pt x="0" y="137"/>
                    <a:pt x="0" y="136"/>
                  </a:cubicBezTo>
                  <a:cubicBezTo>
                    <a:pt x="2" y="133"/>
                    <a:pt x="3" y="130"/>
                    <a:pt x="4" y="127"/>
                  </a:cubicBezTo>
                  <a:cubicBezTo>
                    <a:pt x="6" y="89"/>
                    <a:pt x="9" y="50"/>
                    <a:pt x="3" y="12"/>
                  </a:cubicBezTo>
                  <a:cubicBezTo>
                    <a:pt x="2" y="9"/>
                    <a:pt x="3" y="7"/>
                    <a:pt x="5" y="6"/>
                  </a:cubicBezTo>
                  <a:cubicBezTo>
                    <a:pt x="18" y="1"/>
                    <a:pt x="31" y="0"/>
                    <a:pt x="43" y="7"/>
                  </a:cubicBezTo>
                  <a:close/>
                </a:path>
              </a:pathLst>
            </a:custGeom>
            <a:solidFill>
              <a:srgbClr val="F18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164">
              <a:extLst>
                <a:ext uri="{FF2B5EF4-FFF2-40B4-BE49-F238E27FC236}">
                  <a16:creationId xmlns:a16="http://schemas.microsoft.com/office/drawing/2014/main" id="{F7D562BE-9B7C-4986-533D-0C953E00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8" y="1223963"/>
              <a:ext cx="163513" cy="534988"/>
            </a:xfrm>
            <a:custGeom>
              <a:avLst/>
              <a:gdLst>
                <a:gd name="T0" fmla="*/ 4 w 37"/>
                <a:gd name="T1" fmla="*/ 3 h 150"/>
                <a:gd name="T2" fmla="*/ 34 w 37"/>
                <a:gd name="T3" fmla="*/ 0 h 150"/>
                <a:gd name="T4" fmla="*/ 34 w 37"/>
                <a:gd name="T5" fmla="*/ 150 h 150"/>
                <a:gd name="T6" fmla="*/ 32 w 37"/>
                <a:gd name="T7" fmla="*/ 150 h 150"/>
                <a:gd name="T8" fmla="*/ 31 w 37"/>
                <a:gd name="T9" fmla="*/ 150 h 150"/>
                <a:gd name="T10" fmla="*/ 2 w 37"/>
                <a:gd name="T11" fmla="*/ 116 h 150"/>
                <a:gd name="T12" fmla="*/ 4 w 37"/>
                <a:gd name="T13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50">
                  <a:moveTo>
                    <a:pt x="4" y="3"/>
                  </a:moveTo>
                  <a:cubicBezTo>
                    <a:pt x="14" y="2"/>
                    <a:pt x="24" y="1"/>
                    <a:pt x="34" y="0"/>
                  </a:cubicBezTo>
                  <a:cubicBezTo>
                    <a:pt x="35" y="50"/>
                    <a:pt x="37" y="100"/>
                    <a:pt x="34" y="150"/>
                  </a:cubicBezTo>
                  <a:cubicBezTo>
                    <a:pt x="34" y="150"/>
                    <a:pt x="32" y="150"/>
                    <a:pt x="32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2" y="147"/>
                    <a:pt x="1" y="147"/>
                    <a:pt x="2" y="116"/>
                  </a:cubicBezTo>
                  <a:cubicBezTo>
                    <a:pt x="2" y="79"/>
                    <a:pt x="0" y="41"/>
                    <a:pt x="4" y="3"/>
                  </a:cubicBezTo>
                  <a:close/>
                </a:path>
              </a:pathLst>
            </a:custGeom>
            <a:solidFill>
              <a:srgbClr val="F3C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165">
              <a:extLst>
                <a:ext uri="{FF2B5EF4-FFF2-40B4-BE49-F238E27FC236}">
                  <a16:creationId xmlns:a16="http://schemas.microsoft.com/office/drawing/2014/main" id="{AEACDC15-255C-B7F0-36EB-DFB1E7A7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874713"/>
              <a:ext cx="195263" cy="196850"/>
            </a:xfrm>
            <a:custGeom>
              <a:avLst/>
              <a:gdLst>
                <a:gd name="T0" fmla="*/ 0 w 44"/>
                <a:gd name="T1" fmla="*/ 52 h 55"/>
                <a:gd name="T2" fmla="*/ 2 w 44"/>
                <a:gd name="T3" fmla="*/ 48 h 55"/>
                <a:gd name="T4" fmla="*/ 9 w 44"/>
                <a:gd name="T5" fmla="*/ 39 h 55"/>
                <a:gd name="T6" fmla="*/ 13 w 44"/>
                <a:gd name="T7" fmla="*/ 31 h 55"/>
                <a:gd name="T8" fmla="*/ 29 w 44"/>
                <a:gd name="T9" fmla="*/ 0 h 55"/>
                <a:gd name="T10" fmla="*/ 36 w 44"/>
                <a:gd name="T11" fmla="*/ 55 h 55"/>
                <a:gd name="T12" fmla="*/ 0 w 44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5">
                  <a:moveTo>
                    <a:pt x="0" y="52"/>
                  </a:moveTo>
                  <a:cubicBezTo>
                    <a:pt x="1" y="51"/>
                    <a:pt x="1" y="50"/>
                    <a:pt x="2" y="48"/>
                  </a:cubicBezTo>
                  <a:cubicBezTo>
                    <a:pt x="8" y="48"/>
                    <a:pt x="9" y="44"/>
                    <a:pt x="9" y="39"/>
                  </a:cubicBezTo>
                  <a:cubicBezTo>
                    <a:pt x="9" y="35"/>
                    <a:pt x="9" y="30"/>
                    <a:pt x="13" y="31"/>
                  </a:cubicBezTo>
                  <a:cubicBezTo>
                    <a:pt x="44" y="35"/>
                    <a:pt x="25" y="11"/>
                    <a:pt x="29" y="0"/>
                  </a:cubicBezTo>
                  <a:cubicBezTo>
                    <a:pt x="40" y="18"/>
                    <a:pt x="36" y="37"/>
                    <a:pt x="36" y="55"/>
                  </a:cubicBezTo>
                  <a:cubicBezTo>
                    <a:pt x="24" y="54"/>
                    <a:pt x="12" y="53"/>
                    <a:pt x="0" y="52"/>
                  </a:cubicBezTo>
                  <a:close/>
                </a:path>
              </a:pathLst>
            </a:custGeom>
            <a:solidFill>
              <a:srgbClr val="F4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166">
              <a:extLst>
                <a:ext uri="{FF2B5EF4-FFF2-40B4-BE49-F238E27FC236}">
                  <a16:creationId xmlns:a16="http://schemas.microsoft.com/office/drawing/2014/main" id="{EFBF6340-754A-4317-2C99-E17E425A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1833563"/>
              <a:ext cx="225425" cy="114300"/>
            </a:xfrm>
            <a:custGeom>
              <a:avLst/>
              <a:gdLst>
                <a:gd name="T0" fmla="*/ 0 w 51"/>
                <a:gd name="T1" fmla="*/ 19 h 32"/>
                <a:gd name="T2" fmla="*/ 0 w 51"/>
                <a:gd name="T3" fmla="*/ 16 h 32"/>
                <a:gd name="T4" fmla="*/ 8 w 51"/>
                <a:gd name="T5" fmla="*/ 8 h 32"/>
                <a:gd name="T6" fmla="*/ 24 w 51"/>
                <a:gd name="T7" fmla="*/ 2 h 32"/>
                <a:gd name="T8" fmla="*/ 51 w 51"/>
                <a:gd name="T9" fmla="*/ 9 h 32"/>
                <a:gd name="T10" fmla="*/ 51 w 51"/>
                <a:gd name="T11" fmla="*/ 25 h 32"/>
                <a:gd name="T12" fmla="*/ 19 w 51"/>
                <a:gd name="T13" fmla="*/ 29 h 32"/>
                <a:gd name="T14" fmla="*/ 9 w 51"/>
                <a:gd name="T15" fmla="*/ 28 h 32"/>
                <a:gd name="T16" fmla="*/ 0 w 51"/>
                <a:gd name="T1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2">
                  <a:moveTo>
                    <a:pt x="0" y="19"/>
                  </a:moveTo>
                  <a:cubicBezTo>
                    <a:pt x="0" y="18"/>
                    <a:pt x="0" y="17"/>
                    <a:pt x="0" y="16"/>
                  </a:cubicBezTo>
                  <a:cubicBezTo>
                    <a:pt x="3" y="14"/>
                    <a:pt x="5" y="11"/>
                    <a:pt x="8" y="8"/>
                  </a:cubicBezTo>
                  <a:cubicBezTo>
                    <a:pt x="13" y="4"/>
                    <a:pt x="18" y="2"/>
                    <a:pt x="24" y="2"/>
                  </a:cubicBezTo>
                  <a:cubicBezTo>
                    <a:pt x="34" y="3"/>
                    <a:pt x="44" y="0"/>
                    <a:pt x="51" y="9"/>
                  </a:cubicBezTo>
                  <a:cubicBezTo>
                    <a:pt x="51" y="14"/>
                    <a:pt x="51" y="19"/>
                    <a:pt x="51" y="25"/>
                  </a:cubicBezTo>
                  <a:cubicBezTo>
                    <a:pt x="41" y="32"/>
                    <a:pt x="30" y="29"/>
                    <a:pt x="19" y="29"/>
                  </a:cubicBezTo>
                  <a:cubicBezTo>
                    <a:pt x="15" y="29"/>
                    <a:pt x="12" y="29"/>
                    <a:pt x="9" y="28"/>
                  </a:cubicBezTo>
                  <a:cubicBezTo>
                    <a:pt x="4" y="26"/>
                    <a:pt x="1" y="24"/>
                    <a:pt x="0" y="19"/>
                  </a:cubicBezTo>
                  <a:close/>
                </a:path>
              </a:pathLst>
            </a:custGeom>
            <a:solidFill>
              <a:srgbClr val="60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167">
              <a:extLst>
                <a:ext uri="{FF2B5EF4-FFF2-40B4-BE49-F238E27FC236}">
                  <a16:creationId xmlns:a16="http://schemas.microsoft.com/office/drawing/2014/main" id="{1A2BA7F1-EC81-CA03-35EE-594FAC01C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160463"/>
              <a:ext cx="207963" cy="82550"/>
            </a:xfrm>
            <a:custGeom>
              <a:avLst/>
              <a:gdLst>
                <a:gd name="T0" fmla="*/ 43 w 47"/>
                <a:gd name="T1" fmla="*/ 20 h 23"/>
                <a:gd name="T2" fmla="*/ 4 w 47"/>
                <a:gd name="T3" fmla="*/ 21 h 23"/>
                <a:gd name="T4" fmla="*/ 0 w 47"/>
                <a:gd name="T5" fmla="*/ 21 h 23"/>
                <a:gd name="T6" fmla="*/ 0 w 47"/>
                <a:gd name="T7" fmla="*/ 4 h 23"/>
                <a:gd name="T8" fmla="*/ 16 w 47"/>
                <a:gd name="T9" fmla="*/ 3 h 23"/>
                <a:gd name="T10" fmla="*/ 30 w 47"/>
                <a:gd name="T11" fmla="*/ 4 h 23"/>
                <a:gd name="T12" fmla="*/ 43 w 47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43" y="20"/>
                  </a:moveTo>
                  <a:cubicBezTo>
                    <a:pt x="30" y="21"/>
                    <a:pt x="17" y="21"/>
                    <a:pt x="4" y="21"/>
                  </a:cubicBezTo>
                  <a:cubicBezTo>
                    <a:pt x="2" y="23"/>
                    <a:pt x="1" y="23"/>
                    <a:pt x="0" y="21"/>
                  </a:cubicBezTo>
                  <a:cubicBezTo>
                    <a:pt x="0" y="15"/>
                    <a:pt x="0" y="10"/>
                    <a:pt x="0" y="4"/>
                  </a:cubicBezTo>
                  <a:cubicBezTo>
                    <a:pt x="5" y="0"/>
                    <a:pt x="10" y="0"/>
                    <a:pt x="16" y="3"/>
                  </a:cubicBezTo>
                  <a:cubicBezTo>
                    <a:pt x="20" y="4"/>
                    <a:pt x="25" y="5"/>
                    <a:pt x="30" y="4"/>
                  </a:cubicBezTo>
                  <a:cubicBezTo>
                    <a:pt x="45" y="1"/>
                    <a:pt x="47" y="8"/>
                    <a:pt x="43" y="20"/>
                  </a:cubicBezTo>
                  <a:close/>
                </a:path>
              </a:pathLst>
            </a:custGeom>
            <a:solidFill>
              <a:srgbClr val="754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168">
              <a:extLst>
                <a:ext uri="{FF2B5EF4-FFF2-40B4-BE49-F238E27FC236}">
                  <a16:creationId xmlns:a16="http://schemas.microsoft.com/office/drawing/2014/main" id="{DBD95858-487F-7FC4-C950-592066B8F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751013"/>
              <a:ext cx="188913" cy="93663"/>
            </a:xfrm>
            <a:custGeom>
              <a:avLst/>
              <a:gdLst>
                <a:gd name="T0" fmla="*/ 43 w 43"/>
                <a:gd name="T1" fmla="*/ 2 h 26"/>
                <a:gd name="T2" fmla="*/ 43 w 43"/>
                <a:gd name="T3" fmla="*/ 18 h 26"/>
                <a:gd name="T4" fmla="*/ 27 w 43"/>
                <a:gd name="T5" fmla="*/ 24 h 26"/>
                <a:gd name="T6" fmla="*/ 0 w 43"/>
                <a:gd name="T7" fmla="*/ 19 h 26"/>
                <a:gd name="T8" fmla="*/ 0 w 43"/>
                <a:gd name="T9" fmla="*/ 2 h 26"/>
                <a:gd name="T10" fmla="*/ 43 w 43"/>
                <a:gd name="T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">
                  <a:moveTo>
                    <a:pt x="43" y="2"/>
                  </a:moveTo>
                  <a:cubicBezTo>
                    <a:pt x="43" y="8"/>
                    <a:pt x="43" y="13"/>
                    <a:pt x="43" y="18"/>
                  </a:cubicBezTo>
                  <a:cubicBezTo>
                    <a:pt x="39" y="23"/>
                    <a:pt x="33" y="24"/>
                    <a:pt x="27" y="24"/>
                  </a:cubicBezTo>
                  <a:cubicBezTo>
                    <a:pt x="18" y="24"/>
                    <a:pt x="8" y="26"/>
                    <a:pt x="0" y="19"/>
                  </a:cubicBezTo>
                  <a:cubicBezTo>
                    <a:pt x="0" y="13"/>
                    <a:pt x="0" y="8"/>
                    <a:pt x="0" y="2"/>
                  </a:cubicBezTo>
                  <a:cubicBezTo>
                    <a:pt x="15" y="0"/>
                    <a:pt x="29" y="0"/>
                    <a:pt x="43" y="2"/>
                  </a:cubicBezTo>
                  <a:close/>
                </a:path>
              </a:pathLst>
            </a:custGeom>
            <a:solidFill>
              <a:srgbClr val="573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169">
              <a:extLst>
                <a:ext uri="{FF2B5EF4-FFF2-40B4-BE49-F238E27FC236}">
                  <a16:creationId xmlns:a16="http://schemas.microsoft.com/office/drawing/2014/main" id="{13F13E86-5B65-4B03-388A-D7DF12461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031875"/>
              <a:ext cx="193675" cy="117475"/>
            </a:xfrm>
            <a:custGeom>
              <a:avLst/>
              <a:gdLst>
                <a:gd name="T0" fmla="*/ 43 w 44"/>
                <a:gd name="T1" fmla="*/ 10 h 33"/>
                <a:gd name="T2" fmla="*/ 44 w 44"/>
                <a:gd name="T3" fmla="*/ 25 h 33"/>
                <a:gd name="T4" fmla="*/ 27 w 44"/>
                <a:gd name="T5" fmla="*/ 26 h 33"/>
                <a:gd name="T6" fmla="*/ 0 w 44"/>
                <a:gd name="T7" fmla="*/ 26 h 33"/>
                <a:gd name="T8" fmla="*/ 0 w 44"/>
                <a:gd name="T9" fmla="*/ 9 h 33"/>
                <a:gd name="T10" fmla="*/ 43 w 44"/>
                <a:gd name="T11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3">
                  <a:moveTo>
                    <a:pt x="43" y="10"/>
                  </a:moveTo>
                  <a:cubicBezTo>
                    <a:pt x="43" y="15"/>
                    <a:pt x="43" y="20"/>
                    <a:pt x="44" y="25"/>
                  </a:cubicBezTo>
                  <a:cubicBezTo>
                    <a:pt x="38" y="25"/>
                    <a:pt x="33" y="26"/>
                    <a:pt x="27" y="26"/>
                  </a:cubicBezTo>
                  <a:cubicBezTo>
                    <a:pt x="18" y="30"/>
                    <a:pt x="9" y="33"/>
                    <a:pt x="0" y="26"/>
                  </a:cubicBezTo>
                  <a:cubicBezTo>
                    <a:pt x="0" y="20"/>
                    <a:pt x="0" y="15"/>
                    <a:pt x="0" y="9"/>
                  </a:cubicBezTo>
                  <a:cubicBezTo>
                    <a:pt x="15" y="4"/>
                    <a:pt x="29" y="0"/>
                    <a:pt x="43" y="10"/>
                  </a:cubicBezTo>
                  <a:close/>
                </a:path>
              </a:pathLst>
            </a:custGeom>
            <a:solidFill>
              <a:srgbClr val="603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170">
              <a:extLst>
                <a:ext uri="{FF2B5EF4-FFF2-40B4-BE49-F238E27FC236}">
                  <a16:creationId xmlns:a16="http://schemas.microsoft.com/office/drawing/2014/main" id="{958DB9D9-5726-3390-34A2-5D4A87C5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989013"/>
              <a:ext cx="188913" cy="82550"/>
            </a:xfrm>
            <a:custGeom>
              <a:avLst/>
              <a:gdLst>
                <a:gd name="T0" fmla="*/ 43 w 43"/>
                <a:gd name="T1" fmla="*/ 22 h 23"/>
                <a:gd name="T2" fmla="*/ 0 w 43"/>
                <a:gd name="T3" fmla="*/ 21 h 23"/>
                <a:gd name="T4" fmla="*/ 0 w 43"/>
                <a:gd name="T5" fmla="*/ 1 h 23"/>
                <a:gd name="T6" fmla="*/ 4 w 43"/>
                <a:gd name="T7" fmla="*/ 1 h 23"/>
                <a:gd name="T8" fmla="*/ 36 w 43"/>
                <a:gd name="T9" fmla="*/ 1 h 23"/>
                <a:gd name="T10" fmla="*/ 43 w 43"/>
                <a:gd name="T11" fmla="*/ 1 h 23"/>
                <a:gd name="T12" fmla="*/ 43 w 43"/>
                <a:gd name="T1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3">
                  <a:moveTo>
                    <a:pt x="43" y="22"/>
                  </a:moveTo>
                  <a:cubicBezTo>
                    <a:pt x="29" y="22"/>
                    <a:pt x="14" y="22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5" y="23"/>
                    <a:pt x="25" y="7"/>
                    <a:pt x="36" y="1"/>
                  </a:cubicBezTo>
                  <a:cubicBezTo>
                    <a:pt x="38" y="1"/>
                    <a:pt x="41" y="1"/>
                    <a:pt x="43" y="1"/>
                  </a:cubicBezTo>
                  <a:cubicBezTo>
                    <a:pt x="43" y="8"/>
                    <a:pt x="43" y="15"/>
                    <a:pt x="43" y="22"/>
                  </a:cubicBezTo>
                  <a:close/>
                </a:path>
              </a:pathLst>
            </a:custGeom>
            <a:solidFill>
              <a:srgbClr val="E0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171">
              <a:extLst>
                <a:ext uri="{FF2B5EF4-FFF2-40B4-BE49-F238E27FC236}">
                  <a16:creationId xmlns:a16="http://schemas.microsoft.com/office/drawing/2014/main" id="{B484C6C3-3995-2FFF-33B1-920ECEC1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235075"/>
              <a:ext cx="52388" cy="455613"/>
            </a:xfrm>
            <a:custGeom>
              <a:avLst/>
              <a:gdLst>
                <a:gd name="T0" fmla="*/ 0 w 12"/>
                <a:gd name="T1" fmla="*/ 0 h 128"/>
                <a:gd name="T2" fmla="*/ 4 w 12"/>
                <a:gd name="T3" fmla="*/ 0 h 128"/>
                <a:gd name="T4" fmla="*/ 4 w 12"/>
                <a:gd name="T5" fmla="*/ 4 h 128"/>
                <a:gd name="T6" fmla="*/ 7 w 12"/>
                <a:gd name="T7" fmla="*/ 39 h 128"/>
                <a:gd name="T8" fmla="*/ 4 w 12"/>
                <a:gd name="T9" fmla="*/ 124 h 128"/>
                <a:gd name="T10" fmla="*/ 0 w 12"/>
                <a:gd name="T11" fmla="*/ 128 h 128"/>
                <a:gd name="T12" fmla="*/ 0 w 12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8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11" y="15"/>
                    <a:pt x="8" y="28"/>
                    <a:pt x="7" y="39"/>
                  </a:cubicBezTo>
                  <a:cubicBezTo>
                    <a:pt x="6" y="67"/>
                    <a:pt x="12" y="96"/>
                    <a:pt x="4" y="124"/>
                  </a:cubicBezTo>
                  <a:cubicBezTo>
                    <a:pt x="3" y="125"/>
                    <a:pt x="1" y="127"/>
                    <a:pt x="0" y="128"/>
                  </a:cubicBezTo>
                  <a:cubicBezTo>
                    <a:pt x="0" y="85"/>
                    <a:pt x="0" y="42"/>
                    <a:pt x="0" y="0"/>
                  </a:cubicBezTo>
                  <a:close/>
                </a:path>
              </a:pathLst>
            </a:custGeom>
            <a:solidFill>
              <a:srgbClr val="C88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172">
              <a:extLst>
                <a:ext uri="{FF2B5EF4-FFF2-40B4-BE49-F238E27FC236}">
                  <a16:creationId xmlns:a16="http://schemas.microsoft.com/office/drawing/2014/main" id="{85DC16D8-34A2-2D33-3304-B88157C5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1120775"/>
              <a:ext cx="141288" cy="57150"/>
            </a:xfrm>
            <a:custGeom>
              <a:avLst/>
              <a:gdLst>
                <a:gd name="T0" fmla="*/ 5 w 32"/>
                <a:gd name="T1" fmla="*/ 15 h 16"/>
                <a:gd name="T2" fmla="*/ 1 w 32"/>
                <a:gd name="T3" fmla="*/ 1 h 16"/>
                <a:gd name="T4" fmla="*/ 32 w 32"/>
                <a:gd name="T5" fmla="*/ 0 h 16"/>
                <a:gd name="T6" fmla="*/ 31 w 32"/>
                <a:gd name="T7" fmla="*/ 16 h 16"/>
                <a:gd name="T8" fmla="*/ 5 w 3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15"/>
                  </a:moveTo>
                  <a:cubicBezTo>
                    <a:pt x="1" y="11"/>
                    <a:pt x="0" y="6"/>
                    <a:pt x="1" y="1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1" y="5"/>
                    <a:pt x="31" y="11"/>
                    <a:pt x="31" y="16"/>
                  </a:cubicBezTo>
                  <a:cubicBezTo>
                    <a:pt x="22" y="16"/>
                    <a:pt x="14" y="15"/>
                    <a:pt x="5" y="15"/>
                  </a:cubicBezTo>
                  <a:close/>
                </a:path>
              </a:pathLst>
            </a:custGeom>
            <a:solidFill>
              <a:srgbClr val="DDB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173">
              <a:extLst>
                <a:ext uri="{FF2B5EF4-FFF2-40B4-BE49-F238E27FC236}">
                  <a16:creationId xmlns:a16="http://schemas.microsoft.com/office/drawing/2014/main" id="{A2935EE8-1983-B422-A358-44727B8E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1808163"/>
              <a:ext cx="136525" cy="65088"/>
            </a:xfrm>
            <a:custGeom>
              <a:avLst/>
              <a:gdLst>
                <a:gd name="T0" fmla="*/ 0 w 31"/>
                <a:gd name="T1" fmla="*/ 15 h 18"/>
                <a:gd name="T2" fmla="*/ 0 w 31"/>
                <a:gd name="T3" fmla="*/ 3 h 18"/>
                <a:gd name="T4" fmla="*/ 31 w 31"/>
                <a:gd name="T5" fmla="*/ 0 h 18"/>
                <a:gd name="T6" fmla="*/ 31 w 31"/>
                <a:gd name="T7" fmla="*/ 18 h 18"/>
                <a:gd name="T8" fmla="*/ 0 w 31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0" y="15"/>
                  </a:moveTo>
                  <a:cubicBezTo>
                    <a:pt x="2" y="11"/>
                    <a:pt x="2" y="7"/>
                    <a:pt x="0" y="3"/>
                  </a:cubicBezTo>
                  <a:cubicBezTo>
                    <a:pt x="10" y="0"/>
                    <a:pt x="21" y="4"/>
                    <a:pt x="31" y="0"/>
                  </a:cubicBezTo>
                  <a:cubicBezTo>
                    <a:pt x="31" y="6"/>
                    <a:pt x="31" y="12"/>
                    <a:pt x="31" y="18"/>
                  </a:cubicBezTo>
                  <a:cubicBezTo>
                    <a:pt x="21" y="13"/>
                    <a:pt x="10" y="17"/>
                    <a:pt x="0" y="15"/>
                  </a:cubicBezTo>
                  <a:close/>
                </a:path>
              </a:pathLst>
            </a:custGeom>
            <a:solidFill>
              <a:srgbClr val="EEC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174">
              <a:extLst>
                <a:ext uri="{FF2B5EF4-FFF2-40B4-BE49-F238E27FC236}">
                  <a16:creationId xmlns:a16="http://schemas.microsoft.com/office/drawing/2014/main" id="{C2BB7272-E93D-5391-FBBA-8EE338E9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5" y="850900"/>
              <a:ext cx="98425" cy="142875"/>
            </a:xfrm>
            <a:custGeom>
              <a:avLst/>
              <a:gdLst>
                <a:gd name="T0" fmla="*/ 7 w 22"/>
                <a:gd name="T1" fmla="*/ 40 h 40"/>
                <a:gd name="T2" fmla="*/ 3 w 22"/>
                <a:gd name="T3" fmla="*/ 40 h 40"/>
                <a:gd name="T4" fmla="*/ 11 w 22"/>
                <a:gd name="T5" fmla="*/ 0 h 40"/>
                <a:gd name="T6" fmla="*/ 7 w 22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cubicBezTo>
                    <a:pt x="5" y="40"/>
                    <a:pt x="4" y="40"/>
                    <a:pt x="3" y="40"/>
                  </a:cubicBezTo>
                  <a:cubicBezTo>
                    <a:pt x="0" y="25"/>
                    <a:pt x="7" y="13"/>
                    <a:pt x="11" y="0"/>
                  </a:cubicBezTo>
                  <a:cubicBezTo>
                    <a:pt x="14" y="14"/>
                    <a:pt x="22" y="29"/>
                    <a:pt x="7" y="40"/>
                  </a:cubicBezTo>
                  <a:close/>
                </a:path>
              </a:pathLst>
            </a:custGeom>
            <a:solidFill>
              <a:srgbClr val="DB8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175">
              <a:extLst>
                <a:ext uri="{FF2B5EF4-FFF2-40B4-BE49-F238E27FC236}">
                  <a16:creationId xmlns:a16="http://schemas.microsoft.com/office/drawing/2014/main" id="{C0FD112B-D8A5-DA51-F2AC-54D8C35D6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125538"/>
              <a:ext cx="119063" cy="49213"/>
            </a:xfrm>
            <a:custGeom>
              <a:avLst/>
              <a:gdLst>
                <a:gd name="T0" fmla="*/ 0 w 27"/>
                <a:gd name="T1" fmla="*/ 0 h 14"/>
                <a:gd name="T2" fmla="*/ 27 w 27"/>
                <a:gd name="T3" fmla="*/ 0 h 14"/>
                <a:gd name="T4" fmla="*/ 16 w 27"/>
                <a:gd name="T5" fmla="*/ 13 h 14"/>
                <a:gd name="T6" fmla="*/ 0 w 27"/>
                <a:gd name="T7" fmla="*/ 14 h 14"/>
                <a:gd name="T8" fmla="*/ 0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0"/>
                  </a:moveTo>
                  <a:cubicBezTo>
                    <a:pt x="9" y="0"/>
                    <a:pt x="18" y="0"/>
                    <a:pt x="27" y="0"/>
                  </a:cubicBezTo>
                  <a:cubicBezTo>
                    <a:pt x="24" y="4"/>
                    <a:pt x="20" y="9"/>
                    <a:pt x="16" y="13"/>
                  </a:cubicBezTo>
                  <a:cubicBezTo>
                    <a:pt x="11" y="14"/>
                    <a:pt x="5" y="14"/>
                    <a:pt x="0" y="14"/>
                  </a:cubicBezTo>
                  <a:cubicBezTo>
                    <a:pt x="0" y="9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8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176">
              <a:extLst>
                <a:ext uri="{FF2B5EF4-FFF2-40B4-BE49-F238E27FC236}">
                  <a16:creationId xmlns:a16="http://schemas.microsoft.com/office/drawing/2014/main" id="{C5BEE39C-91C4-AE29-76A1-7F66CB65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819275"/>
              <a:ext cx="149225" cy="49213"/>
            </a:xfrm>
            <a:custGeom>
              <a:avLst/>
              <a:gdLst>
                <a:gd name="T0" fmla="*/ 0 w 34"/>
                <a:gd name="T1" fmla="*/ 0 h 14"/>
                <a:gd name="T2" fmla="*/ 28 w 34"/>
                <a:gd name="T3" fmla="*/ 0 h 14"/>
                <a:gd name="T4" fmla="*/ 16 w 34"/>
                <a:gd name="T5" fmla="*/ 12 h 14"/>
                <a:gd name="T6" fmla="*/ 0 w 34"/>
                <a:gd name="T7" fmla="*/ 12 h 14"/>
                <a:gd name="T8" fmla="*/ 0 w 3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0" y="0"/>
                  </a:moveTo>
                  <a:cubicBezTo>
                    <a:pt x="9" y="0"/>
                    <a:pt x="18" y="0"/>
                    <a:pt x="28" y="0"/>
                  </a:cubicBezTo>
                  <a:cubicBezTo>
                    <a:pt x="34" y="14"/>
                    <a:pt x="19" y="7"/>
                    <a:pt x="16" y="12"/>
                  </a:cubicBezTo>
                  <a:cubicBezTo>
                    <a:pt x="11" y="12"/>
                    <a:pt x="5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29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177">
              <a:extLst>
                <a:ext uri="{FF2B5EF4-FFF2-40B4-BE49-F238E27FC236}">
                  <a16:creationId xmlns:a16="http://schemas.microsoft.com/office/drawing/2014/main" id="{74ABDEA6-CFBF-17CB-C556-8F08B04D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704975"/>
              <a:ext cx="188913" cy="60325"/>
            </a:xfrm>
            <a:custGeom>
              <a:avLst/>
              <a:gdLst>
                <a:gd name="T0" fmla="*/ 43 w 43"/>
                <a:gd name="T1" fmla="*/ 15 h 17"/>
                <a:gd name="T2" fmla="*/ 0 w 43"/>
                <a:gd name="T3" fmla="*/ 15 h 17"/>
                <a:gd name="T4" fmla="*/ 0 w 43"/>
                <a:gd name="T5" fmla="*/ 0 h 17"/>
                <a:gd name="T6" fmla="*/ 43 w 43"/>
                <a:gd name="T7" fmla="*/ 4 h 17"/>
                <a:gd name="T8" fmla="*/ 43 w 4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7">
                  <a:moveTo>
                    <a:pt x="43" y="15"/>
                  </a:moveTo>
                  <a:cubicBezTo>
                    <a:pt x="29" y="15"/>
                    <a:pt x="15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0" y="15"/>
                    <a:pt x="27" y="17"/>
                    <a:pt x="43" y="4"/>
                  </a:cubicBezTo>
                  <a:cubicBezTo>
                    <a:pt x="43" y="8"/>
                    <a:pt x="43" y="12"/>
                    <a:pt x="43" y="15"/>
                  </a:cubicBezTo>
                  <a:close/>
                </a:path>
              </a:pathLst>
            </a:custGeom>
            <a:solidFill>
              <a:srgbClr val="C88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178">
              <a:extLst>
                <a:ext uri="{FF2B5EF4-FFF2-40B4-BE49-F238E27FC236}">
                  <a16:creationId xmlns:a16="http://schemas.microsoft.com/office/drawing/2014/main" id="{013825EF-51CA-C984-ED65-0A49B9E4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206500"/>
              <a:ext cx="96838" cy="558800"/>
            </a:xfrm>
            <a:custGeom>
              <a:avLst/>
              <a:gdLst>
                <a:gd name="T0" fmla="*/ 22 w 22"/>
                <a:gd name="T1" fmla="*/ 155 h 157"/>
                <a:gd name="T2" fmla="*/ 7 w 22"/>
                <a:gd name="T3" fmla="*/ 155 h 157"/>
                <a:gd name="T4" fmla="*/ 5 w 22"/>
                <a:gd name="T5" fmla="*/ 144 h 157"/>
                <a:gd name="T6" fmla="*/ 5 w 22"/>
                <a:gd name="T7" fmla="*/ 136 h 157"/>
                <a:gd name="T8" fmla="*/ 2 w 22"/>
                <a:gd name="T9" fmla="*/ 117 h 157"/>
                <a:gd name="T10" fmla="*/ 3 w 22"/>
                <a:gd name="T11" fmla="*/ 8 h 157"/>
                <a:gd name="T12" fmla="*/ 14 w 22"/>
                <a:gd name="T13" fmla="*/ 8 h 157"/>
                <a:gd name="T14" fmla="*/ 14 w 22"/>
                <a:gd name="T15" fmla="*/ 130 h 157"/>
                <a:gd name="T16" fmla="*/ 22 w 22"/>
                <a:gd name="T17" fmla="*/ 15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7">
                  <a:moveTo>
                    <a:pt x="22" y="155"/>
                  </a:moveTo>
                  <a:cubicBezTo>
                    <a:pt x="17" y="157"/>
                    <a:pt x="12" y="151"/>
                    <a:pt x="7" y="155"/>
                  </a:cubicBezTo>
                  <a:cubicBezTo>
                    <a:pt x="2" y="152"/>
                    <a:pt x="3" y="148"/>
                    <a:pt x="5" y="144"/>
                  </a:cubicBezTo>
                  <a:cubicBezTo>
                    <a:pt x="5" y="141"/>
                    <a:pt x="5" y="138"/>
                    <a:pt x="5" y="136"/>
                  </a:cubicBezTo>
                  <a:cubicBezTo>
                    <a:pt x="1" y="130"/>
                    <a:pt x="2" y="123"/>
                    <a:pt x="2" y="117"/>
                  </a:cubicBezTo>
                  <a:cubicBezTo>
                    <a:pt x="2" y="80"/>
                    <a:pt x="0" y="44"/>
                    <a:pt x="3" y="8"/>
                  </a:cubicBezTo>
                  <a:cubicBezTo>
                    <a:pt x="6" y="0"/>
                    <a:pt x="10" y="3"/>
                    <a:pt x="14" y="8"/>
                  </a:cubicBezTo>
                  <a:cubicBezTo>
                    <a:pt x="14" y="49"/>
                    <a:pt x="14" y="89"/>
                    <a:pt x="14" y="130"/>
                  </a:cubicBezTo>
                  <a:cubicBezTo>
                    <a:pt x="14" y="139"/>
                    <a:pt x="14" y="148"/>
                    <a:pt x="22" y="155"/>
                  </a:cubicBezTo>
                  <a:close/>
                </a:path>
              </a:pathLst>
            </a:custGeom>
            <a:solidFill>
              <a:srgbClr val="236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179">
              <a:extLst>
                <a:ext uri="{FF2B5EF4-FFF2-40B4-BE49-F238E27FC236}">
                  <a16:creationId xmlns:a16="http://schemas.microsoft.com/office/drawing/2014/main" id="{AD642C07-C27D-2808-2AC0-DA7C949B4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231900"/>
              <a:ext cx="176213" cy="541338"/>
            </a:xfrm>
            <a:custGeom>
              <a:avLst/>
              <a:gdLst>
                <a:gd name="T0" fmla="*/ 0 w 40"/>
                <a:gd name="T1" fmla="*/ 145 h 152"/>
                <a:gd name="T2" fmla="*/ 0 w 40"/>
                <a:gd name="T3" fmla="*/ 125 h 152"/>
                <a:gd name="T4" fmla="*/ 16 w 40"/>
                <a:gd name="T5" fmla="*/ 138 h 152"/>
                <a:gd name="T6" fmla="*/ 30 w 40"/>
                <a:gd name="T7" fmla="*/ 119 h 152"/>
                <a:gd name="T8" fmla="*/ 30 w 40"/>
                <a:gd name="T9" fmla="*/ 30 h 152"/>
                <a:gd name="T10" fmla="*/ 33 w 40"/>
                <a:gd name="T11" fmla="*/ 2 h 152"/>
                <a:gd name="T12" fmla="*/ 39 w 40"/>
                <a:gd name="T13" fmla="*/ 1 h 152"/>
                <a:gd name="T14" fmla="*/ 40 w 40"/>
                <a:gd name="T15" fmla="*/ 149 h 152"/>
                <a:gd name="T16" fmla="*/ 0 w 40"/>
                <a:gd name="T17" fmla="*/ 14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52">
                  <a:moveTo>
                    <a:pt x="0" y="145"/>
                  </a:moveTo>
                  <a:cubicBezTo>
                    <a:pt x="0" y="138"/>
                    <a:pt x="0" y="132"/>
                    <a:pt x="0" y="125"/>
                  </a:cubicBezTo>
                  <a:cubicBezTo>
                    <a:pt x="9" y="124"/>
                    <a:pt x="7" y="138"/>
                    <a:pt x="16" y="138"/>
                  </a:cubicBezTo>
                  <a:cubicBezTo>
                    <a:pt x="30" y="138"/>
                    <a:pt x="29" y="128"/>
                    <a:pt x="30" y="119"/>
                  </a:cubicBezTo>
                  <a:cubicBezTo>
                    <a:pt x="30" y="89"/>
                    <a:pt x="30" y="59"/>
                    <a:pt x="30" y="30"/>
                  </a:cubicBezTo>
                  <a:cubicBezTo>
                    <a:pt x="30" y="20"/>
                    <a:pt x="29" y="11"/>
                    <a:pt x="33" y="2"/>
                  </a:cubicBezTo>
                  <a:cubicBezTo>
                    <a:pt x="35" y="0"/>
                    <a:pt x="37" y="0"/>
                    <a:pt x="39" y="1"/>
                  </a:cubicBezTo>
                  <a:cubicBezTo>
                    <a:pt x="39" y="50"/>
                    <a:pt x="39" y="100"/>
                    <a:pt x="40" y="149"/>
                  </a:cubicBezTo>
                  <a:cubicBezTo>
                    <a:pt x="26" y="148"/>
                    <a:pt x="12" y="152"/>
                    <a:pt x="0" y="145"/>
                  </a:cubicBezTo>
                  <a:close/>
                </a:path>
              </a:pathLst>
            </a:custGeom>
            <a:solidFill>
              <a:srgbClr val="349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180">
              <a:extLst>
                <a:ext uri="{FF2B5EF4-FFF2-40B4-BE49-F238E27FC236}">
                  <a16:creationId xmlns:a16="http://schemas.microsoft.com/office/drawing/2014/main" id="{E463ACBA-748F-296E-41DD-A73EA6513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1816100"/>
              <a:ext cx="180975" cy="46038"/>
            </a:xfrm>
            <a:custGeom>
              <a:avLst/>
              <a:gdLst>
                <a:gd name="T0" fmla="*/ 41 w 41"/>
                <a:gd name="T1" fmla="*/ 12 h 13"/>
                <a:gd name="T2" fmla="*/ 2 w 41"/>
                <a:gd name="T3" fmla="*/ 13 h 13"/>
                <a:gd name="T4" fmla="*/ 11 w 41"/>
                <a:gd name="T5" fmla="*/ 0 h 13"/>
                <a:gd name="T6" fmla="*/ 41 w 41"/>
                <a:gd name="T7" fmla="*/ 0 h 13"/>
                <a:gd name="T8" fmla="*/ 41 w 41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3">
                  <a:moveTo>
                    <a:pt x="41" y="12"/>
                  </a:moveTo>
                  <a:cubicBezTo>
                    <a:pt x="28" y="13"/>
                    <a:pt x="15" y="13"/>
                    <a:pt x="2" y="13"/>
                  </a:cubicBezTo>
                  <a:cubicBezTo>
                    <a:pt x="0" y="6"/>
                    <a:pt x="2" y="0"/>
                    <a:pt x="11" y="0"/>
                  </a:cubicBezTo>
                  <a:cubicBezTo>
                    <a:pt x="21" y="0"/>
                    <a:pt x="31" y="0"/>
                    <a:pt x="41" y="0"/>
                  </a:cubicBezTo>
                  <a:cubicBezTo>
                    <a:pt x="41" y="4"/>
                    <a:pt x="41" y="8"/>
                    <a:pt x="41" y="12"/>
                  </a:cubicBezTo>
                  <a:close/>
                </a:path>
              </a:pathLst>
            </a:custGeom>
            <a:solidFill>
              <a:srgbClr val="39A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181">
              <a:extLst>
                <a:ext uri="{FF2B5EF4-FFF2-40B4-BE49-F238E27FC236}">
                  <a16:creationId xmlns:a16="http://schemas.microsoft.com/office/drawing/2014/main" id="{40DEC8B3-1051-7B21-555C-2A6251E1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850" y="1103313"/>
              <a:ext cx="74613" cy="92075"/>
            </a:xfrm>
            <a:custGeom>
              <a:avLst/>
              <a:gdLst>
                <a:gd name="T0" fmla="*/ 2 w 17"/>
                <a:gd name="T1" fmla="*/ 24 h 26"/>
                <a:gd name="T2" fmla="*/ 1 w 17"/>
                <a:gd name="T3" fmla="*/ 17 h 26"/>
                <a:gd name="T4" fmla="*/ 1 w 17"/>
                <a:gd name="T5" fmla="*/ 9 h 26"/>
                <a:gd name="T6" fmla="*/ 2 w 17"/>
                <a:gd name="T7" fmla="*/ 3 h 26"/>
                <a:gd name="T8" fmla="*/ 17 w 17"/>
                <a:gd name="T9" fmla="*/ 4 h 26"/>
                <a:gd name="T10" fmla="*/ 17 w 17"/>
                <a:gd name="T11" fmla="*/ 6 h 26"/>
                <a:gd name="T12" fmla="*/ 17 w 17"/>
                <a:gd name="T13" fmla="*/ 20 h 26"/>
                <a:gd name="T14" fmla="*/ 10 w 17"/>
                <a:gd name="T15" fmla="*/ 20 h 26"/>
                <a:gd name="T16" fmla="*/ 2 w 17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6">
                  <a:moveTo>
                    <a:pt x="2" y="24"/>
                  </a:moveTo>
                  <a:cubicBezTo>
                    <a:pt x="2" y="22"/>
                    <a:pt x="2" y="19"/>
                    <a:pt x="1" y="17"/>
                  </a:cubicBezTo>
                  <a:cubicBezTo>
                    <a:pt x="1" y="14"/>
                    <a:pt x="1" y="12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7" y="1"/>
                    <a:pt x="12" y="0"/>
                    <a:pt x="17" y="4"/>
                  </a:cubicBezTo>
                  <a:cubicBezTo>
                    <a:pt x="17" y="4"/>
                    <a:pt x="17" y="6"/>
                    <a:pt x="17" y="6"/>
                  </a:cubicBezTo>
                  <a:cubicBezTo>
                    <a:pt x="13" y="10"/>
                    <a:pt x="13" y="15"/>
                    <a:pt x="17" y="20"/>
                  </a:cubicBezTo>
                  <a:cubicBezTo>
                    <a:pt x="15" y="20"/>
                    <a:pt x="12" y="20"/>
                    <a:pt x="10" y="20"/>
                  </a:cubicBezTo>
                  <a:cubicBezTo>
                    <a:pt x="7" y="21"/>
                    <a:pt x="7" y="26"/>
                    <a:pt x="2" y="24"/>
                  </a:cubicBezTo>
                  <a:close/>
                </a:path>
              </a:pathLst>
            </a:custGeom>
            <a:solidFill>
              <a:srgbClr val="437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182">
              <a:extLst>
                <a:ext uri="{FF2B5EF4-FFF2-40B4-BE49-F238E27FC236}">
                  <a16:creationId xmlns:a16="http://schemas.microsoft.com/office/drawing/2014/main" id="{A6C6D860-5B0F-0E48-223A-217B431D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1209675"/>
              <a:ext cx="176213" cy="50800"/>
            </a:xfrm>
            <a:custGeom>
              <a:avLst/>
              <a:gdLst>
                <a:gd name="T0" fmla="*/ 40 w 40"/>
                <a:gd name="T1" fmla="*/ 7 h 14"/>
                <a:gd name="T2" fmla="*/ 36 w 40"/>
                <a:gd name="T3" fmla="*/ 7 h 14"/>
                <a:gd name="T4" fmla="*/ 11 w 40"/>
                <a:gd name="T5" fmla="*/ 12 h 14"/>
                <a:gd name="T6" fmla="*/ 1 w 40"/>
                <a:gd name="T7" fmla="*/ 8 h 14"/>
                <a:gd name="T8" fmla="*/ 0 w 40"/>
                <a:gd name="T9" fmla="*/ 7 h 14"/>
                <a:gd name="T10" fmla="*/ 40 w 40"/>
                <a:gd name="T11" fmla="*/ 2 h 14"/>
                <a:gd name="T12" fmla="*/ 40 w 4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4">
                  <a:moveTo>
                    <a:pt x="40" y="7"/>
                  </a:moveTo>
                  <a:cubicBezTo>
                    <a:pt x="39" y="7"/>
                    <a:pt x="38" y="7"/>
                    <a:pt x="36" y="7"/>
                  </a:cubicBezTo>
                  <a:cubicBezTo>
                    <a:pt x="29" y="14"/>
                    <a:pt x="19" y="12"/>
                    <a:pt x="11" y="12"/>
                  </a:cubicBezTo>
                  <a:cubicBezTo>
                    <a:pt x="7" y="11"/>
                    <a:pt x="4" y="10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3" y="0"/>
                    <a:pt x="27" y="5"/>
                    <a:pt x="40" y="2"/>
                  </a:cubicBezTo>
                  <a:cubicBezTo>
                    <a:pt x="40" y="4"/>
                    <a:pt x="40" y="5"/>
                    <a:pt x="40" y="7"/>
                  </a:cubicBezTo>
                  <a:close/>
                </a:path>
              </a:pathLst>
            </a:custGeom>
            <a:solidFill>
              <a:srgbClr val="197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183">
              <a:extLst>
                <a:ext uri="{FF2B5EF4-FFF2-40B4-BE49-F238E27FC236}">
                  <a16:creationId xmlns:a16="http://schemas.microsoft.com/office/drawing/2014/main" id="{4DE11E7A-BE52-772D-7C8A-F5642850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1060450"/>
              <a:ext cx="176213" cy="36513"/>
            </a:xfrm>
            <a:custGeom>
              <a:avLst/>
              <a:gdLst>
                <a:gd name="T0" fmla="*/ 40 w 40"/>
                <a:gd name="T1" fmla="*/ 5 h 10"/>
                <a:gd name="T2" fmla="*/ 0 w 40"/>
                <a:gd name="T3" fmla="*/ 0 h 10"/>
                <a:gd name="T4" fmla="*/ 40 w 40"/>
                <a:gd name="T5" fmla="*/ 1 h 10"/>
                <a:gd name="T6" fmla="*/ 40 w 40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0">
                  <a:moveTo>
                    <a:pt x="40" y="5"/>
                  </a:moveTo>
                  <a:cubicBezTo>
                    <a:pt x="27" y="3"/>
                    <a:pt x="13" y="10"/>
                    <a:pt x="0" y="0"/>
                  </a:cubicBezTo>
                  <a:cubicBezTo>
                    <a:pt x="14" y="1"/>
                    <a:pt x="27" y="1"/>
                    <a:pt x="40" y="1"/>
                  </a:cubicBezTo>
                  <a:cubicBezTo>
                    <a:pt x="40" y="2"/>
                    <a:pt x="40" y="4"/>
                    <a:pt x="40" y="5"/>
                  </a:cubicBezTo>
                  <a:close/>
                </a:path>
              </a:pathLst>
            </a:custGeom>
            <a:solidFill>
              <a:srgbClr val="33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184">
              <a:extLst>
                <a:ext uri="{FF2B5EF4-FFF2-40B4-BE49-F238E27FC236}">
                  <a16:creationId xmlns:a16="http://schemas.microsoft.com/office/drawing/2014/main" id="{3EAA001F-2F35-11C2-E97C-9ED3C2C5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779463"/>
              <a:ext cx="84138" cy="160338"/>
            </a:xfrm>
            <a:custGeom>
              <a:avLst/>
              <a:gdLst>
                <a:gd name="T0" fmla="*/ 2 w 19"/>
                <a:gd name="T1" fmla="*/ 0 h 45"/>
                <a:gd name="T2" fmla="*/ 18 w 19"/>
                <a:gd name="T3" fmla="*/ 32 h 45"/>
                <a:gd name="T4" fmla="*/ 14 w 19"/>
                <a:gd name="T5" fmla="*/ 44 h 45"/>
                <a:gd name="T6" fmla="*/ 0 w 19"/>
                <a:gd name="T7" fmla="*/ 28 h 45"/>
                <a:gd name="T8" fmla="*/ 2 w 1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5">
                  <a:moveTo>
                    <a:pt x="2" y="0"/>
                  </a:moveTo>
                  <a:cubicBezTo>
                    <a:pt x="18" y="6"/>
                    <a:pt x="10" y="23"/>
                    <a:pt x="18" y="32"/>
                  </a:cubicBezTo>
                  <a:cubicBezTo>
                    <a:pt x="17" y="36"/>
                    <a:pt x="19" y="41"/>
                    <a:pt x="14" y="44"/>
                  </a:cubicBezTo>
                  <a:cubicBezTo>
                    <a:pt x="1" y="45"/>
                    <a:pt x="0" y="37"/>
                    <a:pt x="0" y="28"/>
                  </a:cubicBezTo>
                  <a:cubicBezTo>
                    <a:pt x="0" y="19"/>
                    <a:pt x="1" y="9"/>
                    <a:pt x="2" y="0"/>
                  </a:cubicBezTo>
                  <a:close/>
                </a:path>
              </a:pathLst>
            </a:custGeom>
            <a:solidFill>
              <a:srgbClr val="695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185">
              <a:extLst>
                <a:ext uri="{FF2B5EF4-FFF2-40B4-BE49-F238E27FC236}">
                  <a16:creationId xmlns:a16="http://schemas.microsoft.com/office/drawing/2014/main" id="{46EC83C9-EC3D-D242-8D1B-A927D3442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338" y="979488"/>
              <a:ext cx="88900" cy="77788"/>
            </a:xfrm>
            <a:custGeom>
              <a:avLst/>
              <a:gdLst>
                <a:gd name="T0" fmla="*/ 16 w 20"/>
                <a:gd name="T1" fmla="*/ 0 h 22"/>
                <a:gd name="T2" fmla="*/ 20 w 20"/>
                <a:gd name="T3" fmla="*/ 3 h 22"/>
                <a:gd name="T4" fmla="*/ 19 w 20"/>
                <a:gd name="T5" fmla="*/ 7 h 22"/>
                <a:gd name="T6" fmla="*/ 7 w 20"/>
                <a:gd name="T7" fmla="*/ 22 h 22"/>
                <a:gd name="T8" fmla="*/ 0 w 20"/>
                <a:gd name="T9" fmla="*/ 12 h 22"/>
                <a:gd name="T10" fmla="*/ 16 w 20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cubicBezTo>
                    <a:pt x="17" y="1"/>
                    <a:pt x="18" y="2"/>
                    <a:pt x="20" y="3"/>
                  </a:cubicBezTo>
                  <a:cubicBezTo>
                    <a:pt x="20" y="5"/>
                    <a:pt x="20" y="6"/>
                    <a:pt x="19" y="7"/>
                  </a:cubicBezTo>
                  <a:cubicBezTo>
                    <a:pt x="16" y="13"/>
                    <a:pt x="16" y="22"/>
                    <a:pt x="7" y="22"/>
                  </a:cubicBezTo>
                  <a:cubicBezTo>
                    <a:pt x="1" y="22"/>
                    <a:pt x="0" y="17"/>
                    <a:pt x="0" y="12"/>
                  </a:cubicBezTo>
                  <a:cubicBezTo>
                    <a:pt x="0" y="1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674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186">
              <a:extLst>
                <a:ext uri="{FF2B5EF4-FFF2-40B4-BE49-F238E27FC236}">
                  <a16:creationId xmlns:a16="http://schemas.microsoft.com/office/drawing/2014/main" id="{CFA4B2EB-3D14-DA76-FAE8-BD142547E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982663"/>
              <a:ext cx="111125" cy="80963"/>
            </a:xfrm>
            <a:custGeom>
              <a:avLst/>
              <a:gdLst>
                <a:gd name="T0" fmla="*/ 10 w 25"/>
                <a:gd name="T1" fmla="*/ 23 h 23"/>
                <a:gd name="T2" fmla="*/ 2 w 25"/>
                <a:gd name="T3" fmla="*/ 23 h 23"/>
                <a:gd name="T4" fmla="*/ 3 w 25"/>
                <a:gd name="T5" fmla="*/ 0 h 23"/>
                <a:gd name="T6" fmla="*/ 25 w 25"/>
                <a:gd name="T7" fmla="*/ 0 h 23"/>
                <a:gd name="T8" fmla="*/ 10 w 2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0" y="23"/>
                  </a:moveTo>
                  <a:cubicBezTo>
                    <a:pt x="7" y="23"/>
                    <a:pt x="4" y="23"/>
                    <a:pt x="2" y="23"/>
                  </a:cubicBezTo>
                  <a:cubicBezTo>
                    <a:pt x="0" y="15"/>
                    <a:pt x="0" y="7"/>
                    <a:pt x="3" y="0"/>
                  </a:cubicBezTo>
                  <a:cubicBezTo>
                    <a:pt x="10" y="0"/>
                    <a:pt x="18" y="0"/>
                    <a:pt x="25" y="0"/>
                  </a:cubicBezTo>
                  <a:cubicBezTo>
                    <a:pt x="16" y="4"/>
                    <a:pt x="8" y="10"/>
                    <a:pt x="10" y="23"/>
                  </a:cubicBezTo>
                  <a:close/>
                </a:path>
              </a:pathLst>
            </a:custGeom>
            <a:solidFill>
              <a:srgbClr val="449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187">
              <a:extLst>
                <a:ext uri="{FF2B5EF4-FFF2-40B4-BE49-F238E27FC236}">
                  <a16:creationId xmlns:a16="http://schemas.microsoft.com/office/drawing/2014/main" id="{C0396A86-5428-5FDA-2270-D3D55B839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1068388"/>
              <a:ext cx="71438" cy="52388"/>
            </a:xfrm>
            <a:custGeom>
              <a:avLst/>
              <a:gdLst>
                <a:gd name="T0" fmla="*/ 0 w 16"/>
                <a:gd name="T1" fmla="*/ 15 h 15"/>
                <a:gd name="T2" fmla="*/ 0 w 16"/>
                <a:gd name="T3" fmla="*/ 2 h 15"/>
                <a:gd name="T4" fmla="*/ 6 w 16"/>
                <a:gd name="T5" fmla="*/ 0 h 15"/>
                <a:gd name="T6" fmla="*/ 14 w 16"/>
                <a:gd name="T7" fmla="*/ 14 h 15"/>
                <a:gd name="T8" fmla="*/ 0 w 1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5"/>
                  </a:moveTo>
                  <a:cubicBezTo>
                    <a:pt x="0" y="11"/>
                    <a:pt x="0" y="6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10" y="3"/>
                    <a:pt x="16" y="6"/>
                    <a:pt x="14" y="14"/>
                  </a:cubicBezTo>
                  <a:cubicBezTo>
                    <a:pt x="9" y="14"/>
                    <a:pt x="4" y="15"/>
                    <a:pt x="0" y="15"/>
                  </a:cubicBezTo>
                  <a:close/>
                </a:path>
              </a:pathLst>
            </a:custGeom>
            <a:solidFill>
              <a:srgbClr val="303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188">
              <a:extLst>
                <a:ext uri="{FF2B5EF4-FFF2-40B4-BE49-F238E27FC236}">
                  <a16:creationId xmlns:a16="http://schemas.microsoft.com/office/drawing/2014/main" id="{A38DC9AE-1FD3-3411-4456-C6B60F65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5" y="1922463"/>
              <a:ext cx="233363" cy="168275"/>
            </a:xfrm>
            <a:custGeom>
              <a:avLst/>
              <a:gdLst>
                <a:gd name="T0" fmla="*/ 9 w 53"/>
                <a:gd name="T1" fmla="*/ 0 h 47"/>
                <a:gd name="T2" fmla="*/ 17 w 53"/>
                <a:gd name="T3" fmla="*/ 0 h 47"/>
                <a:gd name="T4" fmla="*/ 52 w 53"/>
                <a:gd name="T5" fmla="*/ 11 h 47"/>
                <a:gd name="T6" fmla="*/ 53 w 53"/>
                <a:gd name="T7" fmla="*/ 38 h 47"/>
                <a:gd name="T8" fmla="*/ 10 w 53"/>
                <a:gd name="T9" fmla="*/ 42 h 47"/>
                <a:gd name="T10" fmla="*/ 9 w 53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7">
                  <a:moveTo>
                    <a:pt x="9" y="0"/>
                  </a:moveTo>
                  <a:cubicBezTo>
                    <a:pt x="11" y="0"/>
                    <a:pt x="14" y="0"/>
                    <a:pt x="17" y="0"/>
                  </a:cubicBezTo>
                  <a:cubicBezTo>
                    <a:pt x="25" y="15"/>
                    <a:pt x="38" y="14"/>
                    <a:pt x="52" y="11"/>
                  </a:cubicBezTo>
                  <a:cubicBezTo>
                    <a:pt x="52" y="20"/>
                    <a:pt x="52" y="29"/>
                    <a:pt x="53" y="38"/>
                  </a:cubicBezTo>
                  <a:cubicBezTo>
                    <a:pt x="39" y="47"/>
                    <a:pt x="24" y="41"/>
                    <a:pt x="10" y="42"/>
                  </a:cubicBezTo>
                  <a:cubicBezTo>
                    <a:pt x="0" y="28"/>
                    <a:pt x="0" y="14"/>
                    <a:pt x="9" y="0"/>
                  </a:cubicBezTo>
                  <a:close/>
                </a:path>
              </a:pathLst>
            </a:custGeom>
            <a:solidFill>
              <a:srgbClr val="E89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189">
              <a:extLst>
                <a:ext uri="{FF2B5EF4-FFF2-40B4-BE49-F238E27FC236}">
                  <a16:creationId xmlns:a16="http://schemas.microsoft.com/office/drawing/2014/main" id="{43CC97A3-3D41-194D-A477-DEDF600C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1982788"/>
              <a:ext cx="176213" cy="88900"/>
            </a:xfrm>
            <a:custGeom>
              <a:avLst/>
              <a:gdLst>
                <a:gd name="T0" fmla="*/ 35 w 40"/>
                <a:gd name="T1" fmla="*/ 25 h 25"/>
                <a:gd name="T2" fmla="*/ 0 w 40"/>
                <a:gd name="T3" fmla="*/ 24 h 25"/>
                <a:gd name="T4" fmla="*/ 15 w 40"/>
                <a:gd name="T5" fmla="*/ 2 h 25"/>
                <a:gd name="T6" fmla="*/ 38 w 40"/>
                <a:gd name="T7" fmla="*/ 20 h 25"/>
                <a:gd name="T8" fmla="*/ 35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35" y="25"/>
                  </a:moveTo>
                  <a:cubicBezTo>
                    <a:pt x="23" y="25"/>
                    <a:pt x="11" y="24"/>
                    <a:pt x="0" y="24"/>
                  </a:cubicBezTo>
                  <a:cubicBezTo>
                    <a:pt x="1" y="13"/>
                    <a:pt x="2" y="4"/>
                    <a:pt x="15" y="2"/>
                  </a:cubicBezTo>
                  <a:cubicBezTo>
                    <a:pt x="29" y="0"/>
                    <a:pt x="40" y="1"/>
                    <a:pt x="38" y="20"/>
                  </a:cubicBezTo>
                  <a:cubicBezTo>
                    <a:pt x="37" y="22"/>
                    <a:pt x="36" y="24"/>
                    <a:pt x="35" y="25"/>
                  </a:cubicBezTo>
                  <a:close/>
                </a:path>
              </a:pathLst>
            </a:custGeom>
            <a:solidFill>
              <a:srgbClr val="F4C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190">
              <a:extLst>
                <a:ext uri="{FF2B5EF4-FFF2-40B4-BE49-F238E27FC236}">
                  <a16:creationId xmlns:a16="http://schemas.microsoft.com/office/drawing/2014/main" id="{B94F3B02-2CB3-7B9D-561B-E280B4926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963" y="1933575"/>
              <a:ext cx="96838" cy="134938"/>
            </a:xfrm>
            <a:custGeom>
              <a:avLst/>
              <a:gdLst>
                <a:gd name="T0" fmla="*/ 16 w 22"/>
                <a:gd name="T1" fmla="*/ 20 h 38"/>
                <a:gd name="T2" fmla="*/ 5 w 22"/>
                <a:gd name="T3" fmla="*/ 38 h 38"/>
                <a:gd name="T4" fmla="*/ 0 w 22"/>
                <a:gd name="T5" fmla="*/ 37 h 38"/>
                <a:gd name="T6" fmla="*/ 4 w 22"/>
                <a:gd name="T7" fmla="*/ 6 h 38"/>
                <a:gd name="T8" fmla="*/ 15 w 22"/>
                <a:gd name="T9" fmla="*/ 0 h 38"/>
                <a:gd name="T10" fmla="*/ 16 w 22"/>
                <a:gd name="T11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16" y="20"/>
                  </a:moveTo>
                  <a:cubicBezTo>
                    <a:pt x="7" y="23"/>
                    <a:pt x="17" y="37"/>
                    <a:pt x="5" y="38"/>
                  </a:cubicBezTo>
                  <a:cubicBezTo>
                    <a:pt x="3" y="38"/>
                    <a:pt x="1" y="37"/>
                    <a:pt x="0" y="37"/>
                  </a:cubicBezTo>
                  <a:cubicBezTo>
                    <a:pt x="1" y="27"/>
                    <a:pt x="3" y="16"/>
                    <a:pt x="4" y="6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2" y="6"/>
                    <a:pt x="21" y="13"/>
                    <a:pt x="16" y="20"/>
                  </a:cubicBezTo>
                  <a:close/>
                </a:path>
              </a:pathLst>
            </a:custGeom>
            <a:solidFill>
              <a:srgbClr val="D3A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191">
              <a:extLst>
                <a:ext uri="{FF2B5EF4-FFF2-40B4-BE49-F238E27FC236}">
                  <a16:creationId xmlns:a16="http://schemas.microsoft.com/office/drawing/2014/main" id="{BC247D16-616C-1397-0D5C-34B3467D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1166813"/>
              <a:ext cx="84138" cy="68263"/>
            </a:xfrm>
            <a:custGeom>
              <a:avLst/>
              <a:gdLst>
                <a:gd name="T0" fmla="*/ 0 w 19"/>
                <a:gd name="T1" fmla="*/ 6 h 19"/>
                <a:gd name="T2" fmla="*/ 8 w 19"/>
                <a:gd name="T3" fmla="*/ 2 h 19"/>
                <a:gd name="T4" fmla="*/ 19 w 19"/>
                <a:gd name="T5" fmla="*/ 15 h 19"/>
                <a:gd name="T6" fmla="*/ 8 w 19"/>
                <a:gd name="T7" fmla="*/ 19 h 19"/>
                <a:gd name="T8" fmla="*/ 1 w 19"/>
                <a:gd name="T9" fmla="*/ 16 h 19"/>
                <a:gd name="T10" fmla="*/ 0 w 19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3" y="6"/>
                    <a:pt x="3" y="0"/>
                    <a:pt x="8" y="2"/>
                  </a:cubicBezTo>
                  <a:cubicBezTo>
                    <a:pt x="10" y="8"/>
                    <a:pt x="18" y="8"/>
                    <a:pt x="19" y="15"/>
                  </a:cubicBezTo>
                  <a:cubicBezTo>
                    <a:pt x="15" y="16"/>
                    <a:pt x="12" y="18"/>
                    <a:pt x="8" y="19"/>
                  </a:cubicBezTo>
                  <a:cubicBezTo>
                    <a:pt x="5" y="18"/>
                    <a:pt x="3" y="17"/>
                    <a:pt x="1" y="16"/>
                  </a:cubicBezTo>
                  <a:cubicBezTo>
                    <a:pt x="1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2E3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192">
              <a:extLst>
                <a:ext uri="{FF2B5EF4-FFF2-40B4-BE49-F238E27FC236}">
                  <a16:creationId xmlns:a16="http://schemas.microsoft.com/office/drawing/2014/main" id="{C465BA4F-A43F-B16F-D5A1-92E591C19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450" y="1125538"/>
              <a:ext cx="88900" cy="41275"/>
            </a:xfrm>
            <a:custGeom>
              <a:avLst/>
              <a:gdLst>
                <a:gd name="T0" fmla="*/ 20 w 20"/>
                <a:gd name="T1" fmla="*/ 5 h 12"/>
                <a:gd name="T2" fmla="*/ 0 w 20"/>
                <a:gd name="T3" fmla="*/ 8 h 12"/>
                <a:gd name="T4" fmla="*/ 20 w 2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5"/>
                  </a:moveTo>
                  <a:cubicBezTo>
                    <a:pt x="11" y="12"/>
                    <a:pt x="6" y="12"/>
                    <a:pt x="0" y="8"/>
                  </a:cubicBezTo>
                  <a:cubicBezTo>
                    <a:pt x="5" y="0"/>
                    <a:pt x="11" y="4"/>
                    <a:pt x="20" y="5"/>
                  </a:cubicBezTo>
                  <a:close/>
                </a:path>
              </a:pathLst>
            </a:custGeom>
            <a:solidFill>
              <a:srgbClr val="43B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193">
              <a:extLst>
                <a:ext uri="{FF2B5EF4-FFF2-40B4-BE49-F238E27FC236}">
                  <a16:creationId xmlns:a16="http://schemas.microsoft.com/office/drawing/2014/main" id="{3FF0E384-02C7-B87E-3449-38FBB2D9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163" y="1246188"/>
              <a:ext cx="96838" cy="515938"/>
            </a:xfrm>
            <a:custGeom>
              <a:avLst/>
              <a:gdLst>
                <a:gd name="T0" fmla="*/ 16 w 22"/>
                <a:gd name="T1" fmla="*/ 133 h 145"/>
                <a:gd name="T2" fmla="*/ 0 w 22"/>
                <a:gd name="T3" fmla="*/ 129 h 145"/>
                <a:gd name="T4" fmla="*/ 4 w 22"/>
                <a:gd name="T5" fmla="*/ 44 h 145"/>
                <a:gd name="T6" fmla="*/ 9 w 22"/>
                <a:gd name="T7" fmla="*/ 0 h 145"/>
                <a:gd name="T8" fmla="*/ 16 w 22"/>
                <a:gd name="T9" fmla="*/ 1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5">
                  <a:moveTo>
                    <a:pt x="16" y="133"/>
                  </a:moveTo>
                  <a:cubicBezTo>
                    <a:pt x="10" y="137"/>
                    <a:pt x="2" y="145"/>
                    <a:pt x="0" y="129"/>
                  </a:cubicBezTo>
                  <a:cubicBezTo>
                    <a:pt x="8" y="101"/>
                    <a:pt x="3" y="72"/>
                    <a:pt x="4" y="44"/>
                  </a:cubicBezTo>
                  <a:cubicBezTo>
                    <a:pt x="5" y="29"/>
                    <a:pt x="3" y="14"/>
                    <a:pt x="9" y="0"/>
                  </a:cubicBezTo>
                  <a:cubicBezTo>
                    <a:pt x="22" y="43"/>
                    <a:pt x="14" y="88"/>
                    <a:pt x="16" y="133"/>
                  </a:cubicBezTo>
                  <a:close/>
                </a:path>
              </a:pathLst>
            </a:custGeom>
            <a:solidFill>
              <a:srgbClr val="6C5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194">
              <a:extLst>
                <a:ext uri="{FF2B5EF4-FFF2-40B4-BE49-F238E27FC236}">
                  <a16:creationId xmlns:a16="http://schemas.microsoft.com/office/drawing/2014/main" id="{1E123349-B03D-95E0-9720-A6A0467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1919288"/>
              <a:ext cx="52388" cy="85725"/>
            </a:xfrm>
            <a:custGeom>
              <a:avLst/>
              <a:gdLst>
                <a:gd name="T0" fmla="*/ 0 w 12"/>
                <a:gd name="T1" fmla="*/ 1 h 24"/>
                <a:gd name="T2" fmla="*/ 12 w 12"/>
                <a:gd name="T3" fmla="*/ 0 h 24"/>
                <a:gd name="T4" fmla="*/ 0 w 12"/>
                <a:gd name="T5" fmla="*/ 24 h 24"/>
                <a:gd name="T6" fmla="*/ 0 w 12"/>
                <a:gd name="T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0" y="1"/>
                  </a:moveTo>
                  <a:cubicBezTo>
                    <a:pt x="4" y="1"/>
                    <a:pt x="8" y="1"/>
                    <a:pt x="12" y="0"/>
                  </a:cubicBezTo>
                  <a:cubicBezTo>
                    <a:pt x="6" y="7"/>
                    <a:pt x="5" y="16"/>
                    <a:pt x="0" y="24"/>
                  </a:cubicBezTo>
                  <a:cubicBezTo>
                    <a:pt x="0" y="16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1F7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195">
              <a:extLst>
                <a:ext uri="{FF2B5EF4-FFF2-40B4-BE49-F238E27FC236}">
                  <a16:creationId xmlns:a16="http://schemas.microsoft.com/office/drawing/2014/main" id="{58298E42-0282-B390-881B-628932F5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922463"/>
              <a:ext cx="153988" cy="96838"/>
            </a:xfrm>
            <a:custGeom>
              <a:avLst/>
              <a:gdLst>
                <a:gd name="T0" fmla="*/ 35 w 35"/>
                <a:gd name="T1" fmla="*/ 11 h 27"/>
                <a:gd name="T2" fmla="*/ 25 w 35"/>
                <a:gd name="T3" fmla="*/ 17 h 27"/>
                <a:gd name="T4" fmla="*/ 3 w 35"/>
                <a:gd name="T5" fmla="*/ 7 h 27"/>
                <a:gd name="T6" fmla="*/ 0 w 35"/>
                <a:gd name="T7" fmla="*/ 0 h 27"/>
                <a:gd name="T8" fmla="*/ 35 w 35"/>
                <a:gd name="T9" fmla="*/ 0 h 27"/>
                <a:gd name="T10" fmla="*/ 35 w 35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7">
                  <a:moveTo>
                    <a:pt x="35" y="11"/>
                  </a:moveTo>
                  <a:cubicBezTo>
                    <a:pt x="31" y="13"/>
                    <a:pt x="28" y="14"/>
                    <a:pt x="25" y="17"/>
                  </a:cubicBezTo>
                  <a:cubicBezTo>
                    <a:pt x="11" y="27"/>
                    <a:pt x="5" y="23"/>
                    <a:pt x="3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2" y="0"/>
                    <a:pt x="23" y="0"/>
                    <a:pt x="35" y="0"/>
                  </a:cubicBezTo>
                  <a:cubicBezTo>
                    <a:pt x="35" y="3"/>
                    <a:pt x="35" y="7"/>
                    <a:pt x="35" y="11"/>
                  </a:cubicBezTo>
                  <a:close/>
                </a:path>
              </a:pathLst>
            </a:custGeom>
            <a:solidFill>
              <a:srgbClr val="EC8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196">
              <a:extLst>
                <a:ext uri="{FF2B5EF4-FFF2-40B4-BE49-F238E27FC236}">
                  <a16:creationId xmlns:a16="http://schemas.microsoft.com/office/drawing/2014/main" id="{2BB90070-9D27-2D08-3918-7B928CF1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463" y="1816100"/>
              <a:ext cx="119063" cy="49213"/>
            </a:xfrm>
            <a:custGeom>
              <a:avLst/>
              <a:gdLst>
                <a:gd name="T0" fmla="*/ 0 w 27"/>
                <a:gd name="T1" fmla="*/ 13 h 14"/>
                <a:gd name="T2" fmla="*/ 12 w 27"/>
                <a:gd name="T3" fmla="*/ 1 h 14"/>
                <a:gd name="T4" fmla="*/ 27 w 27"/>
                <a:gd name="T5" fmla="*/ 0 h 14"/>
                <a:gd name="T6" fmla="*/ 27 w 27"/>
                <a:gd name="T7" fmla="*/ 14 h 14"/>
                <a:gd name="T8" fmla="*/ 0 w 2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3"/>
                  </a:moveTo>
                  <a:cubicBezTo>
                    <a:pt x="3" y="8"/>
                    <a:pt x="13" y="9"/>
                    <a:pt x="12" y="1"/>
                  </a:cubicBezTo>
                  <a:cubicBezTo>
                    <a:pt x="17" y="0"/>
                    <a:pt x="22" y="0"/>
                    <a:pt x="27" y="0"/>
                  </a:cubicBezTo>
                  <a:cubicBezTo>
                    <a:pt x="27" y="5"/>
                    <a:pt x="27" y="9"/>
                    <a:pt x="27" y="14"/>
                  </a:cubicBezTo>
                  <a:cubicBezTo>
                    <a:pt x="18" y="13"/>
                    <a:pt x="9" y="13"/>
                    <a:pt x="0" y="13"/>
                  </a:cubicBezTo>
                  <a:close/>
                </a:path>
              </a:pathLst>
            </a:custGeom>
            <a:solidFill>
              <a:srgbClr val="EB8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197">
              <a:extLst>
                <a:ext uri="{FF2B5EF4-FFF2-40B4-BE49-F238E27FC236}">
                  <a16:creationId xmlns:a16="http://schemas.microsoft.com/office/drawing/2014/main" id="{F07564C1-A07F-59BE-B5C3-FAD62E8D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238250"/>
              <a:ext cx="66675" cy="506413"/>
            </a:xfrm>
            <a:custGeom>
              <a:avLst/>
              <a:gdLst>
                <a:gd name="T0" fmla="*/ 0 w 15"/>
                <a:gd name="T1" fmla="*/ 0 h 142"/>
                <a:gd name="T2" fmla="*/ 8 w 15"/>
                <a:gd name="T3" fmla="*/ 0 h 142"/>
                <a:gd name="T4" fmla="*/ 14 w 15"/>
                <a:gd name="T5" fmla="*/ 15 h 142"/>
                <a:gd name="T6" fmla="*/ 13 w 15"/>
                <a:gd name="T7" fmla="*/ 118 h 142"/>
                <a:gd name="T8" fmla="*/ 8 w 15"/>
                <a:gd name="T9" fmla="*/ 142 h 142"/>
                <a:gd name="T10" fmla="*/ 0 w 15"/>
                <a:gd name="T11" fmla="*/ 123 h 142"/>
                <a:gd name="T12" fmla="*/ 0 w 15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2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14" y="3"/>
                    <a:pt x="15" y="9"/>
                    <a:pt x="14" y="15"/>
                  </a:cubicBezTo>
                  <a:cubicBezTo>
                    <a:pt x="10" y="49"/>
                    <a:pt x="15" y="83"/>
                    <a:pt x="13" y="118"/>
                  </a:cubicBezTo>
                  <a:cubicBezTo>
                    <a:pt x="13" y="126"/>
                    <a:pt x="14" y="135"/>
                    <a:pt x="8" y="142"/>
                  </a:cubicBezTo>
                  <a:cubicBezTo>
                    <a:pt x="0" y="138"/>
                    <a:pt x="7" y="128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lose/>
                </a:path>
              </a:pathLst>
            </a:custGeom>
            <a:solidFill>
              <a:srgbClr val="1F9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198">
              <a:extLst>
                <a:ext uri="{FF2B5EF4-FFF2-40B4-BE49-F238E27FC236}">
                  <a16:creationId xmlns:a16="http://schemas.microsoft.com/office/drawing/2014/main" id="{EFCEE26F-4C6E-E741-3ABB-F2521ABC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1235075"/>
              <a:ext cx="163513" cy="530225"/>
            </a:xfrm>
            <a:custGeom>
              <a:avLst/>
              <a:gdLst>
                <a:gd name="T0" fmla="*/ 10 w 37"/>
                <a:gd name="T1" fmla="*/ 0 h 149"/>
                <a:gd name="T2" fmla="*/ 13 w 37"/>
                <a:gd name="T3" fmla="*/ 35 h 149"/>
                <a:gd name="T4" fmla="*/ 13 w 37"/>
                <a:gd name="T5" fmla="*/ 115 h 149"/>
                <a:gd name="T6" fmla="*/ 37 w 37"/>
                <a:gd name="T7" fmla="*/ 147 h 149"/>
                <a:gd name="T8" fmla="*/ 6 w 37"/>
                <a:gd name="T9" fmla="*/ 147 h 149"/>
                <a:gd name="T10" fmla="*/ 2 w 37"/>
                <a:gd name="T11" fmla="*/ 122 h 149"/>
                <a:gd name="T12" fmla="*/ 2 w 37"/>
                <a:gd name="T13" fmla="*/ 0 h 149"/>
                <a:gd name="T14" fmla="*/ 10 w 37"/>
                <a:gd name="T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9">
                  <a:moveTo>
                    <a:pt x="10" y="0"/>
                  </a:moveTo>
                  <a:cubicBezTo>
                    <a:pt x="16" y="11"/>
                    <a:pt x="13" y="23"/>
                    <a:pt x="13" y="35"/>
                  </a:cubicBezTo>
                  <a:cubicBezTo>
                    <a:pt x="14" y="62"/>
                    <a:pt x="15" y="88"/>
                    <a:pt x="13" y="115"/>
                  </a:cubicBezTo>
                  <a:cubicBezTo>
                    <a:pt x="12" y="134"/>
                    <a:pt x="15" y="146"/>
                    <a:pt x="37" y="147"/>
                  </a:cubicBezTo>
                  <a:cubicBezTo>
                    <a:pt x="27" y="149"/>
                    <a:pt x="16" y="148"/>
                    <a:pt x="6" y="147"/>
                  </a:cubicBezTo>
                  <a:cubicBezTo>
                    <a:pt x="0" y="139"/>
                    <a:pt x="2" y="130"/>
                    <a:pt x="2" y="122"/>
                  </a:cubicBezTo>
                  <a:cubicBezTo>
                    <a:pt x="2" y="81"/>
                    <a:pt x="2" y="41"/>
                    <a:pt x="2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D2A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199">
              <a:extLst>
                <a:ext uri="{FF2B5EF4-FFF2-40B4-BE49-F238E27FC236}">
                  <a16:creationId xmlns:a16="http://schemas.microsoft.com/office/drawing/2014/main" id="{587D3E80-A62B-43A5-6F07-84B96257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1919288"/>
              <a:ext cx="142875" cy="142875"/>
            </a:xfrm>
            <a:custGeom>
              <a:avLst/>
              <a:gdLst>
                <a:gd name="T0" fmla="*/ 1 w 32"/>
                <a:gd name="T1" fmla="*/ 24 h 40"/>
                <a:gd name="T2" fmla="*/ 0 w 32"/>
                <a:gd name="T3" fmla="*/ 4 h 40"/>
                <a:gd name="T4" fmla="*/ 1 w 32"/>
                <a:gd name="T5" fmla="*/ 0 h 40"/>
                <a:gd name="T6" fmla="*/ 27 w 32"/>
                <a:gd name="T7" fmla="*/ 0 h 40"/>
                <a:gd name="T8" fmla="*/ 25 w 32"/>
                <a:gd name="T9" fmla="*/ 40 h 40"/>
                <a:gd name="T10" fmla="*/ 1 w 32"/>
                <a:gd name="T11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0">
                  <a:moveTo>
                    <a:pt x="1" y="24"/>
                  </a:moveTo>
                  <a:cubicBezTo>
                    <a:pt x="0" y="17"/>
                    <a:pt x="0" y="10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0" y="0"/>
                    <a:pt x="18" y="0"/>
                    <a:pt x="27" y="0"/>
                  </a:cubicBezTo>
                  <a:cubicBezTo>
                    <a:pt x="27" y="13"/>
                    <a:pt x="32" y="27"/>
                    <a:pt x="25" y="40"/>
                  </a:cubicBezTo>
                  <a:cubicBezTo>
                    <a:pt x="27" y="20"/>
                    <a:pt x="12" y="24"/>
                    <a:pt x="1" y="24"/>
                  </a:cubicBezTo>
                  <a:close/>
                </a:path>
              </a:pathLst>
            </a:custGeom>
            <a:solidFill>
              <a:srgbClr val="F7C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200">
              <a:extLst>
                <a:ext uri="{FF2B5EF4-FFF2-40B4-BE49-F238E27FC236}">
                  <a16:creationId xmlns:a16="http://schemas.microsoft.com/office/drawing/2014/main" id="{DCA89030-EFE2-68E6-BF44-CF607D9FD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1249363"/>
              <a:ext cx="34925" cy="427038"/>
            </a:xfrm>
            <a:custGeom>
              <a:avLst/>
              <a:gdLst>
                <a:gd name="T0" fmla="*/ 0 w 8"/>
                <a:gd name="T1" fmla="*/ 120 h 120"/>
                <a:gd name="T2" fmla="*/ 0 w 8"/>
                <a:gd name="T3" fmla="*/ 0 h 120"/>
                <a:gd name="T4" fmla="*/ 8 w 8"/>
                <a:gd name="T5" fmla="*/ 12 h 120"/>
                <a:gd name="T6" fmla="*/ 8 w 8"/>
                <a:gd name="T7" fmla="*/ 108 h 120"/>
                <a:gd name="T8" fmla="*/ 0 w 8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0">
                  <a:moveTo>
                    <a:pt x="0" y="120"/>
                  </a:moveTo>
                  <a:cubicBezTo>
                    <a:pt x="0" y="80"/>
                    <a:pt x="0" y="40"/>
                    <a:pt x="0" y="0"/>
                  </a:cubicBezTo>
                  <a:cubicBezTo>
                    <a:pt x="7" y="1"/>
                    <a:pt x="8" y="6"/>
                    <a:pt x="8" y="12"/>
                  </a:cubicBezTo>
                  <a:cubicBezTo>
                    <a:pt x="8" y="44"/>
                    <a:pt x="8" y="76"/>
                    <a:pt x="8" y="108"/>
                  </a:cubicBezTo>
                  <a:cubicBezTo>
                    <a:pt x="8" y="114"/>
                    <a:pt x="7" y="119"/>
                    <a:pt x="0" y="120"/>
                  </a:cubicBezTo>
                  <a:close/>
                </a:path>
              </a:pathLst>
            </a:custGeom>
            <a:solidFill>
              <a:srgbClr val="EE8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201">
              <a:extLst>
                <a:ext uri="{FF2B5EF4-FFF2-40B4-BE49-F238E27FC236}">
                  <a16:creationId xmlns:a16="http://schemas.microsoft.com/office/drawing/2014/main" id="{D89BB3C9-3C90-7922-3ABE-E8E3D4E29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1235075"/>
              <a:ext cx="150813" cy="515938"/>
            </a:xfrm>
            <a:custGeom>
              <a:avLst/>
              <a:gdLst>
                <a:gd name="T0" fmla="*/ 6 w 34"/>
                <a:gd name="T1" fmla="*/ 143 h 145"/>
                <a:gd name="T2" fmla="*/ 8 w 34"/>
                <a:gd name="T3" fmla="*/ 6 h 145"/>
                <a:gd name="T4" fmla="*/ 6 w 34"/>
                <a:gd name="T5" fmla="*/ 1 h 145"/>
                <a:gd name="T6" fmla="*/ 33 w 34"/>
                <a:gd name="T7" fmla="*/ 0 h 145"/>
                <a:gd name="T8" fmla="*/ 34 w 34"/>
                <a:gd name="T9" fmla="*/ 118 h 145"/>
                <a:gd name="T10" fmla="*/ 6 w 34"/>
                <a:gd name="T11" fmla="*/ 14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45">
                  <a:moveTo>
                    <a:pt x="6" y="143"/>
                  </a:moveTo>
                  <a:cubicBezTo>
                    <a:pt x="8" y="98"/>
                    <a:pt x="0" y="52"/>
                    <a:pt x="8" y="6"/>
                  </a:cubicBezTo>
                  <a:cubicBezTo>
                    <a:pt x="8" y="4"/>
                    <a:pt x="7" y="2"/>
                    <a:pt x="6" y="1"/>
                  </a:cubicBezTo>
                  <a:cubicBezTo>
                    <a:pt x="15" y="0"/>
                    <a:pt x="24" y="0"/>
                    <a:pt x="33" y="0"/>
                  </a:cubicBezTo>
                  <a:cubicBezTo>
                    <a:pt x="33" y="39"/>
                    <a:pt x="34" y="79"/>
                    <a:pt x="34" y="118"/>
                  </a:cubicBezTo>
                  <a:cubicBezTo>
                    <a:pt x="34" y="145"/>
                    <a:pt x="33" y="145"/>
                    <a:pt x="6" y="143"/>
                  </a:cubicBezTo>
                  <a:close/>
                </a:path>
              </a:pathLst>
            </a:custGeom>
            <a:solidFill>
              <a:srgbClr val="39A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44" name="Grupo 443">
            <a:extLst>
              <a:ext uri="{FF2B5EF4-FFF2-40B4-BE49-F238E27FC236}">
                <a16:creationId xmlns:a16="http://schemas.microsoft.com/office/drawing/2014/main" id="{1FC19E9E-39B5-7939-07C7-4C0B483CED35}"/>
              </a:ext>
            </a:extLst>
          </p:cNvPr>
          <p:cNvGrpSpPr/>
          <p:nvPr/>
        </p:nvGrpSpPr>
        <p:grpSpPr>
          <a:xfrm>
            <a:off x="1616075" y="1533526"/>
            <a:ext cx="1044575" cy="754063"/>
            <a:chOff x="1616075" y="1533526"/>
            <a:chExt cx="1044575" cy="754063"/>
          </a:xfrm>
        </p:grpSpPr>
        <p:sp>
          <p:nvSpPr>
            <p:cNvPr id="436" name="Freeform 205">
              <a:extLst>
                <a:ext uri="{FF2B5EF4-FFF2-40B4-BE49-F238E27FC236}">
                  <a16:creationId xmlns:a16="http://schemas.microsoft.com/office/drawing/2014/main" id="{A9859561-E77F-33D3-ACC2-B08E9A138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1533526"/>
              <a:ext cx="84137" cy="736600"/>
            </a:xfrm>
            <a:custGeom>
              <a:avLst/>
              <a:gdLst>
                <a:gd name="T0" fmla="*/ 7 w 10"/>
                <a:gd name="T1" fmla="*/ 0 h 86"/>
                <a:gd name="T2" fmla="*/ 10 w 10"/>
                <a:gd name="T3" fmla="*/ 4 h 86"/>
                <a:gd name="T4" fmla="*/ 8 w 10"/>
                <a:gd name="T5" fmla="*/ 77 h 86"/>
                <a:gd name="T6" fmla="*/ 9 w 10"/>
                <a:gd name="T7" fmla="*/ 83 h 86"/>
                <a:gd name="T8" fmla="*/ 6 w 10"/>
                <a:gd name="T9" fmla="*/ 86 h 86"/>
                <a:gd name="T10" fmla="*/ 3 w 10"/>
                <a:gd name="T11" fmla="*/ 83 h 86"/>
                <a:gd name="T12" fmla="*/ 2 w 10"/>
                <a:gd name="T13" fmla="*/ 17 h 86"/>
                <a:gd name="T14" fmla="*/ 3 w 10"/>
                <a:gd name="T15" fmla="*/ 5 h 86"/>
                <a:gd name="T16" fmla="*/ 7 w 10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6">
                  <a:moveTo>
                    <a:pt x="7" y="0"/>
                  </a:moveTo>
                  <a:cubicBezTo>
                    <a:pt x="10" y="0"/>
                    <a:pt x="10" y="2"/>
                    <a:pt x="10" y="4"/>
                  </a:cubicBezTo>
                  <a:cubicBezTo>
                    <a:pt x="7" y="28"/>
                    <a:pt x="9" y="53"/>
                    <a:pt x="8" y="77"/>
                  </a:cubicBezTo>
                  <a:cubicBezTo>
                    <a:pt x="8" y="79"/>
                    <a:pt x="9" y="81"/>
                    <a:pt x="9" y="83"/>
                  </a:cubicBezTo>
                  <a:cubicBezTo>
                    <a:pt x="9" y="85"/>
                    <a:pt x="7" y="86"/>
                    <a:pt x="6" y="86"/>
                  </a:cubicBezTo>
                  <a:cubicBezTo>
                    <a:pt x="4" y="86"/>
                    <a:pt x="3" y="85"/>
                    <a:pt x="3" y="83"/>
                  </a:cubicBezTo>
                  <a:cubicBezTo>
                    <a:pt x="4" y="61"/>
                    <a:pt x="0" y="39"/>
                    <a:pt x="2" y="17"/>
                  </a:cubicBezTo>
                  <a:cubicBezTo>
                    <a:pt x="3" y="13"/>
                    <a:pt x="3" y="9"/>
                    <a:pt x="3" y="5"/>
                  </a:cubicBezTo>
                  <a:cubicBezTo>
                    <a:pt x="4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14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206">
              <a:extLst>
                <a:ext uri="{FF2B5EF4-FFF2-40B4-BE49-F238E27FC236}">
                  <a16:creationId xmlns:a16="http://schemas.microsoft.com/office/drawing/2014/main" id="{70BCE857-A4F0-3641-E2CE-8AAA83EC6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1584326"/>
              <a:ext cx="92075" cy="652463"/>
            </a:xfrm>
            <a:custGeom>
              <a:avLst/>
              <a:gdLst>
                <a:gd name="T0" fmla="*/ 8 w 11"/>
                <a:gd name="T1" fmla="*/ 34 h 76"/>
                <a:gd name="T2" fmla="*/ 9 w 11"/>
                <a:gd name="T3" fmla="*/ 69 h 76"/>
                <a:gd name="T4" fmla="*/ 7 w 11"/>
                <a:gd name="T5" fmla="*/ 76 h 76"/>
                <a:gd name="T6" fmla="*/ 4 w 11"/>
                <a:gd name="T7" fmla="*/ 70 h 76"/>
                <a:gd name="T8" fmla="*/ 2 w 11"/>
                <a:gd name="T9" fmla="*/ 8 h 76"/>
                <a:gd name="T10" fmla="*/ 3 w 11"/>
                <a:gd name="T11" fmla="*/ 4 h 76"/>
                <a:gd name="T12" fmla="*/ 5 w 11"/>
                <a:gd name="T13" fmla="*/ 0 h 76"/>
                <a:gd name="T14" fmla="*/ 8 w 11"/>
                <a:gd name="T15" fmla="*/ 5 h 76"/>
                <a:gd name="T16" fmla="*/ 8 w 11"/>
                <a:gd name="T17" fmla="*/ 3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6">
                  <a:moveTo>
                    <a:pt x="8" y="34"/>
                  </a:moveTo>
                  <a:cubicBezTo>
                    <a:pt x="8" y="45"/>
                    <a:pt x="7" y="57"/>
                    <a:pt x="9" y="69"/>
                  </a:cubicBezTo>
                  <a:cubicBezTo>
                    <a:pt x="10" y="71"/>
                    <a:pt x="11" y="75"/>
                    <a:pt x="7" y="76"/>
                  </a:cubicBezTo>
                  <a:cubicBezTo>
                    <a:pt x="3" y="76"/>
                    <a:pt x="4" y="73"/>
                    <a:pt x="4" y="70"/>
                  </a:cubicBezTo>
                  <a:cubicBezTo>
                    <a:pt x="0" y="50"/>
                    <a:pt x="1" y="29"/>
                    <a:pt x="2" y="8"/>
                  </a:cubicBezTo>
                  <a:cubicBezTo>
                    <a:pt x="2" y="7"/>
                    <a:pt x="2" y="6"/>
                    <a:pt x="3" y="4"/>
                  </a:cubicBezTo>
                  <a:cubicBezTo>
                    <a:pt x="3" y="3"/>
                    <a:pt x="2" y="0"/>
                    <a:pt x="5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8" y="15"/>
                    <a:pt x="8" y="24"/>
                    <a:pt x="8" y="34"/>
                  </a:cubicBezTo>
                  <a:close/>
                </a:path>
              </a:pathLst>
            </a:custGeom>
            <a:solidFill>
              <a:srgbClr val="1B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207">
              <a:extLst>
                <a:ext uri="{FF2B5EF4-FFF2-40B4-BE49-F238E27FC236}">
                  <a16:creationId xmlns:a16="http://schemas.microsoft.com/office/drawing/2014/main" id="{B2C3C780-D7DB-A925-2D30-292C095B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063" y="1592263"/>
              <a:ext cx="101600" cy="669925"/>
            </a:xfrm>
            <a:custGeom>
              <a:avLst/>
              <a:gdLst>
                <a:gd name="T0" fmla="*/ 1 w 12"/>
                <a:gd name="T1" fmla="*/ 27 h 78"/>
                <a:gd name="T2" fmla="*/ 1 w 12"/>
                <a:gd name="T3" fmla="*/ 5 h 78"/>
                <a:gd name="T4" fmla="*/ 4 w 12"/>
                <a:gd name="T5" fmla="*/ 1 h 78"/>
                <a:gd name="T6" fmla="*/ 6 w 12"/>
                <a:gd name="T7" fmla="*/ 5 h 78"/>
                <a:gd name="T8" fmla="*/ 9 w 12"/>
                <a:gd name="T9" fmla="*/ 65 h 78"/>
                <a:gd name="T10" fmla="*/ 10 w 12"/>
                <a:gd name="T11" fmla="*/ 71 h 78"/>
                <a:gd name="T12" fmla="*/ 8 w 12"/>
                <a:gd name="T13" fmla="*/ 78 h 78"/>
                <a:gd name="T14" fmla="*/ 4 w 12"/>
                <a:gd name="T15" fmla="*/ 72 h 78"/>
                <a:gd name="T16" fmla="*/ 1 w 12"/>
                <a:gd name="T17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8">
                  <a:moveTo>
                    <a:pt x="1" y="27"/>
                  </a:moveTo>
                  <a:cubicBezTo>
                    <a:pt x="1" y="20"/>
                    <a:pt x="0" y="12"/>
                    <a:pt x="1" y="5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7" y="1"/>
                    <a:pt x="6" y="3"/>
                    <a:pt x="6" y="5"/>
                  </a:cubicBezTo>
                  <a:cubicBezTo>
                    <a:pt x="4" y="25"/>
                    <a:pt x="7" y="45"/>
                    <a:pt x="9" y="65"/>
                  </a:cubicBezTo>
                  <a:cubicBezTo>
                    <a:pt x="10" y="67"/>
                    <a:pt x="10" y="69"/>
                    <a:pt x="10" y="71"/>
                  </a:cubicBezTo>
                  <a:cubicBezTo>
                    <a:pt x="10" y="74"/>
                    <a:pt x="12" y="78"/>
                    <a:pt x="8" y="78"/>
                  </a:cubicBezTo>
                  <a:cubicBezTo>
                    <a:pt x="4" y="78"/>
                    <a:pt x="5" y="74"/>
                    <a:pt x="4" y="72"/>
                  </a:cubicBezTo>
                  <a:cubicBezTo>
                    <a:pt x="1" y="57"/>
                    <a:pt x="0" y="42"/>
                    <a:pt x="1" y="27"/>
                  </a:cubicBezTo>
                  <a:close/>
                </a:path>
              </a:pathLst>
            </a:custGeom>
            <a:solidFill>
              <a:srgbClr val="0F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208">
              <a:extLst>
                <a:ext uri="{FF2B5EF4-FFF2-40B4-BE49-F238E27FC236}">
                  <a16:creationId xmlns:a16="http://schemas.microsoft.com/office/drawing/2014/main" id="{E36B7422-39BA-556C-1F37-6E57F173E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609726"/>
              <a:ext cx="76200" cy="642938"/>
            </a:xfrm>
            <a:custGeom>
              <a:avLst/>
              <a:gdLst>
                <a:gd name="T0" fmla="*/ 7 w 9"/>
                <a:gd name="T1" fmla="*/ 37 h 75"/>
                <a:gd name="T2" fmla="*/ 7 w 9"/>
                <a:gd name="T3" fmla="*/ 67 h 75"/>
                <a:gd name="T4" fmla="*/ 5 w 9"/>
                <a:gd name="T5" fmla="*/ 74 h 75"/>
                <a:gd name="T6" fmla="*/ 1 w 9"/>
                <a:gd name="T7" fmla="*/ 67 h 75"/>
                <a:gd name="T8" fmla="*/ 1 w 9"/>
                <a:gd name="T9" fmla="*/ 19 h 75"/>
                <a:gd name="T10" fmla="*/ 3 w 9"/>
                <a:gd name="T11" fmla="*/ 4 h 75"/>
                <a:gd name="T12" fmla="*/ 6 w 9"/>
                <a:gd name="T13" fmla="*/ 0 h 75"/>
                <a:gd name="T14" fmla="*/ 8 w 9"/>
                <a:gd name="T15" fmla="*/ 5 h 75"/>
                <a:gd name="T16" fmla="*/ 8 w 9"/>
                <a:gd name="T17" fmla="*/ 37 h 75"/>
                <a:gd name="T18" fmla="*/ 7 w 9"/>
                <a:gd name="T19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5">
                  <a:moveTo>
                    <a:pt x="7" y="37"/>
                  </a:moveTo>
                  <a:cubicBezTo>
                    <a:pt x="7" y="47"/>
                    <a:pt x="7" y="57"/>
                    <a:pt x="7" y="67"/>
                  </a:cubicBezTo>
                  <a:cubicBezTo>
                    <a:pt x="7" y="69"/>
                    <a:pt x="9" y="74"/>
                    <a:pt x="5" y="74"/>
                  </a:cubicBezTo>
                  <a:cubicBezTo>
                    <a:pt x="1" y="75"/>
                    <a:pt x="1" y="69"/>
                    <a:pt x="1" y="67"/>
                  </a:cubicBezTo>
                  <a:cubicBezTo>
                    <a:pt x="0" y="51"/>
                    <a:pt x="0" y="35"/>
                    <a:pt x="1" y="19"/>
                  </a:cubicBezTo>
                  <a:cubicBezTo>
                    <a:pt x="2" y="14"/>
                    <a:pt x="2" y="9"/>
                    <a:pt x="3" y="4"/>
                  </a:cubicBezTo>
                  <a:cubicBezTo>
                    <a:pt x="3" y="3"/>
                    <a:pt x="3" y="0"/>
                    <a:pt x="6" y="0"/>
                  </a:cubicBezTo>
                  <a:cubicBezTo>
                    <a:pt x="9" y="0"/>
                    <a:pt x="8" y="3"/>
                    <a:pt x="8" y="5"/>
                  </a:cubicBezTo>
                  <a:cubicBezTo>
                    <a:pt x="8" y="15"/>
                    <a:pt x="8" y="26"/>
                    <a:pt x="8" y="37"/>
                  </a:cubicBezTo>
                  <a:cubicBezTo>
                    <a:pt x="8" y="37"/>
                    <a:pt x="8" y="37"/>
                    <a:pt x="7" y="37"/>
                  </a:cubicBezTo>
                  <a:close/>
                </a:path>
              </a:pathLst>
            </a:custGeom>
            <a:solidFill>
              <a:srgbClr val="1C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209">
              <a:extLst>
                <a:ext uri="{FF2B5EF4-FFF2-40B4-BE49-F238E27FC236}">
                  <a16:creationId xmlns:a16="http://schemas.microsoft.com/office/drawing/2014/main" id="{81516B5C-FD28-D9B3-A0C3-2AA86EA8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1652588"/>
              <a:ext cx="103187" cy="617538"/>
            </a:xfrm>
            <a:custGeom>
              <a:avLst/>
              <a:gdLst>
                <a:gd name="T0" fmla="*/ 9 w 12"/>
                <a:gd name="T1" fmla="*/ 32 h 72"/>
                <a:gd name="T2" fmla="*/ 11 w 12"/>
                <a:gd name="T3" fmla="*/ 66 h 72"/>
                <a:gd name="T4" fmla="*/ 8 w 12"/>
                <a:gd name="T5" fmla="*/ 71 h 72"/>
                <a:gd name="T6" fmla="*/ 4 w 12"/>
                <a:gd name="T7" fmla="*/ 66 h 72"/>
                <a:gd name="T8" fmla="*/ 2 w 12"/>
                <a:gd name="T9" fmla="*/ 6 h 72"/>
                <a:gd name="T10" fmla="*/ 5 w 12"/>
                <a:gd name="T11" fmla="*/ 0 h 72"/>
                <a:gd name="T12" fmla="*/ 7 w 12"/>
                <a:gd name="T13" fmla="*/ 6 h 72"/>
                <a:gd name="T14" fmla="*/ 9 w 12"/>
                <a:gd name="T15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2">
                  <a:moveTo>
                    <a:pt x="9" y="32"/>
                  </a:moveTo>
                  <a:cubicBezTo>
                    <a:pt x="8" y="44"/>
                    <a:pt x="9" y="55"/>
                    <a:pt x="11" y="66"/>
                  </a:cubicBezTo>
                  <a:cubicBezTo>
                    <a:pt x="11" y="68"/>
                    <a:pt x="12" y="71"/>
                    <a:pt x="8" y="71"/>
                  </a:cubicBezTo>
                  <a:cubicBezTo>
                    <a:pt x="4" y="72"/>
                    <a:pt x="5" y="68"/>
                    <a:pt x="4" y="66"/>
                  </a:cubicBezTo>
                  <a:cubicBezTo>
                    <a:pt x="2" y="46"/>
                    <a:pt x="2" y="26"/>
                    <a:pt x="2" y="6"/>
                  </a:cubicBezTo>
                  <a:cubicBezTo>
                    <a:pt x="2" y="4"/>
                    <a:pt x="0" y="0"/>
                    <a:pt x="5" y="0"/>
                  </a:cubicBezTo>
                  <a:cubicBezTo>
                    <a:pt x="9" y="0"/>
                    <a:pt x="7" y="4"/>
                    <a:pt x="7" y="6"/>
                  </a:cubicBezTo>
                  <a:cubicBezTo>
                    <a:pt x="8" y="15"/>
                    <a:pt x="9" y="24"/>
                    <a:pt x="9" y="32"/>
                  </a:cubicBezTo>
                  <a:close/>
                </a:path>
              </a:pathLst>
            </a:custGeom>
            <a:solidFill>
              <a:srgbClr val="19A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210">
              <a:extLst>
                <a:ext uri="{FF2B5EF4-FFF2-40B4-BE49-F238E27FC236}">
                  <a16:creationId xmlns:a16="http://schemas.microsoft.com/office/drawing/2014/main" id="{64E9F5AD-2E6D-9252-C992-91313C92A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1609726"/>
              <a:ext cx="68262" cy="677863"/>
            </a:xfrm>
            <a:custGeom>
              <a:avLst/>
              <a:gdLst>
                <a:gd name="T0" fmla="*/ 3 w 8"/>
                <a:gd name="T1" fmla="*/ 79 h 79"/>
                <a:gd name="T2" fmla="*/ 2 w 8"/>
                <a:gd name="T3" fmla="*/ 16 h 79"/>
                <a:gd name="T4" fmla="*/ 3 w 8"/>
                <a:gd name="T5" fmla="*/ 4 h 79"/>
                <a:gd name="T6" fmla="*/ 6 w 8"/>
                <a:gd name="T7" fmla="*/ 0 h 79"/>
                <a:gd name="T8" fmla="*/ 8 w 8"/>
                <a:gd name="T9" fmla="*/ 4 h 79"/>
                <a:gd name="T10" fmla="*/ 6 w 8"/>
                <a:gd name="T11" fmla="*/ 28 h 79"/>
                <a:gd name="T12" fmla="*/ 7 w 8"/>
                <a:gd name="T13" fmla="*/ 69 h 79"/>
                <a:gd name="T14" fmla="*/ 3 w 8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9">
                  <a:moveTo>
                    <a:pt x="3" y="79"/>
                  </a:moveTo>
                  <a:cubicBezTo>
                    <a:pt x="1" y="57"/>
                    <a:pt x="0" y="37"/>
                    <a:pt x="2" y="16"/>
                  </a:cubicBezTo>
                  <a:cubicBezTo>
                    <a:pt x="2" y="12"/>
                    <a:pt x="2" y="8"/>
                    <a:pt x="3" y="4"/>
                  </a:cubicBezTo>
                  <a:cubicBezTo>
                    <a:pt x="3" y="2"/>
                    <a:pt x="4" y="0"/>
                    <a:pt x="6" y="0"/>
                  </a:cubicBezTo>
                  <a:cubicBezTo>
                    <a:pt x="8" y="0"/>
                    <a:pt x="8" y="3"/>
                    <a:pt x="8" y="4"/>
                  </a:cubicBezTo>
                  <a:cubicBezTo>
                    <a:pt x="7" y="12"/>
                    <a:pt x="6" y="20"/>
                    <a:pt x="6" y="28"/>
                  </a:cubicBezTo>
                  <a:cubicBezTo>
                    <a:pt x="6" y="42"/>
                    <a:pt x="7" y="55"/>
                    <a:pt x="7" y="69"/>
                  </a:cubicBezTo>
                  <a:cubicBezTo>
                    <a:pt x="7" y="72"/>
                    <a:pt x="8" y="76"/>
                    <a:pt x="3" y="79"/>
                  </a:cubicBezTo>
                  <a:close/>
                </a:path>
              </a:pathLst>
            </a:custGeom>
            <a:solidFill>
              <a:srgbClr val="2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211">
              <a:extLst>
                <a:ext uri="{FF2B5EF4-FFF2-40B4-BE49-F238E27FC236}">
                  <a16:creationId xmlns:a16="http://schemas.microsoft.com/office/drawing/2014/main" id="{8E4ABE9C-F354-E725-43F4-45B9C9614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538" y="1609726"/>
              <a:ext cx="68262" cy="627063"/>
            </a:xfrm>
            <a:custGeom>
              <a:avLst/>
              <a:gdLst>
                <a:gd name="T0" fmla="*/ 1 w 8"/>
                <a:gd name="T1" fmla="*/ 31 h 73"/>
                <a:gd name="T2" fmla="*/ 1 w 8"/>
                <a:gd name="T3" fmla="*/ 6 h 73"/>
                <a:gd name="T4" fmla="*/ 4 w 8"/>
                <a:gd name="T5" fmla="*/ 0 h 73"/>
                <a:gd name="T6" fmla="*/ 6 w 8"/>
                <a:gd name="T7" fmla="*/ 6 h 73"/>
                <a:gd name="T8" fmla="*/ 6 w 8"/>
                <a:gd name="T9" fmla="*/ 28 h 73"/>
                <a:gd name="T10" fmla="*/ 8 w 8"/>
                <a:gd name="T11" fmla="*/ 64 h 73"/>
                <a:gd name="T12" fmla="*/ 8 w 8"/>
                <a:gd name="T13" fmla="*/ 70 h 73"/>
                <a:gd name="T14" fmla="*/ 4 w 8"/>
                <a:gd name="T15" fmla="*/ 72 h 73"/>
                <a:gd name="T16" fmla="*/ 3 w 8"/>
                <a:gd name="T17" fmla="*/ 69 h 73"/>
                <a:gd name="T18" fmla="*/ 1 w 8"/>
                <a:gd name="T19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3">
                  <a:moveTo>
                    <a:pt x="1" y="31"/>
                  </a:moveTo>
                  <a:cubicBezTo>
                    <a:pt x="1" y="23"/>
                    <a:pt x="1" y="14"/>
                    <a:pt x="1" y="6"/>
                  </a:cubicBezTo>
                  <a:cubicBezTo>
                    <a:pt x="1" y="4"/>
                    <a:pt x="0" y="0"/>
                    <a:pt x="4" y="0"/>
                  </a:cubicBezTo>
                  <a:cubicBezTo>
                    <a:pt x="8" y="0"/>
                    <a:pt x="6" y="4"/>
                    <a:pt x="6" y="6"/>
                  </a:cubicBezTo>
                  <a:cubicBezTo>
                    <a:pt x="6" y="13"/>
                    <a:pt x="6" y="21"/>
                    <a:pt x="6" y="28"/>
                  </a:cubicBezTo>
                  <a:cubicBezTo>
                    <a:pt x="7" y="40"/>
                    <a:pt x="7" y="52"/>
                    <a:pt x="8" y="64"/>
                  </a:cubicBezTo>
                  <a:cubicBezTo>
                    <a:pt x="8" y="66"/>
                    <a:pt x="8" y="68"/>
                    <a:pt x="8" y="70"/>
                  </a:cubicBezTo>
                  <a:cubicBezTo>
                    <a:pt x="8" y="71"/>
                    <a:pt x="6" y="73"/>
                    <a:pt x="4" y="72"/>
                  </a:cubicBezTo>
                  <a:cubicBezTo>
                    <a:pt x="3" y="72"/>
                    <a:pt x="3" y="70"/>
                    <a:pt x="3" y="69"/>
                  </a:cubicBezTo>
                  <a:cubicBezTo>
                    <a:pt x="1" y="56"/>
                    <a:pt x="1" y="44"/>
                    <a:pt x="1" y="31"/>
                  </a:cubicBezTo>
                  <a:close/>
                </a:path>
              </a:pathLst>
            </a:custGeom>
            <a:solidFill>
              <a:srgbClr val="0CA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212">
              <a:extLst>
                <a:ext uri="{FF2B5EF4-FFF2-40B4-BE49-F238E27FC236}">
                  <a16:creationId xmlns:a16="http://schemas.microsoft.com/office/drawing/2014/main" id="{9741ED11-2482-D945-0F4F-3B6A7F26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5" y="1609726"/>
              <a:ext cx="50800" cy="627063"/>
            </a:xfrm>
            <a:custGeom>
              <a:avLst/>
              <a:gdLst>
                <a:gd name="T0" fmla="*/ 2 w 6"/>
                <a:gd name="T1" fmla="*/ 0 h 73"/>
                <a:gd name="T2" fmla="*/ 4 w 6"/>
                <a:gd name="T3" fmla="*/ 73 h 73"/>
                <a:gd name="T4" fmla="*/ 2 w 6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3">
                  <a:moveTo>
                    <a:pt x="2" y="0"/>
                  </a:moveTo>
                  <a:cubicBezTo>
                    <a:pt x="6" y="24"/>
                    <a:pt x="5" y="48"/>
                    <a:pt x="4" y="73"/>
                  </a:cubicBezTo>
                  <a:cubicBezTo>
                    <a:pt x="0" y="49"/>
                    <a:pt x="0" y="25"/>
                    <a:pt x="2" y="0"/>
                  </a:cubicBezTo>
                  <a:close/>
                </a:path>
              </a:pathLst>
            </a:custGeom>
            <a:solidFill>
              <a:srgbClr val="21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50" name="Grupo 449">
            <a:extLst>
              <a:ext uri="{FF2B5EF4-FFF2-40B4-BE49-F238E27FC236}">
                <a16:creationId xmlns:a16="http://schemas.microsoft.com/office/drawing/2014/main" id="{C6CE74BC-514D-931B-8E47-AA6B40E906DD}"/>
              </a:ext>
            </a:extLst>
          </p:cNvPr>
          <p:cNvGrpSpPr/>
          <p:nvPr/>
        </p:nvGrpSpPr>
        <p:grpSpPr>
          <a:xfrm>
            <a:off x="6357938" y="1663701"/>
            <a:ext cx="1912938" cy="463550"/>
            <a:chOff x="6357938" y="1663701"/>
            <a:chExt cx="1912938" cy="463550"/>
          </a:xfrm>
        </p:grpSpPr>
        <p:sp>
          <p:nvSpPr>
            <p:cNvPr id="447" name="Freeform 216">
              <a:extLst>
                <a:ext uri="{FF2B5EF4-FFF2-40B4-BE49-F238E27FC236}">
                  <a16:creationId xmlns:a16="http://schemas.microsoft.com/office/drawing/2014/main" id="{F06FFF40-9C3F-8C9D-35A5-63340CEA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3988" y="1936751"/>
              <a:ext cx="1755775" cy="190500"/>
            </a:xfrm>
            <a:custGeom>
              <a:avLst/>
              <a:gdLst>
                <a:gd name="T0" fmla="*/ 0 w 157"/>
                <a:gd name="T1" fmla="*/ 13 h 16"/>
                <a:gd name="T2" fmla="*/ 3 w 157"/>
                <a:gd name="T3" fmla="*/ 12 h 16"/>
                <a:gd name="T4" fmla="*/ 22 w 157"/>
                <a:gd name="T5" fmla="*/ 5 h 16"/>
                <a:gd name="T6" fmla="*/ 48 w 157"/>
                <a:gd name="T7" fmla="*/ 2 h 16"/>
                <a:gd name="T8" fmla="*/ 153 w 157"/>
                <a:gd name="T9" fmla="*/ 6 h 16"/>
                <a:gd name="T10" fmla="*/ 157 w 157"/>
                <a:gd name="T11" fmla="*/ 7 h 16"/>
                <a:gd name="T12" fmla="*/ 143 w 157"/>
                <a:gd name="T13" fmla="*/ 13 h 16"/>
                <a:gd name="T14" fmla="*/ 52 w 157"/>
                <a:gd name="T15" fmla="*/ 11 h 16"/>
                <a:gd name="T16" fmla="*/ 7 w 157"/>
                <a:gd name="T17" fmla="*/ 15 h 16"/>
                <a:gd name="T18" fmla="*/ 0 w 157"/>
                <a:gd name="T1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6">
                  <a:moveTo>
                    <a:pt x="0" y="13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9" y="8"/>
                    <a:pt x="16" y="11"/>
                    <a:pt x="22" y="5"/>
                  </a:cubicBezTo>
                  <a:cubicBezTo>
                    <a:pt x="28" y="0"/>
                    <a:pt x="39" y="1"/>
                    <a:pt x="48" y="2"/>
                  </a:cubicBezTo>
                  <a:cubicBezTo>
                    <a:pt x="83" y="4"/>
                    <a:pt x="118" y="3"/>
                    <a:pt x="153" y="6"/>
                  </a:cubicBezTo>
                  <a:cubicBezTo>
                    <a:pt x="154" y="6"/>
                    <a:pt x="155" y="6"/>
                    <a:pt x="157" y="7"/>
                  </a:cubicBezTo>
                  <a:cubicBezTo>
                    <a:pt x="152" y="9"/>
                    <a:pt x="149" y="13"/>
                    <a:pt x="143" y="13"/>
                  </a:cubicBezTo>
                  <a:cubicBezTo>
                    <a:pt x="113" y="10"/>
                    <a:pt x="83" y="11"/>
                    <a:pt x="52" y="11"/>
                  </a:cubicBezTo>
                  <a:cubicBezTo>
                    <a:pt x="37" y="12"/>
                    <a:pt x="22" y="14"/>
                    <a:pt x="7" y="15"/>
                  </a:cubicBezTo>
                  <a:cubicBezTo>
                    <a:pt x="5" y="15"/>
                    <a:pt x="2" y="16"/>
                    <a:pt x="0" y="13"/>
                  </a:cubicBezTo>
                  <a:close/>
                </a:path>
              </a:pathLst>
            </a:custGeom>
            <a:solidFill>
              <a:srgbClr val="ED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217">
              <a:extLst>
                <a:ext uri="{FF2B5EF4-FFF2-40B4-BE49-F238E27FC236}">
                  <a16:creationId xmlns:a16="http://schemas.microsoft.com/office/drawing/2014/main" id="{67A5EB91-6F9A-78A2-62A4-A74991A0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1793876"/>
              <a:ext cx="1912938" cy="155575"/>
            </a:xfrm>
            <a:custGeom>
              <a:avLst/>
              <a:gdLst>
                <a:gd name="T0" fmla="*/ 92 w 171"/>
                <a:gd name="T1" fmla="*/ 8 h 13"/>
                <a:gd name="T2" fmla="*/ 9 w 171"/>
                <a:gd name="T3" fmla="*/ 11 h 13"/>
                <a:gd name="T4" fmla="*/ 0 w 171"/>
                <a:gd name="T5" fmla="*/ 8 h 13"/>
                <a:gd name="T6" fmla="*/ 9 w 171"/>
                <a:gd name="T7" fmla="*/ 3 h 13"/>
                <a:gd name="T8" fmla="*/ 73 w 171"/>
                <a:gd name="T9" fmla="*/ 0 h 13"/>
                <a:gd name="T10" fmla="*/ 165 w 171"/>
                <a:gd name="T11" fmla="*/ 2 h 13"/>
                <a:gd name="T12" fmla="*/ 170 w 171"/>
                <a:gd name="T13" fmla="*/ 4 h 13"/>
                <a:gd name="T14" fmla="*/ 165 w 171"/>
                <a:gd name="T15" fmla="*/ 6 h 13"/>
                <a:gd name="T16" fmla="*/ 92 w 171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13">
                  <a:moveTo>
                    <a:pt x="92" y="8"/>
                  </a:moveTo>
                  <a:cubicBezTo>
                    <a:pt x="59" y="8"/>
                    <a:pt x="34" y="8"/>
                    <a:pt x="9" y="11"/>
                  </a:cubicBezTo>
                  <a:cubicBezTo>
                    <a:pt x="6" y="11"/>
                    <a:pt x="0" y="13"/>
                    <a:pt x="0" y="8"/>
                  </a:cubicBezTo>
                  <a:cubicBezTo>
                    <a:pt x="0" y="4"/>
                    <a:pt x="5" y="3"/>
                    <a:pt x="9" y="3"/>
                  </a:cubicBezTo>
                  <a:cubicBezTo>
                    <a:pt x="30" y="2"/>
                    <a:pt x="52" y="0"/>
                    <a:pt x="73" y="0"/>
                  </a:cubicBezTo>
                  <a:cubicBezTo>
                    <a:pt x="104" y="1"/>
                    <a:pt x="135" y="1"/>
                    <a:pt x="165" y="2"/>
                  </a:cubicBezTo>
                  <a:cubicBezTo>
                    <a:pt x="167" y="2"/>
                    <a:pt x="171" y="0"/>
                    <a:pt x="170" y="4"/>
                  </a:cubicBezTo>
                  <a:cubicBezTo>
                    <a:pt x="170" y="7"/>
                    <a:pt x="167" y="6"/>
                    <a:pt x="165" y="6"/>
                  </a:cubicBezTo>
                  <a:cubicBezTo>
                    <a:pt x="138" y="5"/>
                    <a:pt x="111" y="9"/>
                    <a:pt x="92" y="8"/>
                  </a:cubicBezTo>
                  <a:close/>
                </a:path>
              </a:pathLst>
            </a:custGeom>
            <a:solidFill>
              <a:srgbClr val="45A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218">
              <a:extLst>
                <a:ext uri="{FF2B5EF4-FFF2-40B4-BE49-F238E27FC236}">
                  <a16:creationId xmlns:a16="http://schemas.microsoft.com/office/drawing/2014/main" id="{27E6FB31-332B-93EB-E8EB-EE6105E33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1663701"/>
              <a:ext cx="1385888" cy="119063"/>
            </a:xfrm>
            <a:custGeom>
              <a:avLst/>
              <a:gdLst>
                <a:gd name="T0" fmla="*/ 124 w 124"/>
                <a:gd name="T1" fmla="*/ 2 h 10"/>
                <a:gd name="T2" fmla="*/ 114 w 124"/>
                <a:gd name="T3" fmla="*/ 7 h 10"/>
                <a:gd name="T4" fmla="*/ 6 w 124"/>
                <a:gd name="T5" fmla="*/ 10 h 10"/>
                <a:gd name="T6" fmla="*/ 1 w 124"/>
                <a:gd name="T7" fmla="*/ 5 h 10"/>
                <a:gd name="T8" fmla="*/ 6 w 124"/>
                <a:gd name="T9" fmla="*/ 1 h 10"/>
                <a:gd name="T10" fmla="*/ 26 w 124"/>
                <a:gd name="T11" fmla="*/ 1 h 10"/>
                <a:gd name="T12" fmla="*/ 116 w 124"/>
                <a:gd name="T13" fmla="*/ 1 h 10"/>
                <a:gd name="T14" fmla="*/ 124 w 124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0">
                  <a:moveTo>
                    <a:pt x="124" y="2"/>
                  </a:moveTo>
                  <a:cubicBezTo>
                    <a:pt x="122" y="6"/>
                    <a:pt x="119" y="7"/>
                    <a:pt x="114" y="7"/>
                  </a:cubicBezTo>
                  <a:cubicBezTo>
                    <a:pt x="78" y="7"/>
                    <a:pt x="42" y="9"/>
                    <a:pt x="6" y="10"/>
                  </a:cubicBezTo>
                  <a:cubicBezTo>
                    <a:pt x="2" y="10"/>
                    <a:pt x="1" y="7"/>
                    <a:pt x="1" y="5"/>
                  </a:cubicBezTo>
                  <a:cubicBezTo>
                    <a:pt x="0" y="2"/>
                    <a:pt x="3" y="1"/>
                    <a:pt x="6" y="1"/>
                  </a:cubicBezTo>
                  <a:cubicBezTo>
                    <a:pt x="13" y="1"/>
                    <a:pt x="20" y="1"/>
                    <a:pt x="26" y="1"/>
                  </a:cubicBezTo>
                  <a:cubicBezTo>
                    <a:pt x="56" y="1"/>
                    <a:pt x="86" y="1"/>
                    <a:pt x="116" y="1"/>
                  </a:cubicBezTo>
                  <a:cubicBezTo>
                    <a:pt x="118" y="1"/>
                    <a:pt x="121" y="0"/>
                    <a:pt x="124" y="2"/>
                  </a:cubicBezTo>
                  <a:close/>
                </a:path>
              </a:pathLst>
            </a:custGeom>
            <a:solidFill>
              <a:srgbClr val="46A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61" name="Grupo 460">
            <a:extLst>
              <a:ext uri="{FF2B5EF4-FFF2-40B4-BE49-F238E27FC236}">
                <a16:creationId xmlns:a16="http://schemas.microsoft.com/office/drawing/2014/main" id="{FEBCB4C8-7341-368B-F058-331FBCFE8FF5}"/>
              </a:ext>
            </a:extLst>
          </p:cNvPr>
          <p:cNvGrpSpPr/>
          <p:nvPr/>
        </p:nvGrpSpPr>
        <p:grpSpPr>
          <a:xfrm>
            <a:off x="114300" y="2379663"/>
            <a:ext cx="460375" cy="1749425"/>
            <a:chOff x="114300" y="2379663"/>
            <a:chExt cx="460375" cy="1749425"/>
          </a:xfrm>
        </p:grpSpPr>
        <p:sp>
          <p:nvSpPr>
            <p:cNvPr id="453" name="Freeform 222">
              <a:extLst>
                <a:ext uri="{FF2B5EF4-FFF2-40B4-BE49-F238E27FC236}">
                  <a16:creationId xmlns:a16="http://schemas.microsoft.com/office/drawing/2014/main" id="{B7CF35ED-677A-FBF7-CA05-33FA8428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3295650"/>
              <a:ext cx="460375" cy="157162"/>
            </a:xfrm>
            <a:custGeom>
              <a:avLst/>
              <a:gdLst>
                <a:gd name="T0" fmla="*/ 18 w 36"/>
                <a:gd name="T1" fmla="*/ 13 h 13"/>
                <a:gd name="T2" fmla="*/ 6 w 36"/>
                <a:gd name="T3" fmla="*/ 9 h 13"/>
                <a:gd name="T4" fmla="*/ 1 w 36"/>
                <a:gd name="T5" fmla="*/ 5 h 13"/>
                <a:gd name="T6" fmla="*/ 7 w 36"/>
                <a:gd name="T7" fmla="*/ 1 h 13"/>
                <a:gd name="T8" fmla="*/ 35 w 36"/>
                <a:gd name="T9" fmla="*/ 6 h 13"/>
                <a:gd name="T10" fmla="*/ 36 w 36"/>
                <a:gd name="T11" fmla="*/ 8 h 13"/>
                <a:gd name="T12" fmla="*/ 34 w 36"/>
                <a:gd name="T13" fmla="*/ 10 h 13"/>
                <a:gd name="T14" fmla="*/ 18 w 3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3">
                  <a:moveTo>
                    <a:pt x="18" y="13"/>
                  </a:moveTo>
                  <a:cubicBezTo>
                    <a:pt x="14" y="12"/>
                    <a:pt x="10" y="10"/>
                    <a:pt x="6" y="9"/>
                  </a:cubicBezTo>
                  <a:cubicBezTo>
                    <a:pt x="4" y="8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17" y="2"/>
                    <a:pt x="26" y="4"/>
                    <a:pt x="35" y="6"/>
                  </a:cubicBezTo>
                  <a:cubicBezTo>
                    <a:pt x="35" y="6"/>
                    <a:pt x="36" y="7"/>
                    <a:pt x="36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8" y="10"/>
                    <a:pt x="23" y="12"/>
                    <a:pt x="18" y="13"/>
                  </a:cubicBezTo>
                  <a:close/>
                </a:path>
              </a:pathLst>
            </a:custGeom>
            <a:solidFill>
              <a:srgbClr val="6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223">
              <a:extLst>
                <a:ext uri="{FF2B5EF4-FFF2-40B4-BE49-F238E27FC236}">
                  <a16:creationId xmlns:a16="http://schemas.microsoft.com/office/drawing/2014/main" id="{4FFE3F5C-149A-0D8E-CFAA-AF51C1E0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3778250"/>
              <a:ext cx="382588" cy="157162"/>
            </a:xfrm>
            <a:custGeom>
              <a:avLst/>
              <a:gdLst>
                <a:gd name="T0" fmla="*/ 7 w 30"/>
                <a:gd name="T1" fmla="*/ 0 h 13"/>
                <a:gd name="T2" fmla="*/ 27 w 30"/>
                <a:gd name="T3" fmla="*/ 6 h 13"/>
                <a:gd name="T4" fmla="*/ 30 w 30"/>
                <a:gd name="T5" fmla="*/ 9 h 13"/>
                <a:gd name="T6" fmla="*/ 27 w 30"/>
                <a:gd name="T7" fmla="*/ 11 h 13"/>
                <a:gd name="T8" fmla="*/ 1 w 30"/>
                <a:gd name="T9" fmla="*/ 5 h 13"/>
                <a:gd name="T10" fmla="*/ 0 w 30"/>
                <a:gd name="T11" fmla="*/ 2 h 13"/>
                <a:gd name="T12" fmla="*/ 7 w 3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">
                  <a:moveTo>
                    <a:pt x="7" y="0"/>
                  </a:moveTo>
                  <a:cubicBezTo>
                    <a:pt x="14" y="0"/>
                    <a:pt x="21" y="3"/>
                    <a:pt x="27" y="6"/>
                  </a:cubicBezTo>
                  <a:cubicBezTo>
                    <a:pt x="29" y="6"/>
                    <a:pt x="30" y="7"/>
                    <a:pt x="30" y="9"/>
                  </a:cubicBezTo>
                  <a:cubicBezTo>
                    <a:pt x="30" y="10"/>
                    <a:pt x="28" y="10"/>
                    <a:pt x="27" y="11"/>
                  </a:cubicBezTo>
                  <a:cubicBezTo>
                    <a:pt x="22" y="13"/>
                    <a:pt x="5" y="9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60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224">
              <a:extLst>
                <a:ext uri="{FF2B5EF4-FFF2-40B4-BE49-F238E27FC236}">
                  <a16:creationId xmlns:a16="http://schemas.microsoft.com/office/drawing/2014/main" id="{797C0D7E-6E91-5094-4B92-A3DB5ADC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3536950"/>
              <a:ext cx="357188" cy="180975"/>
            </a:xfrm>
            <a:custGeom>
              <a:avLst/>
              <a:gdLst>
                <a:gd name="T0" fmla="*/ 0 w 28"/>
                <a:gd name="T1" fmla="*/ 6 h 15"/>
                <a:gd name="T2" fmla="*/ 25 w 28"/>
                <a:gd name="T3" fmla="*/ 8 h 15"/>
                <a:gd name="T4" fmla="*/ 22 w 28"/>
                <a:gd name="T5" fmla="*/ 14 h 15"/>
                <a:gd name="T6" fmla="*/ 0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0" y="6"/>
                  </a:moveTo>
                  <a:cubicBezTo>
                    <a:pt x="7" y="0"/>
                    <a:pt x="19" y="1"/>
                    <a:pt x="25" y="8"/>
                  </a:cubicBezTo>
                  <a:cubicBezTo>
                    <a:pt x="28" y="11"/>
                    <a:pt x="27" y="13"/>
                    <a:pt x="22" y="14"/>
                  </a:cubicBezTo>
                  <a:cubicBezTo>
                    <a:pt x="14" y="15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60B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225">
              <a:extLst>
                <a:ext uri="{FF2B5EF4-FFF2-40B4-BE49-F238E27FC236}">
                  <a16:creationId xmlns:a16="http://schemas.microsoft.com/office/drawing/2014/main" id="{34078052-EEF4-A1C2-C257-90E2A9CE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043238"/>
              <a:ext cx="344488" cy="157162"/>
            </a:xfrm>
            <a:custGeom>
              <a:avLst/>
              <a:gdLst>
                <a:gd name="T0" fmla="*/ 18 w 27"/>
                <a:gd name="T1" fmla="*/ 12 h 13"/>
                <a:gd name="T2" fmla="*/ 3 w 27"/>
                <a:gd name="T3" fmla="*/ 8 h 13"/>
                <a:gd name="T4" fmla="*/ 0 w 27"/>
                <a:gd name="T5" fmla="*/ 4 h 13"/>
                <a:gd name="T6" fmla="*/ 5 w 27"/>
                <a:gd name="T7" fmla="*/ 1 h 13"/>
                <a:gd name="T8" fmla="*/ 20 w 27"/>
                <a:gd name="T9" fmla="*/ 4 h 13"/>
                <a:gd name="T10" fmla="*/ 27 w 27"/>
                <a:gd name="T11" fmla="*/ 8 h 13"/>
                <a:gd name="T12" fmla="*/ 18 w 27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3">
                  <a:moveTo>
                    <a:pt x="18" y="12"/>
                  </a:moveTo>
                  <a:cubicBezTo>
                    <a:pt x="13" y="11"/>
                    <a:pt x="8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10" y="2"/>
                    <a:pt x="15" y="2"/>
                    <a:pt x="20" y="4"/>
                  </a:cubicBezTo>
                  <a:cubicBezTo>
                    <a:pt x="22" y="5"/>
                    <a:pt x="27" y="4"/>
                    <a:pt x="27" y="8"/>
                  </a:cubicBezTo>
                  <a:cubicBezTo>
                    <a:pt x="26" y="13"/>
                    <a:pt x="21" y="11"/>
                    <a:pt x="18" y="12"/>
                  </a:cubicBezTo>
                  <a:close/>
                </a:path>
              </a:pathLst>
            </a:custGeom>
            <a:solidFill>
              <a:srgbClr val="61B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226">
              <a:extLst>
                <a:ext uri="{FF2B5EF4-FFF2-40B4-BE49-F238E27FC236}">
                  <a16:creationId xmlns:a16="http://schemas.microsoft.com/office/drawing/2014/main" id="{F295CEE4-28BD-A0EC-DDF1-D556FC04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813050"/>
              <a:ext cx="319088" cy="157162"/>
            </a:xfrm>
            <a:custGeom>
              <a:avLst/>
              <a:gdLst>
                <a:gd name="T0" fmla="*/ 15 w 25"/>
                <a:gd name="T1" fmla="*/ 12 h 13"/>
                <a:gd name="T2" fmla="*/ 4 w 25"/>
                <a:gd name="T3" fmla="*/ 7 h 13"/>
                <a:gd name="T4" fmla="*/ 2 w 25"/>
                <a:gd name="T5" fmla="*/ 3 h 13"/>
                <a:gd name="T6" fmla="*/ 8 w 25"/>
                <a:gd name="T7" fmla="*/ 1 h 13"/>
                <a:gd name="T8" fmla="*/ 20 w 25"/>
                <a:gd name="T9" fmla="*/ 3 h 13"/>
                <a:gd name="T10" fmla="*/ 25 w 25"/>
                <a:gd name="T11" fmla="*/ 7 h 13"/>
                <a:gd name="T12" fmla="*/ 19 w 25"/>
                <a:gd name="T13" fmla="*/ 12 h 13"/>
                <a:gd name="T14" fmla="*/ 15 w 25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3">
                  <a:moveTo>
                    <a:pt x="15" y="12"/>
                  </a:moveTo>
                  <a:cubicBezTo>
                    <a:pt x="12" y="10"/>
                    <a:pt x="6" y="13"/>
                    <a:pt x="4" y="7"/>
                  </a:cubicBezTo>
                  <a:cubicBezTo>
                    <a:pt x="3" y="6"/>
                    <a:pt x="0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5" y="4"/>
                    <a:pt x="25" y="7"/>
                  </a:cubicBezTo>
                  <a:cubicBezTo>
                    <a:pt x="25" y="11"/>
                    <a:pt x="22" y="11"/>
                    <a:pt x="19" y="12"/>
                  </a:cubicBezTo>
                  <a:cubicBezTo>
                    <a:pt x="18" y="12"/>
                    <a:pt x="17" y="12"/>
                    <a:pt x="15" y="12"/>
                  </a:cubicBezTo>
                  <a:close/>
                </a:path>
              </a:pathLst>
            </a:custGeom>
            <a:solidFill>
              <a:srgbClr val="61B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227">
              <a:extLst>
                <a:ext uri="{FF2B5EF4-FFF2-40B4-BE49-F238E27FC236}">
                  <a16:creationId xmlns:a16="http://schemas.microsoft.com/office/drawing/2014/main" id="{80358010-744A-E63D-BE90-D1A6C396A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379663"/>
              <a:ext cx="344488" cy="131762"/>
            </a:xfrm>
            <a:custGeom>
              <a:avLst/>
              <a:gdLst>
                <a:gd name="T0" fmla="*/ 19 w 27"/>
                <a:gd name="T1" fmla="*/ 10 h 11"/>
                <a:gd name="T2" fmla="*/ 4 w 27"/>
                <a:gd name="T3" fmla="*/ 6 h 11"/>
                <a:gd name="T4" fmla="*/ 1 w 27"/>
                <a:gd name="T5" fmla="*/ 2 h 11"/>
                <a:gd name="T6" fmla="*/ 5 w 27"/>
                <a:gd name="T7" fmla="*/ 0 h 11"/>
                <a:gd name="T8" fmla="*/ 21 w 27"/>
                <a:gd name="T9" fmla="*/ 3 h 11"/>
                <a:gd name="T10" fmla="*/ 26 w 27"/>
                <a:gd name="T11" fmla="*/ 8 h 11"/>
                <a:gd name="T12" fmla="*/ 19 w 2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1">
                  <a:moveTo>
                    <a:pt x="19" y="10"/>
                  </a:moveTo>
                  <a:cubicBezTo>
                    <a:pt x="13" y="11"/>
                    <a:pt x="9" y="8"/>
                    <a:pt x="4" y="6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1" y="0"/>
                    <a:pt x="16" y="1"/>
                    <a:pt x="21" y="3"/>
                  </a:cubicBezTo>
                  <a:cubicBezTo>
                    <a:pt x="23" y="4"/>
                    <a:pt x="27" y="4"/>
                    <a:pt x="26" y="8"/>
                  </a:cubicBezTo>
                  <a:cubicBezTo>
                    <a:pt x="25" y="11"/>
                    <a:pt x="22" y="11"/>
                    <a:pt x="19" y="10"/>
                  </a:cubicBezTo>
                  <a:close/>
                </a:path>
              </a:pathLst>
            </a:custGeom>
            <a:solidFill>
              <a:srgbClr val="FCC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228">
              <a:extLst>
                <a:ext uri="{FF2B5EF4-FFF2-40B4-BE49-F238E27FC236}">
                  <a16:creationId xmlns:a16="http://schemas.microsoft.com/office/drawing/2014/main" id="{9129A222-0EF5-6006-A9AC-C8EE0031D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995738"/>
              <a:ext cx="357188" cy="133350"/>
            </a:xfrm>
            <a:custGeom>
              <a:avLst/>
              <a:gdLst>
                <a:gd name="T0" fmla="*/ 28 w 28"/>
                <a:gd name="T1" fmla="*/ 6 h 11"/>
                <a:gd name="T2" fmla="*/ 19 w 28"/>
                <a:gd name="T3" fmla="*/ 11 h 11"/>
                <a:gd name="T4" fmla="*/ 4 w 28"/>
                <a:gd name="T5" fmla="*/ 7 h 11"/>
                <a:gd name="T6" fmla="*/ 1 w 28"/>
                <a:gd name="T7" fmla="*/ 2 h 11"/>
                <a:gd name="T8" fmla="*/ 6 w 28"/>
                <a:gd name="T9" fmla="*/ 1 h 11"/>
                <a:gd name="T10" fmla="*/ 28 w 28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7" y="11"/>
                    <a:pt x="23" y="11"/>
                    <a:pt x="19" y="11"/>
                  </a:cubicBezTo>
                  <a:cubicBezTo>
                    <a:pt x="14" y="10"/>
                    <a:pt x="9" y="10"/>
                    <a:pt x="4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3" y="3"/>
                    <a:pt x="20" y="6"/>
                    <a:pt x="28" y="6"/>
                  </a:cubicBezTo>
                  <a:close/>
                </a:path>
              </a:pathLst>
            </a:custGeom>
            <a:solidFill>
              <a:srgbClr val="61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229">
              <a:extLst>
                <a:ext uri="{FF2B5EF4-FFF2-40B4-BE49-F238E27FC236}">
                  <a16:creationId xmlns:a16="http://schemas.microsoft.com/office/drawing/2014/main" id="{70EFB251-7CDC-5F7E-6003-A0783F004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608263"/>
              <a:ext cx="306388" cy="133350"/>
            </a:xfrm>
            <a:custGeom>
              <a:avLst/>
              <a:gdLst>
                <a:gd name="T0" fmla="*/ 9 w 24"/>
                <a:gd name="T1" fmla="*/ 1 h 11"/>
                <a:gd name="T2" fmla="*/ 20 w 24"/>
                <a:gd name="T3" fmla="*/ 3 h 11"/>
                <a:gd name="T4" fmla="*/ 24 w 24"/>
                <a:gd name="T5" fmla="*/ 7 h 11"/>
                <a:gd name="T6" fmla="*/ 19 w 24"/>
                <a:gd name="T7" fmla="*/ 11 h 11"/>
                <a:gd name="T8" fmla="*/ 2 w 24"/>
                <a:gd name="T9" fmla="*/ 5 h 11"/>
                <a:gd name="T10" fmla="*/ 0 w 24"/>
                <a:gd name="T11" fmla="*/ 3 h 11"/>
                <a:gd name="T12" fmla="*/ 9 w 2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9" y="1"/>
                  </a:move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4" y="5"/>
                    <a:pt x="24" y="7"/>
                  </a:cubicBezTo>
                  <a:cubicBezTo>
                    <a:pt x="23" y="9"/>
                    <a:pt x="21" y="11"/>
                    <a:pt x="19" y="11"/>
                  </a:cubicBezTo>
                  <a:cubicBezTo>
                    <a:pt x="13" y="10"/>
                    <a:pt x="7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0"/>
                    <a:pt x="5" y="1"/>
                    <a:pt x="9" y="1"/>
                  </a:cubicBezTo>
                  <a:close/>
                </a:path>
              </a:pathLst>
            </a:custGeom>
            <a:solidFill>
              <a:srgbClr val="FCC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72" name="Grupo 471">
            <a:extLst>
              <a:ext uri="{FF2B5EF4-FFF2-40B4-BE49-F238E27FC236}">
                <a16:creationId xmlns:a16="http://schemas.microsoft.com/office/drawing/2014/main" id="{4C40F3A1-C035-D246-699C-CDA61817E8E4}"/>
              </a:ext>
            </a:extLst>
          </p:cNvPr>
          <p:cNvGrpSpPr/>
          <p:nvPr/>
        </p:nvGrpSpPr>
        <p:grpSpPr>
          <a:xfrm>
            <a:off x="8682038" y="2333625"/>
            <a:ext cx="460375" cy="1749425"/>
            <a:chOff x="8682038" y="2333625"/>
            <a:chExt cx="460375" cy="1749425"/>
          </a:xfrm>
        </p:grpSpPr>
        <p:sp>
          <p:nvSpPr>
            <p:cNvPr id="464" name="Freeform 233">
              <a:extLst>
                <a:ext uri="{FF2B5EF4-FFF2-40B4-BE49-F238E27FC236}">
                  <a16:creationId xmlns:a16="http://schemas.microsoft.com/office/drawing/2014/main" id="{D0C6EDFE-7CB3-3387-7E93-BD87EE53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3249613"/>
              <a:ext cx="460375" cy="157163"/>
            </a:xfrm>
            <a:custGeom>
              <a:avLst/>
              <a:gdLst>
                <a:gd name="T0" fmla="*/ 18 w 36"/>
                <a:gd name="T1" fmla="*/ 13 h 13"/>
                <a:gd name="T2" fmla="*/ 6 w 36"/>
                <a:gd name="T3" fmla="*/ 9 h 13"/>
                <a:gd name="T4" fmla="*/ 1 w 36"/>
                <a:gd name="T5" fmla="*/ 5 h 13"/>
                <a:gd name="T6" fmla="*/ 7 w 36"/>
                <a:gd name="T7" fmla="*/ 1 h 13"/>
                <a:gd name="T8" fmla="*/ 35 w 36"/>
                <a:gd name="T9" fmla="*/ 6 h 13"/>
                <a:gd name="T10" fmla="*/ 36 w 36"/>
                <a:gd name="T11" fmla="*/ 8 h 13"/>
                <a:gd name="T12" fmla="*/ 34 w 36"/>
                <a:gd name="T13" fmla="*/ 10 h 13"/>
                <a:gd name="T14" fmla="*/ 18 w 3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3">
                  <a:moveTo>
                    <a:pt x="18" y="13"/>
                  </a:moveTo>
                  <a:cubicBezTo>
                    <a:pt x="14" y="12"/>
                    <a:pt x="10" y="10"/>
                    <a:pt x="6" y="9"/>
                  </a:cubicBezTo>
                  <a:cubicBezTo>
                    <a:pt x="4" y="8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17" y="2"/>
                    <a:pt x="26" y="4"/>
                    <a:pt x="35" y="6"/>
                  </a:cubicBezTo>
                  <a:cubicBezTo>
                    <a:pt x="35" y="6"/>
                    <a:pt x="36" y="7"/>
                    <a:pt x="36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8" y="10"/>
                    <a:pt x="23" y="12"/>
                    <a:pt x="18" y="13"/>
                  </a:cubicBezTo>
                  <a:close/>
                </a:path>
              </a:pathLst>
            </a:custGeom>
            <a:solidFill>
              <a:srgbClr val="6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234">
              <a:extLst>
                <a:ext uri="{FF2B5EF4-FFF2-40B4-BE49-F238E27FC236}">
                  <a16:creationId xmlns:a16="http://schemas.microsoft.com/office/drawing/2014/main" id="{26686D42-260A-E934-6094-5E9DDC7D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3732213"/>
              <a:ext cx="382588" cy="157163"/>
            </a:xfrm>
            <a:custGeom>
              <a:avLst/>
              <a:gdLst>
                <a:gd name="T0" fmla="*/ 7 w 30"/>
                <a:gd name="T1" fmla="*/ 0 h 13"/>
                <a:gd name="T2" fmla="*/ 27 w 30"/>
                <a:gd name="T3" fmla="*/ 6 h 13"/>
                <a:gd name="T4" fmla="*/ 30 w 30"/>
                <a:gd name="T5" fmla="*/ 9 h 13"/>
                <a:gd name="T6" fmla="*/ 27 w 30"/>
                <a:gd name="T7" fmla="*/ 11 h 13"/>
                <a:gd name="T8" fmla="*/ 1 w 30"/>
                <a:gd name="T9" fmla="*/ 5 h 13"/>
                <a:gd name="T10" fmla="*/ 0 w 30"/>
                <a:gd name="T11" fmla="*/ 2 h 13"/>
                <a:gd name="T12" fmla="*/ 7 w 3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">
                  <a:moveTo>
                    <a:pt x="7" y="0"/>
                  </a:moveTo>
                  <a:cubicBezTo>
                    <a:pt x="14" y="0"/>
                    <a:pt x="21" y="3"/>
                    <a:pt x="27" y="6"/>
                  </a:cubicBezTo>
                  <a:cubicBezTo>
                    <a:pt x="29" y="6"/>
                    <a:pt x="30" y="7"/>
                    <a:pt x="30" y="9"/>
                  </a:cubicBezTo>
                  <a:cubicBezTo>
                    <a:pt x="30" y="10"/>
                    <a:pt x="28" y="10"/>
                    <a:pt x="27" y="11"/>
                  </a:cubicBezTo>
                  <a:cubicBezTo>
                    <a:pt x="22" y="13"/>
                    <a:pt x="5" y="9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60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235">
              <a:extLst>
                <a:ext uri="{FF2B5EF4-FFF2-40B4-BE49-F238E27FC236}">
                  <a16:creationId xmlns:a16="http://schemas.microsoft.com/office/drawing/2014/main" id="{5E69287F-97ED-82D9-8F25-4A69D5AE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3490913"/>
              <a:ext cx="357188" cy="180975"/>
            </a:xfrm>
            <a:custGeom>
              <a:avLst/>
              <a:gdLst>
                <a:gd name="T0" fmla="*/ 0 w 28"/>
                <a:gd name="T1" fmla="*/ 6 h 15"/>
                <a:gd name="T2" fmla="*/ 25 w 28"/>
                <a:gd name="T3" fmla="*/ 8 h 15"/>
                <a:gd name="T4" fmla="*/ 22 w 28"/>
                <a:gd name="T5" fmla="*/ 14 h 15"/>
                <a:gd name="T6" fmla="*/ 0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0" y="6"/>
                  </a:moveTo>
                  <a:cubicBezTo>
                    <a:pt x="7" y="0"/>
                    <a:pt x="19" y="1"/>
                    <a:pt x="25" y="8"/>
                  </a:cubicBezTo>
                  <a:cubicBezTo>
                    <a:pt x="28" y="11"/>
                    <a:pt x="27" y="13"/>
                    <a:pt x="22" y="14"/>
                  </a:cubicBezTo>
                  <a:cubicBezTo>
                    <a:pt x="14" y="15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60B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236">
              <a:extLst>
                <a:ext uri="{FF2B5EF4-FFF2-40B4-BE49-F238E27FC236}">
                  <a16:creationId xmlns:a16="http://schemas.microsoft.com/office/drawing/2014/main" id="{2C3109B8-8C15-2066-9F1C-723364FE7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4738" y="2997200"/>
              <a:ext cx="344488" cy="157163"/>
            </a:xfrm>
            <a:custGeom>
              <a:avLst/>
              <a:gdLst>
                <a:gd name="T0" fmla="*/ 18 w 27"/>
                <a:gd name="T1" fmla="*/ 12 h 13"/>
                <a:gd name="T2" fmla="*/ 3 w 27"/>
                <a:gd name="T3" fmla="*/ 8 h 13"/>
                <a:gd name="T4" fmla="*/ 0 w 27"/>
                <a:gd name="T5" fmla="*/ 4 h 13"/>
                <a:gd name="T6" fmla="*/ 5 w 27"/>
                <a:gd name="T7" fmla="*/ 1 h 13"/>
                <a:gd name="T8" fmla="*/ 20 w 27"/>
                <a:gd name="T9" fmla="*/ 4 h 13"/>
                <a:gd name="T10" fmla="*/ 27 w 27"/>
                <a:gd name="T11" fmla="*/ 8 h 13"/>
                <a:gd name="T12" fmla="*/ 18 w 27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3">
                  <a:moveTo>
                    <a:pt x="18" y="12"/>
                  </a:moveTo>
                  <a:cubicBezTo>
                    <a:pt x="13" y="11"/>
                    <a:pt x="8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10" y="2"/>
                    <a:pt x="15" y="2"/>
                    <a:pt x="20" y="4"/>
                  </a:cubicBezTo>
                  <a:cubicBezTo>
                    <a:pt x="22" y="5"/>
                    <a:pt x="27" y="4"/>
                    <a:pt x="27" y="8"/>
                  </a:cubicBezTo>
                  <a:cubicBezTo>
                    <a:pt x="26" y="13"/>
                    <a:pt x="21" y="11"/>
                    <a:pt x="18" y="12"/>
                  </a:cubicBezTo>
                  <a:close/>
                </a:path>
              </a:pathLst>
            </a:custGeom>
            <a:solidFill>
              <a:srgbClr val="61B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237">
              <a:extLst>
                <a:ext uri="{FF2B5EF4-FFF2-40B4-BE49-F238E27FC236}">
                  <a16:creationId xmlns:a16="http://schemas.microsoft.com/office/drawing/2014/main" id="{6EB6C7E7-AEE8-45B6-543C-8FB9F4EA7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2767013"/>
              <a:ext cx="319088" cy="157163"/>
            </a:xfrm>
            <a:custGeom>
              <a:avLst/>
              <a:gdLst>
                <a:gd name="T0" fmla="*/ 15 w 25"/>
                <a:gd name="T1" fmla="*/ 12 h 13"/>
                <a:gd name="T2" fmla="*/ 4 w 25"/>
                <a:gd name="T3" fmla="*/ 7 h 13"/>
                <a:gd name="T4" fmla="*/ 2 w 25"/>
                <a:gd name="T5" fmla="*/ 3 h 13"/>
                <a:gd name="T6" fmla="*/ 8 w 25"/>
                <a:gd name="T7" fmla="*/ 1 h 13"/>
                <a:gd name="T8" fmla="*/ 20 w 25"/>
                <a:gd name="T9" fmla="*/ 3 h 13"/>
                <a:gd name="T10" fmla="*/ 25 w 25"/>
                <a:gd name="T11" fmla="*/ 7 h 13"/>
                <a:gd name="T12" fmla="*/ 19 w 25"/>
                <a:gd name="T13" fmla="*/ 12 h 13"/>
                <a:gd name="T14" fmla="*/ 15 w 25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3">
                  <a:moveTo>
                    <a:pt x="15" y="12"/>
                  </a:moveTo>
                  <a:cubicBezTo>
                    <a:pt x="12" y="10"/>
                    <a:pt x="6" y="13"/>
                    <a:pt x="4" y="7"/>
                  </a:cubicBezTo>
                  <a:cubicBezTo>
                    <a:pt x="3" y="6"/>
                    <a:pt x="0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5" y="4"/>
                    <a:pt x="25" y="7"/>
                  </a:cubicBezTo>
                  <a:cubicBezTo>
                    <a:pt x="25" y="11"/>
                    <a:pt x="22" y="11"/>
                    <a:pt x="19" y="12"/>
                  </a:cubicBezTo>
                  <a:cubicBezTo>
                    <a:pt x="18" y="12"/>
                    <a:pt x="17" y="12"/>
                    <a:pt x="15" y="12"/>
                  </a:cubicBezTo>
                  <a:close/>
                </a:path>
              </a:pathLst>
            </a:custGeom>
            <a:solidFill>
              <a:srgbClr val="61B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238">
              <a:extLst>
                <a:ext uri="{FF2B5EF4-FFF2-40B4-BE49-F238E27FC236}">
                  <a16:creationId xmlns:a16="http://schemas.microsoft.com/office/drawing/2014/main" id="{ED4BAA95-7E57-0B8E-AF53-96673828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2333625"/>
              <a:ext cx="344488" cy="131763"/>
            </a:xfrm>
            <a:custGeom>
              <a:avLst/>
              <a:gdLst>
                <a:gd name="T0" fmla="*/ 19 w 27"/>
                <a:gd name="T1" fmla="*/ 10 h 11"/>
                <a:gd name="T2" fmla="*/ 4 w 27"/>
                <a:gd name="T3" fmla="*/ 6 h 11"/>
                <a:gd name="T4" fmla="*/ 1 w 27"/>
                <a:gd name="T5" fmla="*/ 2 h 11"/>
                <a:gd name="T6" fmla="*/ 5 w 27"/>
                <a:gd name="T7" fmla="*/ 0 h 11"/>
                <a:gd name="T8" fmla="*/ 21 w 27"/>
                <a:gd name="T9" fmla="*/ 3 h 11"/>
                <a:gd name="T10" fmla="*/ 26 w 27"/>
                <a:gd name="T11" fmla="*/ 8 h 11"/>
                <a:gd name="T12" fmla="*/ 19 w 2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1">
                  <a:moveTo>
                    <a:pt x="19" y="10"/>
                  </a:moveTo>
                  <a:cubicBezTo>
                    <a:pt x="13" y="11"/>
                    <a:pt x="9" y="8"/>
                    <a:pt x="4" y="6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1" y="0"/>
                    <a:pt x="16" y="1"/>
                    <a:pt x="21" y="3"/>
                  </a:cubicBezTo>
                  <a:cubicBezTo>
                    <a:pt x="23" y="4"/>
                    <a:pt x="27" y="4"/>
                    <a:pt x="26" y="8"/>
                  </a:cubicBezTo>
                  <a:cubicBezTo>
                    <a:pt x="25" y="11"/>
                    <a:pt x="22" y="11"/>
                    <a:pt x="19" y="10"/>
                  </a:cubicBezTo>
                  <a:close/>
                </a:path>
              </a:pathLst>
            </a:custGeom>
            <a:solidFill>
              <a:srgbClr val="FCC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239">
              <a:extLst>
                <a:ext uri="{FF2B5EF4-FFF2-40B4-BE49-F238E27FC236}">
                  <a16:creationId xmlns:a16="http://schemas.microsoft.com/office/drawing/2014/main" id="{64C03751-E68F-644D-83D7-26F7E6118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4738" y="3949700"/>
              <a:ext cx="357188" cy="133350"/>
            </a:xfrm>
            <a:custGeom>
              <a:avLst/>
              <a:gdLst>
                <a:gd name="T0" fmla="*/ 28 w 28"/>
                <a:gd name="T1" fmla="*/ 6 h 11"/>
                <a:gd name="T2" fmla="*/ 19 w 28"/>
                <a:gd name="T3" fmla="*/ 11 h 11"/>
                <a:gd name="T4" fmla="*/ 4 w 28"/>
                <a:gd name="T5" fmla="*/ 7 h 11"/>
                <a:gd name="T6" fmla="*/ 1 w 28"/>
                <a:gd name="T7" fmla="*/ 2 h 11"/>
                <a:gd name="T8" fmla="*/ 6 w 28"/>
                <a:gd name="T9" fmla="*/ 1 h 11"/>
                <a:gd name="T10" fmla="*/ 28 w 28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7" y="11"/>
                    <a:pt x="23" y="11"/>
                    <a:pt x="19" y="11"/>
                  </a:cubicBezTo>
                  <a:cubicBezTo>
                    <a:pt x="14" y="10"/>
                    <a:pt x="9" y="10"/>
                    <a:pt x="4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3" y="3"/>
                    <a:pt x="20" y="6"/>
                    <a:pt x="28" y="6"/>
                  </a:cubicBezTo>
                  <a:close/>
                </a:path>
              </a:pathLst>
            </a:custGeom>
            <a:solidFill>
              <a:srgbClr val="61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240">
              <a:extLst>
                <a:ext uri="{FF2B5EF4-FFF2-40B4-BE49-F238E27FC236}">
                  <a16:creationId xmlns:a16="http://schemas.microsoft.com/office/drawing/2014/main" id="{2C768B56-801F-7AA4-527C-8DF9E0CA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2562225"/>
              <a:ext cx="306388" cy="133350"/>
            </a:xfrm>
            <a:custGeom>
              <a:avLst/>
              <a:gdLst>
                <a:gd name="T0" fmla="*/ 9 w 24"/>
                <a:gd name="T1" fmla="*/ 1 h 11"/>
                <a:gd name="T2" fmla="*/ 20 w 24"/>
                <a:gd name="T3" fmla="*/ 3 h 11"/>
                <a:gd name="T4" fmla="*/ 24 w 24"/>
                <a:gd name="T5" fmla="*/ 7 h 11"/>
                <a:gd name="T6" fmla="*/ 19 w 24"/>
                <a:gd name="T7" fmla="*/ 11 h 11"/>
                <a:gd name="T8" fmla="*/ 2 w 24"/>
                <a:gd name="T9" fmla="*/ 5 h 11"/>
                <a:gd name="T10" fmla="*/ 0 w 24"/>
                <a:gd name="T11" fmla="*/ 3 h 11"/>
                <a:gd name="T12" fmla="*/ 9 w 2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9" y="1"/>
                  </a:move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4" y="5"/>
                    <a:pt x="24" y="7"/>
                  </a:cubicBezTo>
                  <a:cubicBezTo>
                    <a:pt x="23" y="9"/>
                    <a:pt x="21" y="11"/>
                    <a:pt x="19" y="11"/>
                  </a:cubicBezTo>
                  <a:cubicBezTo>
                    <a:pt x="13" y="10"/>
                    <a:pt x="7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0"/>
                    <a:pt x="5" y="1"/>
                    <a:pt x="9" y="1"/>
                  </a:cubicBezTo>
                  <a:close/>
                </a:path>
              </a:pathLst>
            </a:custGeom>
            <a:solidFill>
              <a:srgbClr val="FCC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49" name="Grupo 548">
            <a:extLst>
              <a:ext uri="{FF2B5EF4-FFF2-40B4-BE49-F238E27FC236}">
                <a16:creationId xmlns:a16="http://schemas.microsoft.com/office/drawing/2014/main" id="{584DCEDD-DF52-D2E6-6A58-A0225E2B238C}"/>
              </a:ext>
            </a:extLst>
          </p:cNvPr>
          <p:cNvGrpSpPr/>
          <p:nvPr/>
        </p:nvGrpSpPr>
        <p:grpSpPr>
          <a:xfrm>
            <a:off x="0" y="4152900"/>
            <a:ext cx="9144000" cy="1003301"/>
            <a:chOff x="0" y="4152900"/>
            <a:chExt cx="9144000" cy="1003301"/>
          </a:xfrm>
        </p:grpSpPr>
        <p:sp>
          <p:nvSpPr>
            <p:cNvPr id="66" name="Freeform 6">
              <a:extLst>
                <a:ext uri="{FF2B5EF4-FFF2-40B4-BE49-F238E27FC236}">
                  <a16:creationId xmlns:a16="http://schemas.microsoft.com/office/drawing/2014/main" id="{0C781F48-F510-4333-BA27-4FDB4C3C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486" y="4154051"/>
              <a:ext cx="512514" cy="616168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B1EC285F-6728-4676-BD3B-9A785F3F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206" y="4154051"/>
              <a:ext cx="500014" cy="616168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19D987D2-B107-4A3F-A77E-E9C12167C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409" y="4154051"/>
              <a:ext cx="525014" cy="620378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A9583161-BE70-44D2-8CA7-7B7853B4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69" y="4949876"/>
              <a:ext cx="496889" cy="204921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7">
              <a:extLst>
                <a:ext uri="{FF2B5EF4-FFF2-40B4-BE49-F238E27FC236}">
                  <a16:creationId xmlns:a16="http://schemas.microsoft.com/office/drawing/2014/main" id="{E64E4B1D-5505-4427-A27E-4A8C16CE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2676"/>
              <a:ext cx="493763" cy="171236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8">
              <a:extLst>
                <a:ext uri="{FF2B5EF4-FFF2-40B4-BE49-F238E27FC236}">
                  <a16:creationId xmlns:a16="http://schemas.microsoft.com/office/drawing/2014/main" id="{BF5EFA33-51EC-41B0-8F92-FAB538F95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54779"/>
              <a:ext cx="493763" cy="44914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9">
              <a:extLst>
                <a:ext uri="{FF2B5EF4-FFF2-40B4-BE49-F238E27FC236}">
                  <a16:creationId xmlns:a16="http://schemas.microsoft.com/office/drawing/2014/main" id="{4A4A0DAD-4A0F-4250-8FE8-FAF770D1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1272"/>
              <a:ext cx="493763" cy="21054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0">
              <a:extLst>
                <a:ext uri="{FF2B5EF4-FFF2-40B4-BE49-F238E27FC236}">
                  <a16:creationId xmlns:a16="http://schemas.microsoft.com/office/drawing/2014/main" id="{44DC03FB-9867-4B2D-8522-81DDF4EB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11" y="4949876"/>
              <a:ext cx="514077" cy="204921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3">
              <a:extLst>
                <a:ext uri="{FF2B5EF4-FFF2-40B4-BE49-F238E27FC236}">
                  <a16:creationId xmlns:a16="http://schemas.microsoft.com/office/drawing/2014/main" id="{3FE4CB33-A0C8-4F2A-87C4-26D8134FB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596" y="4666355"/>
              <a:ext cx="504702" cy="489846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8">
              <a:extLst>
                <a:ext uri="{FF2B5EF4-FFF2-40B4-BE49-F238E27FC236}">
                  <a16:creationId xmlns:a16="http://schemas.microsoft.com/office/drawing/2014/main" id="{5FC57F10-EF98-4EE7-BFA4-FDFBB085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808115"/>
              <a:ext cx="493763" cy="155797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9">
              <a:extLst>
                <a:ext uri="{FF2B5EF4-FFF2-40B4-BE49-F238E27FC236}">
                  <a16:creationId xmlns:a16="http://schemas.microsoft.com/office/drawing/2014/main" id="{B762E8B6-BC12-49A1-AE1C-7C914C2CD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9693"/>
              <a:ext cx="500014" cy="164218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968F9DC4-0307-4BEA-9639-6ABF4AC2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754779"/>
              <a:ext cx="493763" cy="44914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9146AD30-D3C9-437B-A869-6BA4C321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57586"/>
              <a:ext cx="490638" cy="50529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3E8AD341-BAB5-4ABF-B1C1-6CFB005C7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2676"/>
              <a:ext cx="490638" cy="16843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6EA9023C-F238-484A-8D34-2EE7A454A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5249" y="4817940"/>
              <a:ext cx="14063" cy="145971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39">
              <a:extLst>
                <a:ext uri="{FF2B5EF4-FFF2-40B4-BE49-F238E27FC236}">
                  <a16:creationId xmlns:a16="http://schemas.microsoft.com/office/drawing/2014/main" id="{9E5D06A1-F03B-41B9-9A84-272E3F86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284" y="4972333"/>
              <a:ext cx="493763" cy="178254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244">
              <a:extLst>
                <a:ext uri="{FF2B5EF4-FFF2-40B4-BE49-F238E27FC236}">
                  <a16:creationId xmlns:a16="http://schemas.microsoft.com/office/drawing/2014/main" id="{72A5B2BE-606F-C737-1420-2AA42609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245">
              <a:extLst>
                <a:ext uri="{FF2B5EF4-FFF2-40B4-BE49-F238E27FC236}">
                  <a16:creationId xmlns:a16="http://schemas.microsoft.com/office/drawing/2014/main" id="{AB1E1990-0DC1-62EB-5687-568F59A4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246">
              <a:extLst>
                <a:ext uri="{FF2B5EF4-FFF2-40B4-BE49-F238E27FC236}">
                  <a16:creationId xmlns:a16="http://schemas.microsoft.com/office/drawing/2014/main" id="{F210F1C4-48C8-3A66-54F5-B7D5979D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247">
              <a:extLst>
                <a:ext uri="{FF2B5EF4-FFF2-40B4-BE49-F238E27FC236}">
                  <a16:creationId xmlns:a16="http://schemas.microsoft.com/office/drawing/2014/main" id="{1D4EC11E-C2FA-A400-BDA1-08BBA865E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248">
              <a:extLst>
                <a:ext uri="{FF2B5EF4-FFF2-40B4-BE49-F238E27FC236}">
                  <a16:creationId xmlns:a16="http://schemas.microsoft.com/office/drawing/2014/main" id="{141BC538-5564-C636-8216-066DD37D9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249">
              <a:extLst>
                <a:ext uri="{FF2B5EF4-FFF2-40B4-BE49-F238E27FC236}">
                  <a16:creationId xmlns:a16="http://schemas.microsoft.com/office/drawing/2014/main" id="{2BD02D2F-4C77-1F2A-F277-9993B3A6B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38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250">
              <a:extLst>
                <a:ext uri="{FF2B5EF4-FFF2-40B4-BE49-F238E27FC236}">
                  <a16:creationId xmlns:a16="http://schemas.microsoft.com/office/drawing/2014/main" id="{543F6377-7239-4850-9E47-1222A9BDD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251">
              <a:extLst>
                <a:ext uri="{FF2B5EF4-FFF2-40B4-BE49-F238E27FC236}">
                  <a16:creationId xmlns:a16="http://schemas.microsoft.com/office/drawing/2014/main" id="{39B7714C-73DD-4188-15AC-24A10E10E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150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252">
              <a:extLst>
                <a:ext uri="{FF2B5EF4-FFF2-40B4-BE49-F238E27FC236}">
                  <a16:creationId xmlns:a16="http://schemas.microsoft.com/office/drawing/2014/main" id="{4C6F5B70-9D4A-E95F-4E2B-157E7F96C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253">
              <a:extLst>
                <a:ext uri="{FF2B5EF4-FFF2-40B4-BE49-F238E27FC236}">
                  <a16:creationId xmlns:a16="http://schemas.microsoft.com/office/drawing/2014/main" id="{68C0A69E-4458-7719-BFD8-17E54450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254">
              <a:extLst>
                <a:ext uri="{FF2B5EF4-FFF2-40B4-BE49-F238E27FC236}">
                  <a16:creationId xmlns:a16="http://schemas.microsoft.com/office/drawing/2014/main" id="{4E00FBEB-81F4-8633-2B51-C9F2E86A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255">
              <a:extLst>
                <a:ext uri="{FF2B5EF4-FFF2-40B4-BE49-F238E27FC236}">
                  <a16:creationId xmlns:a16="http://schemas.microsoft.com/office/drawing/2014/main" id="{FDD97DB5-2A46-C177-E455-CF448BBAF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256">
              <a:extLst>
                <a:ext uri="{FF2B5EF4-FFF2-40B4-BE49-F238E27FC236}">
                  <a16:creationId xmlns:a16="http://schemas.microsoft.com/office/drawing/2014/main" id="{4C7FF4C2-93C6-84C6-FF2E-811B0ADA9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257">
              <a:extLst>
                <a:ext uri="{FF2B5EF4-FFF2-40B4-BE49-F238E27FC236}">
                  <a16:creationId xmlns:a16="http://schemas.microsoft.com/office/drawing/2014/main" id="{EEA95CA8-A82B-36B5-2265-B81AF28C0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258">
              <a:extLst>
                <a:ext uri="{FF2B5EF4-FFF2-40B4-BE49-F238E27FC236}">
                  <a16:creationId xmlns:a16="http://schemas.microsoft.com/office/drawing/2014/main" id="{9EC8738E-DDF5-C27A-4ACA-C1984971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259">
              <a:extLst>
                <a:ext uri="{FF2B5EF4-FFF2-40B4-BE49-F238E27FC236}">
                  <a16:creationId xmlns:a16="http://schemas.microsoft.com/office/drawing/2014/main" id="{B7D18641-D702-7D22-B427-A3E836D9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260">
              <a:extLst>
                <a:ext uri="{FF2B5EF4-FFF2-40B4-BE49-F238E27FC236}">
                  <a16:creationId xmlns:a16="http://schemas.microsoft.com/office/drawing/2014/main" id="{9E55C454-394C-11DB-34F7-9FB47398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261">
              <a:extLst>
                <a:ext uri="{FF2B5EF4-FFF2-40B4-BE49-F238E27FC236}">
                  <a16:creationId xmlns:a16="http://schemas.microsoft.com/office/drawing/2014/main" id="{35F85854-7D8C-3A2F-A0F1-8FD5E645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262">
              <a:extLst>
                <a:ext uri="{FF2B5EF4-FFF2-40B4-BE49-F238E27FC236}">
                  <a16:creationId xmlns:a16="http://schemas.microsoft.com/office/drawing/2014/main" id="{77B815D1-B28A-1B37-14C7-439EDFE8F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8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263">
              <a:extLst>
                <a:ext uri="{FF2B5EF4-FFF2-40B4-BE49-F238E27FC236}">
                  <a16:creationId xmlns:a16="http://schemas.microsoft.com/office/drawing/2014/main" id="{56C2D058-F29D-B593-C022-BB46231C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5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264">
              <a:extLst>
                <a:ext uri="{FF2B5EF4-FFF2-40B4-BE49-F238E27FC236}">
                  <a16:creationId xmlns:a16="http://schemas.microsoft.com/office/drawing/2014/main" id="{5334952E-A2EE-2282-FAE0-238D413DC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265">
              <a:extLst>
                <a:ext uri="{FF2B5EF4-FFF2-40B4-BE49-F238E27FC236}">
                  <a16:creationId xmlns:a16="http://schemas.microsoft.com/office/drawing/2014/main" id="{1F284999-47C3-9C1C-BFF3-ED6D6158B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266">
              <a:extLst>
                <a:ext uri="{FF2B5EF4-FFF2-40B4-BE49-F238E27FC236}">
                  <a16:creationId xmlns:a16="http://schemas.microsoft.com/office/drawing/2014/main" id="{86627803-29D8-C6B1-7F6A-D232D4E1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267">
              <a:extLst>
                <a:ext uri="{FF2B5EF4-FFF2-40B4-BE49-F238E27FC236}">
                  <a16:creationId xmlns:a16="http://schemas.microsoft.com/office/drawing/2014/main" id="{8719BF48-4726-867D-FAB5-EE507C61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268">
              <a:extLst>
                <a:ext uri="{FF2B5EF4-FFF2-40B4-BE49-F238E27FC236}">
                  <a16:creationId xmlns:a16="http://schemas.microsoft.com/office/drawing/2014/main" id="{ED707A68-38CE-5602-C7E8-ADA910A6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269">
              <a:extLst>
                <a:ext uri="{FF2B5EF4-FFF2-40B4-BE49-F238E27FC236}">
                  <a16:creationId xmlns:a16="http://schemas.microsoft.com/office/drawing/2014/main" id="{5E872D91-5785-4F41-B2E8-AF539B1E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270">
              <a:extLst>
                <a:ext uri="{FF2B5EF4-FFF2-40B4-BE49-F238E27FC236}">
                  <a16:creationId xmlns:a16="http://schemas.microsoft.com/office/drawing/2014/main" id="{53BBB743-AA70-6A2A-419F-3788F56D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271">
              <a:extLst>
                <a:ext uri="{FF2B5EF4-FFF2-40B4-BE49-F238E27FC236}">
                  <a16:creationId xmlns:a16="http://schemas.microsoft.com/office/drawing/2014/main" id="{028F6157-20D3-7BD5-5840-00B5637B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272">
              <a:extLst>
                <a:ext uri="{FF2B5EF4-FFF2-40B4-BE49-F238E27FC236}">
                  <a16:creationId xmlns:a16="http://schemas.microsoft.com/office/drawing/2014/main" id="{C778D48B-070D-9535-9E20-25ED0696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8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273">
              <a:extLst>
                <a:ext uri="{FF2B5EF4-FFF2-40B4-BE49-F238E27FC236}">
                  <a16:creationId xmlns:a16="http://schemas.microsoft.com/office/drawing/2014/main" id="{F7A96B14-006D-96DC-9FE4-08C86B5E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274">
              <a:extLst>
                <a:ext uri="{FF2B5EF4-FFF2-40B4-BE49-F238E27FC236}">
                  <a16:creationId xmlns:a16="http://schemas.microsoft.com/office/drawing/2014/main" id="{67DBCB2F-A0E8-690B-C5BF-D0D4456D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275">
              <a:extLst>
                <a:ext uri="{FF2B5EF4-FFF2-40B4-BE49-F238E27FC236}">
                  <a16:creationId xmlns:a16="http://schemas.microsoft.com/office/drawing/2014/main" id="{DF3D76E9-BE16-DFBE-E1EF-7718B07D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276">
              <a:extLst>
                <a:ext uri="{FF2B5EF4-FFF2-40B4-BE49-F238E27FC236}">
                  <a16:creationId xmlns:a16="http://schemas.microsoft.com/office/drawing/2014/main" id="{7E6B1030-1BD1-3E98-BDDD-57446FEB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277">
              <a:extLst>
                <a:ext uri="{FF2B5EF4-FFF2-40B4-BE49-F238E27FC236}">
                  <a16:creationId xmlns:a16="http://schemas.microsoft.com/office/drawing/2014/main" id="{A7D819F0-ED35-E012-5EEE-0A8D6B41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278">
              <a:extLst>
                <a:ext uri="{FF2B5EF4-FFF2-40B4-BE49-F238E27FC236}">
                  <a16:creationId xmlns:a16="http://schemas.microsoft.com/office/drawing/2014/main" id="{691BD40C-024F-39D8-EC6A-3B4E7453E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279">
              <a:extLst>
                <a:ext uri="{FF2B5EF4-FFF2-40B4-BE49-F238E27FC236}">
                  <a16:creationId xmlns:a16="http://schemas.microsoft.com/office/drawing/2014/main" id="{737FB6D7-0C7D-EC96-AEFA-4387E6598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0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283">
              <a:extLst>
                <a:ext uri="{FF2B5EF4-FFF2-40B4-BE49-F238E27FC236}">
                  <a16:creationId xmlns:a16="http://schemas.microsoft.com/office/drawing/2014/main" id="{DE495F68-4141-1CB3-A0F5-FB4C51C3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284">
              <a:extLst>
                <a:ext uri="{FF2B5EF4-FFF2-40B4-BE49-F238E27FC236}">
                  <a16:creationId xmlns:a16="http://schemas.microsoft.com/office/drawing/2014/main" id="{5E166883-181E-FAB8-89A7-9978D2BF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285">
              <a:extLst>
                <a:ext uri="{FF2B5EF4-FFF2-40B4-BE49-F238E27FC236}">
                  <a16:creationId xmlns:a16="http://schemas.microsoft.com/office/drawing/2014/main" id="{18EDED47-E48C-893B-42CE-81B7C531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286">
              <a:extLst>
                <a:ext uri="{FF2B5EF4-FFF2-40B4-BE49-F238E27FC236}">
                  <a16:creationId xmlns:a16="http://schemas.microsoft.com/office/drawing/2014/main" id="{40A58C68-95ED-5E8A-762B-7F89E7001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287">
              <a:extLst>
                <a:ext uri="{FF2B5EF4-FFF2-40B4-BE49-F238E27FC236}">
                  <a16:creationId xmlns:a16="http://schemas.microsoft.com/office/drawing/2014/main" id="{6D53D6DF-3808-E217-EBD6-BE20E3423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288">
              <a:extLst>
                <a:ext uri="{FF2B5EF4-FFF2-40B4-BE49-F238E27FC236}">
                  <a16:creationId xmlns:a16="http://schemas.microsoft.com/office/drawing/2014/main" id="{A9CE6D8F-1F24-96C4-8E62-83BF159B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289">
              <a:extLst>
                <a:ext uri="{FF2B5EF4-FFF2-40B4-BE49-F238E27FC236}">
                  <a16:creationId xmlns:a16="http://schemas.microsoft.com/office/drawing/2014/main" id="{62D525A8-3A09-9E75-0F4A-7C0E6813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290">
              <a:extLst>
                <a:ext uri="{FF2B5EF4-FFF2-40B4-BE49-F238E27FC236}">
                  <a16:creationId xmlns:a16="http://schemas.microsoft.com/office/drawing/2014/main" id="{35061B17-5791-CB39-8C14-72858C6E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291">
              <a:extLst>
                <a:ext uri="{FF2B5EF4-FFF2-40B4-BE49-F238E27FC236}">
                  <a16:creationId xmlns:a16="http://schemas.microsoft.com/office/drawing/2014/main" id="{C01213AB-2B51-2EC2-4EDA-839BCCCB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292">
              <a:extLst>
                <a:ext uri="{FF2B5EF4-FFF2-40B4-BE49-F238E27FC236}">
                  <a16:creationId xmlns:a16="http://schemas.microsoft.com/office/drawing/2014/main" id="{B881D289-5C31-F19C-5E76-C3936633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293">
              <a:extLst>
                <a:ext uri="{FF2B5EF4-FFF2-40B4-BE49-F238E27FC236}">
                  <a16:creationId xmlns:a16="http://schemas.microsoft.com/office/drawing/2014/main" id="{A8F0E1D6-811E-80B0-B1E1-22B027E3A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294">
              <a:extLst>
                <a:ext uri="{FF2B5EF4-FFF2-40B4-BE49-F238E27FC236}">
                  <a16:creationId xmlns:a16="http://schemas.microsoft.com/office/drawing/2014/main" id="{B0763290-D1AD-E5F6-B9A5-3A9479CB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295">
              <a:extLst>
                <a:ext uri="{FF2B5EF4-FFF2-40B4-BE49-F238E27FC236}">
                  <a16:creationId xmlns:a16="http://schemas.microsoft.com/office/drawing/2014/main" id="{1621F9D6-79F5-C28D-485A-0AA44772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296">
              <a:extLst>
                <a:ext uri="{FF2B5EF4-FFF2-40B4-BE49-F238E27FC236}">
                  <a16:creationId xmlns:a16="http://schemas.microsoft.com/office/drawing/2014/main" id="{BE9E25E9-AB91-A0A4-A31F-C487F68D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297">
              <a:extLst>
                <a:ext uri="{FF2B5EF4-FFF2-40B4-BE49-F238E27FC236}">
                  <a16:creationId xmlns:a16="http://schemas.microsoft.com/office/drawing/2014/main" id="{761A4C20-9491-202A-D455-2E9381A5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298">
              <a:extLst>
                <a:ext uri="{FF2B5EF4-FFF2-40B4-BE49-F238E27FC236}">
                  <a16:creationId xmlns:a16="http://schemas.microsoft.com/office/drawing/2014/main" id="{E65850A1-D8CD-C136-2548-18936AA0C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299">
              <a:extLst>
                <a:ext uri="{FF2B5EF4-FFF2-40B4-BE49-F238E27FC236}">
                  <a16:creationId xmlns:a16="http://schemas.microsoft.com/office/drawing/2014/main" id="{ED59FB53-EFB5-330F-E9BA-18063217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300">
              <a:extLst>
                <a:ext uri="{FF2B5EF4-FFF2-40B4-BE49-F238E27FC236}">
                  <a16:creationId xmlns:a16="http://schemas.microsoft.com/office/drawing/2014/main" id="{523F32B1-8D2D-7FDD-0EE4-347EF5A4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301">
              <a:extLst>
                <a:ext uri="{FF2B5EF4-FFF2-40B4-BE49-F238E27FC236}">
                  <a16:creationId xmlns:a16="http://schemas.microsoft.com/office/drawing/2014/main" id="{AF92CDA1-7A80-3BA6-3329-61133CCF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302">
              <a:extLst>
                <a:ext uri="{FF2B5EF4-FFF2-40B4-BE49-F238E27FC236}">
                  <a16:creationId xmlns:a16="http://schemas.microsoft.com/office/drawing/2014/main" id="{A3F72969-D710-6068-4D51-E20BA668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303">
              <a:extLst>
                <a:ext uri="{FF2B5EF4-FFF2-40B4-BE49-F238E27FC236}">
                  <a16:creationId xmlns:a16="http://schemas.microsoft.com/office/drawing/2014/main" id="{C604C406-0F9A-7F46-09F9-CC4FF43F4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304">
              <a:extLst>
                <a:ext uri="{FF2B5EF4-FFF2-40B4-BE49-F238E27FC236}">
                  <a16:creationId xmlns:a16="http://schemas.microsoft.com/office/drawing/2014/main" id="{9E958B60-AF56-2830-DA36-D7855E347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305">
              <a:extLst>
                <a:ext uri="{FF2B5EF4-FFF2-40B4-BE49-F238E27FC236}">
                  <a16:creationId xmlns:a16="http://schemas.microsoft.com/office/drawing/2014/main" id="{742FD55C-7D71-6E0C-4BBD-D26E225BC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306">
              <a:extLst>
                <a:ext uri="{FF2B5EF4-FFF2-40B4-BE49-F238E27FC236}">
                  <a16:creationId xmlns:a16="http://schemas.microsoft.com/office/drawing/2014/main" id="{751B778A-713C-3A84-CA44-A15F08A8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307">
              <a:extLst>
                <a:ext uri="{FF2B5EF4-FFF2-40B4-BE49-F238E27FC236}">
                  <a16:creationId xmlns:a16="http://schemas.microsoft.com/office/drawing/2014/main" id="{EE96821C-CD09-4FFD-EECF-CD76243A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308">
              <a:extLst>
                <a:ext uri="{FF2B5EF4-FFF2-40B4-BE49-F238E27FC236}">
                  <a16:creationId xmlns:a16="http://schemas.microsoft.com/office/drawing/2014/main" id="{09C5124A-AC56-7029-3B18-D8E1C990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309">
              <a:extLst>
                <a:ext uri="{FF2B5EF4-FFF2-40B4-BE49-F238E27FC236}">
                  <a16:creationId xmlns:a16="http://schemas.microsoft.com/office/drawing/2014/main" id="{25BC797B-7542-8D80-E1C2-74C28FA8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310">
              <a:extLst>
                <a:ext uri="{FF2B5EF4-FFF2-40B4-BE49-F238E27FC236}">
                  <a16:creationId xmlns:a16="http://schemas.microsoft.com/office/drawing/2014/main" id="{B5215C5B-7521-DEC5-55EC-3C4601E6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311">
              <a:extLst>
                <a:ext uri="{FF2B5EF4-FFF2-40B4-BE49-F238E27FC236}">
                  <a16:creationId xmlns:a16="http://schemas.microsoft.com/office/drawing/2014/main" id="{ADAC4AC9-12A9-2749-2A2F-C89BEDE5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Freeform 312">
              <a:extLst>
                <a:ext uri="{FF2B5EF4-FFF2-40B4-BE49-F238E27FC236}">
                  <a16:creationId xmlns:a16="http://schemas.microsoft.com/office/drawing/2014/main" id="{673817BD-E8BC-65B3-D2A1-345870121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0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313">
              <a:extLst>
                <a:ext uri="{FF2B5EF4-FFF2-40B4-BE49-F238E27FC236}">
                  <a16:creationId xmlns:a16="http://schemas.microsoft.com/office/drawing/2014/main" id="{EB048323-859F-316F-8C41-77DB6C235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314">
              <a:extLst>
                <a:ext uri="{FF2B5EF4-FFF2-40B4-BE49-F238E27FC236}">
                  <a16:creationId xmlns:a16="http://schemas.microsoft.com/office/drawing/2014/main" id="{600637DE-7FED-3A23-F548-4B2036E89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315">
              <a:extLst>
                <a:ext uri="{FF2B5EF4-FFF2-40B4-BE49-F238E27FC236}">
                  <a16:creationId xmlns:a16="http://schemas.microsoft.com/office/drawing/2014/main" id="{558D0088-B149-1FE4-6FAF-73BD35D0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316">
              <a:extLst>
                <a:ext uri="{FF2B5EF4-FFF2-40B4-BE49-F238E27FC236}">
                  <a16:creationId xmlns:a16="http://schemas.microsoft.com/office/drawing/2014/main" id="{D7FFEB18-285E-7E78-4AB2-B1CA10BF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317">
              <a:extLst>
                <a:ext uri="{FF2B5EF4-FFF2-40B4-BE49-F238E27FC236}">
                  <a16:creationId xmlns:a16="http://schemas.microsoft.com/office/drawing/2014/main" id="{DC5571C8-53B0-A542-D9FB-2FED88976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318">
              <a:extLst>
                <a:ext uri="{FF2B5EF4-FFF2-40B4-BE49-F238E27FC236}">
                  <a16:creationId xmlns:a16="http://schemas.microsoft.com/office/drawing/2014/main" id="{B9561F6B-7A2D-8445-E9D2-AB3F3C47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upo 24">
            <a:extLst>
              <a:ext uri="{FF2B5EF4-FFF2-40B4-BE49-F238E27FC236}">
                <a16:creationId xmlns:a16="http://schemas.microsoft.com/office/drawing/2014/main" id="{1750154B-5770-479D-B168-B2683F6A4F87}"/>
              </a:ext>
            </a:extLst>
          </p:cNvPr>
          <p:cNvGrpSpPr/>
          <p:nvPr/>
        </p:nvGrpSpPr>
        <p:grpSpPr>
          <a:xfrm rot="337557">
            <a:off x="344650" y="498806"/>
            <a:ext cx="4973882" cy="789528"/>
            <a:chOff x="1849438" y="911225"/>
            <a:chExt cx="5570538" cy="88423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DB310218-ADFB-494C-AB4E-407824BF52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A01A3BA2-87C9-4E66-AB75-23D4FA65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92EC5FBD-C909-4FEC-AEE0-C5676F9E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E198C2E5-352E-4DA9-8C01-53983CF01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0">
              <a:extLst>
                <a:ext uri="{FF2B5EF4-FFF2-40B4-BE49-F238E27FC236}">
                  <a16:creationId xmlns:a16="http://schemas.microsoft.com/office/drawing/2014/main" id="{EDF94CC2-C7AC-419A-BB90-AD3F764E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Oval 11">
              <a:extLst>
                <a:ext uri="{FF2B5EF4-FFF2-40B4-BE49-F238E27FC236}">
                  <a16:creationId xmlns:a16="http://schemas.microsoft.com/office/drawing/2014/main" id="{FBAFE9BB-5886-46D8-8EE4-63BD634C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2">
              <a:extLst>
                <a:ext uri="{FF2B5EF4-FFF2-40B4-BE49-F238E27FC236}">
                  <a16:creationId xmlns:a16="http://schemas.microsoft.com/office/drawing/2014/main" id="{E054B3E3-9D8C-4BCB-84AB-6311868F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756" name="Google Shape;756;p48"/>
          <p:cNvSpPr txBox="1">
            <a:spLocks noGrp="1"/>
          </p:cNvSpPr>
          <p:nvPr>
            <p:ph type="title"/>
          </p:nvPr>
        </p:nvSpPr>
        <p:spPr>
          <a:xfrm>
            <a:off x="644553" y="295741"/>
            <a:ext cx="543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rgbClr val="A966A6"/>
                </a:solidFill>
              </a:rPr>
              <a:t>This is a Map</a:t>
            </a:r>
            <a:endParaRPr sz="4800" dirty="0">
              <a:solidFill>
                <a:srgbClr val="A966A6"/>
              </a:solidFill>
            </a:endParaRPr>
          </a:p>
        </p:txBody>
      </p:sp>
      <p:grpSp>
        <p:nvGrpSpPr>
          <p:cNvPr id="757" name="Google Shape;757;p48"/>
          <p:cNvGrpSpPr/>
          <p:nvPr/>
        </p:nvGrpSpPr>
        <p:grpSpPr>
          <a:xfrm>
            <a:off x="644553" y="1605662"/>
            <a:ext cx="4510870" cy="2966229"/>
            <a:chOff x="235800" y="830650"/>
            <a:chExt cx="6978450" cy="4588844"/>
          </a:xfrm>
          <a:solidFill>
            <a:srgbClr val="FFC000"/>
          </a:solidFill>
        </p:grpSpPr>
        <p:sp>
          <p:nvSpPr>
            <p:cNvPr id="758" name="Google Shape;758;p4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48"/>
          <p:cNvSpPr txBox="1">
            <a:spLocks noGrp="1"/>
          </p:cNvSpPr>
          <p:nvPr>
            <p:ph type="subTitle" idx="4294967295"/>
          </p:nvPr>
        </p:nvSpPr>
        <p:spPr>
          <a:xfrm>
            <a:off x="6078900" y="1817938"/>
            <a:ext cx="2268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>
                <a:latin typeface="Gochi Hand"/>
                <a:ea typeface="Gochi Hand"/>
                <a:cs typeface="Gochi Hand"/>
                <a:sym typeface="Gochi Hand"/>
              </a:rPr>
              <a:t>Saturn</a:t>
            </a:r>
            <a:endParaRPr sz="2800">
              <a:latin typeface="Gochi Hand"/>
              <a:ea typeface="Gochi Hand"/>
              <a:cs typeface="Gochi Hand"/>
              <a:sym typeface="Gochi Hand"/>
            </a:endParaRPr>
          </a:p>
        </p:txBody>
      </p:sp>
      <p:sp>
        <p:nvSpPr>
          <p:cNvPr id="765" name="Google Shape;765;p48"/>
          <p:cNvSpPr txBox="1">
            <a:spLocks noGrp="1"/>
          </p:cNvSpPr>
          <p:nvPr>
            <p:ph type="subTitle" idx="4294967295"/>
          </p:nvPr>
        </p:nvSpPr>
        <p:spPr>
          <a:xfrm>
            <a:off x="6078900" y="2299562"/>
            <a:ext cx="2268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>
                <a:latin typeface="Gochi Hand"/>
                <a:ea typeface="Gochi Hand"/>
                <a:cs typeface="Gochi Hand"/>
                <a:sym typeface="Gochi Hand"/>
              </a:rPr>
              <a:t>Neptune</a:t>
            </a:r>
            <a:endParaRPr sz="2800">
              <a:latin typeface="Gochi Hand"/>
              <a:ea typeface="Gochi Hand"/>
              <a:cs typeface="Gochi Hand"/>
              <a:sym typeface="Gochi Hand"/>
            </a:endParaRPr>
          </a:p>
        </p:txBody>
      </p:sp>
      <p:sp>
        <p:nvSpPr>
          <p:cNvPr id="766" name="Google Shape;766;p48"/>
          <p:cNvSpPr txBox="1">
            <a:spLocks noGrp="1"/>
          </p:cNvSpPr>
          <p:nvPr>
            <p:ph type="subTitle" idx="4294967295"/>
          </p:nvPr>
        </p:nvSpPr>
        <p:spPr>
          <a:xfrm>
            <a:off x="6078900" y="2781186"/>
            <a:ext cx="2268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>
                <a:latin typeface="Gochi Hand"/>
                <a:ea typeface="Gochi Hand"/>
                <a:cs typeface="Gochi Hand"/>
                <a:sym typeface="Gochi Hand"/>
              </a:rPr>
              <a:t>Mercury</a:t>
            </a:r>
            <a:endParaRPr sz="2800">
              <a:latin typeface="Gochi Hand"/>
              <a:ea typeface="Gochi Hand"/>
              <a:cs typeface="Gochi Hand"/>
              <a:sym typeface="Gochi Hand"/>
            </a:endParaRPr>
          </a:p>
        </p:txBody>
      </p:sp>
      <p:sp>
        <p:nvSpPr>
          <p:cNvPr id="767" name="Google Shape;767;p48"/>
          <p:cNvSpPr/>
          <p:nvPr/>
        </p:nvSpPr>
        <p:spPr>
          <a:xfrm>
            <a:off x="5755777" y="201425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48"/>
          <p:cNvSpPr/>
          <p:nvPr/>
        </p:nvSpPr>
        <p:spPr>
          <a:xfrm>
            <a:off x="5755777" y="2527818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48"/>
          <p:cNvSpPr/>
          <p:nvPr/>
        </p:nvSpPr>
        <p:spPr>
          <a:xfrm>
            <a:off x="5755777" y="30413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48"/>
          <p:cNvSpPr/>
          <p:nvPr/>
        </p:nvSpPr>
        <p:spPr>
          <a:xfrm>
            <a:off x="1206202" y="250453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" name="Google Shape;771;p48"/>
          <p:cNvSpPr/>
          <p:nvPr/>
        </p:nvSpPr>
        <p:spPr>
          <a:xfrm>
            <a:off x="3807252" y="24234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" name="Google Shape;772;p48"/>
          <p:cNvSpPr/>
          <p:nvPr/>
        </p:nvSpPr>
        <p:spPr>
          <a:xfrm>
            <a:off x="2860502" y="294050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" name="Google Shape;773;p48"/>
          <p:cNvSpPr/>
          <p:nvPr/>
        </p:nvSpPr>
        <p:spPr>
          <a:xfrm>
            <a:off x="23850" y="4728650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" name="Google Shape;774;p48"/>
          <p:cNvSpPr/>
          <p:nvPr/>
        </p:nvSpPr>
        <p:spPr>
          <a:xfrm>
            <a:off x="780150" y="5038825"/>
            <a:ext cx="60950" cy="46900"/>
          </a:xfrm>
          <a:custGeom>
            <a:avLst/>
            <a:gdLst/>
            <a:ahLst/>
            <a:cxnLst/>
            <a:rect l="l" t="t" r="r" b="b"/>
            <a:pathLst>
              <a:path w="2438" h="1876" extrusionOk="0">
                <a:moveTo>
                  <a:pt x="1250" y="1"/>
                </a:moveTo>
                <a:cubicBezTo>
                  <a:pt x="0" y="1"/>
                  <a:pt x="0" y="1876"/>
                  <a:pt x="1250" y="1876"/>
                </a:cubicBezTo>
                <a:cubicBezTo>
                  <a:pt x="2438" y="1813"/>
                  <a:pt x="2438" y="1"/>
                  <a:pt x="12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" name="Google Shape;775;p48"/>
          <p:cNvSpPr/>
          <p:nvPr/>
        </p:nvSpPr>
        <p:spPr>
          <a:xfrm>
            <a:off x="109775" y="4728650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" name="Google Shape;776;p48"/>
          <p:cNvSpPr/>
          <p:nvPr/>
        </p:nvSpPr>
        <p:spPr>
          <a:xfrm rot="16200000">
            <a:off x="-127555" y="3318599"/>
            <a:ext cx="1976306" cy="1673496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6458130F-593D-4893-A793-CAF08D337701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87B68EFE-CCB2-B491-FB3F-56F08E50FC82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7E1493DA-35C2-1BF6-BE13-E9DC5CBD2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12CA8D75-7BBF-C65B-64B2-31B12A302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037C07AC-466F-B95C-4EF7-28ED62207E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9B2F316D-B922-D3DC-AA1B-1F419C52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84C98B11-989C-F56D-554C-596709BBC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ABA34FFC-FF07-0D67-260E-AF608FE2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5E4D37CE-C86E-0045-10B2-7E9D6EDE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2F4817B3-01EB-2BEF-185A-E5E61EB7E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3DA13838-CE51-1A1A-1EBD-63023F04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8A03A843-DF5F-0F0A-E420-9C3A2989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62B7186C-A4CB-5242-413A-220AFD2B4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BF935028-E425-6132-76EC-5C628957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7ACFC45F-EFDD-17F8-107C-13D2ADE7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F09BE4DF-05F9-640E-3EAA-6D3F2681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23075F10-B57C-4706-FD8D-7B491AA6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1C2A6644-838B-05AC-25C4-AA3B79D2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E1E3D6A4-49D4-BEE9-2BF1-5941F832D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7EE2AC0A-0ACD-C19D-E2A9-094BB636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C9B32235-4CC1-4FDE-C055-98AE8764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2" descr="textil rosa verde y azul">
            <a:extLst>
              <a:ext uri="{FF2B5EF4-FFF2-40B4-BE49-F238E27FC236}">
                <a16:creationId xmlns:a16="http://schemas.microsoft.com/office/drawing/2014/main" id="{8FAC0956-8B23-463F-A947-F808373A16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8942" y="9525"/>
            <a:ext cx="4045058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1" name="Google Shape;781;p49"/>
          <p:cNvSpPr txBox="1">
            <a:spLocks noGrp="1"/>
          </p:cNvSpPr>
          <p:nvPr>
            <p:ph type="title"/>
          </p:nvPr>
        </p:nvSpPr>
        <p:spPr>
          <a:xfrm>
            <a:off x="380853" y="1771027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782" name="Google Shape;782;p49"/>
          <p:cNvSpPr txBox="1">
            <a:spLocks noGrp="1"/>
          </p:cNvSpPr>
          <p:nvPr>
            <p:ph type="subTitle" idx="1"/>
          </p:nvPr>
        </p:nvSpPr>
        <p:spPr>
          <a:xfrm>
            <a:off x="380853" y="236950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</a:t>
            </a:r>
            <a:endParaRPr/>
          </a:p>
        </p:txBody>
      </p:sp>
      <p:sp>
        <p:nvSpPr>
          <p:cNvPr id="783" name="Google Shape;783;p49"/>
          <p:cNvSpPr txBox="1">
            <a:spLocks noGrp="1"/>
          </p:cNvSpPr>
          <p:nvPr>
            <p:ph type="title" idx="2"/>
          </p:nvPr>
        </p:nvSpPr>
        <p:spPr>
          <a:xfrm>
            <a:off x="3162278" y="1771027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784" name="Google Shape;784;p49"/>
          <p:cNvSpPr txBox="1">
            <a:spLocks noGrp="1"/>
          </p:cNvSpPr>
          <p:nvPr>
            <p:ph type="subTitle" idx="3"/>
          </p:nvPr>
        </p:nvSpPr>
        <p:spPr>
          <a:xfrm>
            <a:off x="3162278" y="236950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785" name="Google Shape;785;p49"/>
          <p:cNvSpPr txBox="1">
            <a:spLocks noGrp="1"/>
          </p:cNvSpPr>
          <p:nvPr>
            <p:ph type="title" idx="4"/>
          </p:nvPr>
        </p:nvSpPr>
        <p:spPr>
          <a:xfrm>
            <a:off x="379203" y="3228652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786" name="Google Shape;786;p49"/>
          <p:cNvSpPr txBox="1">
            <a:spLocks noGrp="1"/>
          </p:cNvSpPr>
          <p:nvPr>
            <p:ph type="subTitle" idx="5"/>
          </p:nvPr>
        </p:nvSpPr>
        <p:spPr>
          <a:xfrm>
            <a:off x="379203" y="3827134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Yes, this is the ringed one. It’s a gas giant</a:t>
            </a:r>
            <a:endParaRPr/>
          </a:p>
        </p:txBody>
      </p:sp>
      <p:sp>
        <p:nvSpPr>
          <p:cNvPr id="787" name="Google Shape;787;p49"/>
          <p:cNvSpPr txBox="1">
            <a:spLocks noGrp="1"/>
          </p:cNvSpPr>
          <p:nvPr>
            <p:ph type="title" idx="6"/>
          </p:nvPr>
        </p:nvSpPr>
        <p:spPr>
          <a:xfrm>
            <a:off x="3162278" y="3228652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88" name="Google Shape;788;p49"/>
          <p:cNvSpPr txBox="1">
            <a:spLocks noGrp="1"/>
          </p:cNvSpPr>
          <p:nvPr>
            <p:ph type="subTitle" idx="7"/>
          </p:nvPr>
        </p:nvSpPr>
        <p:spPr>
          <a:xfrm>
            <a:off x="3162278" y="3827134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very beautiful name</a:t>
            </a:r>
            <a:endParaRPr/>
          </a:p>
        </p:txBody>
      </p:sp>
      <p:grpSp>
        <p:nvGrpSpPr>
          <p:cNvPr id="1099" name="Grupo 1098">
            <a:extLst>
              <a:ext uri="{FF2B5EF4-FFF2-40B4-BE49-F238E27FC236}">
                <a16:creationId xmlns:a16="http://schemas.microsoft.com/office/drawing/2014/main" id="{F301C628-8FF9-4691-E619-12250E5E796D}"/>
              </a:ext>
            </a:extLst>
          </p:cNvPr>
          <p:cNvGrpSpPr/>
          <p:nvPr/>
        </p:nvGrpSpPr>
        <p:grpSpPr>
          <a:xfrm>
            <a:off x="198437" y="4560888"/>
            <a:ext cx="8791576" cy="609601"/>
            <a:chOff x="198437" y="4560888"/>
            <a:chExt cx="8791576" cy="609601"/>
          </a:xfrm>
        </p:grpSpPr>
        <p:sp>
          <p:nvSpPr>
            <p:cNvPr id="3" name="AutoShape 3">
              <a:extLst>
                <a:ext uri="{FF2B5EF4-FFF2-40B4-BE49-F238E27FC236}">
                  <a16:creationId xmlns:a16="http://schemas.microsoft.com/office/drawing/2014/main" id="{DA70D5E6-B4B6-BFDA-3767-0EADEE74A33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183438" y="4565650"/>
              <a:ext cx="1804987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7BC75C1-7752-9C31-60F5-4E0BE4861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565650"/>
              <a:ext cx="107950" cy="59213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B9057118-3462-3DE4-F694-1366623F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752975"/>
              <a:ext cx="111125" cy="404813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79E109A9-89AE-FC27-A036-294460DA6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35513"/>
              <a:ext cx="109537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E387DE35-52BF-C009-CA9E-81735FF4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4740275"/>
              <a:ext cx="107950" cy="417513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BD169D2-8C38-D64B-DF9A-672193553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95838"/>
              <a:ext cx="109537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BB365A7D-C306-0125-424A-F7F2554B81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8" y="4786313"/>
              <a:ext cx="109537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7C99FA38-FF90-3E80-CE82-3E93526C2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19650"/>
              <a:ext cx="109537" cy="338138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EBC1373B-1F0E-6044-4E43-F732420645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3663" y="4833938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D27D6644-C836-759C-28BD-9FBDE3CC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78388"/>
              <a:ext cx="109537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245A805F-C221-19D8-6E9C-698D729A7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288" y="4843463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CA6DBD9D-E76F-E6FF-EE28-870BF6E76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797425"/>
              <a:ext cx="106362" cy="360363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09D91CB7-C0A1-4AE1-9B9D-2FD131C9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00B687AE-412B-A6A0-7373-878FD6D8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9355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2535E795-42CE-F2FF-D91D-6077B39F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89513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B1A24788-C539-CB82-C73E-7496532F7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4911725"/>
              <a:ext cx="109537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6C0898F8-7638-F058-061C-8F09D489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5000625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D9EA9AB4-A671-EB6D-46C9-67E61B44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060950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39372683-DE02-FF23-EEE9-8C34B0D2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872038"/>
              <a:ext cx="107950" cy="52388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BF6E5021-EFA3-743D-1C68-A12D759B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79107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4">
              <a:extLst>
                <a:ext uri="{FF2B5EF4-FFF2-40B4-BE49-F238E27FC236}">
                  <a16:creationId xmlns:a16="http://schemas.microsoft.com/office/drawing/2014/main" id="{1199A59B-0763-625B-291E-0DB7ED9C0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6362" cy="20638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5">
              <a:extLst>
                <a:ext uri="{FF2B5EF4-FFF2-40B4-BE49-F238E27FC236}">
                  <a16:creationId xmlns:a16="http://schemas.microsoft.com/office/drawing/2014/main" id="{5EBADC29-6C76-CE74-93B5-5C664C34D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899025"/>
              <a:ext cx="17462" cy="258763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6">
              <a:extLst>
                <a:ext uri="{FF2B5EF4-FFF2-40B4-BE49-F238E27FC236}">
                  <a16:creationId xmlns:a16="http://schemas.microsoft.com/office/drawing/2014/main" id="{896FD3BA-FF18-4249-3351-0FC55639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988" y="4891088"/>
              <a:ext cx="7937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7">
              <a:extLst>
                <a:ext uri="{FF2B5EF4-FFF2-40B4-BE49-F238E27FC236}">
                  <a16:creationId xmlns:a16="http://schemas.microsoft.com/office/drawing/2014/main" id="{7BFDF941-7A3B-72A0-07C0-466DE4C3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4770438"/>
              <a:ext cx="76200" cy="125413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8">
              <a:extLst>
                <a:ext uri="{FF2B5EF4-FFF2-40B4-BE49-F238E27FC236}">
                  <a16:creationId xmlns:a16="http://schemas.microsoft.com/office/drawing/2014/main" id="{8F76B30F-C464-2A0D-F553-2B274DE3A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4994275"/>
              <a:ext cx="109537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9">
              <a:extLst>
                <a:ext uri="{FF2B5EF4-FFF2-40B4-BE49-F238E27FC236}">
                  <a16:creationId xmlns:a16="http://schemas.microsoft.com/office/drawing/2014/main" id="{AD3E72BA-CD51-9111-D18C-4E6448A2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58470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A443C757-304C-ADFB-9B5E-3F82B3EE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75297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2F51EE95-831B-892F-86B3-2AE93288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33950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4A30C32C-CFCC-9702-3E74-BB007210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4818063"/>
              <a:ext cx="109537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164883AD-D739-612B-E2DC-4FAD57B9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32338"/>
              <a:ext cx="109537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D2E1F898-EA2A-67F3-DDA1-2AB9594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338" y="4870450"/>
              <a:ext cx="103187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0DC6FDFD-FB29-EC2C-A684-03D408E2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462915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6286458C-FB97-6120-C937-48516A229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4767263"/>
              <a:ext cx="90487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FDBABDE7-552F-1F22-5246-3D1AD8679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3" y="4822825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8">
              <a:extLst>
                <a:ext uri="{FF2B5EF4-FFF2-40B4-BE49-F238E27FC236}">
                  <a16:creationId xmlns:a16="http://schemas.microsoft.com/office/drawing/2014/main" id="{EA83C6BB-E513-9096-A936-35F5D8690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5" y="4684713"/>
              <a:ext cx="77787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9">
              <a:extLst>
                <a:ext uri="{FF2B5EF4-FFF2-40B4-BE49-F238E27FC236}">
                  <a16:creationId xmlns:a16="http://schemas.microsoft.com/office/drawing/2014/main" id="{30AFB1A3-F889-414F-6476-A6777DFC6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463391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40">
              <a:extLst>
                <a:ext uri="{FF2B5EF4-FFF2-40B4-BE49-F238E27FC236}">
                  <a16:creationId xmlns:a16="http://schemas.microsoft.com/office/drawing/2014/main" id="{492BBD73-7301-C046-F5FF-19673879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38" y="4832350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ADB57136-8CEF-365C-C27A-C6589009E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4638675"/>
              <a:ext cx="65087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2">
              <a:extLst>
                <a:ext uri="{FF2B5EF4-FFF2-40B4-BE49-F238E27FC236}">
                  <a16:creationId xmlns:a16="http://schemas.microsoft.com/office/drawing/2014/main" id="{A5A9D782-B3BA-2054-F855-6B9DE8B2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464978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3">
              <a:extLst>
                <a:ext uri="{FF2B5EF4-FFF2-40B4-BE49-F238E27FC236}">
                  <a16:creationId xmlns:a16="http://schemas.microsoft.com/office/drawing/2014/main" id="{F7F1C268-C82E-0040-6212-998AF1522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4714875"/>
              <a:ext cx="68262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4">
              <a:extLst>
                <a:ext uri="{FF2B5EF4-FFF2-40B4-BE49-F238E27FC236}">
                  <a16:creationId xmlns:a16="http://schemas.microsoft.com/office/drawing/2014/main" id="{CE473296-EC6E-1CED-668E-A207CFD8C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4891088"/>
              <a:ext cx="65087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5">
              <a:extLst>
                <a:ext uri="{FF2B5EF4-FFF2-40B4-BE49-F238E27FC236}">
                  <a16:creationId xmlns:a16="http://schemas.microsoft.com/office/drawing/2014/main" id="{648BABE6-27F8-AB4E-9ECB-47F92D3E9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4727575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AC1090C7-FBCC-D2F3-9ACF-697E4636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921250"/>
              <a:ext cx="106362" cy="5238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7">
              <a:extLst>
                <a:ext uri="{FF2B5EF4-FFF2-40B4-BE49-F238E27FC236}">
                  <a16:creationId xmlns:a16="http://schemas.microsoft.com/office/drawing/2014/main" id="{46C23958-F0A6-69EC-FD3C-8C780866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68630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8">
              <a:extLst>
                <a:ext uri="{FF2B5EF4-FFF2-40B4-BE49-F238E27FC236}">
                  <a16:creationId xmlns:a16="http://schemas.microsoft.com/office/drawing/2014/main" id="{5906A862-E59F-61C7-8646-C9873FAB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778375"/>
              <a:ext cx="65087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9">
              <a:extLst>
                <a:ext uri="{FF2B5EF4-FFF2-40B4-BE49-F238E27FC236}">
                  <a16:creationId xmlns:a16="http://schemas.microsoft.com/office/drawing/2014/main" id="{627C405F-90B2-B7E3-D810-E9E26D373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568825"/>
              <a:ext cx="61912" cy="1063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50">
              <a:extLst>
                <a:ext uri="{FF2B5EF4-FFF2-40B4-BE49-F238E27FC236}">
                  <a16:creationId xmlns:a16="http://schemas.microsoft.com/office/drawing/2014/main" id="{889A7612-F744-9EC8-1F6C-4CFD17F7E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803775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51">
              <a:extLst>
                <a:ext uri="{FF2B5EF4-FFF2-40B4-BE49-F238E27FC236}">
                  <a16:creationId xmlns:a16="http://schemas.microsoft.com/office/drawing/2014/main" id="{1BD1FD67-E565-5B22-30B6-C1424D60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03775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2">
              <a:extLst>
                <a:ext uri="{FF2B5EF4-FFF2-40B4-BE49-F238E27FC236}">
                  <a16:creationId xmlns:a16="http://schemas.microsoft.com/office/drawing/2014/main" id="{87072ED0-6AC1-715C-21AA-1B10CF76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18050"/>
              <a:ext cx="107950" cy="20638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3">
              <a:extLst>
                <a:ext uri="{FF2B5EF4-FFF2-40B4-BE49-F238E27FC236}">
                  <a16:creationId xmlns:a16="http://schemas.microsoft.com/office/drawing/2014/main" id="{9226FC6F-5975-FC48-617D-7AB8FDF4C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929188"/>
              <a:ext cx="65087" cy="5556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4">
              <a:extLst>
                <a:ext uri="{FF2B5EF4-FFF2-40B4-BE49-F238E27FC236}">
                  <a16:creationId xmlns:a16="http://schemas.microsoft.com/office/drawing/2014/main" id="{BCAD52F7-3C41-9E2D-786B-ECFEB966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919663"/>
              <a:ext cx="106362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5">
              <a:extLst>
                <a:ext uri="{FF2B5EF4-FFF2-40B4-BE49-F238E27FC236}">
                  <a16:creationId xmlns:a16="http://schemas.microsoft.com/office/drawing/2014/main" id="{8CF2D6A7-E73A-AC60-1A7E-C2F58DC4C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473710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6">
              <a:extLst>
                <a:ext uri="{FF2B5EF4-FFF2-40B4-BE49-F238E27FC236}">
                  <a16:creationId xmlns:a16="http://schemas.microsoft.com/office/drawing/2014/main" id="{E310C435-0F08-E901-3083-29AADCBC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87900"/>
              <a:ext cx="1079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7">
              <a:extLst>
                <a:ext uri="{FF2B5EF4-FFF2-40B4-BE49-F238E27FC236}">
                  <a16:creationId xmlns:a16="http://schemas.microsoft.com/office/drawing/2014/main" id="{F2C85160-DED4-ED14-52E1-3C655D8A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81550"/>
              <a:ext cx="109537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8">
              <a:extLst>
                <a:ext uri="{FF2B5EF4-FFF2-40B4-BE49-F238E27FC236}">
                  <a16:creationId xmlns:a16="http://schemas.microsoft.com/office/drawing/2014/main" id="{69D09A3B-8AF3-B0E5-C21B-362B19EC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7363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9">
              <a:extLst>
                <a:ext uri="{FF2B5EF4-FFF2-40B4-BE49-F238E27FC236}">
                  <a16:creationId xmlns:a16="http://schemas.microsoft.com/office/drawing/2014/main" id="{2D99103B-7553-78EB-B958-C109AC80F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4879975"/>
              <a:ext cx="36512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60">
              <a:extLst>
                <a:ext uri="{FF2B5EF4-FFF2-40B4-BE49-F238E27FC236}">
                  <a16:creationId xmlns:a16="http://schemas.microsoft.com/office/drawing/2014/main" id="{B6586EA7-6F62-BDC8-1788-B15D2074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4819650"/>
              <a:ext cx="65087" cy="103188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1">
              <a:extLst>
                <a:ext uri="{FF2B5EF4-FFF2-40B4-BE49-F238E27FC236}">
                  <a16:creationId xmlns:a16="http://schemas.microsoft.com/office/drawing/2014/main" id="{CA4BA1D8-B44D-27E1-BAD8-E74A0F81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856163"/>
              <a:ext cx="26987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80740619-4B21-D485-5A10-3D387722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4849813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3">
              <a:extLst>
                <a:ext uri="{FF2B5EF4-FFF2-40B4-BE49-F238E27FC236}">
                  <a16:creationId xmlns:a16="http://schemas.microsoft.com/office/drawing/2014/main" id="{DF42D441-0FC5-29C3-AA3D-91FFFFF2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859338"/>
              <a:ext cx="3175" cy="9048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">
              <a:extLst>
                <a:ext uri="{FF2B5EF4-FFF2-40B4-BE49-F238E27FC236}">
                  <a16:creationId xmlns:a16="http://schemas.microsoft.com/office/drawing/2014/main" id="{906B2B98-A701-BE5A-68AB-A98054E50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0" y="4567238"/>
              <a:ext cx="14287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5">
              <a:extLst>
                <a:ext uri="{FF2B5EF4-FFF2-40B4-BE49-F238E27FC236}">
                  <a16:creationId xmlns:a16="http://schemas.microsoft.com/office/drawing/2014/main" id="{7D99AB88-61A1-1785-735F-0B0BB1B53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03788"/>
              <a:ext cx="7937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6">
              <a:extLst>
                <a:ext uri="{FF2B5EF4-FFF2-40B4-BE49-F238E27FC236}">
                  <a16:creationId xmlns:a16="http://schemas.microsoft.com/office/drawing/2014/main" id="{B9090E11-D71F-69B5-B655-612D6EEE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4881563"/>
              <a:ext cx="7937" cy="17463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7">
              <a:extLst>
                <a:ext uri="{FF2B5EF4-FFF2-40B4-BE49-F238E27FC236}">
                  <a16:creationId xmlns:a16="http://schemas.microsoft.com/office/drawing/2014/main" id="{2BAA8B05-9B3D-F4A7-EA05-83F91857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5" y="4738688"/>
              <a:ext cx="11112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8">
              <a:extLst>
                <a:ext uri="{FF2B5EF4-FFF2-40B4-BE49-F238E27FC236}">
                  <a16:creationId xmlns:a16="http://schemas.microsoft.com/office/drawing/2014/main" id="{7C485D64-417D-BF18-9E9A-0E69BD66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550" y="481647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9">
              <a:extLst>
                <a:ext uri="{FF2B5EF4-FFF2-40B4-BE49-F238E27FC236}">
                  <a16:creationId xmlns:a16="http://schemas.microsoft.com/office/drawing/2014/main" id="{39C4EBF0-82D7-2B90-3DAE-8DF9E9164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3" y="4610100"/>
              <a:ext cx="4762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70">
              <a:extLst>
                <a:ext uri="{FF2B5EF4-FFF2-40B4-BE49-F238E27FC236}">
                  <a16:creationId xmlns:a16="http://schemas.microsoft.com/office/drawing/2014/main" id="{3B918695-A9BB-7D07-6B82-59BD99EBB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22800"/>
              <a:ext cx="4762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1">
              <a:extLst>
                <a:ext uri="{FF2B5EF4-FFF2-40B4-BE49-F238E27FC236}">
                  <a16:creationId xmlns:a16="http://schemas.microsoft.com/office/drawing/2014/main" id="{EE618C39-CF19-762E-177A-DA1E79ADE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9545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2">
              <a:extLst>
                <a:ext uri="{FF2B5EF4-FFF2-40B4-BE49-F238E27FC236}">
                  <a16:creationId xmlns:a16="http://schemas.microsoft.com/office/drawing/2014/main" id="{B883EB23-E1CC-3EA1-3C7D-146C73E8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2988" y="475297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3">
              <a:extLst>
                <a:ext uri="{FF2B5EF4-FFF2-40B4-BE49-F238E27FC236}">
                  <a16:creationId xmlns:a16="http://schemas.microsoft.com/office/drawing/2014/main" id="{62D66DDE-5E82-DB04-E536-0A50AB64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3232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4">
              <a:extLst>
                <a:ext uri="{FF2B5EF4-FFF2-40B4-BE49-F238E27FC236}">
                  <a16:creationId xmlns:a16="http://schemas.microsoft.com/office/drawing/2014/main" id="{A8212BF6-B3E6-C90C-681B-0F3A4531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32338"/>
              <a:ext cx="1587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Oval 75">
              <a:extLst>
                <a:ext uri="{FF2B5EF4-FFF2-40B4-BE49-F238E27FC236}">
                  <a16:creationId xmlns:a16="http://schemas.microsoft.com/office/drawing/2014/main" id="{0DC30EFF-2DF4-62E8-0DF4-6DE74BE7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288" y="4906963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6">
              <a:extLst>
                <a:ext uri="{FF2B5EF4-FFF2-40B4-BE49-F238E27FC236}">
                  <a16:creationId xmlns:a16="http://schemas.microsoft.com/office/drawing/2014/main" id="{996C59DC-915E-2245-A2FE-4ED129C90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5" y="4819650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7">
              <a:extLst>
                <a:ext uri="{FF2B5EF4-FFF2-40B4-BE49-F238E27FC236}">
                  <a16:creationId xmlns:a16="http://schemas.microsoft.com/office/drawing/2014/main" id="{46495FD7-5909-6D95-F0C6-647875615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275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8">
              <a:extLst>
                <a:ext uri="{FF2B5EF4-FFF2-40B4-BE49-F238E27FC236}">
                  <a16:creationId xmlns:a16="http://schemas.microsoft.com/office/drawing/2014/main" id="{B34F8DBA-C1EF-CDA2-898D-EE47F4FE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5" y="47529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93A1C744-C159-6049-FACF-EF6FD3F0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65688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E1FDAB46-E36A-BF85-EE8A-D0668BA22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30775"/>
              <a:ext cx="25400" cy="1746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DE0281E1-5371-152C-1F8B-3E95A328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83163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53F3760C-70AB-D3ED-B43E-A5F73D6D6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4833938"/>
              <a:ext cx="106362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804A6A51-84AA-6BB0-6E89-B62C6612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9768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1CD9435-162C-C263-82B7-8CBD1F0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4951413"/>
              <a:ext cx="103187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F994F19A-F743-2E85-0083-17BDE825E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879975"/>
              <a:ext cx="68262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AF714F4A-EC34-2872-6BB8-AAAC61AA5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0" y="4881563"/>
              <a:ext cx="41275" cy="17463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56A6B0C6-DC25-4499-D913-0984D59BA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4932363"/>
              <a:ext cx="77787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04D5DF86-21C3-D612-8590-ED4B2273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043488"/>
              <a:ext cx="109537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38B7829A-6989-32F8-6634-1CB06082B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5032375"/>
              <a:ext cx="109537" cy="1746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0D2328BF-5144-E2D3-4115-1108C415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832350"/>
              <a:ext cx="58737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F5D228C2-11E6-27E7-A89B-6836C1736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560888"/>
              <a:ext cx="107950" cy="592137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0A526240-A9CC-7121-495C-9807D357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748213"/>
              <a:ext cx="111125" cy="40481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C39E6C2B-0290-BC86-2EBB-B42193524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307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A27C94B4-9252-260C-796A-5E5830258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4735513"/>
              <a:ext cx="107950" cy="417512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8A040BC1-363B-709B-E5FE-55BC042FD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91075"/>
              <a:ext cx="109538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AEFCA316-A373-FAD3-7BD5-2A875A6B7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200" y="4781550"/>
              <a:ext cx="109538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33E5A32C-86D3-99AD-C8B0-EA3E7FB3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814888"/>
              <a:ext cx="109538" cy="33813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46445229-A82A-A643-A1EE-7CD60AD4D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4829175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C19CD903-657B-DF35-0277-C34086EF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736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CB1FB550-E3CE-FB22-02EB-4194B15A37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650" y="4838700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EDDE9534-399E-1CDE-CC6D-D1149F673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792663"/>
              <a:ext cx="106363" cy="360362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2E7CF57A-72C6-F0F9-175D-BDCA8DC1F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45CDBB80-6F1F-78FB-8293-1025EC67B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307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4E97B346-35C4-2B5E-3FB6-85952CB09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84750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BB774782-3C41-B3D3-2753-0C348617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4906963"/>
              <a:ext cx="109538" cy="24606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22E1B867-589D-9233-80C6-FD5ECEC7A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95863"/>
              <a:ext cx="107950" cy="15716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26000EDC-3C88-D920-EF3C-7717984B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5056188"/>
              <a:ext cx="107950" cy="96837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50894AD8-B291-1A47-5BD3-A38BCAFA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867275"/>
              <a:ext cx="107950" cy="5238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1C8FF17D-5626-9C6F-52F8-26AD783A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786313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11CCCD57-68F7-99F4-2A6D-FAA3109B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6363" cy="20637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3B004E28-6FD9-9735-6E9C-DA2E369B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4894263"/>
              <a:ext cx="17463" cy="258762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FA597288-2254-54DC-1363-BA581618E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4886325"/>
              <a:ext cx="7938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3D11E3CE-34B3-BDA1-DDA0-06986838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4765675"/>
              <a:ext cx="76200" cy="12541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E3383BCC-DF6E-A677-1C6B-2D68BAD6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4989513"/>
              <a:ext cx="109538" cy="49212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8">
              <a:extLst>
                <a:ext uri="{FF2B5EF4-FFF2-40B4-BE49-F238E27FC236}">
                  <a16:creationId xmlns:a16="http://schemas.microsoft.com/office/drawing/2014/main" id="{711C782D-D2B8-4E06-396E-E84B164B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4579938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9">
              <a:extLst>
                <a:ext uri="{FF2B5EF4-FFF2-40B4-BE49-F238E27FC236}">
                  <a16:creationId xmlns:a16="http://schemas.microsoft.com/office/drawing/2014/main" id="{6F6D4E1E-0E48-962D-FF32-0618B4EF9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48213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20">
              <a:extLst>
                <a:ext uri="{FF2B5EF4-FFF2-40B4-BE49-F238E27FC236}">
                  <a16:creationId xmlns:a16="http://schemas.microsoft.com/office/drawing/2014/main" id="{106780A4-B901-EEDF-8D19-89FED888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291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8" name="Freeform 121">
              <a:extLst>
                <a:ext uri="{FF2B5EF4-FFF2-40B4-BE49-F238E27FC236}">
                  <a16:creationId xmlns:a16="http://schemas.microsoft.com/office/drawing/2014/main" id="{F5D3D843-E5C2-EB85-B764-0029845C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4813300"/>
              <a:ext cx="109538" cy="5873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9" name="Freeform 122">
              <a:extLst>
                <a:ext uri="{FF2B5EF4-FFF2-40B4-BE49-F238E27FC236}">
                  <a16:creationId xmlns:a16="http://schemas.microsoft.com/office/drawing/2014/main" id="{87987857-56AD-83F4-F950-9C710934E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27575"/>
              <a:ext cx="109538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0" name="Freeform 123">
              <a:extLst>
                <a:ext uri="{FF2B5EF4-FFF2-40B4-BE49-F238E27FC236}">
                  <a16:creationId xmlns:a16="http://schemas.microsoft.com/office/drawing/2014/main" id="{EAB040B3-E8F0-FBEB-1688-660C2BF2E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865688"/>
              <a:ext cx="103188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1" name="Freeform 124">
              <a:extLst>
                <a:ext uri="{FF2B5EF4-FFF2-40B4-BE49-F238E27FC236}">
                  <a16:creationId xmlns:a16="http://schemas.microsoft.com/office/drawing/2014/main" id="{CAA8598F-98D2-E8C0-99A6-7394F5188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4624388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2" name="Freeform 125">
              <a:extLst>
                <a:ext uri="{FF2B5EF4-FFF2-40B4-BE49-F238E27FC236}">
                  <a16:creationId xmlns:a16="http://schemas.microsoft.com/office/drawing/2014/main" id="{7A2BA9AA-EEC2-028E-96E1-3E2B7E641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4762500"/>
              <a:ext cx="90488" cy="122237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3" name="Freeform 126">
              <a:extLst>
                <a:ext uri="{FF2B5EF4-FFF2-40B4-BE49-F238E27FC236}">
                  <a16:creationId xmlns:a16="http://schemas.microsoft.com/office/drawing/2014/main" id="{AE2CA06E-E10F-70D2-73E3-D15DC9E3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4818063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4" name="Freeform 127">
              <a:extLst>
                <a:ext uri="{FF2B5EF4-FFF2-40B4-BE49-F238E27FC236}">
                  <a16:creationId xmlns:a16="http://schemas.microsoft.com/office/drawing/2014/main" id="{828D57C5-2B3A-8C1B-C7E1-B77F6BC8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79950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5" name="Freeform 128">
              <a:extLst>
                <a:ext uri="{FF2B5EF4-FFF2-40B4-BE49-F238E27FC236}">
                  <a16:creationId xmlns:a16="http://schemas.microsoft.com/office/drawing/2014/main" id="{8F900CF2-9C5B-D712-4737-14869625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4629150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6" name="Freeform 129">
              <a:extLst>
                <a:ext uri="{FF2B5EF4-FFF2-40B4-BE49-F238E27FC236}">
                  <a16:creationId xmlns:a16="http://schemas.microsoft.com/office/drawing/2014/main" id="{D2A0F310-601D-76F5-2251-7A54CB3A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827588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7" name="Freeform 130">
              <a:extLst>
                <a:ext uri="{FF2B5EF4-FFF2-40B4-BE49-F238E27FC236}">
                  <a16:creationId xmlns:a16="http://schemas.microsoft.com/office/drawing/2014/main" id="{0DF80829-BB56-5AE3-9655-2B6E511C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33913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8" name="Freeform 131">
              <a:extLst>
                <a:ext uri="{FF2B5EF4-FFF2-40B4-BE49-F238E27FC236}">
                  <a16:creationId xmlns:a16="http://schemas.microsoft.com/office/drawing/2014/main" id="{384BA243-81E2-42A3-4952-E17027865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4645025"/>
              <a:ext cx="63500" cy="103187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9" name="Freeform 132">
              <a:extLst>
                <a:ext uri="{FF2B5EF4-FFF2-40B4-BE49-F238E27FC236}">
                  <a16:creationId xmlns:a16="http://schemas.microsoft.com/office/drawing/2014/main" id="{821A13B4-2FED-7AA5-39C5-7E8A2B910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710113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0" name="Freeform 133">
              <a:extLst>
                <a:ext uri="{FF2B5EF4-FFF2-40B4-BE49-F238E27FC236}">
                  <a16:creationId xmlns:a16="http://schemas.microsoft.com/office/drawing/2014/main" id="{A82A1F75-D2B4-06A7-50F7-BF47B4244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48863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9" name="Freeform 134">
              <a:extLst>
                <a:ext uri="{FF2B5EF4-FFF2-40B4-BE49-F238E27FC236}">
                  <a16:creationId xmlns:a16="http://schemas.microsoft.com/office/drawing/2014/main" id="{FE04CEBB-E75D-AA40-73E0-0175F671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22813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0" name="Freeform 135">
              <a:extLst>
                <a:ext uri="{FF2B5EF4-FFF2-40B4-BE49-F238E27FC236}">
                  <a16:creationId xmlns:a16="http://schemas.microsoft.com/office/drawing/2014/main" id="{5A3B1B09-A98F-7E27-903F-FA68175D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4916488"/>
              <a:ext cx="106363" cy="52387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1" name="Freeform 136">
              <a:extLst>
                <a:ext uri="{FF2B5EF4-FFF2-40B4-BE49-F238E27FC236}">
                  <a16:creationId xmlns:a16="http://schemas.microsoft.com/office/drawing/2014/main" id="{CE954AD2-0DAD-F600-D694-63EB2999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681538"/>
              <a:ext cx="107950" cy="52387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2" name="Freeform 137">
              <a:extLst>
                <a:ext uri="{FF2B5EF4-FFF2-40B4-BE49-F238E27FC236}">
                  <a16:creationId xmlns:a16="http://schemas.microsoft.com/office/drawing/2014/main" id="{6E645562-9018-E366-2C0F-378EE7B25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773613"/>
              <a:ext cx="65088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3" name="Freeform 138">
              <a:extLst>
                <a:ext uri="{FF2B5EF4-FFF2-40B4-BE49-F238E27FC236}">
                  <a16:creationId xmlns:a16="http://schemas.microsoft.com/office/drawing/2014/main" id="{76BEA234-85C7-B732-E7E0-CF61422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4564063"/>
              <a:ext cx="61913" cy="10636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4" name="Freeform 139">
              <a:extLst>
                <a:ext uri="{FF2B5EF4-FFF2-40B4-BE49-F238E27FC236}">
                  <a16:creationId xmlns:a16="http://schemas.microsoft.com/office/drawing/2014/main" id="{667A7D25-1C2E-D478-61DD-7F5D955B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4799013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5" name="Freeform 140">
              <a:extLst>
                <a:ext uri="{FF2B5EF4-FFF2-40B4-BE49-F238E27FC236}">
                  <a16:creationId xmlns:a16="http://schemas.microsoft.com/office/drawing/2014/main" id="{A57D5C7D-2379-8600-6C64-590F8265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99013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6" name="Freeform 141">
              <a:extLst>
                <a:ext uri="{FF2B5EF4-FFF2-40B4-BE49-F238E27FC236}">
                  <a16:creationId xmlns:a16="http://schemas.microsoft.com/office/drawing/2014/main" id="{32C9E88A-1B3E-65AE-EF8A-5A71105A5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13288"/>
              <a:ext cx="107950" cy="20637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" name="Freeform 142">
              <a:extLst>
                <a:ext uri="{FF2B5EF4-FFF2-40B4-BE49-F238E27FC236}">
                  <a16:creationId xmlns:a16="http://schemas.microsoft.com/office/drawing/2014/main" id="{7F321DB6-658D-C3D4-2DB1-36FE26BEE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4924425"/>
              <a:ext cx="65088" cy="55562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" name="Freeform 143">
              <a:extLst>
                <a:ext uri="{FF2B5EF4-FFF2-40B4-BE49-F238E27FC236}">
                  <a16:creationId xmlns:a16="http://schemas.microsoft.com/office/drawing/2014/main" id="{0B1DA5CA-205B-1C44-6774-5C49DBA16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4914900"/>
              <a:ext cx="106363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" name="Freeform 144">
              <a:extLst>
                <a:ext uri="{FF2B5EF4-FFF2-40B4-BE49-F238E27FC236}">
                  <a16:creationId xmlns:a16="http://schemas.microsoft.com/office/drawing/2014/main" id="{C189042A-BDBA-63F2-F846-E47A68E3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4732338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0" name="Freeform 145">
              <a:extLst>
                <a:ext uri="{FF2B5EF4-FFF2-40B4-BE49-F238E27FC236}">
                  <a16:creationId xmlns:a16="http://schemas.microsoft.com/office/drawing/2014/main" id="{BA2183A7-ED25-5538-3B2F-E1D87CC2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83138"/>
              <a:ext cx="107950" cy="17462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1" name="Freeform 146">
              <a:extLst>
                <a:ext uri="{FF2B5EF4-FFF2-40B4-BE49-F238E27FC236}">
                  <a16:creationId xmlns:a16="http://schemas.microsoft.com/office/drawing/2014/main" id="{80FCD656-C895-0BAF-8AD6-A57A64D8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76788"/>
              <a:ext cx="109538" cy="17462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2" name="Freeform 147">
              <a:extLst>
                <a:ext uri="{FF2B5EF4-FFF2-40B4-BE49-F238E27FC236}">
                  <a16:creationId xmlns:a16="http://schemas.microsoft.com/office/drawing/2014/main" id="{AA9010B0-B341-C0D7-5D71-6920D75C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68875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3" name="Freeform 148">
              <a:extLst>
                <a:ext uri="{FF2B5EF4-FFF2-40B4-BE49-F238E27FC236}">
                  <a16:creationId xmlns:a16="http://schemas.microsoft.com/office/drawing/2014/main" id="{9170F31B-6C7A-5B99-F5F5-80D333129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725" y="4875213"/>
              <a:ext cx="36513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4" name="Freeform 149">
              <a:extLst>
                <a:ext uri="{FF2B5EF4-FFF2-40B4-BE49-F238E27FC236}">
                  <a16:creationId xmlns:a16="http://schemas.microsoft.com/office/drawing/2014/main" id="{FDC3C91B-C5B1-3321-B63F-4D4A9A78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4814888"/>
              <a:ext cx="65088" cy="103187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5" name="Freeform 150">
              <a:extLst>
                <a:ext uri="{FF2B5EF4-FFF2-40B4-BE49-F238E27FC236}">
                  <a16:creationId xmlns:a16="http://schemas.microsoft.com/office/drawing/2014/main" id="{D4E9C57A-B939-901E-E0F1-D411D6079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51400"/>
              <a:ext cx="26988" cy="42862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6" name="Freeform 151">
              <a:extLst>
                <a:ext uri="{FF2B5EF4-FFF2-40B4-BE49-F238E27FC236}">
                  <a16:creationId xmlns:a16="http://schemas.microsoft.com/office/drawing/2014/main" id="{08C5D3C2-1684-07B6-E121-2784534E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845050"/>
              <a:ext cx="31750" cy="33337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7" name="Freeform 152">
              <a:extLst>
                <a:ext uri="{FF2B5EF4-FFF2-40B4-BE49-F238E27FC236}">
                  <a16:creationId xmlns:a16="http://schemas.microsoft.com/office/drawing/2014/main" id="{4CB7BF5F-BD64-B1B1-DCB4-A028376C5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854575"/>
              <a:ext cx="3175" cy="9048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8" name="Freeform 153">
              <a:extLst>
                <a:ext uri="{FF2B5EF4-FFF2-40B4-BE49-F238E27FC236}">
                  <a16:creationId xmlns:a16="http://schemas.microsoft.com/office/drawing/2014/main" id="{EFD99304-AACC-13BB-EDE6-A6444AA15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4562475"/>
              <a:ext cx="14288" cy="3968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9" name="Freeform 154">
              <a:extLst>
                <a:ext uri="{FF2B5EF4-FFF2-40B4-BE49-F238E27FC236}">
                  <a16:creationId xmlns:a16="http://schemas.microsoft.com/office/drawing/2014/main" id="{4E0C4782-81D9-C0DE-2223-A0A9DB41C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899025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0" name="Freeform 155">
              <a:extLst>
                <a:ext uri="{FF2B5EF4-FFF2-40B4-BE49-F238E27FC236}">
                  <a16:creationId xmlns:a16="http://schemas.microsoft.com/office/drawing/2014/main" id="{2F06000C-A3E7-D3AA-CAE6-2E523B9D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4876800"/>
              <a:ext cx="7938" cy="174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1" name="Freeform 156">
              <a:extLst>
                <a:ext uri="{FF2B5EF4-FFF2-40B4-BE49-F238E27FC236}">
                  <a16:creationId xmlns:a16="http://schemas.microsoft.com/office/drawing/2014/main" id="{7273A718-1AC8-943E-BFF5-F3E66343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4733925"/>
              <a:ext cx="11113" cy="793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2" name="Freeform 157">
              <a:extLst>
                <a:ext uri="{FF2B5EF4-FFF2-40B4-BE49-F238E27FC236}">
                  <a16:creationId xmlns:a16="http://schemas.microsoft.com/office/drawing/2014/main" id="{1F3BB649-2B09-C382-EFD3-897C5E64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811713"/>
              <a:ext cx="6350" cy="1428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3" name="Freeform 158">
              <a:extLst>
                <a:ext uri="{FF2B5EF4-FFF2-40B4-BE49-F238E27FC236}">
                  <a16:creationId xmlns:a16="http://schemas.microsoft.com/office/drawing/2014/main" id="{1F6FBD37-CB0F-01C8-6422-A697D496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225" y="4605338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4" name="Freeform 159">
              <a:extLst>
                <a:ext uri="{FF2B5EF4-FFF2-40B4-BE49-F238E27FC236}">
                  <a16:creationId xmlns:a16="http://schemas.microsoft.com/office/drawing/2014/main" id="{FEF80EF1-D04B-E318-6975-1DC2042CD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18038"/>
              <a:ext cx="4763" cy="7937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5" name="Freeform 160">
              <a:extLst>
                <a:ext uri="{FF2B5EF4-FFF2-40B4-BE49-F238E27FC236}">
                  <a16:creationId xmlns:a16="http://schemas.microsoft.com/office/drawing/2014/main" id="{0FBD268E-7492-C0D2-20C0-769860CFB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949825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" name="Freeform 161">
              <a:extLst>
                <a:ext uri="{FF2B5EF4-FFF2-40B4-BE49-F238E27FC236}">
                  <a16:creationId xmlns:a16="http://schemas.microsoft.com/office/drawing/2014/main" id="{B3501A10-C245-DE86-9E3A-920CBC613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748213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" name="Freeform 162">
              <a:extLst>
                <a:ext uri="{FF2B5EF4-FFF2-40B4-BE49-F238E27FC236}">
                  <a16:creationId xmlns:a16="http://schemas.microsoft.com/office/drawing/2014/main" id="{BD4C73BF-A831-FC39-66AD-3D2FC881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27563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" name="Freeform 163">
              <a:extLst>
                <a:ext uri="{FF2B5EF4-FFF2-40B4-BE49-F238E27FC236}">
                  <a16:creationId xmlns:a16="http://schemas.microsoft.com/office/drawing/2014/main" id="{16F7AA64-8FDD-C0CC-9A56-92F6AE0F0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7575"/>
              <a:ext cx="1588" cy="158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" name="Oval 164">
              <a:extLst>
                <a:ext uri="{FF2B5EF4-FFF2-40B4-BE49-F238E27FC236}">
                  <a16:creationId xmlns:a16="http://schemas.microsoft.com/office/drawing/2014/main" id="{04F4DF24-5FE9-CCE2-D890-01CEE9491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4902200"/>
              <a:ext cx="1588" cy="1587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" name="Freeform 165">
              <a:extLst>
                <a:ext uri="{FF2B5EF4-FFF2-40B4-BE49-F238E27FC236}">
                  <a16:creationId xmlns:a16="http://schemas.microsoft.com/office/drawing/2014/main" id="{6B7D0D13-2917-504E-E52B-4BD24EC0E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4814888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" name="Freeform 166">
              <a:extLst>
                <a:ext uri="{FF2B5EF4-FFF2-40B4-BE49-F238E27FC236}">
                  <a16:creationId xmlns:a16="http://schemas.microsoft.com/office/drawing/2014/main" id="{03AFEE14-C5C8-FC75-3B08-9703520BD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28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" name="Freeform 167">
              <a:extLst>
                <a:ext uri="{FF2B5EF4-FFF2-40B4-BE49-F238E27FC236}">
                  <a16:creationId xmlns:a16="http://schemas.microsoft.com/office/drawing/2014/main" id="{2DE61831-0DB9-3F1D-7369-322B888D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748213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" name="Freeform 168">
              <a:extLst>
                <a:ext uri="{FF2B5EF4-FFF2-40B4-BE49-F238E27FC236}">
                  <a16:creationId xmlns:a16="http://schemas.microsoft.com/office/drawing/2014/main" id="{F076DC13-AEF6-374E-9EA7-0D051443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60925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" name="Freeform 169">
              <a:extLst>
                <a:ext uri="{FF2B5EF4-FFF2-40B4-BE49-F238E27FC236}">
                  <a16:creationId xmlns:a16="http://schemas.microsoft.com/office/drawing/2014/main" id="{A80BF4D8-71F3-B716-DF88-3867B4441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926013"/>
              <a:ext cx="25400" cy="17462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" name="Freeform 170">
              <a:extLst>
                <a:ext uri="{FF2B5EF4-FFF2-40B4-BE49-F238E27FC236}">
                  <a16:creationId xmlns:a16="http://schemas.microsoft.com/office/drawing/2014/main" id="{29EEA563-A1C8-BE0F-B01E-A1B157D17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78400"/>
              <a:ext cx="107950" cy="174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6" name="Freeform 171">
              <a:extLst>
                <a:ext uri="{FF2B5EF4-FFF2-40B4-BE49-F238E27FC236}">
                  <a16:creationId xmlns:a16="http://schemas.microsoft.com/office/drawing/2014/main" id="{D2FD5646-5F11-1C1B-B9DF-8393CA3B2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4829175"/>
              <a:ext cx="106363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7" name="Freeform 172">
              <a:extLst>
                <a:ext uri="{FF2B5EF4-FFF2-40B4-BE49-F238E27FC236}">
                  <a16:creationId xmlns:a16="http://schemas.microsoft.com/office/drawing/2014/main" id="{E1313785-518E-93EE-827E-ECFFBD6C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972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8" name="Freeform 173">
              <a:extLst>
                <a:ext uri="{FF2B5EF4-FFF2-40B4-BE49-F238E27FC236}">
                  <a16:creationId xmlns:a16="http://schemas.microsoft.com/office/drawing/2014/main" id="{D06D5809-1CB4-D927-7E84-4E75BD04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49466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9" name="Freeform 174">
              <a:extLst>
                <a:ext uri="{FF2B5EF4-FFF2-40B4-BE49-F238E27FC236}">
                  <a16:creationId xmlns:a16="http://schemas.microsoft.com/office/drawing/2014/main" id="{6D2BF627-CFF7-F404-4787-78DC2161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4875213"/>
              <a:ext cx="68263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0" name="Freeform 175">
              <a:extLst>
                <a:ext uri="{FF2B5EF4-FFF2-40B4-BE49-F238E27FC236}">
                  <a16:creationId xmlns:a16="http://schemas.microsoft.com/office/drawing/2014/main" id="{2EE19084-A0B0-1443-E27C-02A7D638C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876800"/>
              <a:ext cx="41275" cy="174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1" name="Freeform 176">
              <a:extLst>
                <a:ext uri="{FF2B5EF4-FFF2-40B4-BE49-F238E27FC236}">
                  <a16:creationId xmlns:a16="http://schemas.microsoft.com/office/drawing/2014/main" id="{B9B49423-941F-702E-427E-B5B0FC14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927600"/>
              <a:ext cx="77788" cy="17462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177">
              <a:extLst>
                <a:ext uri="{FF2B5EF4-FFF2-40B4-BE49-F238E27FC236}">
                  <a16:creationId xmlns:a16="http://schemas.microsoft.com/office/drawing/2014/main" id="{0728796D-0929-C7E6-2BA7-8DB5400E4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5038725"/>
              <a:ext cx="109538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178">
              <a:extLst>
                <a:ext uri="{FF2B5EF4-FFF2-40B4-BE49-F238E27FC236}">
                  <a16:creationId xmlns:a16="http://schemas.microsoft.com/office/drawing/2014/main" id="{A354DDF9-655C-113C-1826-C2395E26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5027613"/>
              <a:ext cx="109538" cy="17462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179">
              <a:extLst>
                <a:ext uri="{FF2B5EF4-FFF2-40B4-BE49-F238E27FC236}">
                  <a16:creationId xmlns:a16="http://schemas.microsoft.com/office/drawing/2014/main" id="{4B818CB6-3948-D6F3-4894-B793270F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827588"/>
              <a:ext cx="58738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183">
              <a:extLst>
                <a:ext uri="{FF2B5EF4-FFF2-40B4-BE49-F238E27FC236}">
                  <a16:creationId xmlns:a16="http://schemas.microsoft.com/office/drawing/2014/main" id="{FFE44A03-D934-2B14-943F-6367C4E6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648200"/>
              <a:ext cx="95250" cy="52228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184">
              <a:extLst>
                <a:ext uri="{FF2B5EF4-FFF2-40B4-BE49-F238E27FC236}">
                  <a16:creationId xmlns:a16="http://schemas.microsoft.com/office/drawing/2014/main" id="{2CED8777-8C0A-830D-2EFA-B29AC3E7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813300"/>
              <a:ext cx="98425" cy="357188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185">
              <a:extLst>
                <a:ext uri="{FF2B5EF4-FFF2-40B4-BE49-F238E27FC236}">
                  <a16:creationId xmlns:a16="http://schemas.microsoft.com/office/drawing/2014/main" id="{7445E7C7-97D5-D1A6-CB9A-7BBCE300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799013"/>
              <a:ext cx="96837" cy="3714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186">
              <a:extLst>
                <a:ext uri="{FF2B5EF4-FFF2-40B4-BE49-F238E27FC236}">
                  <a16:creationId xmlns:a16="http://schemas.microsoft.com/office/drawing/2014/main" id="{C20A42B4-762E-1004-DDC1-1C76DB0F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802188"/>
              <a:ext cx="95250" cy="3683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187">
              <a:extLst>
                <a:ext uri="{FF2B5EF4-FFF2-40B4-BE49-F238E27FC236}">
                  <a16:creationId xmlns:a16="http://schemas.microsoft.com/office/drawing/2014/main" id="{7666C8A0-36EC-9DBA-F50A-DEF32A6C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51400"/>
              <a:ext cx="95250" cy="31908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188">
              <a:extLst>
                <a:ext uri="{FF2B5EF4-FFF2-40B4-BE49-F238E27FC236}">
                  <a16:creationId xmlns:a16="http://schemas.microsoft.com/office/drawing/2014/main" id="{E388B256-B0EE-FF0A-D642-C139A66E2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413" y="4841875"/>
              <a:ext cx="95250" cy="32861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189">
              <a:extLst>
                <a:ext uri="{FF2B5EF4-FFF2-40B4-BE49-F238E27FC236}">
                  <a16:creationId xmlns:a16="http://schemas.microsoft.com/office/drawing/2014/main" id="{AD055139-DE04-F093-761A-EAB322AB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72038"/>
              <a:ext cx="95250" cy="2984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190">
              <a:extLst>
                <a:ext uri="{FF2B5EF4-FFF2-40B4-BE49-F238E27FC236}">
                  <a16:creationId xmlns:a16="http://schemas.microsoft.com/office/drawing/2014/main" id="{D6FA68EC-40C0-502D-FF08-F3A1878012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438" y="4884738"/>
              <a:ext cx="92075" cy="2857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191">
              <a:extLst>
                <a:ext uri="{FF2B5EF4-FFF2-40B4-BE49-F238E27FC236}">
                  <a16:creationId xmlns:a16="http://schemas.microsoft.com/office/drawing/2014/main" id="{8CE02DFB-9B55-8920-F36F-75AC3FF0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24425"/>
              <a:ext cx="96837" cy="246063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192">
              <a:extLst>
                <a:ext uri="{FF2B5EF4-FFF2-40B4-BE49-F238E27FC236}">
                  <a16:creationId xmlns:a16="http://schemas.microsoft.com/office/drawing/2014/main" id="{E22460A2-0A11-4E2B-4292-45DDB46797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4892675"/>
              <a:ext cx="95250" cy="2778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193">
              <a:extLst>
                <a:ext uri="{FF2B5EF4-FFF2-40B4-BE49-F238E27FC236}">
                  <a16:creationId xmlns:a16="http://schemas.microsoft.com/office/drawing/2014/main" id="{E11AA340-49C6-8F85-35D6-3982CB9FC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4852988"/>
              <a:ext cx="93662" cy="31750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194">
              <a:extLst>
                <a:ext uri="{FF2B5EF4-FFF2-40B4-BE49-F238E27FC236}">
                  <a16:creationId xmlns:a16="http://schemas.microsoft.com/office/drawing/2014/main" id="{DDAFA54D-6438-C397-CBC7-53DEFCBA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5250" cy="20637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Freeform 195">
              <a:extLst>
                <a:ext uri="{FF2B5EF4-FFF2-40B4-BE49-F238E27FC236}">
                  <a16:creationId xmlns:a16="http://schemas.microsoft.com/office/drawing/2014/main" id="{74DB30E6-E05F-8217-4F77-18D2DAE5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75225"/>
              <a:ext cx="92075" cy="195263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196">
              <a:extLst>
                <a:ext uri="{FF2B5EF4-FFF2-40B4-BE49-F238E27FC236}">
                  <a16:creationId xmlns:a16="http://schemas.microsoft.com/office/drawing/2014/main" id="{6A39A275-BE55-CD97-B3B1-A1BE55AC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21263"/>
              <a:ext cx="95250" cy="14922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197">
              <a:extLst>
                <a:ext uri="{FF2B5EF4-FFF2-40B4-BE49-F238E27FC236}">
                  <a16:creationId xmlns:a16="http://schemas.microsoft.com/office/drawing/2014/main" id="{C0872BFB-CE93-3543-5E85-BA1062A8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4953000"/>
              <a:ext cx="96837" cy="2174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198">
              <a:extLst>
                <a:ext uri="{FF2B5EF4-FFF2-40B4-BE49-F238E27FC236}">
                  <a16:creationId xmlns:a16="http://schemas.microsoft.com/office/drawing/2014/main" id="{8B5A4771-6C47-634C-FF13-D548BD0C6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32375"/>
              <a:ext cx="95250" cy="13811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199">
              <a:extLst>
                <a:ext uri="{FF2B5EF4-FFF2-40B4-BE49-F238E27FC236}">
                  <a16:creationId xmlns:a16="http://schemas.microsoft.com/office/drawing/2014/main" id="{4D5A00EF-0EA9-73E7-90DF-789FD9F48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84763"/>
              <a:ext cx="95250" cy="857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200">
              <a:extLst>
                <a:ext uri="{FF2B5EF4-FFF2-40B4-BE49-F238E27FC236}">
                  <a16:creationId xmlns:a16="http://schemas.microsoft.com/office/drawing/2014/main" id="{33FE659B-5F25-6EF7-1C95-713DC7F1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18075"/>
              <a:ext cx="95250" cy="4762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201">
              <a:extLst>
                <a:ext uri="{FF2B5EF4-FFF2-40B4-BE49-F238E27FC236}">
                  <a16:creationId xmlns:a16="http://schemas.microsoft.com/office/drawing/2014/main" id="{3EB91DC0-54F0-CF98-D28C-DA94F95D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5" y="4846638"/>
              <a:ext cx="93662" cy="1746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202">
              <a:extLst>
                <a:ext uri="{FF2B5EF4-FFF2-40B4-BE49-F238E27FC236}">
                  <a16:creationId xmlns:a16="http://schemas.microsoft.com/office/drawing/2014/main" id="{471E4A65-7EE3-0BCB-D379-A3622D52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3662" cy="1746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203">
              <a:extLst>
                <a:ext uri="{FF2B5EF4-FFF2-40B4-BE49-F238E27FC236}">
                  <a16:creationId xmlns:a16="http://schemas.microsoft.com/office/drawing/2014/main" id="{A3AD2884-C1E1-E1F8-D284-30B7B0A9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941888"/>
              <a:ext cx="15875" cy="2286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204">
              <a:extLst>
                <a:ext uri="{FF2B5EF4-FFF2-40B4-BE49-F238E27FC236}">
                  <a16:creationId xmlns:a16="http://schemas.microsoft.com/office/drawing/2014/main" id="{7E4087CC-094F-D436-E753-6B19951A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4933950"/>
              <a:ext cx="7937" cy="23653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205">
              <a:extLst>
                <a:ext uri="{FF2B5EF4-FFF2-40B4-BE49-F238E27FC236}">
                  <a16:creationId xmlns:a16="http://schemas.microsoft.com/office/drawing/2014/main" id="{855F9FBB-E8CE-B40B-F838-CE276EB4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4829175"/>
              <a:ext cx="68262" cy="111125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206">
              <a:extLst>
                <a:ext uri="{FF2B5EF4-FFF2-40B4-BE49-F238E27FC236}">
                  <a16:creationId xmlns:a16="http://schemas.microsoft.com/office/drawing/2014/main" id="{B03D2317-FA5C-6BD9-2807-A926E1D4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26025"/>
              <a:ext cx="95250" cy="4286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1" name="Freeform 207">
              <a:extLst>
                <a:ext uri="{FF2B5EF4-FFF2-40B4-BE49-F238E27FC236}">
                  <a16:creationId xmlns:a16="http://schemas.microsoft.com/office/drawing/2014/main" id="{5AA4BE7E-C83E-C949-D24C-629790281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4664075"/>
              <a:ext cx="68262" cy="1111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2" name="Freeform 208">
              <a:extLst>
                <a:ext uri="{FF2B5EF4-FFF2-40B4-BE49-F238E27FC236}">
                  <a16:creationId xmlns:a16="http://schemas.microsoft.com/office/drawing/2014/main" id="{B1434FB8-7BC5-53C3-B78F-33DAC495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13300"/>
              <a:ext cx="95250" cy="4445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3" name="Freeform 209">
              <a:extLst>
                <a:ext uri="{FF2B5EF4-FFF2-40B4-BE49-F238E27FC236}">
                  <a16:creationId xmlns:a16="http://schemas.microsoft.com/office/drawing/2014/main" id="{A08373DD-9698-4A58-F986-54F0AB16C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973638"/>
              <a:ext cx="95250" cy="4445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4" name="Freeform 210">
              <a:extLst>
                <a:ext uri="{FF2B5EF4-FFF2-40B4-BE49-F238E27FC236}">
                  <a16:creationId xmlns:a16="http://schemas.microsoft.com/office/drawing/2014/main" id="{2D078BF4-4665-E905-E003-371D9CFE3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4870450"/>
              <a:ext cx="96837" cy="5080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5" name="Freeform 211">
              <a:extLst>
                <a:ext uri="{FF2B5EF4-FFF2-40B4-BE49-F238E27FC236}">
                  <a16:creationId xmlns:a16="http://schemas.microsoft.com/office/drawing/2014/main" id="{08B3E897-D54B-5BC6-4490-CA561579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795838"/>
              <a:ext cx="95250" cy="4445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6" name="Freeform 212">
              <a:extLst>
                <a:ext uri="{FF2B5EF4-FFF2-40B4-BE49-F238E27FC236}">
                  <a16:creationId xmlns:a16="http://schemas.microsoft.com/office/drawing/2014/main" id="{E1926A05-66CE-E561-5CA3-43F0D0FF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16488"/>
              <a:ext cx="92075" cy="5715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7" name="Freeform 213">
              <a:extLst>
                <a:ext uri="{FF2B5EF4-FFF2-40B4-BE49-F238E27FC236}">
                  <a16:creationId xmlns:a16="http://schemas.microsoft.com/office/drawing/2014/main" id="{F01C0E8D-438B-17D5-989B-A0610B72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4703763"/>
              <a:ext cx="79375" cy="109538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8" name="Freeform 214">
              <a:extLst>
                <a:ext uri="{FF2B5EF4-FFF2-40B4-BE49-F238E27FC236}">
                  <a16:creationId xmlns:a16="http://schemas.microsoft.com/office/drawing/2014/main" id="{E2D80C68-7C9A-30E5-63D5-F85C3584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88" y="4826000"/>
              <a:ext cx="79375" cy="10795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9" name="Freeform 215">
              <a:extLst>
                <a:ext uri="{FF2B5EF4-FFF2-40B4-BE49-F238E27FC236}">
                  <a16:creationId xmlns:a16="http://schemas.microsoft.com/office/drawing/2014/main" id="{18AE2D32-2640-CC99-4636-61AD5DF0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4875213"/>
              <a:ext cx="66675" cy="1063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0" name="Freeform 216">
              <a:extLst>
                <a:ext uri="{FF2B5EF4-FFF2-40B4-BE49-F238E27FC236}">
                  <a16:creationId xmlns:a16="http://schemas.microsoft.com/office/drawing/2014/main" id="{46B1A43B-B76D-1FB9-681F-476C644C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4752975"/>
              <a:ext cx="69850" cy="984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1" name="Freeform 217">
              <a:extLst>
                <a:ext uri="{FF2B5EF4-FFF2-40B4-BE49-F238E27FC236}">
                  <a16:creationId xmlns:a16="http://schemas.microsoft.com/office/drawing/2014/main" id="{0B7920E3-920F-6163-E147-80AE3174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4708525"/>
              <a:ext cx="57150" cy="920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2" name="Freeform 218">
              <a:extLst>
                <a:ext uri="{FF2B5EF4-FFF2-40B4-BE49-F238E27FC236}">
                  <a16:creationId xmlns:a16="http://schemas.microsoft.com/office/drawing/2014/main" id="{2552A1BC-8CF6-B73F-15EF-54763C83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883150"/>
              <a:ext cx="58737" cy="904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3" name="Freeform 219">
              <a:extLst>
                <a:ext uri="{FF2B5EF4-FFF2-40B4-BE49-F238E27FC236}">
                  <a16:creationId xmlns:a16="http://schemas.microsoft.com/office/drawing/2014/main" id="{15E1AD2F-F3D8-346A-897E-E75EC7CD8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4713288"/>
              <a:ext cx="58737" cy="920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4" name="Freeform 220">
              <a:extLst>
                <a:ext uri="{FF2B5EF4-FFF2-40B4-BE49-F238E27FC236}">
                  <a16:creationId xmlns:a16="http://schemas.microsoft.com/office/drawing/2014/main" id="{2E6CF926-CC54-66D6-9D9A-EE9EFD9F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722813"/>
              <a:ext cx="57150" cy="904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5" name="Freeform 221">
              <a:extLst>
                <a:ext uri="{FF2B5EF4-FFF2-40B4-BE49-F238E27FC236}">
                  <a16:creationId xmlns:a16="http://schemas.microsoft.com/office/drawing/2014/main" id="{11C25197-4380-DC5C-CA14-BB9B60B4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4779963"/>
              <a:ext cx="60325" cy="920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6" name="Freeform 222">
              <a:extLst>
                <a:ext uri="{FF2B5EF4-FFF2-40B4-BE49-F238E27FC236}">
                  <a16:creationId xmlns:a16="http://schemas.microsoft.com/office/drawing/2014/main" id="{42FDEBB1-836B-C639-AD63-97E3DE0CF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4935538"/>
              <a:ext cx="58737" cy="920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7" name="Freeform 223">
              <a:extLst>
                <a:ext uri="{FF2B5EF4-FFF2-40B4-BE49-F238E27FC236}">
                  <a16:creationId xmlns:a16="http://schemas.microsoft.com/office/drawing/2014/main" id="{22983C68-9CCD-3429-4065-4E35A6FC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791075"/>
              <a:ext cx="58737" cy="952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224">
              <a:extLst>
                <a:ext uri="{FF2B5EF4-FFF2-40B4-BE49-F238E27FC236}">
                  <a16:creationId xmlns:a16="http://schemas.microsoft.com/office/drawing/2014/main" id="{9189E56C-78C7-73F9-9FCF-2CEBAE36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962525"/>
              <a:ext cx="93662" cy="4603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225">
              <a:extLst>
                <a:ext uri="{FF2B5EF4-FFF2-40B4-BE49-F238E27FC236}">
                  <a16:creationId xmlns:a16="http://schemas.microsoft.com/office/drawing/2014/main" id="{FE2F17F1-14F1-6705-89D6-E960D8222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754563"/>
              <a:ext cx="95250" cy="4603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226">
              <a:extLst>
                <a:ext uri="{FF2B5EF4-FFF2-40B4-BE49-F238E27FC236}">
                  <a16:creationId xmlns:a16="http://schemas.microsoft.com/office/drawing/2014/main" id="{147B66A0-6C9B-9E04-B14C-4C60F4D2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35525"/>
              <a:ext cx="57150" cy="952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227">
              <a:extLst>
                <a:ext uri="{FF2B5EF4-FFF2-40B4-BE49-F238E27FC236}">
                  <a16:creationId xmlns:a16="http://schemas.microsoft.com/office/drawing/2014/main" id="{003EEDCE-6979-7138-33D5-3035750B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651375"/>
              <a:ext cx="53975" cy="936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2" name="Freeform 228">
              <a:extLst>
                <a:ext uri="{FF2B5EF4-FFF2-40B4-BE49-F238E27FC236}">
                  <a16:creationId xmlns:a16="http://schemas.microsoft.com/office/drawing/2014/main" id="{A4FE96A8-9BD8-0E55-379B-75D59162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5" y="4857750"/>
              <a:ext cx="55562" cy="904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3" name="Freeform 229">
              <a:extLst>
                <a:ext uri="{FF2B5EF4-FFF2-40B4-BE49-F238E27FC236}">
                  <a16:creationId xmlns:a16="http://schemas.microsoft.com/office/drawing/2014/main" id="{05E21D67-525B-D6C3-4B0D-88D4FE4F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57750"/>
              <a:ext cx="952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230">
              <a:extLst>
                <a:ext uri="{FF2B5EF4-FFF2-40B4-BE49-F238E27FC236}">
                  <a16:creationId xmlns:a16="http://schemas.microsoft.com/office/drawing/2014/main" id="{FB363F39-EA18-4DB8-2BBE-EF2BCF0B7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83138"/>
              <a:ext cx="95250" cy="1746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231">
              <a:extLst>
                <a:ext uri="{FF2B5EF4-FFF2-40B4-BE49-F238E27FC236}">
                  <a16:creationId xmlns:a16="http://schemas.microsoft.com/office/drawing/2014/main" id="{0AF00430-EFE6-DDC6-6E98-764BCEEF8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968875"/>
              <a:ext cx="57150" cy="4921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232">
              <a:extLst>
                <a:ext uri="{FF2B5EF4-FFF2-40B4-BE49-F238E27FC236}">
                  <a16:creationId xmlns:a16="http://schemas.microsoft.com/office/drawing/2014/main" id="{302F8C27-F518-0F2D-4EFB-BED5544B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4959350"/>
              <a:ext cx="93662" cy="1746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7" name="Freeform 233">
              <a:extLst>
                <a:ext uri="{FF2B5EF4-FFF2-40B4-BE49-F238E27FC236}">
                  <a16:creationId xmlns:a16="http://schemas.microsoft.com/office/drawing/2014/main" id="{094B1692-E2B9-1BC8-18EA-73B49998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799013"/>
              <a:ext cx="95250" cy="1746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8" name="Freeform 234">
              <a:extLst>
                <a:ext uri="{FF2B5EF4-FFF2-40B4-BE49-F238E27FC236}">
                  <a16:creationId xmlns:a16="http://schemas.microsoft.com/office/drawing/2014/main" id="{C603436C-C248-6A29-EA80-5EC697D3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843463"/>
              <a:ext cx="952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9" name="Freeform 235">
              <a:extLst>
                <a:ext uri="{FF2B5EF4-FFF2-40B4-BE49-F238E27FC236}">
                  <a16:creationId xmlns:a16="http://schemas.microsoft.com/office/drawing/2014/main" id="{EA4BF232-6FE5-67ED-3FD9-8060CB75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38700"/>
              <a:ext cx="95250" cy="15875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0" name="Freeform 236">
              <a:extLst>
                <a:ext uri="{FF2B5EF4-FFF2-40B4-BE49-F238E27FC236}">
                  <a16:creationId xmlns:a16="http://schemas.microsoft.com/office/drawing/2014/main" id="{22C8EADE-598A-2EE7-7E79-21DF045D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08563"/>
              <a:ext cx="95250" cy="127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1" name="Freeform 237">
              <a:extLst>
                <a:ext uri="{FF2B5EF4-FFF2-40B4-BE49-F238E27FC236}">
                  <a16:creationId xmlns:a16="http://schemas.microsoft.com/office/drawing/2014/main" id="{7517E122-BFE2-5357-EE40-F0C914CF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4926013"/>
              <a:ext cx="30162" cy="4603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2" name="Freeform 238">
              <a:extLst>
                <a:ext uri="{FF2B5EF4-FFF2-40B4-BE49-F238E27FC236}">
                  <a16:creationId xmlns:a16="http://schemas.microsoft.com/office/drawing/2014/main" id="{3A3F48E3-13C1-FB0D-06EF-2AC1CEC1C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4872038"/>
              <a:ext cx="55562" cy="920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3" name="Freeform 239">
              <a:extLst>
                <a:ext uri="{FF2B5EF4-FFF2-40B4-BE49-F238E27FC236}">
                  <a16:creationId xmlns:a16="http://schemas.microsoft.com/office/drawing/2014/main" id="{46779AE6-7EF1-11F9-2B57-28B9881C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903788"/>
              <a:ext cx="23812" cy="381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4" name="Freeform 240">
              <a:extLst>
                <a:ext uri="{FF2B5EF4-FFF2-40B4-BE49-F238E27FC236}">
                  <a16:creationId xmlns:a16="http://schemas.microsoft.com/office/drawing/2014/main" id="{04A22D30-61E4-2A03-6D7C-872C8D903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899025"/>
              <a:ext cx="28575" cy="28575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5" name="Freeform 241">
              <a:extLst>
                <a:ext uri="{FF2B5EF4-FFF2-40B4-BE49-F238E27FC236}">
                  <a16:creationId xmlns:a16="http://schemas.microsoft.com/office/drawing/2014/main" id="{DC6E7C0A-E812-1F43-16C4-25F132E9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06963"/>
              <a:ext cx="3175" cy="80963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6" name="Freeform 242">
              <a:extLst>
                <a:ext uri="{FF2B5EF4-FFF2-40B4-BE49-F238E27FC236}">
                  <a16:creationId xmlns:a16="http://schemas.microsoft.com/office/drawing/2014/main" id="{278D85B7-8048-E6BB-B2DA-BFBB246EF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649788"/>
              <a:ext cx="12700" cy="34925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7" name="Freeform 243">
              <a:extLst>
                <a:ext uri="{FF2B5EF4-FFF2-40B4-BE49-F238E27FC236}">
                  <a16:creationId xmlns:a16="http://schemas.microsoft.com/office/drawing/2014/main" id="{EFA87014-B686-4C5F-032E-3F5A568F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46650"/>
              <a:ext cx="6350" cy="23813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8" name="Freeform 244">
              <a:extLst>
                <a:ext uri="{FF2B5EF4-FFF2-40B4-BE49-F238E27FC236}">
                  <a16:creationId xmlns:a16="http://schemas.microsoft.com/office/drawing/2014/main" id="{BE5F7FEF-33C5-E9DC-B9B5-78B221062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4927600"/>
              <a:ext cx="7937" cy="14288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9" name="Freeform 245">
              <a:extLst>
                <a:ext uri="{FF2B5EF4-FFF2-40B4-BE49-F238E27FC236}">
                  <a16:creationId xmlns:a16="http://schemas.microsoft.com/office/drawing/2014/main" id="{310F15E1-897A-520E-AE55-9024D400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4800600"/>
              <a:ext cx="9525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0" name="Freeform 246">
              <a:extLst>
                <a:ext uri="{FF2B5EF4-FFF2-40B4-BE49-F238E27FC236}">
                  <a16:creationId xmlns:a16="http://schemas.microsoft.com/office/drawing/2014/main" id="{7CCAC413-1801-6415-3165-BF30F0C7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4868863"/>
              <a:ext cx="6350" cy="127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1" name="Freeform 247">
              <a:extLst>
                <a:ext uri="{FF2B5EF4-FFF2-40B4-BE49-F238E27FC236}">
                  <a16:creationId xmlns:a16="http://schemas.microsoft.com/office/drawing/2014/main" id="{69B9F0B1-B5F3-B704-8B30-30FB53E0E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468788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2" name="Freeform 248">
              <a:extLst>
                <a:ext uri="{FF2B5EF4-FFF2-40B4-BE49-F238E27FC236}">
                  <a16:creationId xmlns:a16="http://schemas.microsoft.com/office/drawing/2014/main" id="{693779C4-6B14-3798-768C-944849CC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699000"/>
              <a:ext cx="4762" cy="63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3" name="Freeform 249">
              <a:extLst>
                <a:ext uri="{FF2B5EF4-FFF2-40B4-BE49-F238E27FC236}">
                  <a16:creationId xmlns:a16="http://schemas.microsoft.com/office/drawing/2014/main" id="{4E1A588F-94AB-050E-009A-7C65C0C8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911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4" name="Freeform 250">
              <a:extLst>
                <a:ext uri="{FF2B5EF4-FFF2-40B4-BE49-F238E27FC236}">
                  <a16:creationId xmlns:a16="http://schemas.microsoft.com/office/drawing/2014/main" id="{FE3A7AD3-005E-5C42-949C-4A05C136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8133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5" name="Freeform 251">
              <a:extLst>
                <a:ext uri="{FF2B5EF4-FFF2-40B4-BE49-F238E27FC236}">
                  <a16:creationId xmlns:a16="http://schemas.microsoft.com/office/drawing/2014/main" id="{B5AF4788-32CA-929A-781E-5A2BA6BF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706938"/>
              <a:ext cx="1587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6" name="Freeform 252">
              <a:extLst>
                <a:ext uri="{FF2B5EF4-FFF2-40B4-BE49-F238E27FC236}">
                  <a16:creationId xmlns:a16="http://schemas.microsoft.com/office/drawing/2014/main" id="{A241482F-3E06-20A3-E103-79E2FC840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425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7" name="Oval 253">
              <a:extLst>
                <a:ext uri="{FF2B5EF4-FFF2-40B4-BE49-F238E27FC236}">
                  <a16:creationId xmlns:a16="http://schemas.microsoft.com/office/drawing/2014/main" id="{C61EB788-AE59-FD60-592A-757320A2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425" y="4949825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8" name="Freeform 254">
              <a:extLst>
                <a:ext uri="{FF2B5EF4-FFF2-40B4-BE49-F238E27FC236}">
                  <a16:creationId xmlns:a16="http://schemas.microsoft.com/office/drawing/2014/main" id="{4B500BD5-95AF-EE94-598A-183AC1BA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87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9" name="Freeform 255">
              <a:extLst>
                <a:ext uri="{FF2B5EF4-FFF2-40B4-BE49-F238E27FC236}">
                  <a16:creationId xmlns:a16="http://schemas.microsoft.com/office/drawing/2014/main" id="{5BA75CE4-87AD-EE3F-672A-19BD8766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10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0" name="Freeform 256">
              <a:extLst>
                <a:ext uri="{FF2B5EF4-FFF2-40B4-BE49-F238E27FC236}">
                  <a16:creationId xmlns:a16="http://schemas.microsoft.com/office/drawing/2014/main" id="{DCE42330-5003-09DA-03C0-64594464B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48133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1" name="Freeform 257">
              <a:extLst>
                <a:ext uri="{FF2B5EF4-FFF2-40B4-BE49-F238E27FC236}">
                  <a16:creationId xmlns:a16="http://schemas.microsoft.com/office/drawing/2014/main" id="{635067ED-6DC6-DC7C-0E3D-BF2C7475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13313"/>
              <a:ext cx="93662" cy="158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2" name="Freeform 258">
              <a:extLst>
                <a:ext uri="{FF2B5EF4-FFF2-40B4-BE49-F238E27FC236}">
                  <a16:creationId xmlns:a16="http://schemas.microsoft.com/office/drawing/2014/main" id="{65ADF887-F8B6-1E11-2D79-A2ECE584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70463"/>
              <a:ext cx="22225" cy="158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3" name="Freeform 259">
              <a:extLst>
                <a:ext uri="{FF2B5EF4-FFF2-40B4-BE49-F238E27FC236}">
                  <a16:creationId xmlns:a16="http://schemas.microsoft.com/office/drawing/2014/main" id="{265DEE29-0AA8-286C-59B5-E0D462F3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16500"/>
              <a:ext cx="95250" cy="15875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4" name="Freeform 260">
              <a:extLst>
                <a:ext uri="{FF2B5EF4-FFF2-40B4-BE49-F238E27FC236}">
                  <a16:creationId xmlns:a16="http://schemas.microsoft.com/office/drawing/2014/main" id="{9125F295-4055-C7FF-99E9-5A886D1A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4884738"/>
              <a:ext cx="95250" cy="1905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5" name="Freeform 261">
              <a:extLst>
                <a:ext uri="{FF2B5EF4-FFF2-40B4-BE49-F238E27FC236}">
                  <a16:creationId xmlns:a16="http://schemas.microsoft.com/office/drawing/2014/main" id="{BEF551A7-ED64-7B88-94FD-42104B03B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5010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6" name="Freeform 262">
              <a:extLst>
                <a:ext uri="{FF2B5EF4-FFF2-40B4-BE49-F238E27FC236}">
                  <a16:creationId xmlns:a16="http://schemas.microsoft.com/office/drawing/2014/main" id="{D7830814-7B7A-B78D-C282-B009B2559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4989513"/>
              <a:ext cx="92075" cy="158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7" name="Freeform 263">
              <a:extLst>
                <a:ext uri="{FF2B5EF4-FFF2-40B4-BE49-F238E27FC236}">
                  <a16:creationId xmlns:a16="http://schemas.microsoft.com/office/drawing/2014/main" id="{811E52F7-335A-CA78-AFD6-02A2EA3D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926013"/>
              <a:ext cx="60325" cy="158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8" name="Freeform 264">
              <a:extLst>
                <a:ext uri="{FF2B5EF4-FFF2-40B4-BE49-F238E27FC236}">
                  <a16:creationId xmlns:a16="http://schemas.microsoft.com/office/drawing/2014/main" id="{8AB317DD-7680-B5AF-DB3A-78DD1F70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4927600"/>
              <a:ext cx="34925" cy="14288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9" name="Freeform 265">
              <a:extLst>
                <a:ext uri="{FF2B5EF4-FFF2-40B4-BE49-F238E27FC236}">
                  <a16:creationId xmlns:a16="http://schemas.microsoft.com/office/drawing/2014/main" id="{2D491BA4-11FE-FDF4-C5AB-3F18409E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4970463"/>
              <a:ext cx="68262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0" name="Freeform 266">
              <a:extLst>
                <a:ext uri="{FF2B5EF4-FFF2-40B4-BE49-F238E27FC236}">
                  <a16:creationId xmlns:a16="http://schemas.microsoft.com/office/drawing/2014/main" id="{5BB7F054-A6A3-B5DD-24A9-2C39286F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68888"/>
              <a:ext cx="952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1" name="Freeform 267">
              <a:extLst>
                <a:ext uri="{FF2B5EF4-FFF2-40B4-BE49-F238E27FC236}">
                  <a16:creationId xmlns:a16="http://schemas.microsoft.com/office/drawing/2014/main" id="{1E087886-D631-F7BF-0A3F-D4452142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5059363"/>
              <a:ext cx="96837" cy="158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2" name="Freeform 268">
              <a:extLst>
                <a:ext uri="{FF2B5EF4-FFF2-40B4-BE49-F238E27FC236}">
                  <a16:creationId xmlns:a16="http://schemas.microsoft.com/office/drawing/2014/main" id="{89824DA4-6785-E9B0-6BBF-824C69A9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83150"/>
              <a:ext cx="52387" cy="44450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5" name="Freeform 272">
              <a:extLst>
                <a:ext uri="{FF2B5EF4-FFF2-40B4-BE49-F238E27FC236}">
                  <a16:creationId xmlns:a16="http://schemas.microsoft.com/office/drawing/2014/main" id="{1B5E10A0-76DC-CFB3-3741-2AD96A8D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76763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6" name="Freeform 273">
              <a:extLst>
                <a:ext uri="{FF2B5EF4-FFF2-40B4-BE49-F238E27FC236}">
                  <a16:creationId xmlns:a16="http://schemas.microsoft.com/office/drawing/2014/main" id="{BEDE9223-2B26-3D1F-A30F-436AA9F99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764088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7" name="Freeform 274">
              <a:extLst>
                <a:ext uri="{FF2B5EF4-FFF2-40B4-BE49-F238E27FC236}">
                  <a16:creationId xmlns:a16="http://schemas.microsoft.com/office/drawing/2014/main" id="{2EDA499B-0DEC-FB13-4D03-5174E5FB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48213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275">
              <a:extLst>
                <a:ext uri="{FF2B5EF4-FFF2-40B4-BE49-F238E27FC236}">
                  <a16:creationId xmlns:a16="http://schemas.microsoft.com/office/drawing/2014/main" id="{8D66CDD5-01BD-B9EB-EB8D-94D640BF8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1" y="4751388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276">
              <a:extLst>
                <a:ext uri="{FF2B5EF4-FFF2-40B4-BE49-F238E27FC236}">
                  <a16:creationId xmlns:a16="http://schemas.microsoft.com/office/drawing/2014/main" id="{E11FF199-0660-402A-1268-E9FDB0FC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806951"/>
              <a:ext cx="107950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277">
              <a:extLst>
                <a:ext uri="{FF2B5EF4-FFF2-40B4-BE49-F238E27FC236}">
                  <a16:creationId xmlns:a16="http://schemas.microsoft.com/office/drawing/2014/main" id="{55BE06C0-D3E5-6BEE-A8A3-FA355A84B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6" y="4797426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278">
              <a:extLst>
                <a:ext uri="{FF2B5EF4-FFF2-40B4-BE49-F238E27FC236}">
                  <a16:creationId xmlns:a16="http://schemas.microsoft.com/office/drawing/2014/main" id="{FC619C25-137F-22F5-18F9-F3FCA66F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30763"/>
              <a:ext cx="107950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279">
              <a:extLst>
                <a:ext uri="{FF2B5EF4-FFF2-40B4-BE49-F238E27FC236}">
                  <a16:creationId xmlns:a16="http://schemas.microsoft.com/office/drawing/2014/main" id="{7CC92084-A4CF-B839-00F9-BA32241D2D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845051"/>
              <a:ext cx="103188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280">
              <a:extLst>
                <a:ext uri="{FF2B5EF4-FFF2-40B4-BE49-F238E27FC236}">
                  <a16:creationId xmlns:a16="http://schemas.microsoft.com/office/drawing/2014/main" id="{2085563D-9E59-7109-EA74-F704D9E0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91088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281">
              <a:extLst>
                <a:ext uri="{FF2B5EF4-FFF2-40B4-BE49-F238E27FC236}">
                  <a16:creationId xmlns:a16="http://schemas.microsoft.com/office/drawing/2014/main" id="{ED6203CE-35C9-8A1E-C527-F3FD67D2F7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926" y="4854576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282">
              <a:extLst>
                <a:ext uri="{FF2B5EF4-FFF2-40B4-BE49-F238E27FC236}">
                  <a16:creationId xmlns:a16="http://schemas.microsoft.com/office/drawing/2014/main" id="{EB4C80C1-3ED3-BA87-C6AC-B1B6E1193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808538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283">
              <a:extLst>
                <a:ext uri="{FF2B5EF4-FFF2-40B4-BE49-F238E27FC236}">
                  <a16:creationId xmlns:a16="http://schemas.microsoft.com/office/drawing/2014/main" id="{8AB798FA-3BE2-AE53-713A-3C63E47C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284">
              <a:extLst>
                <a:ext uri="{FF2B5EF4-FFF2-40B4-BE49-F238E27FC236}">
                  <a16:creationId xmlns:a16="http://schemas.microsoft.com/office/drawing/2014/main" id="{0022516E-4073-45C6-0AA3-ABAEA57D2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6" y="49482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285">
              <a:extLst>
                <a:ext uri="{FF2B5EF4-FFF2-40B4-BE49-F238E27FC236}">
                  <a16:creationId xmlns:a16="http://schemas.microsoft.com/office/drawing/2014/main" id="{18491AC4-88B3-0EB9-700A-5930AAC39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5000626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9" name="Freeform 286">
              <a:extLst>
                <a:ext uri="{FF2B5EF4-FFF2-40B4-BE49-F238E27FC236}">
                  <a16:creationId xmlns:a16="http://schemas.microsoft.com/office/drawing/2014/main" id="{59E6597B-4140-BFEE-E087-66FD0F8D0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3" y="4924426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0" name="Freeform 287">
              <a:extLst>
                <a:ext uri="{FF2B5EF4-FFF2-40B4-BE49-F238E27FC236}">
                  <a16:creationId xmlns:a16="http://schemas.microsoft.com/office/drawing/2014/main" id="{D9EB008A-C4C2-FC41-8952-20E8E12D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5013326"/>
              <a:ext cx="109538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1" name="Freeform 288">
              <a:extLst>
                <a:ext uri="{FF2B5EF4-FFF2-40B4-BE49-F238E27FC236}">
                  <a16:creationId xmlns:a16="http://schemas.microsoft.com/office/drawing/2014/main" id="{322F714F-2B06-E1F3-88C9-0F13A003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5073651"/>
              <a:ext cx="106363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2" name="Freeform 289">
              <a:extLst>
                <a:ext uri="{FF2B5EF4-FFF2-40B4-BE49-F238E27FC236}">
                  <a16:creationId xmlns:a16="http://schemas.microsoft.com/office/drawing/2014/main" id="{2A4E226C-123D-09CB-C5B7-A1CBD8FB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883151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3" name="Freeform 290">
              <a:extLst>
                <a:ext uri="{FF2B5EF4-FFF2-40B4-BE49-F238E27FC236}">
                  <a16:creationId xmlns:a16="http://schemas.microsoft.com/office/drawing/2014/main" id="{1B29E627-7494-1C49-1D86-EC88CFEB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802188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4" name="Freeform 291">
              <a:extLst>
                <a:ext uri="{FF2B5EF4-FFF2-40B4-BE49-F238E27FC236}">
                  <a16:creationId xmlns:a16="http://schemas.microsoft.com/office/drawing/2014/main" id="{2A9DD033-E595-3C1D-1299-19FA89B91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5" name="Freeform 292">
              <a:extLst>
                <a:ext uri="{FF2B5EF4-FFF2-40B4-BE49-F238E27FC236}">
                  <a16:creationId xmlns:a16="http://schemas.microsoft.com/office/drawing/2014/main" id="{91B4E71D-B6C8-683D-5210-8E20DC3F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4910138"/>
              <a:ext cx="19050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6" name="Freeform 293">
              <a:extLst>
                <a:ext uri="{FF2B5EF4-FFF2-40B4-BE49-F238E27FC236}">
                  <a16:creationId xmlns:a16="http://schemas.microsoft.com/office/drawing/2014/main" id="{91CD7E91-D879-04BC-84D6-9F8FB3ED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3" y="4902201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7" name="Freeform 294">
              <a:extLst>
                <a:ext uri="{FF2B5EF4-FFF2-40B4-BE49-F238E27FC236}">
                  <a16:creationId xmlns:a16="http://schemas.microsoft.com/office/drawing/2014/main" id="{D4F9EC7B-A15C-A938-134B-1D4D56AF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1" y="4781551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8" name="Freeform 295">
              <a:extLst>
                <a:ext uri="{FF2B5EF4-FFF2-40B4-BE49-F238E27FC236}">
                  <a16:creationId xmlns:a16="http://schemas.microsoft.com/office/drawing/2014/main" id="{6F1CD794-4B28-3FFC-D503-C7759945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06976"/>
              <a:ext cx="107950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9" name="Freeform 296">
              <a:extLst>
                <a:ext uri="{FF2B5EF4-FFF2-40B4-BE49-F238E27FC236}">
                  <a16:creationId xmlns:a16="http://schemas.microsoft.com/office/drawing/2014/main" id="{2F0F8D4F-5C5B-3DA7-FFCC-6E930283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4595813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0" name="Freeform 297">
              <a:extLst>
                <a:ext uri="{FF2B5EF4-FFF2-40B4-BE49-F238E27FC236}">
                  <a16:creationId xmlns:a16="http://schemas.microsoft.com/office/drawing/2014/main" id="{8629C46D-D396-1704-0501-9E8EDE03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764088"/>
              <a:ext cx="106363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1" name="Freeform 298">
              <a:extLst>
                <a:ext uri="{FF2B5EF4-FFF2-40B4-BE49-F238E27FC236}">
                  <a16:creationId xmlns:a16="http://schemas.microsoft.com/office/drawing/2014/main" id="{C96C67A4-FDC6-744E-E3E1-8A540AEF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46651"/>
              <a:ext cx="109538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2" name="Freeform 299">
              <a:extLst>
                <a:ext uri="{FF2B5EF4-FFF2-40B4-BE49-F238E27FC236}">
                  <a16:creationId xmlns:a16="http://schemas.microsoft.com/office/drawing/2014/main" id="{13E250A2-38C9-7B52-EFA6-A13456605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4829176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3" name="Freeform 300">
              <a:extLst>
                <a:ext uri="{FF2B5EF4-FFF2-40B4-BE49-F238E27FC236}">
                  <a16:creationId xmlns:a16="http://schemas.microsoft.com/office/drawing/2014/main" id="{9E4037EB-F7BD-02D3-4870-49E321E9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45038"/>
              <a:ext cx="107950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Freeform 301">
              <a:extLst>
                <a:ext uri="{FF2B5EF4-FFF2-40B4-BE49-F238E27FC236}">
                  <a16:creationId xmlns:a16="http://schemas.microsoft.com/office/drawing/2014/main" id="{9257855F-715A-7755-A92D-DABFFE806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4881563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302">
              <a:extLst>
                <a:ext uri="{FF2B5EF4-FFF2-40B4-BE49-F238E27FC236}">
                  <a16:creationId xmlns:a16="http://schemas.microsoft.com/office/drawing/2014/main" id="{54019632-B189-FA09-2468-172796B0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4640263"/>
              <a:ext cx="90488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303">
              <a:extLst>
                <a:ext uri="{FF2B5EF4-FFF2-40B4-BE49-F238E27FC236}">
                  <a16:creationId xmlns:a16="http://schemas.microsoft.com/office/drawing/2014/main" id="{482A892A-D6C6-905C-1663-15801E27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4778376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304">
              <a:extLst>
                <a:ext uri="{FF2B5EF4-FFF2-40B4-BE49-F238E27FC236}">
                  <a16:creationId xmlns:a16="http://schemas.microsoft.com/office/drawing/2014/main" id="{319F126F-BA12-8E05-8278-1433B2DC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4835526"/>
              <a:ext cx="74613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305">
              <a:extLst>
                <a:ext uri="{FF2B5EF4-FFF2-40B4-BE49-F238E27FC236}">
                  <a16:creationId xmlns:a16="http://schemas.microsoft.com/office/drawing/2014/main" id="{BC465935-B138-2F0F-5219-6868DEF4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4695826"/>
              <a:ext cx="79375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306">
              <a:extLst>
                <a:ext uri="{FF2B5EF4-FFF2-40B4-BE49-F238E27FC236}">
                  <a16:creationId xmlns:a16="http://schemas.microsoft.com/office/drawing/2014/main" id="{A285C59E-6E96-2B0B-7FAA-F197C95F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4645026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307">
              <a:extLst>
                <a:ext uri="{FF2B5EF4-FFF2-40B4-BE49-F238E27FC236}">
                  <a16:creationId xmlns:a16="http://schemas.microsoft.com/office/drawing/2014/main" id="{72E8081D-5D3C-7D82-3D49-A99616F9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843463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308">
              <a:extLst>
                <a:ext uri="{FF2B5EF4-FFF2-40B4-BE49-F238E27FC236}">
                  <a16:creationId xmlns:a16="http://schemas.microsoft.com/office/drawing/2014/main" id="{C450AC61-7274-0F57-8332-DCC7C3970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6" y="4649788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309">
              <a:extLst>
                <a:ext uri="{FF2B5EF4-FFF2-40B4-BE49-F238E27FC236}">
                  <a16:creationId xmlns:a16="http://schemas.microsoft.com/office/drawing/2014/main" id="{B5713603-9003-A132-D9C5-D96AA861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4660901"/>
              <a:ext cx="65088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310">
              <a:extLst>
                <a:ext uri="{FF2B5EF4-FFF2-40B4-BE49-F238E27FC236}">
                  <a16:creationId xmlns:a16="http://schemas.microsoft.com/office/drawing/2014/main" id="{23347AD9-52FF-85AF-43A2-C1A9788B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4725988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311">
              <a:extLst>
                <a:ext uri="{FF2B5EF4-FFF2-40B4-BE49-F238E27FC236}">
                  <a16:creationId xmlns:a16="http://schemas.microsoft.com/office/drawing/2014/main" id="{D8A6D6B4-F46C-A2C5-3FE3-9AB8B7A6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4903788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312">
              <a:extLst>
                <a:ext uri="{FF2B5EF4-FFF2-40B4-BE49-F238E27FC236}">
                  <a16:creationId xmlns:a16="http://schemas.microsoft.com/office/drawing/2014/main" id="{9255AF85-68A9-068C-7C86-A27AFC302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38688"/>
              <a:ext cx="68263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313">
              <a:extLst>
                <a:ext uri="{FF2B5EF4-FFF2-40B4-BE49-F238E27FC236}">
                  <a16:creationId xmlns:a16="http://schemas.microsoft.com/office/drawing/2014/main" id="{A01B3728-C3FC-5A69-A288-48DFA3A7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33951"/>
              <a:ext cx="107950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314">
              <a:extLst>
                <a:ext uri="{FF2B5EF4-FFF2-40B4-BE49-F238E27FC236}">
                  <a16:creationId xmlns:a16="http://schemas.microsoft.com/office/drawing/2014/main" id="{62EC5FB1-632B-E12A-1961-AB6AF01F5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697413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315">
              <a:extLst>
                <a:ext uri="{FF2B5EF4-FFF2-40B4-BE49-F238E27FC236}">
                  <a16:creationId xmlns:a16="http://schemas.microsoft.com/office/drawing/2014/main" id="{8F08C180-EE07-FC01-F76F-A2A0F5C8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791076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316">
              <a:extLst>
                <a:ext uri="{FF2B5EF4-FFF2-40B4-BE49-F238E27FC236}">
                  <a16:creationId xmlns:a16="http://schemas.microsoft.com/office/drawing/2014/main" id="{530E9097-240C-A254-D0F0-E42F3A363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563" y="4579938"/>
              <a:ext cx="60325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0" name="Freeform 317">
              <a:extLst>
                <a:ext uri="{FF2B5EF4-FFF2-40B4-BE49-F238E27FC236}">
                  <a16:creationId xmlns:a16="http://schemas.microsoft.com/office/drawing/2014/main" id="{D2FFD212-DD84-DC0D-4F0F-746EAABD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4814888"/>
              <a:ext cx="61913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1" name="Freeform 318">
              <a:extLst>
                <a:ext uri="{FF2B5EF4-FFF2-40B4-BE49-F238E27FC236}">
                  <a16:creationId xmlns:a16="http://schemas.microsoft.com/office/drawing/2014/main" id="{56F6F9E1-24D4-7286-FC53-42D7853EA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14888"/>
              <a:ext cx="106363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319">
              <a:extLst>
                <a:ext uri="{FF2B5EF4-FFF2-40B4-BE49-F238E27FC236}">
                  <a16:creationId xmlns:a16="http://schemas.microsoft.com/office/drawing/2014/main" id="{73E6A40D-2976-0BD9-324C-60B4BC98E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0751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320">
              <a:extLst>
                <a:ext uri="{FF2B5EF4-FFF2-40B4-BE49-F238E27FC236}">
                  <a16:creationId xmlns:a16="http://schemas.microsoft.com/office/drawing/2014/main" id="{BE243D4E-3588-775E-94D6-3ECF8526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4940301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321">
              <a:extLst>
                <a:ext uri="{FF2B5EF4-FFF2-40B4-BE49-F238E27FC236}">
                  <a16:creationId xmlns:a16="http://schemas.microsoft.com/office/drawing/2014/main" id="{592C8290-45E6-9766-299C-7A9822F30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4930776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Freeform 322">
              <a:extLst>
                <a:ext uri="{FF2B5EF4-FFF2-40B4-BE49-F238E27FC236}">
                  <a16:creationId xmlns:a16="http://schemas.microsoft.com/office/drawing/2014/main" id="{352E8841-5F7A-08AD-9F33-BD32269A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748213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323">
              <a:extLst>
                <a:ext uri="{FF2B5EF4-FFF2-40B4-BE49-F238E27FC236}">
                  <a16:creationId xmlns:a16="http://schemas.microsoft.com/office/drawing/2014/main" id="{7A199FD4-FFAA-B94C-83B8-9E680C80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99013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324">
              <a:extLst>
                <a:ext uri="{FF2B5EF4-FFF2-40B4-BE49-F238E27FC236}">
                  <a16:creationId xmlns:a16="http://schemas.microsoft.com/office/drawing/2014/main" id="{EFD55F02-779A-9F83-D150-CC5274B8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92663"/>
              <a:ext cx="107950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325">
              <a:extLst>
                <a:ext uri="{FF2B5EF4-FFF2-40B4-BE49-F238E27FC236}">
                  <a16:creationId xmlns:a16="http://schemas.microsoft.com/office/drawing/2014/main" id="{FDAE2829-464A-4179-5A6D-7C4683579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84751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326">
              <a:extLst>
                <a:ext uri="{FF2B5EF4-FFF2-40B4-BE49-F238E27FC236}">
                  <a16:creationId xmlns:a16="http://schemas.microsoft.com/office/drawing/2014/main" id="{1DC5785B-AFF6-69C8-73FA-87BB234F5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4892676"/>
              <a:ext cx="34925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327">
              <a:extLst>
                <a:ext uri="{FF2B5EF4-FFF2-40B4-BE49-F238E27FC236}">
                  <a16:creationId xmlns:a16="http://schemas.microsoft.com/office/drawing/2014/main" id="{9A8B4D82-5791-EBF1-6A56-776A39CD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1" y="4830763"/>
              <a:ext cx="63500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328">
              <a:extLst>
                <a:ext uri="{FF2B5EF4-FFF2-40B4-BE49-F238E27FC236}">
                  <a16:creationId xmlns:a16="http://schemas.microsoft.com/office/drawing/2014/main" id="{05F22B66-2EBC-29A9-2939-390EF924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4867276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329">
              <a:extLst>
                <a:ext uri="{FF2B5EF4-FFF2-40B4-BE49-F238E27FC236}">
                  <a16:creationId xmlns:a16="http://schemas.microsoft.com/office/drawing/2014/main" id="{F5E3F889-5A5F-6C76-7CD1-754C5B5A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862513"/>
              <a:ext cx="33338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330">
              <a:extLst>
                <a:ext uri="{FF2B5EF4-FFF2-40B4-BE49-F238E27FC236}">
                  <a16:creationId xmlns:a16="http://schemas.microsoft.com/office/drawing/2014/main" id="{9227F815-F600-CF09-7AF5-C42094C4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870451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331">
              <a:extLst>
                <a:ext uri="{FF2B5EF4-FFF2-40B4-BE49-F238E27FC236}">
                  <a16:creationId xmlns:a16="http://schemas.microsoft.com/office/drawing/2014/main" id="{B047FAF3-791C-A593-7329-61C4384BC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4578351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332">
              <a:extLst>
                <a:ext uri="{FF2B5EF4-FFF2-40B4-BE49-F238E27FC236}">
                  <a16:creationId xmlns:a16="http://schemas.microsoft.com/office/drawing/2014/main" id="{861BFCFF-BDF3-8F4F-8D5C-4EC10978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14901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333">
              <a:extLst>
                <a:ext uri="{FF2B5EF4-FFF2-40B4-BE49-F238E27FC236}">
                  <a16:creationId xmlns:a16="http://schemas.microsoft.com/office/drawing/2014/main" id="{F1316C06-26A0-D0E5-9251-1D0760DE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4894263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334">
              <a:extLst>
                <a:ext uri="{FF2B5EF4-FFF2-40B4-BE49-F238E27FC236}">
                  <a16:creationId xmlns:a16="http://schemas.microsoft.com/office/drawing/2014/main" id="{C06054A2-430D-80D2-4608-8DB6806D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1" y="4749801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335">
              <a:extLst>
                <a:ext uri="{FF2B5EF4-FFF2-40B4-BE49-F238E27FC236}">
                  <a16:creationId xmlns:a16="http://schemas.microsoft.com/office/drawing/2014/main" id="{2195EBF6-67D1-47FC-4FF0-C59F5B4A0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4827588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336">
              <a:extLst>
                <a:ext uri="{FF2B5EF4-FFF2-40B4-BE49-F238E27FC236}">
                  <a16:creationId xmlns:a16="http://schemas.microsoft.com/office/drawing/2014/main" id="{6E392963-C48B-AA85-B420-99ABE0A05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621213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337">
              <a:extLst>
                <a:ext uri="{FF2B5EF4-FFF2-40B4-BE49-F238E27FC236}">
                  <a16:creationId xmlns:a16="http://schemas.microsoft.com/office/drawing/2014/main" id="{45558347-3930-81D6-064D-27DC74A4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33913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338">
              <a:extLst>
                <a:ext uri="{FF2B5EF4-FFF2-40B4-BE49-F238E27FC236}">
                  <a16:creationId xmlns:a16="http://schemas.microsoft.com/office/drawing/2014/main" id="{81B52536-7700-E0EC-1F64-79FBFA5E0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967288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339">
              <a:extLst>
                <a:ext uri="{FF2B5EF4-FFF2-40B4-BE49-F238E27FC236}">
                  <a16:creationId xmlns:a16="http://schemas.microsoft.com/office/drawing/2014/main" id="{367AEEE8-7654-C682-0F93-B42EE7A0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6" y="47640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340">
              <a:extLst>
                <a:ext uri="{FF2B5EF4-FFF2-40B4-BE49-F238E27FC236}">
                  <a16:creationId xmlns:a16="http://schemas.microsoft.com/office/drawing/2014/main" id="{380E8739-FE0A-718E-EDF5-434B3DA0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43438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341">
              <a:extLst>
                <a:ext uri="{FF2B5EF4-FFF2-40B4-BE49-F238E27FC236}">
                  <a16:creationId xmlns:a16="http://schemas.microsoft.com/office/drawing/2014/main" id="{85185118-D266-2EBB-2A6D-5EB63593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4345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Oval 342">
              <a:extLst>
                <a:ext uri="{FF2B5EF4-FFF2-40B4-BE49-F238E27FC236}">
                  <a16:creationId xmlns:a16="http://schemas.microsoft.com/office/drawing/2014/main" id="{5E81CB40-E710-62DE-DB24-F8692F4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926" y="4919663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343">
              <a:extLst>
                <a:ext uri="{FF2B5EF4-FFF2-40B4-BE49-F238E27FC236}">
                  <a16:creationId xmlns:a16="http://schemas.microsoft.com/office/drawing/2014/main" id="{3CD9ACD6-9FE3-F59A-9E00-D96DF19F4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013" y="48307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344">
              <a:extLst>
                <a:ext uri="{FF2B5EF4-FFF2-40B4-BE49-F238E27FC236}">
                  <a16:creationId xmlns:a16="http://schemas.microsoft.com/office/drawing/2014/main" id="{1532C2A8-0627-5253-9D57-D2EA74F4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86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345">
              <a:extLst>
                <a:ext uri="{FF2B5EF4-FFF2-40B4-BE49-F238E27FC236}">
                  <a16:creationId xmlns:a16="http://schemas.microsoft.com/office/drawing/2014/main" id="{4007A7FD-1E20-6338-81D6-17E0E5327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701" y="47640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346">
              <a:extLst>
                <a:ext uri="{FF2B5EF4-FFF2-40B4-BE49-F238E27FC236}">
                  <a16:creationId xmlns:a16="http://schemas.microsoft.com/office/drawing/2014/main" id="{84B4269B-9606-DF84-4FEF-2E81A5945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78388"/>
              <a:ext cx="106363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347">
              <a:extLst>
                <a:ext uri="{FF2B5EF4-FFF2-40B4-BE49-F238E27FC236}">
                  <a16:creationId xmlns:a16="http://schemas.microsoft.com/office/drawing/2014/main" id="{823070DD-81A1-BB25-B554-AEA3F32C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41888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348">
              <a:extLst>
                <a:ext uri="{FF2B5EF4-FFF2-40B4-BE49-F238E27FC236}">
                  <a16:creationId xmlns:a16="http://schemas.microsoft.com/office/drawing/2014/main" id="{000F8766-BC72-1D52-3937-F69BEE08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95863"/>
              <a:ext cx="109538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349">
              <a:extLst>
                <a:ext uri="{FF2B5EF4-FFF2-40B4-BE49-F238E27FC236}">
                  <a16:creationId xmlns:a16="http://schemas.microsoft.com/office/drawing/2014/main" id="{1A251E9E-63DB-8D94-F66D-24EDEDA6F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4846638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350">
              <a:extLst>
                <a:ext uri="{FF2B5EF4-FFF2-40B4-BE49-F238E27FC236}">
                  <a16:creationId xmlns:a16="http://schemas.microsoft.com/office/drawing/2014/main" id="{BA2AD8C2-5094-3A8C-2991-7E9CE517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9879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351">
              <a:extLst>
                <a:ext uri="{FF2B5EF4-FFF2-40B4-BE49-F238E27FC236}">
                  <a16:creationId xmlns:a16="http://schemas.microsoft.com/office/drawing/2014/main" id="{72E7F611-5567-EC9B-7955-733C410C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4964113"/>
              <a:ext cx="104775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352">
              <a:extLst>
                <a:ext uri="{FF2B5EF4-FFF2-40B4-BE49-F238E27FC236}">
                  <a16:creationId xmlns:a16="http://schemas.microsoft.com/office/drawing/2014/main" id="{85C44690-AEFC-7D6B-BAA3-B5492073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892676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353">
              <a:extLst>
                <a:ext uri="{FF2B5EF4-FFF2-40B4-BE49-F238E27FC236}">
                  <a16:creationId xmlns:a16="http://schemas.microsoft.com/office/drawing/2014/main" id="{320633E0-7551-1780-4068-1B0B8CCA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4894263"/>
              <a:ext cx="39688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354">
              <a:extLst>
                <a:ext uri="{FF2B5EF4-FFF2-40B4-BE49-F238E27FC236}">
                  <a16:creationId xmlns:a16="http://schemas.microsoft.com/office/drawing/2014/main" id="{52073ECC-2D56-8C1C-D1BC-BD663EF68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4943476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355">
              <a:extLst>
                <a:ext uri="{FF2B5EF4-FFF2-40B4-BE49-F238E27FC236}">
                  <a16:creationId xmlns:a16="http://schemas.microsoft.com/office/drawing/2014/main" id="{41688C2E-AC58-A1EA-6B2A-F753DE14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56188"/>
              <a:ext cx="1079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356">
              <a:extLst>
                <a:ext uri="{FF2B5EF4-FFF2-40B4-BE49-F238E27FC236}">
                  <a16:creationId xmlns:a16="http://schemas.microsoft.com/office/drawing/2014/main" id="{48F56407-444D-FDE8-C1E2-C1BD3E62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5043488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357">
              <a:extLst>
                <a:ext uri="{FF2B5EF4-FFF2-40B4-BE49-F238E27FC236}">
                  <a16:creationId xmlns:a16="http://schemas.microsoft.com/office/drawing/2014/main" id="{E5F8C2ED-E290-890E-C56A-C32E53A1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843463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361">
              <a:extLst>
                <a:ext uri="{FF2B5EF4-FFF2-40B4-BE49-F238E27FC236}">
                  <a16:creationId xmlns:a16="http://schemas.microsoft.com/office/drawing/2014/main" id="{9ADA5A28-EE94-7BEC-24EC-30AEA488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572000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362">
              <a:extLst>
                <a:ext uri="{FF2B5EF4-FFF2-40B4-BE49-F238E27FC236}">
                  <a16:creationId xmlns:a16="http://schemas.microsoft.com/office/drawing/2014/main" id="{B4758BF9-F03E-EF0C-1EDC-53EFED87C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759325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363">
              <a:extLst>
                <a:ext uri="{FF2B5EF4-FFF2-40B4-BE49-F238E27FC236}">
                  <a16:creationId xmlns:a16="http://schemas.microsoft.com/office/drawing/2014/main" id="{7158F99C-3384-7D95-0291-A7DE7034E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434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364">
              <a:extLst>
                <a:ext uri="{FF2B5EF4-FFF2-40B4-BE49-F238E27FC236}">
                  <a16:creationId xmlns:a16="http://schemas.microsoft.com/office/drawing/2014/main" id="{61FEB757-FF88-D08B-C2EA-E3309552F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4746625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365">
              <a:extLst>
                <a:ext uri="{FF2B5EF4-FFF2-40B4-BE49-F238E27FC236}">
                  <a16:creationId xmlns:a16="http://schemas.microsoft.com/office/drawing/2014/main" id="{419E0090-2578-CA85-1DC2-8B9B98B1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802188"/>
              <a:ext cx="109538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366">
              <a:extLst>
                <a:ext uri="{FF2B5EF4-FFF2-40B4-BE49-F238E27FC236}">
                  <a16:creationId xmlns:a16="http://schemas.microsoft.com/office/drawing/2014/main" id="{044CADC4-B118-253E-2E19-8EB173EDC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425" y="4792663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367">
              <a:extLst>
                <a:ext uri="{FF2B5EF4-FFF2-40B4-BE49-F238E27FC236}">
                  <a16:creationId xmlns:a16="http://schemas.microsoft.com/office/drawing/2014/main" id="{7009454E-D476-9E89-E7E4-7A5DBF1A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26000"/>
              <a:ext cx="109538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368">
              <a:extLst>
                <a:ext uri="{FF2B5EF4-FFF2-40B4-BE49-F238E27FC236}">
                  <a16:creationId xmlns:a16="http://schemas.microsoft.com/office/drawing/2014/main" id="{CA6408EC-22FE-E12B-1EF2-58776C1FA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0" y="4840288"/>
              <a:ext cx="104775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" name="Freeform 369">
              <a:extLst>
                <a:ext uri="{FF2B5EF4-FFF2-40B4-BE49-F238E27FC236}">
                  <a16:creationId xmlns:a16="http://schemas.microsoft.com/office/drawing/2014/main" id="{54645CD8-ADCB-D457-AE06-213341E4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863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" name="Freeform 370">
              <a:extLst>
                <a:ext uri="{FF2B5EF4-FFF2-40B4-BE49-F238E27FC236}">
                  <a16:creationId xmlns:a16="http://schemas.microsoft.com/office/drawing/2014/main" id="{814EFC76-EAE6-7F06-F01F-3F25BE843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4849813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" name="Freeform 371">
              <a:extLst>
                <a:ext uri="{FF2B5EF4-FFF2-40B4-BE49-F238E27FC236}">
                  <a16:creationId xmlns:a16="http://schemas.microsoft.com/office/drawing/2014/main" id="{30E95B23-94F8-6DD3-F105-E4BE3508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4803775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" name="Freeform 372">
              <a:extLst>
                <a:ext uri="{FF2B5EF4-FFF2-40B4-BE49-F238E27FC236}">
                  <a16:creationId xmlns:a16="http://schemas.microsoft.com/office/drawing/2014/main" id="{60FEC27E-959A-68DA-B2A3-0DB198EFD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" name="Freeform 373">
              <a:extLst>
                <a:ext uri="{FF2B5EF4-FFF2-40B4-BE49-F238E27FC236}">
                  <a16:creationId xmlns:a16="http://schemas.microsoft.com/office/drawing/2014/main" id="{5AFA5A46-4934-6FFB-56C6-B5B8F75B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49434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" name="Freeform 374">
              <a:extLst>
                <a:ext uri="{FF2B5EF4-FFF2-40B4-BE49-F238E27FC236}">
                  <a16:creationId xmlns:a16="http://schemas.microsoft.com/office/drawing/2014/main" id="{3CF10D55-7DC4-7D37-91F9-EF1DF25FD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95863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" name="Freeform 375">
              <a:extLst>
                <a:ext uri="{FF2B5EF4-FFF2-40B4-BE49-F238E27FC236}">
                  <a16:creationId xmlns:a16="http://schemas.microsoft.com/office/drawing/2014/main" id="{64EA722D-BC44-EC29-F919-1954AC497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4919663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" name="Freeform 376">
              <a:extLst>
                <a:ext uri="{FF2B5EF4-FFF2-40B4-BE49-F238E27FC236}">
                  <a16:creationId xmlns:a16="http://schemas.microsoft.com/office/drawing/2014/main" id="{ECCE88AB-865F-0107-A02D-A770B7C78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08563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" name="Freeform 377">
              <a:extLst>
                <a:ext uri="{FF2B5EF4-FFF2-40B4-BE49-F238E27FC236}">
                  <a16:creationId xmlns:a16="http://schemas.microsoft.com/office/drawing/2014/main" id="{B8973E81-3B0B-CCB5-7D02-3F7786DBB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5068888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" name="Freeform 378">
              <a:extLst>
                <a:ext uri="{FF2B5EF4-FFF2-40B4-BE49-F238E27FC236}">
                  <a16:creationId xmlns:a16="http://schemas.microsoft.com/office/drawing/2014/main" id="{A44A8025-A6DB-7E39-B160-785C812A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878388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" name="Freeform 379">
              <a:extLst>
                <a:ext uri="{FF2B5EF4-FFF2-40B4-BE49-F238E27FC236}">
                  <a16:creationId xmlns:a16="http://schemas.microsoft.com/office/drawing/2014/main" id="{91E46CAB-3BF3-499A-5829-0B6F4765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479742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" name="Freeform 380">
              <a:extLst>
                <a:ext uri="{FF2B5EF4-FFF2-40B4-BE49-F238E27FC236}">
                  <a16:creationId xmlns:a16="http://schemas.microsoft.com/office/drawing/2014/main" id="{91C1E69C-9863-38A2-17F6-A4F715A49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" name="Freeform 381">
              <a:extLst>
                <a:ext uri="{FF2B5EF4-FFF2-40B4-BE49-F238E27FC236}">
                  <a16:creationId xmlns:a16="http://schemas.microsoft.com/office/drawing/2014/main" id="{57DFCAC6-979E-825D-1AC6-F33476B4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3" y="4905375"/>
              <a:ext cx="17463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" name="Freeform 382">
              <a:extLst>
                <a:ext uri="{FF2B5EF4-FFF2-40B4-BE49-F238E27FC236}">
                  <a16:creationId xmlns:a16="http://schemas.microsoft.com/office/drawing/2014/main" id="{1D6255C8-DEDB-AEFB-4C80-5323CEB62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897438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" name="Freeform 383">
              <a:extLst>
                <a:ext uri="{FF2B5EF4-FFF2-40B4-BE49-F238E27FC236}">
                  <a16:creationId xmlns:a16="http://schemas.microsoft.com/office/drawing/2014/main" id="{041935E1-64B2-63F2-441E-F811BC756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3" y="4776788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" name="Freeform 384">
              <a:extLst>
                <a:ext uri="{FF2B5EF4-FFF2-40B4-BE49-F238E27FC236}">
                  <a16:creationId xmlns:a16="http://schemas.microsoft.com/office/drawing/2014/main" id="{EB035DBE-0CD0-F7EA-D711-32A6CD705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02213"/>
              <a:ext cx="109538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" name="Freeform 385">
              <a:extLst>
                <a:ext uri="{FF2B5EF4-FFF2-40B4-BE49-F238E27FC236}">
                  <a16:creationId xmlns:a16="http://schemas.microsoft.com/office/drawing/2014/main" id="{43AA86C2-80B1-4E4B-4C3E-20DE11F2B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0" y="459105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" name="Freeform 386">
              <a:extLst>
                <a:ext uri="{FF2B5EF4-FFF2-40B4-BE49-F238E27FC236}">
                  <a16:creationId xmlns:a16="http://schemas.microsoft.com/office/drawing/2014/main" id="{DE972348-9ABA-B308-EF92-C1A4DC6F0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75932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" name="Freeform 387">
              <a:extLst>
                <a:ext uri="{FF2B5EF4-FFF2-40B4-BE49-F238E27FC236}">
                  <a16:creationId xmlns:a16="http://schemas.microsoft.com/office/drawing/2014/main" id="{15C28625-4BEE-DDB7-4C95-ED3755CC1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418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" name="Freeform 388">
              <a:extLst>
                <a:ext uri="{FF2B5EF4-FFF2-40B4-BE49-F238E27FC236}">
                  <a16:creationId xmlns:a16="http://schemas.microsoft.com/office/drawing/2014/main" id="{21EE31A0-7EFC-8D6B-C042-B1EC57A4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4824413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" name="Freeform 389">
              <a:extLst>
                <a:ext uri="{FF2B5EF4-FFF2-40B4-BE49-F238E27FC236}">
                  <a16:creationId xmlns:a16="http://schemas.microsoft.com/office/drawing/2014/main" id="{D7DF71B4-E12C-BA84-C1A8-13AF42C9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40275"/>
              <a:ext cx="109538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" name="Freeform 390">
              <a:extLst>
                <a:ext uri="{FF2B5EF4-FFF2-40B4-BE49-F238E27FC236}">
                  <a16:creationId xmlns:a16="http://schemas.microsoft.com/office/drawing/2014/main" id="{232FD697-1488-E5F0-C6C9-3CE4F9698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" y="4876800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" name="Freeform 391">
              <a:extLst>
                <a:ext uri="{FF2B5EF4-FFF2-40B4-BE49-F238E27FC236}">
                  <a16:creationId xmlns:a16="http://schemas.microsoft.com/office/drawing/2014/main" id="{0FDF5312-C5D3-FC31-1AFD-1BCEB042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463550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" name="Freeform 392">
              <a:extLst>
                <a:ext uri="{FF2B5EF4-FFF2-40B4-BE49-F238E27FC236}">
                  <a16:creationId xmlns:a16="http://schemas.microsoft.com/office/drawing/2014/main" id="{51A9AE3E-9BC9-9AB1-CCBE-790665B6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" y="4773613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" name="Freeform 393">
              <a:extLst>
                <a:ext uri="{FF2B5EF4-FFF2-40B4-BE49-F238E27FC236}">
                  <a16:creationId xmlns:a16="http://schemas.microsoft.com/office/drawing/2014/main" id="{726CBA47-EA3D-621A-F254-A38F12CEE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4830763"/>
              <a:ext cx="76200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" name="Freeform 394">
              <a:extLst>
                <a:ext uri="{FF2B5EF4-FFF2-40B4-BE49-F238E27FC236}">
                  <a16:creationId xmlns:a16="http://schemas.microsoft.com/office/drawing/2014/main" id="{778688C3-0816-31B3-3B33-26ABE4A2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691063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" name="Freeform 395">
              <a:extLst>
                <a:ext uri="{FF2B5EF4-FFF2-40B4-BE49-F238E27FC236}">
                  <a16:creationId xmlns:a16="http://schemas.microsoft.com/office/drawing/2014/main" id="{3654CF96-FE7B-7979-9A55-5C8014C9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64026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" name="Freeform 396">
              <a:extLst>
                <a:ext uri="{FF2B5EF4-FFF2-40B4-BE49-F238E27FC236}">
                  <a16:creationId xmlns:a16="http://schemas.microsoft.com/office/drawing/2014/main" id="{02233B6A-32B6-24A0-FD52-6A71136FC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425" y="4838700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" name="Freeform 397">
              <a:extLst>
                <a:ext uri="{FF2B5EF4-FFF2-40B4-BE49-F238E27FC236}">
                  <a16:creationId xmlns:a16="http://schemas.microsoft.com/office/drawing/2014/main" id="{80206491-8B72-7639-0232-3DA58614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4645025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" name="Freeform 398">
              <a:extLst>
                <a:ext uri="{FF2B5EF4-FFF2-40B4-BE49-F238E27FC236}">
                  <a16:creationId xmlns:a16="http://schemas.microsoft.com/office/drawing/2014/main" id="{DFC41662-46CF-316C-41EA-C7F074178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65613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" name="Freeform 399">
              <a:extLst>
                <a:ext uri="{FF2B5EF4-FFF2-40B4-BE49-F238E27FC236}">
                  <a16:creationId xmlns:a16="http://schemas.microsoft.com/office/drawing/2014/main" id="{4DE43EB2-AD76-AB32-C777-38620E7FC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721225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" name="Freeform 400">
              <a:extLst>
                <a:ext uri="{FF2B5EF4-FFF2-40B4-BE49-F238E27FC236}">
                  <a16:creationId xmlns:a16="http://schemas.microsoft.com/office/drawing/2014/main" id="{D5CAE7A8-D1A1-AF05-78C6-DE73DC1E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3" y="48990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" name="Freeform 401">
              <a:extLst>
                <a:ext uri="{FF2B5EF4-FFF2-40B4-BE49-F238E27FC236}">
                  <a16:creationId xmlns:a16="http://schemas.microsoft.com/office/drawing/2014/main" id="{A55764E5-2CCF-4949-3A02-DBC4AA72D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8" y="4733925"/>
              <a:ext cx="66675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" name="Freeform 402">
              <a:extLst>
                <a:ext uri="{FF2B5EF4-FFF2-40B4-BE49-F238E27FC236}">
                  <a16:creationId xmlns:a16="http://schemas.microsoft.com/office/drawing/2014/main" id="{4FBA4FEF-F35E-1D4F-329D-BE00E46C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3" y="4929188"/>
              <a:ext cx="106363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" name="Freeform 403">
              <a:extLst>
                <a:ext uri="{FF2B5EF4-FFF2-40B4-BE49-F238E27FC236}">
                  <a16:creationId xmlns:a16="http://schemas.microsoft.com/office/drawing/2014/main" id="{55819AD6-AEEC-34A4-0720-08001239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69265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" name="Freeform 404">
              <a:extLst>
                <a:ext uri="{FF2B5EF4-FFF2-40B4-BE49-F238E27FC236}">
                  <a16:creationId xmlns:a16="http://schemas.microsoft.com/office/drawing/2014/main" id="{F119FD33-B16E-DDD1-DC68-98005E157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786313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" name="Freeform 405">
              <a:extLst>
                <a:ext uri="{FF2B5EF4-FFF2-40B4-BE49-F238E27FC236}">
                  <a16:creationId xmlns:a16="http://schemas.microsoft.com/office/drawing/2014/main" id="{A6639A1F-EF5E-FCED-EAEB-57F22071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4575175"/>
              <a:ext cx="61913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" name="Freeform 406">
              <a:extLst>
                <a:ext uri="{FF2B5EF4-FFF2-40B4-BE49-F238E27FC236}">
                  <a16:creationId xmlns:a16="http://schemas.microsoft.com/office/drawing/2014/main" id="{13FFE8A2-0C92-BD01-AE9C-A9AEC683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4810125"/>
              <a:ext cx="63500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" name="Freeform 407">
              <a:extLst>
                <a:ext uri="{FF2B5EF4-FFF2-40B4-BE49-F238E27FC236}">
                  <a16:creationId xmlns:a16="http://schemas.microsoft.com/office/drawing/2014/main" id="{64ABAF50-FFC0-D57B-3BF4-0C798BEB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10125"/>
              <a:ext cx="107950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" name="Freeform 408">
              <a:extLst>
                <a:ext uri="{FF2B5EF4-FFF2-40B4-BE49-F238E27FC236}">
                  <a16:creationId xmlns:a16="http://schemas.microsoft.com/office/drawing/2014/main" id="{629C831B-9B99-75DC-9A70-A2CC42562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25988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" name="Freeform 409">
              <a:extLst>
                <a:ext uri="{FF2B5EF4-FFF2-40B4-BE49-F238E27FC236}">
                  <a16:creationId xmlns:a16="http://schemas.microsoft.com/office/drawing/2014/main" id="{2400629C-3732-B9AF-039B-D74E42AA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4935538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" name="Freeform 410">
              <a:extLst>
                <a:ext uri="{FF2B5EF4-FFF2-40B4-BE49-F238E27FC236}">
                  <a16:creationId xmlns:a16="http://schemas.microsoft.com/office/drawing/2014/main" id="{BBA39B9B-5BFA-4519-2457-40983FF59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926013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" name="Freeform 411">
              <a:extLst>
                <a:ext uri="{FF2B5EF4-FFF2-40B4-BE49-F238E27FC236}">
                  <a16:creationId xmlns:a16="http://schemas.microsoft.com/office/drawing/2014/main" id="{E8CC55D2-FB34-E63D-63E5-D9EC141AC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474345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" name="Freeform 412">
              <a:extLst>
                <a:ext uri="{FF2B5EF4-FFF2-40B4-BE49-F238E27FC236}">
                  <a16:creationId xmlns:a16="http://schemas.microsoft.com/office/drawing/2014/main" id="{D02649A0-1DC0-35FC-28BE-179FA979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94250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" name="Freeform 413">
              <a:extLst>
                <a:ext uri="{FF2B5EF4-FFF2-40B4-BE49-F238E27FC236}">
                  <a16:creationId xmlns:a16="http://schemas.microsoft.com/office/drawing/2014/main" id="{8CD7ED21-C0DA-CF62-1B54-ABC97937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87900"/>
              <a:ext cx="109538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" name="Freeform 414">
              <a:extLst>
                <a:ext uri="{FF2B5EF4-FFF2-40B4-BE49-F238E27FC236}">
                  <a16:creationId xmlns:a16="http://schemas.microsoft.com/office/drawing/2014/main" id="{69AB2A8E-22CD-B505-BE97-9F33F997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7998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" name="Freeform 415">
              <a:extLst>
                <a:ext uri="{FF2B5EF4-FFF2-40B4-BE49-F238E27FC236}">
                  <a16:creationId xmlns:a16="http://schemas.microsoft.com/office/drawing/2014/main" id="{C556BB3B-6717-7DA2-2F90-A8EA21C0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4887913"/>
              <a:ext cx="36513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8" name="Freeform 416">
              <a:extLst>
                <a:ext uri="{FF2B5EF4-FFF2-40B4-BE49-F238E27FC236}">
                  <a16:creationId xmlns:a16="http://schemas.microsoft.com/office/drawing/2014/main" id="{615A7D28-FB5C-0C1F-D043-F347D604F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4826000"/>
              <a:ext cx="65088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9" name="Freeform 417">
              <a:extLst>
                <a:ext uri="{FF2B5EF4-FFF2-40B4-BE49-F238E27FC236}">
                  <a16:creationId xmlns:a16="http://schemas.microsoft.com/office/drawing/2014/main" id="{ED673CE2-AD71-6167-4B53-762FEA3F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" y="4862513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0" name="Freeform 418">
              <a:extLst>
                <a:ext uri="{FF2B5EF4-FFF2-40B4-BE49-F238E27FC236}">
                  <a16:creationId xmlns:a16="http://schemas.microsoft.com/office/drawing/2014/main" id="{334935F0-64CC-7000-6D59-95FC955D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3" y="4857750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1" name="Freeform 419">
              <a:extLst>
                <a:ext uri="{FF2B5EF4-FFF2-40B4-BE49-F238E27FC236}">
                  <a16:creationId xmlns:a16="http://schemas.microsoft.com/office/drawing/2014/main" id="{926F9027-E545-BB52-846F-0432206E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865688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2" name="Freeform 420">
              <a:extLst>
                <a:ext uri="{FF2B5EF4-FFF2-40B4-BE49-F238E27FC236}">
                  <a16:creationId xmlns:a16="http://schemas.microsoft.com/office/drawing/2014/main" id="{474C0CF3-8E1A-D1B5-1EC8-DFE4199D1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4573588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3" name="Freeform 421">
              <a:extLst>
                <a:ext uri="{FF2B5EF4-FFF2-40B4-BE49-F238E27FC236}">
                  <a16:creationId xmlns:a16="http://schemas.microsoft.com/office/drawing/2014/main" id="{B5B03F2B-5BAB-524C-BF80-AA8283A8A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10138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4" name="Freeform 422">
              <a:extLst>
                <a:ext uri="{FF2B5EF4-FFF2-40B4-BE49-F238E27FC236}">
                  <a16:creationId xmlns:a16="http://schemas.microsoft.com/office/drawing/2014/main" id="{9DADD5FF-DF69-B136-370E-F7076DBF8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4889500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5" name="Freeform 423">
              <a:extLst>
                <a:ext uri="{FF2B5EF4-FFF2-40B4-BE49-F238E27FC236}">
                  <a16:creationId xmlns:a16="http://schemas.microsoft.com/office/drawing/2014/main" id="{5C424FE1-7C0D-C039-9C42-C1EB11ED1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4745038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6" name="Freeform 424">
              <a:extLst>
                <a:ext uri="{FF2B5EF4-FFF2-40B4-BE49-F238E27FC236}">
                  <a16:creationId xmlns:a16="http://schemas.microsoft.com/office/drawing/2014/main" id="{FC9A9745-0BD1-4CD4-40BE-AF601F8F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82282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7" name="Freeform 425">
              <a:extLst>
                <a:ext uri="{FF2B5EF4-FFF2-40B4-BE49-F238E27FC236}">
                  <a16:creationId xmlns:a16="http://schemas.microsoft.com/office/drawing/2014/main" id="{53F41807-BD84-32B2-D426-AEAC5EF9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16450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8" name="Freeform 426">
              <a:extLst>
                <a:ext uri="{FF2B5EF4-FFF2-40B4-BE49-F238E27FC236}">
                  <a16:creationId xmlns:a16="http://schemas.microsoft.com/office/drawing/2014/main" id="{DA05E775-8675-BB76-0C37-B7A0B02C9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29150"/>
              <a:ext cx="4763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9" name="Freeform 427">
              <a:extLst>
                <a:ext uri="{FF2B5EF4-FFF2-40B4-BE49-F238E27FC236}">
                  <a16:creationId xmlns:a16="http://schemas.microsoft.com/office/drawing/2014/main" id="{7B9F5228-8458-B3DE-932D-A2EF591F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962525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0" name="Freeform 428">
              <a:extLst>
                <a:ext uri="{FF2B5EF4-FFF2-40B4-BE49-F238E27FC236}">
                  <a16:creationId xmlns:a16="http://schemas.microsoft.com/office/drawing/2014/main" id="{B65B49BD-247D-2BC1-F7D1-3C0728FB0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759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1" name="Freeform 429">
              <a:extLst>
                <a:ext uri="{FF2B5EF4-FFF2-40B4-BE49-F238E27FC236}">
                  <a16:creationId xmlns:a16="http://schemas.microsoft.com/office/drawing/2014/main" id="{D5DC9F6C-9BB5-9AC4-FE80-3237352A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3867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2" name="Freeform 430">
              <a:extLst>
                <a:ext uri="{FF2B5EF4-FFF2-40B4-BE49-F238E27FC236}">
                  <a16:creationId xmlns:a16="http://schemas.microsoft.com/office/drawing/2014/main" id="{A56701DE-CC01-3C33-BD70-6C0A4FDDF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8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3" name="Oval 431">
              <a:extLst>
                <a:ext uri="{FF2B5EF4-FFF2-40B4-BE49-F238E27FC236}">
                  <a16:creationId xmlns:a16="http://schemas.microsoft.com/office/drawing/2014/main" id="{086E5A4F-031E-107F-BF0B-F12D2D7C2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914900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4" name="Freeform 432">
              <a:extLst>
                <a:ext uri="{FF2B5EF4-FFF2-40B4-BE49-F238E27FC236}">
                  <a16:creationId xmlns:a16="http://schemas.microsoft.com/office/drawing/2014/main" id="{10E33D22-A673-A255-5ED2-793BBBD4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8260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5" name="Freeform 433">
              <a:extLst>
                <a:ext uri="{FF2B5EF4-FFF2-40B4-BE49-F238E27FC236}">
                  <a16:creationId xmlns:a16="http://schemas.microsoft.com/office/drawing/2014/main" id="{462059A4-DF5E-08D5-2A90-88AB2785B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39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6" name="Freeform 434">
              <a:extLst>
                <a:ext uri="{FF2B5EF4-FFF2-40B4-BE49-F238E27FC236}">
                  <a16:creationId xmlns:a16="http://schemas.microsoft.com/office/drawing/2014/main" id="{D51F0A3D-36AD-8B17-4DD8-8FACE978C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3" y="47593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7" name="Freeform 435">
              <a:extLst>
                <a:ext uri="{FF2B5EF4-FFF2-40B4-BE49-F238E27FC236}">
                  <a16:creationId xmlns:a16="http://schemas.microsoft.com/office/drawing/2014/main" id="{627E010D-207D-2818-0B83-3769D6A9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73625"/>
              <a:ext cx="107950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8" name="Freeform 436">
              <a:extLst>
                <a:ext uri="{FF2B5EF4-FFF2-40B4-BE49-F238E27FC236}">
                  <a16:creationId xmlns:a16="http://schemas.microsoft.com/office/drawing/2014/main" id="{B2033A0E-F231-1BCF-6864-FABBD014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37125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9" name="Freeform 437">
              <a:extLst>
                <a:ext uri="{FF2B5EF4-FFF2-40B4-BE49-F238E27FC236}">
                  <a16:creationId xmlns:a16="http://schemas.microsoft.com/office/drawing/2014/main" id="{5A166948-46B0-5CA1-0332-6811A668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91100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0" name="Freeform 438">
              <a:extLst>
                <a:ext uri="{FF2B5EF4-FFF2-40B4-BE49-F238E27FC236}">
                  <a16:creationId xmlns:a16="http://schemas.microsoft.com/office/drawing/2014/main" id="{DB36216F-813F-E3C9-3F85-144228E3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4841875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1" name="Freeform 439">
              <a:extLst>
                <a:ext uri="{FF2B5EF4-FFF2-40B4-BE49-F238E27FC236}">
                  <a16:creationId xmlns:a16="http://schemas.microsoft.com/office/drawing/2014/main" id="{0C69F1D9-2A9F-5C47-07F2-94B9340B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9831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2" name="Freeform 440">
              <a:extLst>
                <a:ext uri="{FF2B5EF4-FFF2-40B4-BE49-F238E27FC236}">
                  <a16:creationId xmlns:a16="http://schemas.microsoft.com/office/drawing/2014/main" id="{BC667526-6B63-6C65-B690-B65122B48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3" y="49593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3" name="Freeform 441">
              <a:extLst>
                <a:ext uri="{FF2B5EF4-FFF2-40B4-BE49-F238E27FC236}">
                  <a16:creationId xmlns:a16="http://schemas.microsoft.com/office/drawing/2014/main" id="{B694F6C7-349C-71C9-5C21-265DF6EA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887913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4" name="Freeform 442">
              <a:extLst>
                <a:ext uri="{FF2B5EF4-FFF2-40B4-BE49-F238E27FC236}">
                  <a16:creationId xmlns:a16="http://schemas.microsoft.com/office/drawing/2014/main" id="{C3B917D2-E3DE-0F32-6CBE-3B211A007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4889500"/>
              <a:ext cx="41275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5" name="Freeform 443">
              <a:extLst>
                <a:ext uri="{FF2B5EF4-FFF2-40B4-BE49-F238E27FC236}">
                  <a16:creationId xmlns:a16="http://schemas.microsoft.com/office/drawing/2014/main" id="{A7F1BD7C-BAE8-9DB7-B788-16AD5B018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4938713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6" name="Freeform 444">
              <a:extLst>
                <a:ext uri="{FF2B5EF4-FFF2-40B4-BE49-F238E27FC236}">
                  <a16:creationId xmlns:a16="http://schemas.microsoft.com/office/drawing/2014/main" id="{297C7EC4-A9F2-A5BE-6E2C-8F0D9882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51425"/>
              <a:ext cx="109538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7" name="Freeform 445">
              <a:extLst>
                <a:ext uri="{FF2B5EF4-FFF2-40B4-BE49-F238E27FC236}">
                  <a16:creationId xmlns:a16="http://schemas.microsoft.com/office/drawing/2014/main" id="{0BE9BD47-26F8-B4D6-86C5-12EF748F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" y="5038725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8" name="Freeform 446">
              <a:extLst>
                <a:ext uri="{FF2B5EF4-FFF2-40B4-BE49-F238E27FC236}">
                  <a16:creationId xmlns:a16="http://schemas.microsoft.com/office/drawing/2014/main" id="{6B40AEC8-C721-B7AC-AE19-308FD3B0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838700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50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Mercury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862" name="Google Shape;862;p50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863" name="Google Shape;863;p50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bg1"/>
                </a:solidFill>
              </a:rPr>
              <a:t>Jupiter</a:t>
            </a:r>
            <a:endParaRPr>
              <a:solidFill>
                <a:schemeClr val="bg1"/>
              </a:solidFill>
            </a:endParaRPr>
          </a:p>
        </p:txBody>
      </p:sp>
      <p:sp>
        <p:nvSpPr>
          <p:cNvPr id="864" name="Google Shape;864;p50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a gas giant and the biggest planet</a:t>
            </a:r>
            <a:endParaRPr/>
          </a:p>
        </p:txBody>
      </p:sp>
      <p:sp>
        <p:nvSpPr>
          <p:cNvPr id="865" name="Google Shape;865;p50"/>
          <p:cNvSpPr/>
          <p:nvPr/>
        </p:nvSpPr>
        <p:spPr>
          <a:xfrm>
            <a:off x="6067775" y="2849585"/>
            <a:ext cx="1563" cy="868"/>
          </a:xfrm>
          <a:custGeom>
            <a:avLst/>
            <a:gdLst/>
            <a:ahLst/>
            <a:cxnLst/>
            <a:rect l="l" t="t" r="r" b="b"/>
            <a:pathLst>
              <a:path w="18" h="10" extrusionOk="0">
                <a:moveTo>
                  <a:pt x="5" y="1"/>
                </a:moveTo>
                <a:cubicBezTo>
                  <a:pt x="0" y="1"/>
                  <a:pt x="5" y="9"/>
                  <a:pt x="17" y="9"/>
                </a:cubicBezTo>
                <a:cubicBezTo>
                  <a:pt x="11" y="3"/>
                  <a:pt x="7" y="1"/>
                  <a:pt x="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50"/>
          <p:cNvSpPr/>
          <p:nvPr/>
        </p:nvSpPr>
        <p:spPr>
          <a:xfrm>
            <a:off x="6061088" y="2785317"/>
            <a:ext cx="1737" cy="1650"/>
          </a:xfrm>
          <a:custGeom>
            <a:avLst/>
            <a:gdLst/>
            <a:ahLst/>
            <a:cxnLst/>
            <a:rect l="l" t="t" r="r" b="b"/>
            <a:pathLst>
              <a:path w="20" h="19" extrusionOk="0">
                <a:moveTo>
                  <a:pt x="0" y="0"/>
                </a:moveTo>
                <a:lnTo>
                  <a:pt x="0" y="19"/>
                </a:lnTo>
                <a:lnTo>
                  <a:pt x="1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50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bg1"/>
                </a:solidFill>
              </a:rPr>
              <a:t>Venus</a:t>
            </a:r>
            <a:endParaRPr>
              <a:solidFill>
                <a:schemeClr val="bg1"/>
              </a:solidFill>
            </a:endParaRPr>
          </a:p>
        </p:txBody>
      </p:sp>
      <p:sp>
        <p:nvSpPr>
          <p:cNvPr id="868" name="Google Shape;868;p50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69" name="Google Shape;869;p50"/>
          <p:cNvSpPr txBox="1">
            <a:spLocks noGrp="1"/>
          </p:cNvSpPr>
          <p:nvPr>
            <p:ph type="title" idx="6"/>
          </p:nvPr>
        </p:nvSpPr>
        <p:spPr>
          <a:xfrm>
            <a:off x="669902" y="830908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Features of the topic</a:t>
            </a:r>
            <a:endParaRPr dirty="0">
              <a:solidFill>
                <a:schemeClr val="bg1"/>
              </a:solidFill>
            </a:endParaRPr>
          </a:p>
        </p:txBody>
      </p:sp>
      <p:grpSp>
        <p:nvGrpSpPr>
          <p:cNvPr id="870" name="Google Shape;870;p50"/>
          <p:cNvGrpSpPr/>
          <p:nvPr/>
        </p:nvGrpSpPr>
        <p:grpSpPr>
          <a:xfrm rot="-2295177">
            <a:off x="203156" y="3826716"/>
            <a:ext cx="685458" cy="634357"/>
            <a:chOff x="3904050" y="2322725"/>
            <a:chExt cx="464475" cy="429825"/>
          </a:xfrm>
        </p:grpSpPr>
        <p:sp>
          <p:nvSpPr>
            <p:cNvPr id="871" name="Google Shape;871;p50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0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0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" name="Freeform 5">
            <a:extLst>
              <a:ext uri="{FF2B5EF4-FFF2-40B4-BE49-F238E27FC236}">
                <a16:creationId xmlns:a16="http://schemas.microsoft.com/office/drawing/2014/main" id="{4FEDC1C1-2D2D-44D9-AD69-912B72175E23}"/>
              </a:ext>
            </a:extLst>
          </p:cNvPr>
          <p:cNvSpPr>
            <a:spLocks/>
          </p:cNvSpPr>
          <p:nvPr/>
        </p:nvSpPr>
        <p:spPr bwMode="auto">
          <a:xfrm>
            <a:off x="1179849" y="1857601"/>
            <a:ext cx="1219201" cy="854075"/>
          </a:xfrm>
          <a:custGeom>
            <a:avLst/>
            <a:gdLst>
              <a:gd name="T0" fmla="*/ 137 w 321"/>
              <a:gd name="T1" fmla="*/ 196 h 224"/>
              <a:gd name="T2" fmla="*/ 102 w 321"/>
              <a:gd name="T3" fmla="*/ 200 h 224"/>
              <a:gd name="T4" fmla="*/ 91 w 321"/>
              <a:gd name="T5" fmla="*/ 180 h 224"/>
              <a:gd name="T6" fmla="*/ 80 w 321"/>
              <a:gd name="T7" fmla="*/ 187 h 224"/>
              <a:gd name="T8" fmla="*/ 62 w 321"/>
              <a:gd name="T9" fmla="*/ 207 h 224"/>
              <a:gd name="T10" fmla="*/ 43 w 321"/>
              <a:gd name="T11" fmla="*/ 210 h 224"/>
              <a:gd name="T12" fmla="*/ 27 w 321"/>
              <a:gd name="T13" fmla="*/ 217 h 224"/>
              <a:gd name="T14" fmla="*/ 6 w 321"/>
              <a:gd name="T15" fmla="*/ 170 h 224"/>
              <a:gd name="T16" fmla="*/ 36 w 321"/>
              <a:gd name="T17" fmla="*/ 137 h 224"/>
              <a:gd name="T18" fmla="*/ 54 w 321"/>
              <a:gd name="T19" fmla="*/ 122 h 224"/>
              <a:gd name="T20" fmla="*/ 53 w 321"/>
              <a:gd name="T21" fmla="*/ 119 h 224"/>
              <a:gd name="T22" fmla="*/ 50 w 321"/>
              <a:gd name="T23" fmla="*/ 99 h 224"/>
              <a:gd name="T24" fmla="*/ 41 w 321"/>
              <a:gd name="T25" fmla="*/ 104 h 224"/>
              <a:gd name="T26" fmla="*/ 54 w 321"/>
              <a:gd name="T27" fmla="*/ 47 h 224"/>
              <a:gd name="T28" fmla="*/ 73 w 321"/>
              <a:gd name="T29" fmla="*/ 17 h 224"/>
              <a:gd name="T30" fmla="*/ 88 w 321"/>
              <a:gd name="T31" fmla="*/ 10 h 224"/>
              <a:gd name="T32" fmla="*/ 94 w 321"/>
              <a:gd name="T33" fmla="*/ 14 h 224"/>
              <a:gd name="T34" fmla="*/ 80 w 321"/>
              <a:gd name="T35" fmla="*/ 10 h 224"/>
              <a:gd name="T36" fmla="*/ 85 w 321"/>
              <a:gd name="T37" fmla="*/ 2 h 224"/>
              <a:gd name="T38" fmla="*/ 110 w 321"/>
              <a:gd name="T39" fmla="*/ 3 h 224"/>
              <a:gd name="T40" fmla="*/ 146 w 321"/>
              <a:gd name="T41" fmla="*/ 23 h 224"/>
              <a:gd name="T42" fmla="*/ 175 w 321"/>
              <a:gd name="T43" fmla="*/ 38 h 224"/>
              <a:gd name="T44" fmla="*/ 172 w 321"/>
              <a:gd name="T45" fmla="*/ 63 h 224"/>
              <a:gd name="T46" fmla="*/ 191 w 321"/>
              <a:gd name="T47" fmla="*/ 67 h 224"/>
              <a:gd name="T48" fmla="*/ 207 w 321"/>
              <a:gd name="T49" fmla="*/ 57 h 224"/>
              <a:gd name="T50" fmla="*/ 235 w 321"/>
              <a:gd name="T51" fmla="*/ 56 h 224"/>
              <a:gd name="T52" fmla="*/ 280 w 321"/>
              <a:gd name="T53" fmla="*/ 43 h 224"/>
              <a:gd name="T54" fmla="*/ 307 w 321"/>
              <a:gd name="T55" fmla="*/ 49 h 224"/>
              <a:gd name="T56" fmla="*/ 310 w 321"/>
              <a:gd name="T57" fmla="*/ 96 h 224"/>
              <a:gd name="T58" fmla="*/ 270 w 321"/>
              <a:gd name="T59" fmla="*/ 126 h 224"/>
              <a:gd name="T60" fmla="*/ 284 w 321"/>
              <a:gd name="T61" fmla="*/ 135 h 224"/>
              <a:gd name="T62" fmla="*/ 260 w 321"/>
              <a:gd name="T63" fmla="*/ 163 h 224"/>
              <a:gd name="T64" fmla="*/ 221 w 321"/>
              <a:gd name="T65" fmla="*/ 165 h 224"/>
              <a:gd name="T66" fmla="*/ 211 w 321"/>
              <a:gd name="T67" fmla="*/ 160 h 224"/>
              <a:gd name="T68" fmla="*/ 180 w 321"/>
              <a:gd name="T69" fmla="*/ 168 h 224"/>
              <a:gd name="T70" fmla="*/ 144 w 321"/>
              <a:gd name="T71" fmla="*/ 167 h 224"/>
              <a:gd name="T72" fmla="*/ 121 w 321"/>
              <a:gd name="T73" fmla="*/ 173 h 224"/>
              <a:gd name="T74" fmla="*/ 128 w 321"/>
              <a:gd name="T75" fmla="*/ 184 h 224"/>
              <a:gd name="T76" fmla="*/ 143 w 321"/>
              <a:gd name="T77" fmla="*/ 174 h 224"/>
              <a:gd name="T78" fmla="*/ 151 w 321"/>
              <a:gd name="T79" fmla="*/ 182 h 224"/>
              <a:gd name="T80" fmla="*/ 167 w 321"/>
              <a:gd name="T81" fmla="*/ 190 h 224"/>
              <a:gd name="T82" fmla="*/ 160 w 321"/>
              <a:gd name="T83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224">
                <a:moveTo>
                  <a:pt x="160" y="201"/>
                </a:moveTo>
                <a:cubicBezTo>
                  <a:pt x="152" y="202"/>
                  <a:pt x="144" y="205"/>
                  <a:pt x="137" y="196"/>
                </a:cubicBezTo>
                <a:cubicBezTo>
                  <a:pt x="132" y="191"/>
                  <a:pt x="122" y="195"/>
                  <a:pt x="118" y="200"/>
                </a:cubicBezTo>
                <a:cubicBezTo>
                  <a:pt x="112" y="208"/>
                  <a:pt x="107" y="205"/>
                  <a:pt x="102" y="200"/>
                </a:cubicBezTo>
                <a:cubicBezTo>
                  <a:pt x="94" y="197"/>
                  <a:pt x="89" y="193"/>
                  <a:pt x="90" y="184"/>
                </a:cubicBezTo>
                <a:cubicBezTo>
                  <a:pt x="90" y="182"/>
                  <a:pt x="91" y="181"/>
                  <a:pt x="91" y="180"/>
                </a:cubicBezTo>
                <a:cubicBezTo>
                  <a:pt x="91" y="177"/>
                  <a:pt x="89" y="179"/>
                  <a:pt x="88" y="179"/>
                </a:cubicBezTo>
                <a:cubicBezTo>
                  <a:pt x="84" y="181"/>
                  <a:pt x="84" y="186"/>
                  <a:pt x="80" y="187"/>
                </a:cubicBezTo>
                <a:cubicBezTo>
                  <a:pt x="72" y="188"/>
                  <a:pt x="72" y="195"/>
                  <a:pt x="70" y="201"/>
                </a:cubicBezTo>
                <a:cubicBezTo>
                  <a:pt x="67" y="203"/>
                  <a:pt x="65" y="205"/>
                  <a:pt x="62" y="207"/>
                </a:cubicBezTo>
                <a:cubicBezTo>
                  <a:pt x="56" y="208"/>
                  <a:pt x="60" y="201"/>
                  <a:pt x="56" y="200"/>
                </a:cubicBezTo>
                <a:cubicBezTo>
                  <a:pt x="53" y="205"/>
                  <a:pt x="50" y="211"/>
                  <a:pt x="43" y="210"/>
                </a:cubicBezTo>
                <a:cubicBezTo>
                  <a:pt x="39" y="211"/>
                  <a:pt x="41" y="215"/>
                  <a:pt x="39" y="217"/>
                </a:cubicBezTo>
                <a:cubicBezTo>
                  <a:pt x="35" y="220"/>
                  <a:pt x="33" y="224"/>
                  <a:pt x="27" y="217"/>
                </a:cubicBezTo>
                <a:cubicBezTo>
                  <a:pt x="16" y="205"/>
                  <a:pt x="13" y="190"/>
                  <a:pt x="9" y="176"/>
                </a:cubicBezTo>
                <a:cubicBezTo>
                  <a:pt x="9" y="173"/>
                  <a:pt x="7" y="172"/>
                  <a:pt x="6" y="170"/>
                </a:cubicBezTo>
                <a:cubicBezTo>
                  <a:pt x="3" y="161"/>
                  <a:pt x="0" y="153"/>
                  <a:pt x="12" y="148"/>
                </a:cubicBezTo>
                <a:cubicBezTo>
                  <a:pt x="20" y="144"/>
                  <a:pt x="24" y="134"/>
                  <a:pt x="36" y="137"/>
                </a:cubicBezTo>
                <a:cubicBezTo>
                  <a:pt x="38" y="137"/>
                  <a:pt x="47" y="134"/>
                  <a:pt x="48" y="127"/>
                </a:cubicBezTo>
                <a:cubicBezTo>
                  <a:pt x="49" y="125"/>
                  <a:pt x="51" y="123"/>
                  <a:pt x="54" y="122"/>
                </a:cubicBezTo>
                <a:cubicBezTo>
                  <a:pt x="56" y="121"/>
                  <a:pt x="57" y="119"/>
                  <a:pt x="58" y="117"/>
                </a:cubicBezTo>
                <a:cubicBezTo>
                  <a:pt x="56" y="117"/>
                  <a:pt x="55" y="120"/>
                  <a:pt x="53" y="119"/>
                </a:cubicBezTo>
                <a:cubicBezTo>
                  <a:pt x="45" y="118"/>
                  <a:pt x="42" y="111"/>
                  <a:pt x="46" y="105"/>
                </a:cubicBezTo>
                <a:cubicBezTo>
                  <a:pt x="48" y="103"/>
                  <a:pt x="49" y="101"/>
                  <a:pt x="50" y="99"/>
                </a:cubicBezTo>
                <a:cubicBezTo>
                  <a:pt x="50" y="96"/>
                  <a:pt x="52" y="94"/>
                  <a:pt x="52" y="92"/>
                </a:cubicBezTo>
                <a:cubicBezTo>
                  <a:pt x="48" y="95"/>
                  <a:pt x="52" y="107"/>
                  <a:pt x="41" y="104"/>
                </a:cubicBezTo>
                <a:cubicBezTo>
                  <a:pt x="46" y="91"/>
                  <a:pt x="50" y="78"/>
                  <a:pt x="60" y="67"/>
                </a:cubicBezTo>
                <a:cubicBezTo>
                  <a:pt x="66" y="59"/>
                  <a:pt x="56" y="54"/>
                  <a:pt x="54" y="47"/>
                </a:cubicBezTo>
                <a:cubicBezTo>
                  <a:pt x="52" y="38"/>
                  <a:pt x="60" y="17"/>
                  <a:pt x="69" y="15"/>
                </a:cubicBezTo>
                <a:cubicBezTo>
                  <a:pt x="71" y="14"/>
                  <a:pt x="72" y="16"/>
                  <a:pt x="73" y="17"/>
                </a:cubicBezTo>
                <a:cubicBezTo>
                  <a:pt x="76" y="20"/>
                  <a:pt x="77" y="17"/>
                  <a:pt x="79" y="16"/>
                </a:cubicBezTo>
                <a:cubicBezTo>
                  <a:pt x="81" y="12"/>
                  <a:pt x="84" y="9"/>
                  <a:pt x="88" y="10"/>
                </a:cubicBezTo>
                <a:cubicBezTo>
                  <a:pt x="90" y="11"/>
                  <a:pt x="88" y="10"/>
                  <a:pt x="89" y="11"/>
                </a:cubicBezTo>
                <a:cubicBezTo>
                  <a:pt x="91" y="12"/>
                  <a:pt x="92" y="14"/>
                  <a:pt x="94" y="14"/>
                </a:cubicBezTo>
                <a:cubicBezTo>
                  <a:pt x="92" y="13"/>
                  <a:pt x="91" y="13"/>
                  <a:pt x="89" y="11"/>
                </a:cubicBezTo>
                <a:cubicBezTo>
                  <a:pt x="87" y="8"/>
                  <a:pt x="83" y="12"/>
                  <a:pt x="80" y="10"/>
                </a:cubicBezTo>
                <a:cubicBezTo>
                  <a:pt x="78" y="9"/>
                  <a:pt x="77" y="8"/>
                  <a:pt x="76" y="6"/>
                </a:cubicBezTo>
                <a:cubicBezTo>
                  <a:pt x="78" y="3"/>
                  <a:pt x="81" y="0"/>
                  <a:pt x="85" y="2"/>
                </a:cubicBezTo>
                <a:cubicBezTo>
                  <a:pt x="93" y="5"/>
                  <a:pt x="100" y="8"/>
                  <a:pt x="108" y="3"/>
                </a:cubicBezTo>
                <a:cubicBezTo>
                  <a:pt x="108" y="2"/>
                  <a:pt x="110" y="3"/>
                  <a:pt x="110" y="3"/>
                </a:cubicBezTo>
                <a:cubicBezTo>
                  <a:pt x="116" y="17"/>
                  <a:pt x="136" y="9"/>
                  <a:pt x="142" y="22"/>
                </a:cubicBezTo>
                <a:cubicBezTo>
                  <a:pt x="143" y="23"/>
                  <a:pt x="144" y="23"/>
                  <a:pt x="146" y="23"/>
                </a:cubicBezTo>
                <a:cubicBezTo>
                  <a:pt x="146" y="32"/>
                  <a:pt x="141" y="42"/>
                  <a:pt x="152" y="47"/>
                </a:cubicBezTo>
                <a:cubicBezTo>
                  <a:pt x="151" y="38"/>
                  <a:pt x="157" y="36"/>
                  <a:pt x="175" y="38"/>
                </a:cubicBezTo>
                <a:cubicBezTo>
                  <a:pt x="174" y="44"/>
                  <a:pt x="166" y="43"/>
                  <a:pt x="163" y="49"/>
                </a:cubicBezTo>
                <a:cubicBezTo>
                  <a:pt x="168" y="53"/>
                  <a:pt x="178" y="53"/>
                  <a:pt x="172" y="63"/>
                </a:cubicBezTo>
                <a:cubicBezTo>
                  <a:pt x="171" y="65"/>
                  <a:pt x="176" y="66"/>
                  <a:pt x="178" y="66"/>
                </a:cubicBezTo>
                <a:cubicBezTo>
                  <a:pt x="182" y="66"/>
                  <a:pt x="187" y="65"/>
                  <a:pt x="191" y="67"/>
                </a:cubicBezTo>
                <a:cubicBezTo>
                  <a:pt x="194" y="68"/>
                  <a:pt x="196" y="68"/>
                  <a:pt x="197" y="63"/>
                </a:cubicBezTo>
                <a:cubicBezTo>
                  <a:pt x="197" y="57"/>
                  <a:pt x="199" y="53"/>
                  <a:pt x="207" y="57"/>
                </a:cubicBezTo>
                <a:cubicBezTo>
                  <a:pt x="214" y="60"/>
                  <a:pt x="224" y="65"/>
                  <a:pt x="231" y="55"/>
                </a:cubicBezTo>
                <a:cubicBezTo>
                  <a:pt x="233" y="53"/>
                  <a:pt x="234" y="53"/>
                  <a:pt x="235" y="56"/>
                </a:cubicBezTo>
                <a:cubicBezTo>
                  <a:pt x="237" y="64"/>
                  <a:pt x="243" y="60"/>
                  <a:pt x="245" y="57"/>
                </a:cubicBezTo>
                <a:cubicBezTo>
                  <a:pt x="254" y="45"/>
                  <a:pt x="268" y="47"/>
                  <a:pt x="280" y="43"/>
                </a:cubicBezTo>
                <a:cubicBezTo>
                  <a:pt x="285" y="41"/>
                  <a:pt x="289" y="42"/>
                  <a:pt x="295" y="39"/>
                </a:cubicBezTo>
                <a:cubicBezTo>
                  <a:pt x="300" y="37"/>
                  <a:pt x="305" y="43"/>
                  <a:pt x="307" y="49"/>
                </a:cubicBezTo>
                <a:cubicBezTo>
                  <a:pt x="312" y="59"/>
                  <a:pt x="315" y="70"/>
                  <a:pt x="319" y="81"/>
                </a:cubicBezTo>
                <a:cubicBezTo>
                  <a:pt x="321" y="89"/>
                  <a:pt x="317" y="94"/>
                  <a:pt x="310" y="96"/>
                </a:cubicBezTo>
                <a:cubicBezTo>
                  <a:pt x="305" y="98"/>
                  <a:pt x="299" y="99"/>
                  <a:pt x="294" y="100"/>
                </a:cubicBezTo>
                <a:cubicBezTo>
                  <a:pt x="276" y="102"/>
                  <a:pt x="270" y="108"/>
                  <a:pt x="270" y="126"/>
                </a:cubicBezTo>
                <a:cubicBezTo>
                  <a:pt x="270" y="128"/>
                  <a:pt x="270" y="131"/>
                  <a:pt x="272" y="132"/>
                </a:cubicBezTo>
                <a:cubicBezTo>
                  <a:pt x="276" y="133"/>
                  <a:pt x="281" y="129"/>
                  <a:pt x="284" y="135"/>
                </a:cubicBezTo>
                <a:cubicBezTo>
                  <a:pt x="285" y="138"/>
                  <a:pt x="288" y="142"/>
                  <a:pt x="290" y="142"/>
                </a:cubicBezTo>
                <a:cubicBezTo>
                  <a:pt x="283" y="154"/>
                  <a:pt x="265" y="148"/>
                  <a:pt x="260" y="163"/>
                </a:cubicBezTo>
                <a:cubicBezTo>
                  <a:pt x="259" y="165"/>
                  <a:pt x="258" y="166"/>
                  <a:pt x="256" y="165"/>
                </a:cubicBezTo>
                <a:cubicBezTo>
                  <a:pt x="245" y="159"/>
                  <a:pt x="233" y="160"/>
                  <a:pt x="221" y="165"/>
                </a:cubicBezTo>
                <a:cubicBezTo>
                  <a:pt x="219" y="166"/>
                  <a:pt x="218" y="165"/>
                  <a:pt x="216" y="163"/>
                </a:cubicBezTo>
                <a:cubicBezTo>
                  <a:pt x="215" y="162"/>
                  <a:pt x="211" y="160"/>
                  <a:pt x="211" y="160"/>
                </a:cubicBezTo>
                <a:cubicBezTo>
                  <a:pt x="203" y="172"/>
                  <a:pt x="190" y="160"/>
                  <a:pt x="182" y="166"/>
                </a:cubicBezTo>
                <a:cubicBezTo>
                  <a:pt x="181" y="167"/>
                  <a:pt x="181" y="168"/>
                  <a:pt x="180" y="168"/>
                </a:cubicBezTo>
                <a:cubicBezTo>
                  <a:pt x="174" y="168"/>
                  <a:pt x="167" y="171"/>
                  <a:pt x="161" y="168"/>
                </a:cubicBezTo>
                <a:cubicBezTo>
                  <a:pt x="155" y="164"/>
                  <a:pt x="150" y="161"/>
                  <a:pt x="144" y="167"/>
                </a:cubicBezTo>
                <a:cubicBezTo>
                  <a:pt x="132" y="167"/>
                  <a:pt x="121" y="171"/>
                  <a:pt x="110" y="174"/>
                </a:cubicBezTo>
                <a:cubicBezTo>
                  <a:pt x="114" y="173"/>
                  <a:pt x="117" y="173"/>
                  <a:pt x="121" y="173"/>
                </a:cubicBezTo>
                <a:cubicBezTo>
                  <a:pt x="125" y="172"/>
                  <a:pt x="129" y="173"/>
                  <a:pt x="126" y="179"/>
                </a:cubicBezTo>
                <a:cubicBezTo>
                  <a:pt x="125" y="181"/>
                  <a:pt x="125" y="183"/>
                  <a:pt x="128" y="184"/>
                </a:cubicBezTo>
                <a:cubicBezTo>
                  <a:pt x="131" y="184"/>
                  <a:pt x="131" y="183"/>
                  <a:pt x="131" y="180"/>
                </a:cubicBezTo>
                <a:cubicBezTo>
                  <a:pt x="131" y="171"/>
                  <a:pt x="137" y="171"/>
                  <a:pt x="143" y="174"/>
                </a:cubicBezTo>
                <a:cubicBezTo>
                  <a:pt x="144" y="174"/>
                  <a:pt x="145" y="175"/>
                  <a:pt x="146" y="176"/>
                </a:cubicBezTo>
                <a:cubicBezTo>
                  <a:pt x="148" y="177"/>
                  <a:pt x="150" y="180"/>
                  <a:pt x="151" y="182"/>
                </a:cubicBezTo>
                <a:cubicBezTo>
                  <a:pt x="153" y="186"/>
                  <a:pt x="155" y="190"/>
                  <a:pt x="161" y="186"/>
                </a:cubicBezTo>
                <a:cubicBezTo>
                  <a:pt x="163" y="184"/>
                  <a:pt x="168" y="184"/>
                  <a:pt x="167" y="190"/>
                </a:cubicBezTo>
                <a:cubicBezTo>
                  <a:pt x="164" y="192"/>
                  <a:pt x="169" y="193"/>
                  <a:pt x="168" y="195"/>
                </a:cubicBezTo>
                <a:cubicBezTo>
                  <a:pt x="166" y="199"/>
                  <a:pt x="165" y="202"/>
                  <a:pt x="160" y="201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0C07DE00-4EBE-4A13-B43E-9FE7718ADEF5}"/>
              </a:ext>
            </a:extLst>
          </p:cNvPr>
          <p:cNvSpPr>
            <a:spLocks/>
          </p:cNvSpPr>
          <p:nvPr/>
        </p:nvSpPr>
        <p:spPr bwMode="auto">
          <a:xfrm>
            <a:off x="4019830" y="1784322"/>
            <a:ext cx="1219201" cy="854075"/>
          </a:xfrm>
          <a:custGeom>
            <a:avLst/>
            <a:gdLst>
              <a:gd name="T0" fmla="*/ 137 w 321"/>
              <a:gd name="T1" fmla="*/ 196 h 224"/>
              <a:gd name="T2" fmla="*/ 102 w 321"/>
              <a:gd name="T3" fmla="*/ 200 h 224"/>
              <a:gd name="T4" fmla="*/ 91 w 321"/>
              <a:gd name="T5" fmla="*/ 180 h 224"/>
              <a:gd name="T6" fmla="*/ 80 w 321"/>
              <a:gd name="T7" fmla="*/ 187 h 224"/>
              <a:gd name="T8" fmla="*/ 62 w 321"/>
              <a:gd name="T9" fmla="*/ 207 h 224"/>
              <a:gd name="T10" fmla="*/ 43 w 321"/>
              <a:gd name="T11" fmla="*/ 210 h 224"/>
              <a:gd name="T12" fmla="*/ 27 w 321"/>
              <a:gd name="T13" fmla="*/ 217 h 224"/>
              <a:gd name="T14" fmla="*/ 6 w 321"/>
              <a:gd name="T15" fmla="*/ 170 h 224"/>
              <a:gd name="T16" fmla="*/ 36 w 321"/>
              <a:gd name="T17" fmla="*/ 137 h 224"/>
              <a:gd name="T18" fmla="*/ 54 w 321"/>
              <a:gd name="T19" fmla="*/ 122 h 224"/>
              <a:gd name="T20" fmla="*/ 53 w 321"/>
              <a:gd name="T21" fmla="*/ 119 h 224"/>
              <a:gd name="T22" fmla="*/ 50 w 321"/>
              <a:gd name="T23" fmla="*/ 99 h 224"/>
              <a:gd name="T24" fmla="*/ 41 w 321"/>
              <a:gd name="T25" fmla="*/ 104 h 224"/>
              <a:gd name="T26" fmla="*/ 54 w 321"/>
              <a:gd name="T27" fmla="*/ 47 h 224"/>
              <a:gd name="T28" fmla="*/ 73 w 321"/>
              <a:gd name="T29" fmla="*/ 17 h 224"/>
              <a:gd name="T30" fmla="*/ 88 w 321"/>
              <a:gd name="T31" fmla="*/ 10 h 224"/>
              <a:gd name="T32" fmla="*/ 94 w 321"/>
              <a:gd name="T33" fmla="*/ 14 h 224"/>
              <a:gd name="T34" fmla="*/ 80 w 321"/>
              <a:gd name="T35" fmla="*/ 10 h 224"/>
              <a:gd name="T36" fmla="*/ 85 w 321"/>
              <a:gd name="T37" fmla="*/ 2 h 224"/>
              <a:gd name="T38" fmla="*/ 110 w 321"/>
              <a:gd name="T39" fmla="*/ 3 h 224"/>
              <a:gd name="T40" fmla="*/ 146 w 321"/>
              <a:gd name="T41" fmla="*/ 23 h 224"/>
              <a:gd name="T42" fmla="*/ 175 w 321"/>
              <a:gd name="T43" fmla="*/ 38 h 224"/>
              <a:gd name="T44" fmla="*/ 172 w 321"/>
              <a:gd name="T45" fmla="*/ 63 h 224"/>
              <a:gd name="T46" fmla="*/ 191 w 321"/>
              <a:gd name="T47" fmla="*/ 67 h 224"/>
              <a:gd name="T48" fmla="*/ 207 w 321"/>
              <a:gd name="T49" fmla="*/ 57 h 224"/>
              <a:gd name="T50" fmla="*/ 235 w 321"/>
              <a:gd name="T51" fmla="*/ 56 h 224"/>
              <a:gd name="T52" fmla="*/ 280 w 321"/>
              <a:gd name="T53" fmla="*/ 43 h 224"/>
              <a:gd name="T54" fmla="*/ 307 w 321"/>
              <a:gd name="T55" fmla="*/ 49 h 224"/>
              <a:gd name="T56" fmla="*/ 310 w 321"/>
              <a:gd name="T57" fmla="*/ 96 h 224"/>
              <a:gd name="T58" fmla="*/ 270 w 321"/>
              <a:gd name="T59" fmla="*/ 126 h 224"/>
              <a:gd name="T60" fmla="*/ 284 w 321"/>
              <a:gd name="T61" fmla="*/ 135 h 224"/>
              <a:gd name="T62" fmla="*/ 260 w 321"/>
              <a:gd name="T63" fmla="*/ 163 h 224"/>
              <a:gd name="T64" fmla="*/ 221 w 321"/>
              <a:gd name="T65" fmla="*/ 165 h 224"/>
              <a:gd name="T66" fmla="*/ 211 w 321"/>
              <a:gd name="T67" fmla="*/ 160 h 224"/>
              <a:gd name="T68" fmla="*/ 180 w 321"/>
              <a:gd name="T69" fmla="*/ 168 h 224"/>
              <a:gd name="T70" fmla="*/ 144 w 321"/>
              <a:gd name="T71" fmla="*/ 167 h 224"/>
              <a:gd name="T72" fmla="*/ 121 w 321"/>
              <a:gd name="T73" fmla="*/ 173 h 224"/>
              <a:gd name="T74" fmla="*/ 128 w 321"/>
              <a:gd name="T75" fmla="*/ 184 h 224"/>
              <a:gd name="T76" fmla="*/ 143 w 321"/>
              <a:gd name="T77" fmla="*/ 174 h 224"/>
              <a:gd name="T78" fmla="*/ 151 w 321"/>
              <a:gd name="T79" fmla="*/ 182 h 224"/>
              <a:gd name="T80" fmla="*/ 167 w 321"/>
              <a:gd name="T81" fmla="*/ 190 h 224"/>
              <a:gd name="T82" fmla="*/ 160 w 321"/>
              <a:gd name="T83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224">
                <a:moveTo>
                  <a:pt x="160" y="201"/>
                </a:moveTo>
                <a:cubicBezTo>
                  <a:pt x="152" y="202"/>
                  <a:pt x="144" y="205"/>
                  <a:pt x="137" y="196"/>
                </a:cubicBezTo>
                <a:cubicBezTo>
                  <a:pt x="132" y="191"/>
                  <a:pt x="122" y="195"/>
                  <a:pt x="118" y="200"/>
                </a:cubicBezTo>
                <a:cubicBezTo>
                  <a:pt x="112" y="208"/>
                  <a:pt x="107" y="205"/>
                  <a:pt x="102" y="200"/>
                </a:cubicBezTo>
                <a:cubicBezTo>
                  <a:pt x="94" y="197"/>
                  <a:pt x="89" y="193"/>
                  <a:pt x="90" y="184"/>
                </a:cubicBezTo>
                <a:cubicBezTo>
                  <a:pt x="90" y="182"/>
                  <a:pt x="91" y="181"/>
                  <a:pt x="91" y="180"/>
                </a:cubicBezTo>
                <a:cubicBezTo>
                  <a:pt x="91" y="177"/>
                  <a:pt x="89" y="179"/>
                  <a:pt x="88" y="179"/>
                </a:cubicBezTo>
                <a:cubicBezTo>
                  <a:pt x="84" y="181"/>
                  <a:pt x="84" y="186"/>
                  <a:pt x="80" y="187"/>
                </a:cubicBezTo>
                <a:cubicBezTo>
                  <a:pt x="72" y="188"/>
                  <a:pt x="72" y="195"/>
                  <a:pt x="70" y="201"/>
                </a:cubicBezTo>
                <a:cubicBezTo>
                  <a:pt x="67" y="203"/>
                  <a:pt x="65" y="205"/>
                  <a:pt x="62" y="207"/>
                </a:cubicBezTo>
                <a:cubicBezTo>
                  <a:pt x="56" y="208"/>
                  <a:pt x="60" y="201"/>
                  <a:pt x="56" y="200"/>
                </a:cubicBezTo>
                <a:cubicBezTo>
                  <a:pt x="53" y="205"/>
                  <a:pt x="50" y="211"/>
                  <a:pt x="43" y="210"/>
                </a:cubicBezTo>
                <a:cubicBezTo>
                  <a:pt x="39" y="211"/>
                  <a:pt x="41" y="215"/>
                  <a:pt x="39" y="217"/>
                </a:cubicBezTo>
                <a:cubicBezTo>
                  <a:pt x="35" y="220"/>
                  <a:pt x="33" y="224"/>
                  <a:pt x="27" y="217"/>
                </a:cubicBezTo>
                <a:cubicBezTo>
                  <a:pt x="16" y="205"/>
                  <a:pt x="13" y="190"/>
                  <a:pt x="9" y="176"/>
                </a:cubicBezTo>
                <a:cubicBezTo>
                  <a:pt x="9" y="173"/>
                  <a:pt x="7" y="172"/>
                  <a:pt x="6" y="170"/>
                </a:cubicBezTo>
                <a:cubicBezTo>
                  <a:pt x="3" y="161"/>
                  <a:pt x="0" y="153"/>
                  <a:pt x="12" y="148"/>
                </a:cubicBezTo>
                <a:cubicBezTo>
                  <a:pt x="20" y="144"/>
                  <a:pt x="24" y="134"/>
                  <a:pt x="36" y="137"/>
                </a:cubicBezTo>
                <a:cubicBezTo>
                  <a:pt x="38" y="137"/>
                  <a:pt x="47" y="134"/>
                  <a:pt x="48" y="127"/>
                </a:cubicBezTo>
                <a:cubicBezTo>
                  <a:pt x="49" y="125"/>
                  <a:pt x="51" y="123"/>
                  <a:pt x="54" y="122"/>
                </a:cubicBezTo>
                <a:cubicBezTo>
                  <a:pt x="56" y="121"/>
                  <a:pt x="57" y="119"/>
                  <a:pt x="58" y="117"/>
                </a:cubicBezTo>
                <a:cubicBezTo>
                  <a:pt x="56" y="117"/>
                  <a:pt x="55" y="120"/>
                  <a:pt x="53" y="119"/>
                </a:cubicBezTo>
                <a:cubicBezTo>
                  <a:pt x="45" y="118"/>
                  <a:pt x="42" y="111"/>
                  <a:pt x="46" y="105"/>
                </a:cubicBezTo>
                <a:cubicBezTo>
                  <a:pt x="48" y="103"/>
                  <a:pt x="49" y="101"/>
                  <a:pt x="50" y="99"/>
                </a:cubicBezTo>
                <a:cubicBezTo>
                  <a:pt x="50" y="96"/>
                  <a:pt x="52" y="94"/>
                  <a:pt x="52" y="92"/>
                </a:cubicBezTo>
                <a:cubicBezTo>
                  <a:pt x="48" y="95"/>
                  <a:pt x="52" y="107"/>
                  <a:pt x="41" y="104"/>
                </a:cubicBezTo>
                <a:cubicBezTo>
                  <a:pt x="46" y="91"/>
                  <a:pt x="50" y="78"/>
                  <a:pt x="60" y="67"/>
                </a:cubicBezTo>
                <a:cubicBezTo>
                  <a:pt x="66" y="59"/>
                  <a:pt x="56" y="54"/>
                  <a:pt x="54" y="47"/>
                </a:cubicBezTo>
                <a:cubicBezTo>
                  <a:pt x="52" y="38"/>
                  <a:pt x="60" y="17"/>
                  <a:pt x="69" y="15"/>
                </a:cubicBezTo>
                <a:cubicBezTo>
                  <a:pt x="71" y="14"/>
                  <a:pt x="72" y="16"/>
                  <a:pt x="73" y="17"/>
                </a:cubicBezTo>
                <a:cubicBezTo>
                  <a:pt x="76" y="20"/>
                  <a:pt x="77" y="17"/>
                  <a:pt x="79" y="16"/>
                </a:cubicBezTo>
                <a:cubicBezTo>
                  <a:pt x="81" y="12"/>
                  <a:pt x="84" y="9"/>
                  <a:pt x="88" y="10"/>
                </a:cubicBezTo>
                <a:cubicBezTo>
                  <a:pt x="90" y="11"/>
                  <a:pt x="88" y="10"/>
                  <a:pt x="89" y="11"/>
                </a:cubicBezTo>
                <a:cubicBezTo>
                  <a:pt x="91" y="12"/>
                  <a:pt x="92" y="14"/>
                  <a:pt x="94" y="14"/>
                </a:cubicBezTo>
                <a:cubicBezTo>
                  <a:pt x="92" y="13"/>
                  <a:pt x="91" y="13"/>
                  <a:pt x="89" y="11"/>
                </a:cubicBezTo>
                <a:cubicBezTo>
                  <a:pt x="87" y="8"/>
                  <a:pt x="83" y="12"/>
                  <a:pt x="80" y="10"/>
                </a:cubicBezTo>
                <a:cubicBezTo>
                  <a:pt x="78" y="9"/>
                  <a:pt x="77" y="8"/>
                  <a:pt x="76" y="6"/>
                </a:cubicBezTo>
                <a:cubicBezTo>
                  <a:pt x="78" y="3"/>
                  <a:pt x="81" y="0"/>
                  <a:pt x="85" y="2"/>
                </a:cubicBezTo>
                <a:cubicBezTo>
                  <a:pt x="93" y="5"/>
                  <a:pt x="100" y="8"/>
                  <a:pt x="108" y="3"/>
                </a:cubicBezTo>
                <a:cubicBezTo>
                  <a:pt x="108" y="2"/>
                  <a:pt x="110" y="3"/>
                  <a:pt x="110" y="3"/>
                </a:cubicBezTo>
                <a:cubicBezTo>
                  <a:pt x="116" y="17"/>
                  <a:pt x="136" y="9"/>
                  <a:pt x="142" y="22"/>
                </a:cubicBezTo>
                <a:cubicBezTo>
                  <a:pt x="143" y="23"/>
                  <a:pt x="144" y="23"/>
                  <a:pt x="146" y="23"/>
                </a:cubicBezTo>
                <a:cubicBezTo>
                  <a:pt x="146" y="32"/>
                  <a:pt x="141" y="42"/>
                  <a:pt x="152" y="47"/>
                </a:cubicBezTo>
                <a:cubicBezTo>
                  <a:pt x="151" y="38"/>
                  <a:pt x="157" y="36"/>
                  <a:pt x="175" y="38"/>
                </a:cubicBezTo>
                <a:cubicBezTo>
                  <a:pt x="174" y="44"/>
                  <a:pt x="166" y="43"/>
                  <a:pt x="163" y="49"/>
                </a:cubicBezTo>
                <a:cubicBezTo>
                  <a:pt x="168" y="53"/>
                  <a:pt x="178" y="53"/>
                  <a:pt x="172" y="63"/>
                </a:cubicBezTo>
                <a:cubicBezTo>
                  <a:pt x="171" y="65"/>
                  <a:pt x="176" y="66"/>
                  <a:pt x="178" y="66"/>
                </a:cubicBezTo>
                <a:cubicBezTo>
                  <a:pt x="182" y="66"/>
                  <a:pt x="187" y="65"/>
                  <a:pt x="191" y="67"/>
                </a:cubicBezTo>
                <a:cubicBezTo>
                  <a:pt x="194" y="68"/>
                  <a:pt x="196" y="68"/>
                  <a:pt x="197" y="63"/>
                </a:cubicBezTo>
                <a:cubicBezTo>
                  <a:pt x="197" y="57"/>
                  <a:pt x="199" y="53"/>
                  <a:pt x="207" y="57"/>
                </a:cubicBezTo>
                <a:cubicBezTo>
                  <a:pt x="214" y="60"/>
                  <a:pt x="224" y="65"/>
                  <a:pt x="231" y="55"/>
                </a:cubicBezTo>
                <a:cubicBezTo>
                  <a:pt x="233" y="53"/>
                  <a:pt x="234" y="53"/>
                  <a:pt x="235" y="56"/>
                </a:cubicBezTo>
                <a:cubicBezTo>
                  <a:pt x="237" y="64"/>
                  <a:pt x="243" y="60"/>
                  <a:pt x="245" y="57"/>
                </a:cubicBezTo>
                <a:cubicBezTo>
                  <a:pt x="254" y="45"/>
                  <a:pt x="268" y="47"/>
                  <a:pt x="280" y="43"/>
                </a:cubicBezTo>
                <a:cubicBezTo>
                  <a:pt x="285" y="41"/>
                  <a:pt x="289" y="42"/>
                  <a:pt x="295" y="39"/>
                </a:cubicBezTo>
                <a:cubicBezTo>
                  <a:pt x="300" y="37"/>
                  <a:pt x="305" y="43"/>
                  <a:pt x="307" y="49"/>
                </a:cubicBezTo>
                <a:cubicBezTo>
                  <a:pt x="312" y="59"/>
                  <a:pt x="315" y="70"/>
                  <a:pt x="319" y="81"/>
                </a:cubicBezTo>
                <a:cubicBezTo>
                  <a:pt x="321" y="89"/>
                  <a:pt x="317" y="94"/>
                  <a:pt x="310" y="96"/>
                </a:cubicBezTo>
                <a:cubicBezTo>
                  <a:pt x="305" y="98"/>
                  <a:pt x="299" y="99"/>
                  <a:pt x="294" y="100"/>
                </a:cubicBezTo>
                <a:cubicBezTo>
                  <a:pt x="276" y="102"/>
                  <a:pt x="270" y="108"/>
                  <a:pt x="270" y="126"/>
                </a:cubicBezTo>
                <a:cubicBezTo>
                  <a:pt x="270" y="128"/>
                  <a:pt x="270" y="131"/>
                  <a:pt x="272" y="132"/>
                </a:cubicBezTo>
                <a:cubicBezTo>
                  <a:pt x="276" y="133"/>
                  <a:pt x="281" y="129"/>
                  <a:pt x="284" y="135"/>
                </a:cubicBezTo>
                <a:cubicBezTo>
                  <a:pt x="285" y="138"/>
                  <a:pt x="288" y="142"/>
                  <a:pt x="290" y="142"/>
                </a:cubicBezTo>
                <a:cubicBezTo>
                  <a:pt x="283" y="154"/>
                  <a:pt x="265" y="148"/>
                  <a:pt x="260" y="163"/>
                </a:cubicBezTo>
                <a:cubicBezTo>
                  <a:pt x="259" y="165"/>
                  <a:pt x="258" y="166"/>
                  <a:pt x="256" y="165"/>
                </a:cubicBezTo>
                <a:cubicBezTo>
                  <a:pt x="245" y="159"/>
                  <a:pt x="233" y="160"/>
                  <a:pt x="221" y="165"/>
                </a:cubicBezTo>
                <a:cubicBezTo>
                  <a:pt x="219" y="166"/>
                  <a:pt x="218" y="165"/>
                  <a:pt x="216" y="163"/>
                </a:cubicBezTo>
                <a:cubicBezTo>
                  <a:pt x="215" y="162"/>
                  <a:pt x="211" y="160"/>
                  <a:pt x="211" y="160"/>
                </a:cubicBezTo>
                <a:cubicBezTo>
                  <a:pt x="203" y="172"/>
                  <a:pt x="190" y="160"/>
                  <a:pt x="182" y="166"/>
                </a:cubicBezTo>
                <a:cubicBezTo>
                  <a:pt x="181" y="167"/>
                  <a:pt x="181" y="168"/>
                  <a:pt x="180" y="168"/>
                </a:cubicBezTo>
                <a:cubicBezTo>
                  <a:pt x="174" y="168"/>
                  <a:pt x="167" y="171"/>
                  <a:pt x="161" y="168"/>
                </a:cubicBezTo>
                <a:cubicBezTo>
                  <a:pt x="155" y="164"/>
                  <a:pt x="150" y="161"/>
                  <a:pt x="144" y="167"/>
                </a:cubicBezTo>
                <a:cubicBezTo>
                  <a:pt x="132" y="167"/>
                  <a:pt x="121" y="171"/>
                  <a:pt x="110" y="174"/>
                </a:cubicBezTo>
                <a:cubicBezTo>
                  <a:pt x="114" y="173"/>
                  <a:pt x="117" y="173"/>
                  <a:pt x="121" y="173"/>
                </a:cubicBezTo>
                <a:cubicBezTo>
                  <a:pt x="125" y="172"/>
                  <a:pt x="129" y="173"/>
                  <a:pt x="126" y="179"/>
                </a:cubicBezTo>
                <a:cubicBezTo>
                  <a:pt x="125" y="181"/>
                  <a:pt x="125" y="183"/>
                  <a:pt x="128" y="184"/>
                </a:cubicBezTo>
                <a:cubicBezTo>
                  <a:pt x="131" y="184"/>
                  <a:pt x="131" y="183"/>
                  <a:pt x="131" y="180"/>
                </a:cubicBezTo>
                <a:cubicBezTo>
                  <a:pt x="131" y="171"/>
                  <a:pt x="137" y="171"/>
                  <a:pt x="143" y="174"/>
                </a:cubicBezTo>
                <a:cubicBezTo>
                  <a:pt x="144" y="174"/>
                  <a:pt x="145" y="175"/>
                  <a:pt x="146" y="176"/>
                </a:cubicBezTo>
                <a:cubicBezTo>
                  <a:pt x="148" y="177"/>
                  <a:pt x="150" y="180"/>
                  <a:pt x="151" y="182"/>
                </a:cubicBezTo>
                <a:cubicBezTo>
                  <a:pt x="153" y="186"/>
                  <a:pt x="155" y="190"/>
                  <a:pt x="161" y="186"/>
                </a:cubicBezTo>
                <a:cubicBezTo>
                  <a:pt x="163" y="184"/>
                  <a:pt x="168" y="184"/>
                  <a:pt x="167" y="190"/>
                </a:cubicBezTo>
                <a:cubicBezTo>
                  <a:pt x="164" y="192"/>
                  <a:pt x="169" y="193"/>
                  <a:pt x="168" y="195"/>
                </a:cubicBezTo>
                <a:cubicBezTo>
                  <a:pt x="166" y="199"/>
                  <a:pt x="165" y="202"/>
                  <a:pt x="160" y="201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" name="Freeform 5">
            <a:extLst>
              <a:ext uri="{FF2B5EF4-FFF2-40B4-BE49-F238E27FC236}">
                <a16:creationId xmlns:a16="http://schemas.microsoft.com/office/drawing/2014/main" id="{47984AC4-D84D-46C0-A711-7F4C1397E1ED}"/>
              </a:ext>
            </a:extLst>
          </p:cNvPr>
          <p:cNvSpPr>
            <a:spLocks/>
          </p:cNvSpPr>
          <p:nvPr/>
        </p:nvSpPr>
        <p:spPr bwMode="auto">
          <a:xfrm>
            <a:off x="6764509" y="1879650"/>
            <a:ext cx="1219201" cy="854075"/>
          </a:xfrm>
          <a:custGeom>
            <a:avLst/>
            <a:gdLst>
              <a:gd name="T0" fmla="*/ 137 w 321"/>
              <a:gd name="T1" fmla="*/ 196 h 224"/>
              <a:gd name="T2" fmla="*/ 102 w 321"/>
              <a:gd name="T3" fmla="*/ 200 h 224"/>
              <a:gd name="T4" fmla="*/ 91 w 321"/>
              <a:gd name="T5" fmla="*/ 180 h 224"/>
              <a:gd name="T6" fmla="*/ 80 w 321"/>
              <a:gd name="T7" fmla="*/ 187 h 224"/>
              <a:gd name="T8" fmla="*/ 62 w 321"/>
              <a:gd name="T9" fmla="*/ 207 h 224"/>
              <a:gd name="T10" fmla="*/ 43 w 321"/>
              <a:gd name="T11" fmla="*/ 210 h 224"/>
              <a:gd name="T12" fmla="*/ 27 w 321"/>
              <a:gd name="T13" fmla="*/ 217 h 224"/>
              <a:gd name="T14" fmla="*/ 6 w 321"/>
              <a:gd name="T15" fmla="*/ 170 h 224"/>
              <a:gd name="T16" fmla="*/ 36 w 321"/>
              <a:gd name="T17" fmla="*/ 137 h 224"/>
              <a:gd name="T18" fmla="*/ 54 w 321"/>
              <a:gd name="T19" fmla="*/ 122 h 224"/>
              <a:gd name="T20" fmla="*/ 53 w 321"/>
              <a:gd name="T21" fmla="*/ 119 h 224"/>
              <a:gd name="T22" fmla="*/ 50 w 321"/>
              <a:gd name="T23" fmla="*/ 99 h 224"/>
              <a:gd name="T24" fmla="*/ 41 w 321"/>
              <a:gd name="T25" fmla="*/ 104 h 224"/>
              <a:gd name="T26" fmla="*/ 54 w 321"/>
              <a:gd name="T27" fmla="*/ 47 h 224"/>
              <a:gd name="T28" fmla="*/ 73 w 321"/>
              <a:gd name="T29" fmla="*/ 17 h 224"/>
              <a:gd name="T30" fmla="*/ 88 w 321"/>
              <a:gd name="T31" fmla="*/ 10 h 224"/>
              <a:gd name="T32" fmla="*/ 94 w 321"/>
              <a:gd name="T33" fmla="*/ 14 h 224"/>
              <a:gd name="T34" fmla="*/ 80 w 321"/>
              <a:gd name="T35" fmla="*/ 10 h 224"/>
              <a:gd name="T36" fmla="*/ 85 w 321"/>
              <a:gd name="T37" fmla="*/ 2 h 224"/>
              <a:gd name="T38" fmla="*/ 110 w 321"/>
              <a:gd name="T39" fmla="*/ 3 h 224"/>
              <a:gd name="T40" fmla="*/ 146 w 321"/>
              <a:gd name="T41" fmla="*/ 23 h 224"/>
              <a:gd name="T42" fmla="*/ 175 w 321"/>
              <a:gd name="T43" fmla="*/ 38 h 224"/>
              <a:gd name="T44" fmla="*/ 172 w 321"/>
              <a:gd name="T45" fmla="*/ 63 h 224"/>
              <a:gd name="T46" fmla="*/ 191 w 321"/>
              <a:gd name="T47" fmla="*/ 67 h 224"/>
              <a:gd name="T48" fmla="*/ 207 w 321"/>
              <a:gd name="T49" fmla="*/ 57 h 224"/>
              <a:gd name="T50" fmla="*/ 235 w 321"/>
              <a:gd name="T51" fmla="*/ 56 h 224"/>
              <a:gd name="T52" fmla="*/ 280 w 321"/>
              <a:gd name="T53" fmla="*/ 43 h 224"/>
              <a:gd name="T54" fmla="*/ 307 w 321"/>
              <a:gd name="T55" fmla="*/ 49 h 224"/>
              <a:gd name="T56" fmla="*/ 310 w 321"/>
              <a:gd name="T57" fmla="*/ 96 h 224"/>
              <a:gd name="T58" fmla="*/ 270 w 321"/>
              <a:gd name="T59" fmla="*/ 126 h 224"/>
              <a:gd name="T60" fmla="*/ 284 w 321"/>
              <a:gd name="T61" fmla="*/ 135 h 224"/>
              <a:gd name="T62" fmla="*/ 260 w 321"/>
              <a:gd name="T63" fmla="*/ 163 h 224"/>
              <a:gd name="T64" fmla="*/ 221 w 321"/>
              <a:gd name="T65" fmla="*/ 165 h 224"/>
              <a:gd name="T66" fmla="*/ 211 w 321"/>
              <a:gd name="T67" fmla="*/ 160 h 224"/>
              <a:gd name="T68" fmla="*/ 180 w 321"/>
              <a:gd name="T69" fmla="*/ 168 h 224"/>
              <a:gd name="T70" fmla="*/ 144 w 321"/>
              <a:gd name="T71" fmla="*/ 167 h 224"/>
              <a:gd name="T72" fmla="*/ 121 w 321"/>
              <a:gd name="T73" fmla="*/ 173 h 224"/>
              <a:gd name="T74" fmla="*/ 128 w 321"/>
              <a:gd name="T75" fmla="*/ 184 h 224"/>
              <a:gd name="T76" fmla="*/ 143 w 321"/>
              <a:gd name="T77" fmla="*/ 174 h 224"/>
              <a:gd name="T78" fmla="*/ 151 w 321"/>
              <a:gd name="T79" fmla="*/ 182 h 224"/>
              <a:gd name="T80" fmla="*/ 167 w 321"/>
              <a:gd name="T81" fmla="*/ 190 h 224"/>
              <a:gd name="T82" fmla="*/ 160 w 321"/>
              <a:gd name="T83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224">
                <a:moveTo>
                  <a:pt x="160" y="201"/>
                </a:moveTo>
                <a:cubicBezTo>
                  <a:pt x="152" y="202"/>
                  <a:pt x="144" y="205"/>
                  <a:pt x="137" y="196"/>
                </a:cubicBezTo>
                <a:cubicBezTo>
                  <a:pt x="132" y="191"/>
                  <a:pt x="122" y="195"/>
                  <a:pt x="118" y="200"/>
                </a:cubicBezTo>
                <a:cubicBezTo>
                  <a:pt x="112" y="208"/>
                  <a:pt x="107" y="205"/>
                  <a:pt x="102" y="200"/>
                </a:cubicBezTo>
                <a:cubicBezTo>
                  <a:pt x="94" y="197"/>
                  <a:pt x="89" y="193"/>
                  <a:pt x="90" y="184"/>
                </a:cubicBezTo>
                <a:cubicBezTo>
                  <a:pt x="90" y="182"/>
                  <a:pt x="91" y="181"/>
                  <a:pt x="91" y="180"/>
                </a:cubicBezTo>
                <a:cubicBezTo>
                  <a:pt x="91" y="177"/>
                  <a:pt x="89" y="179"/>
                  <a:pt x="88" y="179"/>
                </a:cubicBezTo>
                <a:cubicBezTo>
                  <a:pt x="84" y="181"/>
                  <a:pt x="84" y="186"/>
                  <a:pt x="80" y="187"/>
                </a:cubicBezTo>
                <a:cubicBezTo>
                  <a:pt x="72" y="188"/>
                  <a:pt x="72" y="195"/>
                  <a:pt x="70" y="201"/>
                </a:cubicBezTo>
                <a:cubicBezTo>
                  <a:pt x="67" y="203"/>
                  <a:pt x="65" y="205"/>
                  <a:pt x="62" y="207"/>
                </a:cubicBezTo>
                <a:cubicBezTo>
                  <a:pt x="56" y="208"/>
                  <a:pt x="60" y="201"/>
                  <a:pt x="56" y="200"/>
                </a:cubicBezTo>
                <a:cubicBezTo>
                  <a:pt x="53" y="205"/>
                  <a:pt x="50" y="211"/>
                  <a:pt x="43" y="210"/>
                </a:cubicBezTo>
                <a:cubicBezTo>
                  <a:pt x="39" y="211"/>
                  <a:pt x="41" y="215"/>
                  <a:pt x="39" y="217"/>
                </a:cubicBezTo>
                <a:cubicBezTo>
                  <a:pt x="35" y="220"/>
                  <a:pt x="33" y="224"/>
                  <a:pt x="27" y="217"/>
                </a:cubicBezTo>
                <a:cubicBezTo>
                  <a:pt x="16" y="205"/>
                  <a:pt x="13" y="190"/>
                  <a:pt x="9" y="176"/>
                </a:cubicBezTo>
                <a:cubicBezTo>
                  <a:pt x="9" y="173"/>
                  <a:pt x="7" y="172"/>
                  <a:pt x="6" y="170"/>
                </a:cubicBezTo>
                <a:cubicBezTo>
                  <a:pt x="3" y="161"/>
                  <a:pt x="0" y="153"/>
                  <a:pt x="12" y="148"/>
                </a:cubicBezTo>
                <a:cubicBezTo>
                  <a:pt x="20" y="144"/>
                  <a:pt x="24" y="134"/>
                  <a:pt x="36" y="137"/>
                </a:cubicBezTo>
                <a:cubicBezTo>
                  <a:pt x="38" y="137"/>
                  <a:pt x="47" y="134"/>
                  <a:pt x="48" y="127"/>
                </a:cubicBezTo>
                <a:cubicBezTo>
                  <a:pt x="49" y="125"/>
                  <a:pt x="51" y="123"/>
                  <a:pt x="54" y="122"/>
                </a:cubicBezTo>
                <a:cubicBezTo>
                  <a:pt x="56" y="121"/>
                  <a:pt x="57" y="119"/>
                  <a:pt x="58" y="117"/>
                </a:cubicBezTo>
                <a:cubicBezTo>
                  <a:pt x="56" y="117"/>
                  <a:pt x="55" y="120"/>
                  <a:pt x="53" y="119"/>
                </a:cubicBezTo>
                <a:cubicBezTo>
                  <a:pt x="45" y="118"/>
                  <a:pt x="42" y="111"/>
                  <a:pt x="46" y="105"/>
                </a:cubicBezTo>
                <a:cubicBezTo>
                  <a:pt x="48" y="103"/>
                  <a:pt x="49" y="101"/>
                  <a:pt x="50" y="99"/>
                </a:cubicBezTo>
                <a:cubicBezTo>
                  <a:pt x="50" y="96"/>
                  <a:pt x="52" y="94"/>
                  <a:pt x="52" y="92"/>
                </a:cubicBezTo>
                <a:cubicBezTo>
                  <a:pt x="48" y="95"/>
                  <a:pt x="52" y="107"/>
                  <a:pt x="41" y="104"/>
                </a:cubicBezTo>
                <a:cubicBezTo>
                  <a:pt x="46" y="91"/>
                  <a:pt x="50" y="78"/>
                  <a:pt x="60" y="67"/>
                </a:cubicBezTo>
                <a:cubicBezTo>
                  <a:pt x="66" y="59"/>
                  <a:pt x="56" y="54"/>
                  <a:pt x="54" y="47"/>
                </a:cubicBezTo>
                <a:cubicBezTo>
                  <a:pt x="52" y="38"/>
                  <a:pt x="60" y="17"/>
                  <a:pt x="69" y="15"/>
                </a:cubicBezTo>
                <a:cubicBezTo>
                  <a:pt x="71" y="14"/>
                  <a:pt x="72" y="16"/>
                  <a:pt x="73" y="17"/>
                </a:cubicBezTo>
                <a:cubicBezTo>
                  <a:pt x="76" y="20"/>
                  <a:pt x="77" y="17"/>
                  <a:pt x="79" y="16"/>
                </a:cubicBezTo>
                <a:cubicBezTo>
                  <a:pt x="81" y="12"/>
                  <a:pt x="84" y="9"/>
                  <a:pt x="88" y="10"/>
                </a:cubicBezTo>
                <a:cubicBezTo>
                  <a:pt x="90" y="11"/>
                  <a:pt x="88" y="10"/>
                  <a:pt x="89" y="11"/>
                </a:cubicBezTo>
                <a:cubicBezTo>
                  <a:pt x="91" y="12"/>
                  <a:pt x="92" y="14"/>
                  <a:pt x="94" y="14"/>
                </a:cubicBezTo>
                <a:cubicBezTo>
                  <a:pt x="92" y="13"/>
                  <a:pt x="91" y="13"/>
                  <a:pt x="89" y="11"/>
                </a:cubicBezTo>
                <a:cubicBezTo>
                  <a:pt x="87" y="8"/>
                  <a:pt x="83" y="12"/>
                  <a:pt x="80" y="10"/>
                </a:cubicBezTo>
                <a:cubicBezTo>
                  <a:pt x="78" y="9"/>
                  <a:pt x="77" y="8"/>
                  <a:pt x="76" y="6"/>
                </a:cubicBezTo>
                <a:cubicBezTo>
                  <a:pt x="78" y="3"/>
                  <a:pt x="81" y="0"/>
                  <a:pt x="85" y="2"/>
                </a:cubicBezTo>
                <a:cubicBezTo>
                  <a:pt x="93" y="5"/>
                  <a:pt x="100" y="8"/>
                  <a:pt x="108" y="3"/>
                </a:cubicBezTo>
                <a:cubicBezTo>
                  <a:pt x="108" y="2"/>
                  <a:pt x="110" y="3"/>
                  <a:pt x="110" y="3"/>
                </a:cubicBezTo>
                <a:cubicBezTo>
                  <a:pt x="116" y="17"/>
                  <a:pt x="136" y="9"/>
                  <a:pt x="142" y="22"/>
                </a:cubicBezTo>
                <a:cubicBezTo>
                  <a:pt x="143" y="23"/>
                  <a:pt x="144" y="23"/>
                  <a:pt x="146" y="23"/>
                </a:cubicBezTo>
                <a:cubicBezTo>
                  <a:pt x="146" y="32"/>
                  <a:pt x="141" y="42"/>
                  <a:pt x="152" y="47"/>
                </a:cubicBezTo>
                <a:cubicBezTo>
                  <a:pt x="151" y="38"/>
                  <a:pt x="157" y="36"/>
                  <a:pt x="175" y="38"/>
                </a:cubicBezTo>
                <a:cubicBezTo>
                  <a:pt x="174" y="44"/>
                  <a:pt x="166" y="43"/>
                  <a:pt x="163" y="49"/>
                </a:cubicBezTo>
                <a:cubicBezTo>
                  <a:pt x="168" y="53"/>
                  <a:pt x="178" y="53"/>
                  <a:pt x="172" y="63"/>
                </a:cubicBezTo>
                <a:cubicBezTo>
                  <a:pt x="171" y="65"/>
                  <a:pt x="176" y="66"/>
                  <a:pt x="178" y="66"/>
                </a:cubicBezTo>
                <a:cubicBezTo>
                  <a:pt x="182" y="66"/>
                  <a:pt x="187" y="65"/>
                  <a:pt x="191" y="67"/>
                </a:cubicBezTo>
                <a:cubicBezTo>
                  <a:pt x="194" y="68"/>
                  <a:pt x="196" y="68"/>
                  <a:pt x="197" y="63"/>
                </a:cubicBezTo>
                <a:cubicBezTo>
                  <a:pt x="197" y="57"/>
                  <a:pt x="199" y="53"/>
                  <a:pt x="207" y="57"/>
                </a:cubicBezTo>
                <a:cubicBezTo>
                  <a:pt x="214" y="60"/>
                  <a:pt x="224" y="65"/>
                  <a:pt x="231" y="55"/>
                </a:cubicBezTo>
                <a:cubicBezTo>
                  <a:pt x="233" y="53"/>
                  <a:pt x="234" y="53"/>
                  <a:pt x="235" y="56"/>
                </a:cubicBezTo>
                <a:cubicBezTo>
                  <a:pt x="237" y="64"/>
                  <a:pt x="243" y="60"/>
                  <a:pt x="245" y="57"/>
                </a:cubicBezTo>
                <a:cubicBezTo>
                  <a:pt x="254" y="45"/>
                  <a:pt x="268" y="47"/>
                  <a:pt x="280" y="43"/>
                </a:cubicBezTo>
                <a:cubicBezTo>
                  <a:pt x="285" y="41"/>
                  <a:pt x="289" y="42"/>
                  <a:pt x="295" y="39"/>
                </a:cubicBezTo>
                <a:cubicBezTo>
                  <a:pt x="300" y="37"/>
                  <a:pt x="305" y="43"/>
                  <a:pt x="307" y="49"/>
                </a:cubicBezTo>
                <a:cubicBezTo>
                  <a:pt x="312" y="59"/>
                  <a:pt x="315" y="70"/>
                  <a:pt x="319" y="81"/>
                </a:cubicBezTo>
                <a:cubicBezTo>
                  <a:pt x="321" y="89"/>
                  <a:pt x="317" y="94"/>
                  <a:pt x="310" y="96"/>
                </a:cubicBezTo>
                <a:cubicBezTo>
                  <a:pt x="305" y="98"/>
                  <a:pt x="299" y="99"/>
                  <a:pt x="294" y="100"/>
                </a:cubicBezTo>
                <a:cubicBezTo>
                  <a:pt x="276" y="102"/>
                  <a:pt x="270" y="108"/>
                  <a:pt x="270" y="126"/>
                </a:cubicBezTo>
                <a:cubicBezTo>
                  <a:pt x="270" y="128"/>
                  <a:pt x="270" y="131"/>
                  <a:pt x="272" y="132"/>
                </a:cubicBezTo>
                <a:cubicBezTo>
                  <a:pt x="276" y="133"/>
                  <a:pt x="281" y="129"/>
                  <a:pt x="284" y="135"/>
                </a:cubicBezTo>
                <a:cubicBezTo>
                  <a:pt x="285" y="138"/>
                  <a:pt x="288" y="142"/>
                  <a:pt x="290" y="142"/>
                </a:cubicBezTo>
                <a:cubicBezTo>
                  <a:pt x="283" y="154"/>
                  <a:pt x="265" y="148"/>
                  <a:pt x="260" y="163"/>
                </a:cubicBezTo>
                <a:cubicBezTo>
                  <a:pt x="259" y="165"/>
                  <a:pt x="258" y="166"/>
                  <a:pt x="256" y="165"/>
                </a:cubicBezTo>
                <a:cubicBezTo>
                  <a:pt x="245" y="159"/>
                  <a:pt x="233" y="160"/>
                  <a:pt x="221" y="165"/>
                </a:cubicBezTo>
                <a:cubicBezTo>
                  <a:pt x="219" y="166"/>
                  <a:pt x="218" y="165"/>
                  <a:pt x="216" y="163"/>
                </a:cubicBezTo>
                <a:cubicBezTo>
                  <a:pt x="215" y="162"/>
                  <a:pt x="211" y="160"/>
                  <a:pt x="211" y="160"/>
                </a:cubicBezTo>
                <a:cubicBezTo>
                  <a:pt x="203" y="172"/>
                  <a:pt x="190" y="160"/>
                  <a:pt x="182" y="166"/>
                </a:cubicBezTo>
                <a:cubicBezTo>
                  <a:pt x="181" y="167"/>
                  <a:pt x="181" y="168"/>
                  <a:pt x="180" y="168"/>
                </a:cubicBezTo>
                <a:cubicBezTo>
                  <a:pt x="174" y="168"/>
                  <a:pt x="167" y="171"/>
                  <a:pt x="161" y="168"/>
                </a:cubicBezTo>
                <a:cubicBezTo>
                  <a:pt x="155" y="164"/>
                  <a:pt x="150" y="161"/>
                  <a:pt x="144" y="167"/>
                </a:cubicBezTo>
                <a:cubicBezTo>
                  <a:pt x="132" y="167"/>
                  <a:pt x="121" y="171"/>
                  <a:pt x="110" y="174"/>
                </a:cubicBezTo>
                <a:cubicBezTo>
                  <a:pt x="114" y="173"/>
                  <a:pt x="117" y="173"/>
                  <a:pt x="121" y="173"/>
                </a:cubicBezTo>
                <a:cubicBezTo>
                  <a:pt x="125" y="172"/>
                  <a:pt x="129" y="173"/>
                  <a:pt x="126" y="179"/>
                </a:cubicBezTo>
                <a:cubicBezTo>
                  <a:pt x="125" y="181"/>
                  <a:pt x="125" y="183"/>
                  <a:pt x="128" y="184"/>
                </a:cubicBezTo>
                <a:cubicBezTo>
                  <a:pt x="131" y="184"/>
                  <a:pt x="131" y="183"/>
                  <a:pt x="131" y="180"/>
                </a:cubicBezTo>
                <a:cubicBezTo>
                  <a:pt x="131" y="171"/>
                  <a:pt x="137" y="171"/>
                  <a:pt x="143" y="174"/>
                </a:cubicBezTo>
                <a:cubicBezTo>
                  <a:pt x="144" y="174"/>
                  <a:pt x="145" y="175"/>
                  <a:pt x="146" y="176"/>
                </a:cubicBezTo>
                <a:cubicBezTo>
                  <a:pt x="148" y="177"/>
                  <a:pt x="150" y="180"/>
                  <a:pt x="151" y="182"/>
                </a:cubicBezTo>
                <a:cubicBezTo>
                  <a:pt x="153" y="186"/>
                  <a:pt x="155" y="190"/>
                  <a:pt x="161" y="186"/>
                </a:cubicBezTo>
                <a:cubicBezTo>
                  <a:pt x="163" y="184"/>
                  <a:pt x="168" y="184"/>
                  <a:pt x="167" y="190"/>
                </a:cubicBezTo>
                <a:cubicBezTo>
                  <a:pt x="164" y="192"/>
                  <a:pt x="169" y="193"/>
                  <a:pt x="168" y="195"/>
                </a:cubicBezTo>
                <a:cubicBezTo>
                  <a:pt x="166" y="199"/>
                  <a:pt x="165" y="202"/>
                  <a:pt x="160" y="201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058" name="Grupo 1057">
            <a:extLst>
              <a:ext uri="{FF2B5EF4-FFF2-40B4-BE49-F238E27FC236}">
                <a16:creationId xmlns:a16="http://schemas.microsoft.com/office/drawing/2014/main" id="{E88DFC89-2130-737E-3191-03714288E1AB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874" name="Google Shape;874;p50"/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875" name="Google Shape;875;p50"/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50"/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50"/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D1176D4-EC84-2CA2-AFA0-69E919CEA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EC3139B-F57F-54EC-8AAB-9A8E947D1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332C72D-7732-DBD9-AFAE-6047372BC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15A49A0-452A-DCF2-43EC-E571CC83C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DA9C1FC1-785B-EC70-D54C-4BB1F78C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88D9A083-43B8-DD96-906E-F676B00B8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4CEDA151-46A9-7210-4679-25D4B4474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45F19-D11A-FEB1-2992-75A95F7AA4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0DC3C7A5-F5A2-AA29-D239-2614135FA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676CB46E-D850-BB2A-8196-7B7BB6EF6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A7FDC45-31D4-966F-4042-9D3EB77C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4F9D7A1F-4BD6-6297-F350-AFE8A91C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8A4581F-C343-EF8E-6B60-49759277F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55D2B73-901D-C2FC-9BAA-18E0DDE74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52A9427C-ABBB-0352-83A8-C6AF63E0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55A9DB48-1727-D9C9-BF44-EBDC7084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631DBF2-4533-6966-116D-A5BC8005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00F3C7B2-7AA8-3FDB-8E1C-728A5031D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46A0C522-0F05-2EA8-743A-7F86B36B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06489012-EB26-A9CC-6245-8B8E4424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AA0D06F-12EA-5F88-A342-DD75FADB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B631C2BB-B210-F182-6FBB-C9C1D6EB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D17B3F9A-463D-9C78-F192-C4301B38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248247E3-9315-4F4A-AB2C-CA22DA176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CD006406-4ACD-2F14-F98C-930BC131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7455DF62-4D0D-31DD-DDAE-9B48C129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ABEA7DC-28FB-E592-2693-59FB7C145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95674E8E-AB51-07CE-D9D1-BF828041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1AB8C0DA-3BAF-9B50-30A7-F12661ECC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6B0C2716-7988-7029-3E34-2ACC31BDC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CB71C05-B30C-2B18-9791-0EEE5C86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F9705AC2-60A1-07CC-A369-DC52D992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C06D2089-7512-A006-914D-453BC64D8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E0BC06CD-A4E3-9F37-1850-29C0E2F2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09300CF5-EB05-11E7-02D6-10E983A3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5F7E10C-578F-53EC-4AB0-44923F6D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BCBB023F-5821-B3FB-61A7-F94A302E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0AF088C3-18C0-97A6-BBF9-17836AEE0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C12E171F-CF18-10F2-6C8D-3392038A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DBC51081-560E-72E3-945A-E522BB75C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00B799CF-87C4-1E22-0DAA-EE8562FD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EAAAB52C-F0FF-4692-1705-66AA0C29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BA3F55AD-28F8-5A74-4550-482DA259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A15DEB11-ADE3-E5AB-CDE0-0A442F4A3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A3987A29-5E60-63A5-3220-28EFE333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5137DA18-1AE9-AD61-E469-B1ABA5E3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2DCE68C4-45DE-A4CF-3428-30AF31F8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37ACF4AA-9A06-E36E-A448-8DE6F4A6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AE0B2864-FD5E-F88B-4128-EDD00BD2F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730B687E-B948-F8D0-9F23-7D4D35678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268F7508-B8C7-51D9-2D75-EF19926C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2EFE4F63-2C42-0F29-58FD-A87FCF0DA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8EBF676E-68D6-AB43-629D-776FCE4DC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58">
              <a:extLst>
                <a:ext uri="{FF2B5EF4-FFF2-40B4-BE49-F238E27FC236}">
                  <a16:creationId xmlns:a16="http://schemas.microsoft.com/office/drawing/2014/main" id="{5EF424BF-B4A1-CA19-0CBE-2F22F775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59">
              <a:extLst>
                <a:ext uri="{FF2B5EF4-FFF2-40B4-BE49-F238E27FC236}">
                  <a16:creationId xmlns:a16="http://schemas.microsoft.com/office/drawing/2014/main" id="{25851975-6532-A18F-7356-CA4C5C6C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60">
              <a:extLst>
                <a:ext uri="{FF2B5EF4-FFF2-40B4-BE49-F238E27FC236}">
                  <a16:creationId xmlns:a16="http://schemas.microsoft.com/office/drawing/2014/main" id="{B84596DB-6D90-C27D-C139-3CBEF407A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5" name="Freeform 61">
              <a:extLst>
                <a:ext uri="{FF2B5EF4-FFF2-40B4-BE49-F238E27FC236}">
                  <a16:creationId xmlns:a16="http://schemas.microsoft.com/office/drawing/2014/main" id="{42977104-E4BE-BB53-11A9-265B05434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6" name="Freeform 62">
              <a:extLst>
                <a:ext uri="{FF2B5EF4-FFF2-40B4-BE49-F238E27FC236}">
                  <a16:creationId xmlns:a16="http://schemas.microsoft.com/office/drawing/2014/main" id="{993EA526-2C92-16A9-5D3D-76B6636D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63">
              <a:extLst>
                <a:ext uri="{FF2B5EF4-FFF2-40B4-BE49-F238E27FC236}">
                  <a16:creationId xmlns:a16="http://schemas.microsoft.com/office/drawing/2014/main" id="{92B9ACBB-B88E-35F1-ABE2-5BAD4398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64">
              <a:extLst>
                <a:ext uri="{FF2B5EF4-FFF2-40B4-BE49-F238E27FC236}">
                  <a16:creationId xmlns:a16="http://schemas.microsoft.com/office/drawing/2014/main" id="{2EA62F9E-1E43-A4C8-7FEF-0A1BC73AC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65">
              <a:extLst>
                <a:ext uri="{FF2B5EF4-FFF2-40B4-BE49-F238E27FC236}">
                  <a16:creationId xmlns:a16="http://schemas.microsoft.com/office/drawing/2014/main" id="{80F66197-19DA-3122-8784-091B2AE0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66">
              <a:extLst>
                <a:ext uri="{FF2B5EF4-FFF2-40B4-BE49-F238E27FC236}">
                  <a16:creationId xmlns:a16="http://schemas.microsoft.com/office/drawing/2014/main" id="{2235ED90-DC92-96DF-8160-60694ECD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67">
              <a:extLst>
                <a:ext uri="{FF2B5EF4-FFF2-40B4-BE49-F238E27FC236}">
                  <a16:creationId xmlns:a16="http://schemas.microsoft.com/office/drawing/2014/main" id="{552421E1-B483-F88D-1C9B-370E6E48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68">
              <a:extLst>
                <a:ext uri="{FF2B5EF4-FFF2-40B4-BE49-F238E27FC236}">
                  <a16:creationId xmlns:a16="http://schemas.microsoft.com/office/drawing/2014/main" id="{1C0B328B-6CFE-023C-FB1B-8010668E1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69">
              <a:extLst>
                <a:ext uri="{FF2B5EF4-FFF2-40B4-BE49-F238E27FC236}">
                  <a16:creationId xmlns:a16="http://schemas.microsoft.com/office/drawing/2014/main" id="{2740C341-0150-58B3-4DB5-A6A04868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70">
              <a:extLst>
                <a:ext uri="{FF2B5EF4-FFF2-40B4-BE49-F238E27FC236}">
                  <a16:creationId xmlns:a16="http://schemas.microsoft.com/office/drawing/2014/main" id="{60AE1354-54B7-489A-523B-38E750656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71">
              <a:extLst>
                <a:ext uri="{FF2B5EF4-FFF2-40B4-BE49-F238E27FC236}">
                  <a16:creationId xmlns:a16="http://schemas.microsoft.com/office/drawing/2014/main" id="{0B69ABBF-BBCC-61C8-F2E8-5495177D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72">
              <a:extLst>
                <a:ext uri="{FF2B5EF4-FFF2-40B4-BE49-F238E27FC236}">
                  <a16:creationId xmlns:a16="http://schemas.microsoft.com/office/drawing/2014/main" id="{99314187-F0DC-88A8-FE9D-46D2856E7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73">
              <a:extLst>
                <a:ext uri="{FF2B5EF4-FFF2-40B4-BE49-F238E27FC236}">
                  <a16:creationId xmlns:a16="http://schemas.microsoft.com/office/drawing/2014/main" id="{DC7F8F8D-5F18-480D-049F-8B9CF0A79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74">
              <a:extLst>
                <a:ext uri="{FF2B5EF4-FFF2-40B4-BE49-F238E27FC236}">
                  <a16:creationId xmlns:a16="http://schemas.microsoft.com/office/drawing/2014/main" id="{03E8D946-D8EB-D61D-19C1-F974D692B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Oval 75">
              <a:extLst>
                <a:ext uri="{FF2B5EF4-FFF2-40B4-BE49-F238E27FC236}">
                  <a16:creationId xmlns:a16="http://schemas.microsoft.com/office/drawing/2014/main" id="{F69A0093-4678-51DE-7559-62DC3D05F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76">
              <a:extLst>
                <a:ext uri="{FF2B5EF4-FFF2-40B4-BE49-F238E27FC236}">
                  <a16:creationId xmlns:a16="http://schemas.microsoft.com/office/drawing/2014/main" id="{34B6CF85-ADA0-2A6F-37C4-7304E544B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77">
              <a:extLst>
                <a:ext uri="{FF2B5EF4-FFF2-40B4-BE49-F238E27FC236}">
                  <a16:creationId xmlns:a16="http://schemas.microsoft.com/office/drawing/2014/main" id="{458CC9BA-63E2-22C4-5F62-02E144DC8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78">
              <a:extLst>
                <a:ext uri="{FF2B5EF4-FFF2-40B4-BE49-F238E27FC236}">
                  <a16:creationId xmlns:a16="http://schemas.microsoft.com/office/drawing/2014/main" id="{8E3FEE70-BFC5-C10D-475B-76A3187F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79">
              <a:extLst>
                <a:ext uri="{FF2B5EF4-FFF2-40B4-BE49-F238E27FC236}">
                  <a16:creationId xmlns:a16="http://schemas.microsoft.com/office/drawing/2014/main" id="{42ED56A6-9190-AE9C-B7A1-C93BB014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80">
              <a:extLst>
                <a:ext uri="{FF2B5EF4-FFF2-40B4-BE49-F238E27FC236}">
                  <a16:creationId xmlns:a16="http://schemas.microsoft.com/office/drawing/2014/main" id="{ED70941B-72A4-C958-7892-EB691087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81">
              <a:extLst>
                <a:ext uri="{FF2B5EF4-FFF2-40B4-BE49-F238E27FC236}">
                  <a16:creationId xmlns:a16="http://schemas.microsoft.com/office/drawing/2014/main" id="{8A84AC32-83B7-75A9-2A8A-00CFC5A30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82">
              <a:extLst>
                <a:ext uri="{FF2B5EF4-FFF2-40B4-BE49-F238E27FC236}">
                  <a16:creationId xmlns:a16="http://schemas.microsoft.com/office/drawing/2014/main" id="{70D889F2-9168-D6CE-456D-819BB36B5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83">
              <a:extLst>
                <a:ext uri="{FF2B5EF4-FFF2-40B4-BE49-F238E27FC236}">
                  <a16:creationId xmlns:a16="http://schemas.microsoft.com/office/drawing/2014/main" id="{6310A5D6-C8EA-F8C7-DEC5-D4D96C19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84">
              <a:extLst>
                <a:ext uri="{FF2B5EF4-FFF2-40B4-BE49-F238E27FC236}">
                  <a16:creationId xmlns:a16="http://schemas.microsoft.com/office/drawing/2014/main" id="{9F0ADFCA-65AF-5325-5865-9D9D23DB1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85">
              <a:extLst>
                <a:ext uri="{FF2B5EF4-FFF2-40B4-BE49-F238E27FC236}">
                  <a16:creationId xmlns:a16="http://schemas.microsoft.com/office/drawing/2014/main" id="{D2CEC5B1-04A0-8D24-CB9E-2FF0A5310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86">
              <a:extLst>
                <a:ext uri="{FF2B5EF4-FFF2-40B4-BE49-F238E27FC236}">
                  <a16:creationId xmlns:a16="http://schemas.microsoft.com/office/drawing/2014/main" id="{21FD7F54-3EA1-6A97-3BF6-0E65D2433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87">
              <a:extLst>
                <a:ext uri="{FF2B5EF4-FFF2-40B4-BE49-F238E27FC236}">
                  <a16:creationId xmlns:a16="http://schemas.microsoft.com/office/drawing/2014/main" id="{3A733375-054E-ECD2-FAB6-647688698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88">
              <a:extLst>
                <a:ext uri="{FF2B5EF4-FFF2-40B4-BE49-F238E27FC236}">
                  <a16:creationId xmlns:a16="http://schemas.microsoft.com/office/drawing/2014/main" id="{E6B7A595-21E0-ED89-62E4-9E4FEB5C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89">
              <a:extLst>
                <a:ext uri="{FF2B5EF4-FFF2-40B4-BE49-F238E27FC236}">
                  <a16:creationId xmlns:a16="http://schemas.microsoft.com/office/drawing/2014/main" id="{17332BA8-563C-4C10-BE5C-BF9ED786F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90">
              <a:extLst>
                <a:ext uri="{FF2B5EF4-FFF2-40B4-BE49-F238E27FC236}">
                  <a16:creationId xmlns:a16="http://schemas.microsoft.com/office/drawing/2014/main" id="{C30989B4-AE6E-BC48-C183-2E3809F3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94">
              <a:extLst>
                <a:ext uri="{FF2B5EF4-FFF2-40B4-BE49-F238E27FC236}">
                  <a16:creationId xmlns:a16="http://schemas.microsoft.com/office/drawing/2014/main" id="{31F09AC6-883F-C0A7-24AC-C6135C1F8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95">
              <a:extLst>
                <a:ext uri="{FF2B5EF4-FFF2-40B4-BE49-F238E27FC236}">
                  <a16:creationId xmlns:a16="http://schemas.microsoft.com/office/drawing/2014/main" id="{413152C1-BAC9-5913-3D38-0E91144A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96">
              <a:extLst>
                <a:ext uri="{FF2B5EF4-FFF2-40B4-BE49-F238E27FC236}">
                  <a16:creationId xmlns:a16="http://schemas.microsoft.com/office/drawing/2014/main" id="{EA0D32E4-D94C-9AC6-D593-2DC7F3D97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7" name="Freeform 97">
              <a:extLst>
                <a:ext uri="{FF2B5EF4-FFF2-40B4-BE49-F238E27FC236}">
                  <a16:creationId xmlns:a16="http://schemas.microsoft.com/office/drawing/2014/main" id="{9D2EF223-E001-32D7-972C-13B935128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8" name="Freeform 98">
              <a:extLst>
                <a:ext uri="{FF2B5EF4-FFF2-40B4-BE49-F238E27FC236}">
                  <a16:creationId xmlns:a16="http://schemas.microsoft.com/office/drawing/2014/main" id="{81DD5E78-42A0-DE24-C0CF-E4C8CBA64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9" name="Freeform 99">
              <a:extLst>
                <a:ext uri="{FF2B5EF4-FFF2-40B4-BE49-F238E27FC236}">
                  <a16:creationId xmlns:a16="http://schemas.microsoft.com/office/drawing/2014/main" id="{096F7D2D-D43C-BF50-1193-1EE0F41BE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0" name="Freeform 100">
              <a:extLst>
                <a:ext uri="{FF2B5EF4-FFF2-40B4-BE49-F238E27FC236}">
                  <a16:creationId xmlns:a16="http://schemas.microsoft.com/office/drawing/2014/main" id="{F64476EF-C98E-067F-7A7A-599ED601F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1" name="Freeform 101">
              <a:extLst>
                <a:ext uri="{FF2B5EF4-FFF2-40B4-BE49-F238E27FC236}">
                  <a16:creationId xmlns:a16="http://schemas.microsoft.com/office/drawing/2014/main" id="{C723B133-934D-25A0-113F-A4E7C36CD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2" name="Freeform 102">
              <a:extLst>
                <a:ext uri="{FF2B5EF4-FFF2-40B4-BE49-F238E27FC236}">
                  <a16:creationId xmlns:a16="http://schemas.microsoft.com/office/drawing/2014/main" id="{C186DE54-0B4F-CC7E-F604-937993DE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3" name="Freeform 103">
              <a:extLst>
                <a:ext uri="{FF2B5EF4-FFF2-40B4-BE49-F238E27FC236}">
                  <a16:creationId xmlns:a16="http://schemas.microsoft.com/office/drawing/2014/main" id="{F44E893E-32A1-D8A0-737C-CB7204DAA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4" name="Freeform 104">
              <a:extLst>
                <a:ext uri="{FF2B5EF4-FFF2-40B4-BE49-F238E27FC236}">
                  <a16:creationId xmlns:a16="http://schemas.microsoft.com/office/drawing/2014/main" id="{5472DD19-DAA8-511F-B790-3107175E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5" name="Freeform 105">
              <a:extLst>
                <a:ext uri="{FF2B5EF4-FFF2-40B4-BE49-F238E27FC236}">
                  <a16:creationId xmlns:a16="http://schemas.microsoft.com/office/drawing/2014/main" id="{FDEB8B2E-2A8A-8613-EE9E-4DE38C8EC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6" name="Freeform 106">
              <a:extLst>
                <a:ext uri="{FF2B5EF4-FFF2-40B4-BE49-F238E27FC236}">
                  <a16:creationId xmlns:a16="http://schemas.microsoft.com/office/drawing/2014/main" id="{AB15D417-6CCC-AE62-7D00-D9A95858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7" name="Freeform 107">
              <a:extLst>
                <a:ext uri="{FF2B5EF4-FFF2-40B4-BE49-F238E27FC236}">
                  <a16:creationId xmlns:a16="http://schemas.microsoft.com/office/drawing/2014/main" id="{31AEBF2D-E674-F294-DC49-C5C72923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8" name="Freeform 108">
              <a:extLst>
                <a:ext uri="{FF2B5EF4-FFF2-40B4-BE49-F238E27FC236}">
                  <a16:creationId xmlns:a16="http://schemas.microsoft.com/office/drawing/2014/main" id="{9C090F08-FCDF-296E-DE7A-D1306FEB1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9" name="Freeform 109">
              <a:extLst>
                <a:ext uri="{FF2B5EF4-FFF2-40B4-BE49-F238E27FC236}">
                  <a16:creationId xmlns:a16="http://schemas.microsoft.com/office/drawing/2014/main" id="{BAFDCD65-F59D-4E20-EA51-A853F9F4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0" name="Freeform 110">
              <a:extLst>
                <a:ext uri="{FF2B5EF4-FFF2-40B4-BE49-F238E27FC236}">
                  <a16:creationId xmlns:a16="http://schemas.microsoft.com/office/drawing/2014/main" id="{5911633E-A668-A419-DD3B-B63406A74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1" name="Freeform 111">
              <a:extLst>
                <a:ext uri="{FF2B5EF4-FFF2-40B4-BE49-F238E27FC236}">
                  <a16:creationId xmlns:a16="http://schemas.microsoft.com/office/drawing/2014/main" id="{3941FB3E-AF84-8F67-95D1-BBCC012C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2" name="Freeform 112">
              <a:extLst>
                <a:ext uri="{FF2B5EF4-FFF2-40B4-BE49-F238E27FC236}">
                  <a16:creationId xmlns:a16="http://schemas.microsoft.com/office/drawing/2014/main" id="{2B355650-0BFA-6D78-FEA9-E7C3D2C48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3" name="Freeform 113">
              <a:extLst>
                <a:ext uri="{FF2B5EF4-FFF2-40B4-BE49-F238E27FC236}">
                  <a16:creationId xmlns:a16="http://schemas.microsoft.com/office/drawing/2014/main" id="{64AD0210-7C3D-E867-1889-710E9BB1B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4" name="Freeform 114">
              <a:extLst>
                <a:ext uri="{FF2B5EF4-FFF2-40B4-BE49-F238E27FC236}">
                  <a16:creationId xmlns:a16="http://schemas.microsoft.com/office/drawing/2014/main" id="{3F8275BE-19C1-E6FA-1C3E-41FCD050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5" name="Freeform 115">
              <a:extLst>
                <a:ext uri="{FF2B5EF4-FFF2-40B4-BE49-F238E27FC236}">
                  <a16:creationId xmlns:a16="http://schemas.microsoft.com/office/drawing/2014/main" id="{648864B6-1FF5-0EED-C7ED-1B8A8A08D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6" name="Freeform 116">
              <a:extLst>
                <a:ext uri="{FF2B5EF4-FFF2-40B4-BE49-F238E27FC236}">
                  <a16:creationId xmlns:a16="http://schemas.microsoft.com/office/drawing/2014/main" id="{5C4DA726-7D2A-943C-C174-CD3402BC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7" name="Freeform 117">
              <a:extLst>
                <a:ext uri="{FF2B5EF4-FFF2-40B4-BE49-F238E27FC236}">
                  <a16:creationId xmlns:a16="http://schemas.microsoft.com/office/drawing/2014/main" id="{D72F5BFC-43A8-F015-33D6-EE461D26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8" name="Freeform 118">
              <a:extLst>
                <a:ext uri="{FF2B5EF4-FFF2-40B4-BE49-F238E27FC236}">
                  <a16:creationId xmlns:a16="http://schemas.microsoft.com/office/drawing/2014/main" id="{9C9EE6BE-ED4E-1829-BBA7-FC171530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9" name="Freeform 119">
              <a:extLst>
                <a:ext uri="{FF2B5EF4-FFF2-40B4-BE49-F238E27FC236}">
                  <a16:creationId xmlns:a16="http://schemas.microsoft.com/office/drawing/2014/main" id="{2307084F-ADE8-4861-8E1B-BF3AF35D5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0" name="Freeform 120">
              <a:extLst>
                <a:ext uri="{FF2B5EF4-FFF2-40B4-BE49-F238E27FC236}">
                  <a16:creationId xmlns:a16="http://schemas.microsoft.com/office/drawing/2014/main" id="{48DDF516-EBAB-7C13-A8D5-30B958AD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1" name="Freeform 121">
              <a:extLst>
                <a:ext uri="{FF2B5EF4-FFF2-40B4-BE49-F238E27FC236}">
                  <a16:creationId xmlns:a16="http://schemas.microsoft.com/office/drawing/2014/main" id="{247FF740-A1E1-DE38-6AC8-27CF1C3FB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2" name="Freeform 122">
              <a:extLst>
                <a:ext uri="{FF2B5EF4-FFF2-40B4-BE49-F238E27FC236}">
                  <a16:creationId xmlns:a16="http://schemas.microsoft.com/office/drawing/2014/main" id="{71BFE54A-D0DC-F299-65FE-47156EE20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3" name="Freeform 123">
              <a:extLst>
                <a:ext uri="{FF2B5EF4-FFF2-40B4-BE49-F238E27FC236}">
                  <a16:creationId xmlns:a16="http://schemas.microsoft.com/office/drawing/2014/main" id="{AC6CE03B-1311-45E9-2450-F5C672F4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4" name="Freeform 124">
              <a:extLst>
                <a:ext uri="{FF2B5EF4-FFF2-40B4-BE49-F238E27FC236}">
                  <a16:creationId xmlns:a16="http://schemas.microsoft.com/office/drawing/2014/main" id="{DA00E526-F07D-8A79-6199-E0C34178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5" name="Freeform 125">
              <a:extLst>
                <a:ext uri="{FF2B5EF4-FFF2-40B4-BE49-F238E27FC236}">
                  <a16:creationId xmlns:a16="http://schemas.microsoft.com/office/drawing/2014/main" id="{EC5E0499-CF9E-35F1-8123-CD4BE1AA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6" name="Freeform 126">
              <a:extLst>
                <a:ext uri="{FF2B5EF4-FFF2-40B4-BE49-F238E27FC236}">
                  <a16:creationId xmlns:a16="http://schemas.microsoft.com/office/drawing/2014/main" id="{2C8C8B87-AA71-005C-A9D5-CAD6AC2E3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7" name="Freeform 127">
              <a:extLst>
                <a:ext uri="{FF2B5EF4-FFF2-40B4-BE49-F238E27FC236}">
                  <a16:creationId xmlns:a16="http://schemas.microsoft.com/office/drawing/2014/main" id="{283784A3-0372-1C22-FB58-1C582C49A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8" name="Freeform 128">
              <a:extLst>
                <a:ext uri="{FF2B5EF4-FFF2-40B4-BE49-F238E27FC236}">
                  <a16:creationId xmlns:a16="http://schemas.microsoft.com/office/drawing/2014/main" id="{AF1A2501-ABA1-79CD-8598-D79CD988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9" name="Freeform 129">
              <a:extLst>
                <a:ext uri="{FF2B5EF4-FFF2-40B4-BE49-F238E27FC236}">
                  <a16:creationId xmlns:a16="http://schemas.microsoft.com/office/drawing/2014/main" id="{4BCD3A1F-28FA-EE7B-25E7-DDA9C6EC4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0" name="Freeform 130">
              <a:extLst>
                <a:ext uri="{FF2B5EF4-FFF2-40B4-BE49-F238E27FC236}">
                  <a16:creationId xmlns:a16="http://schemas.microsoft.com/office/drawing/2014/main" id="{2E26290D-881F-641F-A14F-51CA8C76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1" name="Freeform 131">
              <a:extLst>
                <a:ext uri="{FF2B5EF4-FFF2-40B4-BE49-F238E27FC236}">
                  <a16:creationId xmlns:a16="http://schemas.microsoft.com/office/drawing/2014/main" id="{E47DAC10-010A-FA6D-C290-AFFC4E24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2" name="Freeform 132">
              <a:extLst>
                <a:ext uri="{FF2B5EF4-FFF2-40B4-BE49-F238E27FC236}">
                  <a16:creationId xmlns:a16="http://schemas.microsoft.com/office/drawing/2014/main" id="{96A524E8-FD9D-9970-AC3D-5DF748F0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3" name="Freeform 133">
              <a:extLst>
                <a:ext uri="{FF2B5EF4-FFF2-40B4-BE49-F238E27FC236}">
                  <a16:creationId xmlns:a16="http://schemas.microsoft.com/office/drawing/2014/main" id="{F49EFFF7-9C37-5DA5-3028-901720974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4" name="Freeform 134">
              <a:extLst>
                <a:ext uri="{FF2B5EF4-FFF2-40B4-BE49-F238E27FC236}">
                  <a16:creationId xmlns:a16="http://schemas.microsoft.com/office/drawing/2014/main" id="{5BFCCB13-FC48-88E0-F83A-406E6824F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5" name="Freeform 135">
              <a:extLst>
                <a:ext uri="{FF2B5EF4-FFF2-40B4-BE49-F238E27FC236}">
                  <a16:creationId xmlns:a16="http://schemas.microsoft.com/office/drawing/2014/main" id="{F06B9B0D-C89D-C915-510E-64A8322F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6" name="Freeform 136">
              <a:extLst>
                <a:ext uri="{FF2B5EF4-FFF2-40B4-BE49-F238E27FC236}">
                  <a16:creationId xmlns:a16="http://schemas.microsoft.com/office/drawing/2014/main" id="{FC71D02C-0FFA-55D3-91DB-4DB7D4BAB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7" name="Freeform 137">
              <a:extLst>
                <a:ext uri="{FF2B5EF4-FFF2-40B4-BE49-F238E27FC236}">
                  <a16:creationId xmlns:a16="http://schemas.microsoft.com/office/drawing/2014/main" id="{8CF3A061-DC56-D621-C9F1-254B261D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138">
              <a:extLst>
                <a:ext uri="{FF2B5EF4-FFF2-40B4-BE49-F238E27FC236}">
                  <a16:creationId xmlns:a16="http://schemas.microsoft.com/office/drawing/2014/main" id="{DD276D3C-EDFB-EB9D-4213-32222B99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139">
              <a:extLst>
                <a:ext uri="{FF2B5EF4-FFF2-40B4-BE49-F238E27FC236}">
                  <a16:creationId xmlns:a16="http://schemas.microsoft.com/office/drawing/2014/main" id="{E3A99CCD-1905-6481-B102-B8333BC6E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140">
              <a:extLst>
                <a:ext uri="{FF2B5EF4-FFF2-40B4-BE49-F238E27FC236}">
                  <a16:creationId xmlns:a16="http://schemas.microsoft.com/office/drawing/2014/main" id="{3895FD37-365B-859A-AE75-9FF32B3B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141">
              <a:extLst>
                <a:ext uri="{FF2B5EF4-FFF2-40B4-BE49-F238E27FC236}">
                  <a16:creationId xmlns:a16="http://schemas.microsoft.com/office/drawing/2014/main" id="{2D7276D7-E213-0155-1F53-0F0BA8CF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142">
              <a:extLst>
                <a:ext uri="{FF2B5EF4-FFF2-40B4-BE49-F238E27FC236}">
                  <a16:creationId xmlns:a16="http://schemas.microsoft.com/office/drawing/2014/main" id="{F2EE434E-8CCB-C38B-B6DF-75FFEA6E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143">
              <a:extLst>
                <a:ext uri="{FF2B5EF4-FFF2-40B4-BE49-F238E27FC236}">
                  <a16:creationId xmlns:a16="http://schemas.microsoft.com/office/drawing/2014/main" id="{F2DF9814-F9F0-11FF-7DC7-6E8F6FE3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144">
              <a:extLst>
                <a:ext uri="{FF2B5EF4-FFF2-40B4-BE49-F238E27FC236}">
                  <a16:creationId xmlns:a16="http://schemas.microsoft.com/office/drawing/2014/main" id="{16A7D17F-DCB0-C3D0-26DC-511DCEBF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145">
              <a:extLst>
                <a:ext uri="{FF2B5EF4-FFF2-40B4-BE49-F238E27FC236}">
                  <a16:creationId xmlns:a16="http://schemas.microsoft.com/office/drawing/2014/main" id="{7E335663-9D7B-33FE-6668-E49A4FC6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146">
              <a:extLst>
                <a:ext uri="{FF2B5EF4-FFF2-40B4-BE49-F238E27FC236}">
                  <a16:creationId xmlns:a16="http://schemas.microsoft.com/office/drawing/2014/main" id="{A5E222E2-A97A-128B-A9C7-F06A2EFA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147">
              <a:extLst>
                <a:ext uri="{FF2B5EF4-FFF2-40B4-BE49-F238E27FC236}">
                  <a16:creationId xmlns:a16="http://schemas.microsoft.com/office/drawing/2014/main" id="{579309B6-5A39-347E-74B4-1840831F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148">
              <a:extLst>
                <a:ext uri="{FF2B5EF4-FFF2-40B4-BE49-F238E27FC236}">
                  <a16:creationId xmlns:a16="http://schemas.microsoft.com/office/drawing/2014/main" id="{D1FA5EAA-5E36-FF22-576D-EEC82886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9" name="Freeform 149">
              <a:extLst>
                <a:ext uri="{FF2B5EF4-FFF2-40B4-BE49-F238E27FC236}">
                  <a16:creationId xmlns:a16="http://schemas.microsoft.com/office/drawing/2014/main" id="{99E131F2-7D3A-CCAD-A950-DD8A98191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0" name="Freeform 150">
              <a:extLst>
                <a:ext uri="{FF2B5EF4-FFF2-40B4-BE49-F238E27FC236}">
                  <a16:creationId xmlns:a16="http://schemas.microsoft.com/office/drawing/2014/main" id="{9BF9D89A-BE7A-8EDF-42CE-79E91CED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1" name="Freeform 151">
              <a:extLst>
                <a:ext uri="{FF2B5EF4-FFF2-40B4-BE49-F238E27FC236}">
                  <a16:creationId xmlns:a16="http://schemas.microsoft.com/office/drawing/2014/main" id="{3C6B6677-9000-C022-F46B-EDB74F66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2" name="Freeform 152">
              <a:extLst>
                <a:ext uri="{FF2B5EF4-FFF2-40B4-BE49-F238E27FC236}">
                  <a16:creationId xmlns:a16="http://schemas.microsoft.com/office/drawing/2014/main" id="{E57F4F22-B612-4F5C-748E-FC296B6A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3" name="Freeform 153">
              <a:extLst>
                <a:ext uri="{FF2B5EF4-FFF2-40B4-BE49-F238E27FC236}">
                  <a16:creationId xmlns:a16="http://schemas.microsoft.com/office/drawing/2014/main" id="{7D3CDF3E-2EDD-B71F-A747-835A754E6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4" name="Freeform 154">
              <a:extLst>
                <a:ext uri="{FF2B5EF4-FFF2-40B4-BE49-F238E27FC236}">
                  <a16:creationId xmlns:a16="http://schemas.microsoft.com/office/drawing/2014/main" id="{1DD32BAC-7027-0EEF-9921-DFFBEDCF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5" name="Freeform 155">
              <a:extLst>
                <a:ext uri="{FF2B5EF4-FFF2-40B4-BE49-F238E27FC236}">
                  <a16:creationId xmlns:a16="http://schemas.microsoft.com/office/drawing/2014/main" id="{FB37EB3B-0E15-31D1-CF70-AE3BD292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6" name="Freeform 156">
              <a:extLst>
                <a:ext uri="{FF2B5EF4-FFF2-40B4-BE49-F238E27FC236}">
                  <a16:creationId xmlns:a16="http://schemas.microsoft.com/office/drawing/2014/main" id="{989E09B1-255E-1737-D535-EDBE391A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7" name="Freeform 157">
              <a:extLst>
                <a:ext uri="{FF2B5EF4-FFF2-40B4-BE49-F238E27FC236}">
                  <a16:creationId xmlns:a16="http://schemas.microsoft.com/office/drawing/2014/main" id="{D71AA62E-E3A1-AF7D-184D-26B02829F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8" name="Freeform 158">
              <a:extLst>
                <a:ext uri="{FF2B5EF4-FFF2-40B4-BE49-F238E27FC236}">
                  <a16:creationId xmlns:a16="http://schemas.microsoft.com/office/drawing/2014/main" id="{1719B7B5-7A0A-832B-A972-058A2E7F0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9" name="Freeform 159">
              <a:extLst>
                <a:ext uri="{FF2B5EF4-FFF2-40B4-BE49-F238E27FC236}">
                  <a16:creationId xmlns:a16="http://schemas.microsoft.com/office/drawing/2014/main" id="{9454BFFF-478F-EC27-DFA1-2F6DA1BB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0" name="Freeform 160">
              <a:extLst>
                <a:ext uri="{FF2B5EF4-FFF2-40B4-BE49-F238E27FC236}">
                  <a16:creationId xmlns:a16="http://schemas.microsoft.com/office/drawing/2014/main" id="{495EFF49-28BC-BA23-66AE-E318F4E3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1" name="Freeform 161">
              <a:extLst>
                <a:ext uri="{FF2B5EF4-FFF2-40B4-BE49-F238E27FC236}">
                  <a16:creationId xmlns:a16="http://schemas.microsoft.com/office/drawing/2014/main" id="{BEF1F0A9-D6CC-CA11-7128-89830244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2" name="Freeform 162">
              <a:extLst>
                <a:ext uri="{FF2B5EF4-FFF2-40B4-BE49-F238E27FC236}">
                  <a16:creationId xmlns:a16="http://schemas.microsoft.com/office/drawing/2014/main" id="{4A081FE3-9121-5E03-ECB7-33599AF5B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3" name="Freeform 163">
              <a:extLst>
                <a:ext uri="{FF2B5EF4-FFF2-40B4-BE49-F238E27FC236}">
                  <a16:creationId xmlns:a16="http://schemas.microsoft.com/office/drawing/2014/main" id="{C78591EA-94C0-C5C2-CBB8-E455BFF0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Oval 164">
              <a:extLst>
                <a:ext uri="{FF2B5EF4-FFF2-40B4-BE49-F238E27FC236}">
                  <a16:creationId xmlns:a16="http://schemas.microsoft.com/office/drawing/2014/main" id="{DAA2E617-62B6-070F-ABA3-A37DB962D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165">
              <a:extLst>
                <a:ext uri="{FF2B5EF4-FFF2-40B4-BE49-F238E27FC236}">
                  <a16:creationId xmlns:a16="http://schemas.microsoft.com/office/drawing/2014/main" id="{29622F53-8290-12BB-9F8A-D65CD7A6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166">
              <a:extLst>
                <a:ext uri="{FF2B5EF4-FFF2-40B4-BE49-F238E27FC236}">
                  <a16:creationId xmlns:a16="http://schemas.microsoft.com/office/drawing/2014/main" id="{59706755-A1A1-3B47-6F28-08C9E1919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167">
              <a:extLst>
                <a:ext uri="{FF2B5EF4-FFF2-40B4-BE49-F238E27FC236}">
                  <a16:creationId xmlns:a16="http://schemas.microsoft.com/office/drawing/2014/main" id="{5DDF1587-886A-2FC9-1469-5F800097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168">
              <a:extLst>
                <a:ext uri="{FF2B5EF4-FFF2-40B4-BE49-F238E27FC236}">
                  <a16:creationId xmlns:a16="http://schemas.microsoft.com/office/drawing/2014/main" id="{ACB1A3B9-B028-67E4-A110-CE24799C8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169">
              <a:extLst>
                <a:ext uri="{FF2B5EF4-FFF2-40B4-BE49-F238E27FC236}">
                  <a16:creationId xmlns:a16="http://schemas.microsoft.com/office/drawing/2014/main" id="{CC6169B6-FC8F-4652-6B5A-378BA0CF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170">
              <a:extLst>
                <a:ext uri="{FF2B5EF4-FFF2-40B4-BE49-F238E27FC236}">
                  <a16:creationId xmlns:a16="http://schemas.microsoft.com/office/drawing/2014/main" id="{638DF5F6-3909-73A7-1B1D-A94BBF98D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171">
              <a:extLst>
                <a:ext uri="{FF2B5EF4-FFF2-40B4-BE49-F238E27FC236}">
                  <a16:creationId xmlns:a16="http://schemas.microsoft.com/office/drawing/2014/main" id="{2EF98259-78B4-BA9A-E742-87FCF55F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172">
              <a:extLst>
                <a:ext uri="{FF2B5EF4-FFF2-40B4-BE49-F238E27FC236}">
                  <a16:creationId xmlns:a16="http://schemas.microsoft.com/office/drawing/2014/main" id="{86FC1BD3-BD1F-87C1-46FE-BC273E76B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173">
              <a:extLst>
                <a:ext uri="{FF2B5EF4-FFF2-40B4-BE49-F238E27FC236}">
                  <a16:creationId xmlns:a16="http://schemas.microsoft.com/office/drawing/2014/main" id="{3A7AEDA1-E0CD-4BF0-6C34-D5B231E6F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174">
              <a:extLst>
                <a:ext uri="{FF2B5EF4-FFF2-40B4-BE49-F238E27FC236}">
                  <a16:creationId xmlns:a16="http://schemas.microsoft.com/office/drawing/2014/main" id="{56458970-692E-06E6-88F9-A666321A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175">
              <a:extLst>
                <a:ext uri="{FF2B5EF4-FFF2-40B4-BE49-F238E27FC236}">
                  <a16:creationId xmlns:a16="http://schemas.microsoft.com/office/drawing/2014/main" id="{DB7734E6-BE42-9BAF-0FD4-5E6084BE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176">
              <a:extLst>
                <a:ext uri="{FF2B5EF4-FFF2-40B4-BE49-F238E27FC236}">
                  <a16:creationId xmlns:a16="http://schemas.microsoft.com/office/drawing/2014/main" id="{9D242EA4-33DC-A426-E945-EF70074E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177">
              <a:extLst>
                <a:ext uri="{FF2B5EF4-FFF2-40B4-BE49-F238E27FC236}">
                  <a16:creationId xmlns:a16="http://schemas.microsoft.com/office/drawing/2014/main" id="{77D35937-C377-5E8B-A063-B648AF2F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178">
              <a:extLst>
                <a:ext uri="{FF2B5EF4-FFF2-40B4-BE49-F238E27FC236}">
                  <a16:creationId xmlns:a16="http://schemas.microsoft.com/office/drawing/2014/main" id="{0D042E83-EE8B-55D7-C913-9EC67FD15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179">
              <a:extLst>
                <a:ext uri="{FF2B5EF4-FFF2-40B4-BE49-F238E27FC236}">
                  <a16:creationId xmlns:a16="http://schemas.microsoft.com/office/drawing/2014/main" id="{346987A5-C792-324C-4D89-455CA535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183">
              <a:extLst>
                <a:ext uri="{FF2B5EF4-FFF2-40B4-BE49-F238E27FC236}">
                  <a16:creationId xmlns:a16="http://schemas.microsoft.com/office/drawing/2014/main" id="{004E3DA2-4790-089F-1DCB-56261244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184">
              <a:extLst>
                <a:ext uri="{FF2B5EF4-FFF2-40B4-BE49-F238E27FC236}">
                  <a16:creationId xmlns:a16="http://schemas.microsoft.com/office/drawing/2014/main" id="{35A31CA6-C65F-1A1B-067D-6E212295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185">
              <a:extLst>
                <a:ext uri="{FF2B5EF4-FFF2-40B4-BE49-F238E27FC236}">
                  <a16:creationId xmlns:a16="http://schemas.microsoft.com/office/drawing/2014/main" id="{FE875182-419E-E39A-8A61-B1418C038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Freeform 186">
              <a:extLst>
                <a:ext uri="{FF2B5EF4-FFF2-40B4-BE49-F238E27FC236}">
                  <a16:creationId xmlns:a16="http://schemas.microsoft.com/office/drawing/2014/main" id="{D3C001CE-643A-BCC9-E40A-A9F052C06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187">
              <a:extLst>
                <a:ext uri="{FF2B5EF4-FFF2-40B4-BE49-F238E27FC236}">
                  <a16:creationId xmlns:a16="http://schemas.microsoft.com/office/drawing/2014/main" id="{4C2BBBB2-0DAF-569B-4D89-712327AC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188">
              <a:extLst>
                <a:ext uri="{FF2B5EF4-FFF2-40B4-BE49-F238E27FC236}">
                  <a16:creationId xmlns:a16="http://schemas.microsoft.com/office/drawing/2014/main" id="{C8B74E4C-D639-7FE6-A971-5527169869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189">
              <a:extLst>
                <a:ext uri="{FF2B5EF4-FFF2-40B4-BE49-F238E27FC236}">
                  <a16:creationId xmlns:a16="http://schemas.microsoft.com/office/drawing/2014/main" id="{CAA841FD-32C0-85EC-831F-FC62375C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190">
              <a:extLst>
                <a:ext uri="{FF2B5EF4-FFF2-40B4-BE49-F238E27FC236}">
                  <a16:creationId xmlns:a16="http://schemas.microsoft.com/office/drawing/2014/main" id="{3E194BAE-A0BB-7ABE-123D-73DF0013C4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191">
              <a:extLst>
                <a:ext uri="{FF2B5EF4-FFF2-40B4-BE49-F238E27FC236}">
                  <a16:creationId xmlns:a16="http://schemas.microsoft.com/office/drawing/2014/main" id="{F1168D70-1362-361B-5FBC-FAE5AB1B8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192">
              <a:extLst>
                <a:ext uri="{FF2B5EF4-FFF2-40B4-BE49-F238E27FC236}">
                  <a16:creationId xmlns:a16="http://schemas.microsoft.com/office/drawing/2014/main" id="{F6B6D096-B8CB-2475-75F0-701D07FBE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193">
              <a:extLst>
                <a:ext uri="{FF2B5EF4-FFF2-40B4-BE49-F238E27FC236}">
                  <a16:creationId xmlns:a16="http://schemas.microsoft.com/office/drawing/2014/main" id="{8CC57F44-3F6E-844C-3D83-FC5F2208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194">
              <a:extLst>
                <a:ext uri="{FF2B5EF4-FFF2-40B4-BE49-F238E27FC236}">
                  <a16:creationId xmlns:a16="http://schemas.microsoft.com/office/drawing/2014/main" id="{7E6D816C-3309-5AB0-F6FD-E986E3CBF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195">
              <a:extLst>
                <a:ext uri="{FF2B5EF4-FFF2-40B4-BE49-F238E27FC236}">
                  <a16:creationId xmlns:a16="http://schemas.microsoft.com/office/drawing/2014/main" id="{EF9829E2-8112-B697-EBE3-122514D7C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196">
              <a:extLst>
                <a:ext uri="{FF2B5EF4-FFF2-40B4-BE49-F238E27FC236}">
                  <a16:creationId xmlns:a16="http://schemas.microsoft.com/office/drawing/2014/main" id="{8F93F040-7C55-D894-CB94-B7BF35166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197">
              <a:extLst>
                <a:ext uri="{FF2B5EF4-FFF2-40B4-BE49-F238E27FC236}">
                  <a16:creationId xmlns:a16="http://schemas.microsoft.com/office/drawing/2014/main" id="{FFB4896D-B79F-5957-A0A8-4D1FEDCEE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198">
              <a:extLst>
                <a:ext uri="{FF2B5EF4-FFF2-40B4-BE49-F238E27FC236}">
                  <a16:creationId xmlns:a16="http://schemas.microsoft.com/office/drawing/2014/main" id="{6EE1669E-52D6-58ED-F9F8-DAF15557C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199">
              <a:extLst>
                <a:ext uri="{FF2B5EF4-FFF2-40B4-BE49-F238E27FC236}">
                  <a16:creationId xmlns:a16="http://schemas.microsoft.com/office/drawing/2014/main" id="{C3C9200B-662F-C2C0-1D2B-1DD6C774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200">
              <a:extLst>
                <a:ext uri="{FF2B5EF4-FFF2-40B4-BE49-F238E27FC236}">
                  <a16:creationId xmlns:a16="http://schemas.microsoft.com/office/drawing/2014/main" id="{D9D321F6-6075-CDD4-D595-BF44984B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201">
              <a:extLst>
                <a:ext uri="{FF2B5EF4-FFF2-40B4-BE49-F238E27FC236}">
                  <a16:creationId xmlns:a16="http://schemas.microsoft.com/office/drawing/2014/main" id="{F76D7EA4-FF7D-62D5-D5EA-293C66B2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202">
              <a:extLst>
                <a:ext uri="{FF2B5EF4-FFF2-40B4-BE49-F238E27FC236}">
                  <a16:creationId xmlns:a16="http://schemas.microsoft.com/office/drawing/2014/main" id="{23347378-A7AF-1CCF-01BA-4692CB6DC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203">
              <a:extLst>
                <a:ext uri="{FF2B5EF4-FFF2-40B4-BE49-F238E27FC236}">
                  <a16:creationId xmlns:a16="http://schemas.microsoft.com/office/drawing/2014/main" id="{7A1757BA-421F-DE08-F096-3A8D2CAD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204">
              <a:extLst>
                <a:ext uri="{FF2B5EF4-FFF2-40B4-BE49-F238E27FC236}">
                  <a16:creationId xmlns:a16="http://schemas.microsoft.com/office/drawing/2014/main" id="{A45D453F-640B-0B14-B5C8-AFB33B0A6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205">
              <a:extLst>
                <a:ext uri="{FF2B5EF4-FFF2-40B4-BE49-F238E27FC236}">
                  <a16:creationId xmlns:a16="http://schemas.microsoft.com/office/drawing/2014/main" id="{AFA3BBFD-1F5D-F2E3-9E19-14FFC89BD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Freeform 206">
              <a:extLst>
                <a:ext uri="{FF2B5EF4-FFF2-40B4-BE49-F238E27FC236}">
                  <a16:creationId xmlns:a16="http://schemas.microsoft.com/office/drawing/2014/main" id="{F18FDDCD-353D-BD7E-2E23-1404D8D50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207">
              <a:extLst>
                <a:ext uri="{FF2B5EF4-FFF2-40B4-BE49-F238E27FC236}">
                  <a16:creationId xmlns:a16="http://schemas.microsoft.com/office/drawing/2014/main" id="{A863224C-4255-A8F2-86EF-69B6BAF51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208">
              <a:extLst>
                <a:ext uri="{FF2B5EF4-FFF2-40B4-BE49-F238E27FC236}">
                  <a16:creationId xmlns:a16="http://schemas.microsoft.com/office/drawing/2014/main" id="{5EF490EB-59A8-2669-DA42-910FD772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209">
              <a:extLst>
                <a:ext uri="{FF2B5EF4-FFF2-40B4-BE49-F238E27FC236}">
                  <a16:creationId xmlns:a16="http://schemas.microsoft.com/office/drawing/2014/main" id="{909C4130-5469-2283-6EEA-BA0C06A7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210">
              <a:extLst>
                <a:ext uri="{FF2B5EF4-FFF2-40B4-BE49-F238E27FC236}">
                  <a16:creationId xmlns:a16="http://schemas.microsoft.com/office/drawing/2014/main" id="{9FFCDC2E-04D2-A266-9861-CD0C5CFED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211">
              <a:extLst>
                <a:ext uri="{FF2B5EF4-FFF2-40B4-BE49-F238E27FC236}">
                  <a16:creationId xmlns:a16="http://schemas.microsoft.com/office/drawing/2014/main" id="{DCDDB55F-F1F3-3D7C-AAA3-00ED167E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212">
              <a:extLst>
                <a:ext uri="{FF2B5EF4-FFF2-40B4-BE49-F238E27FC236}">
                  <a16:creationId xmlns:a16="http://schemas.microsoft.com/office/drawing/2014/main" id="{98768A76-C1F5-D303-FB2F-53F51486A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213">
              <a:extLst>
                <a:ext uri="{FF2B5EF4-FFF2-40B4-BE49-F238E27FC236}">
                  <a16:creationId xmlns:a16="http://schemas.microsoft.com/office/drawing/2014/main" id="{A0E615D2-F323-E1BD-4B7E-1D1A81BE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214">
              <a:extLst>
                <a:ext uri="{FF2B5EF4-FFF2-40B4-BE49-F238E27FC236}">
                  <a16:creationId xmlns:a16="http://schemas.microsoft.com/office/drawing/2014/main" id="{E5FC72CB-055E-D3E2-2A92-DA1F6AC3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215">
              <a:extLst>
                <a:ext uri="{FF2B5EF4-FFF2-40B4-BE49-F238E27FC236}">
                  <a16:creationId xmlns:a16="http://schemas.microsoft.com/office/drawing/2014/main" id="{A6111051-0B9A-1711-A991-9E0C3285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216">
              <a:extLst>
                <a:ext uri="{FF2B5EF4-FFF2-40B4-BE49-F238E27FC236}">
                  <a16:creationId xmlns:a16="http://schemas.microsoft.com/office/drawing/2014/main" id="{DBE57238-9BBF-2B2A-1462-05F175C9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217">
              <a:extLst>
                <a:ext uri="{FF2B5EF4-FFF2-40B4-BE49-F238E27FC236}">
                  <a16:creationId xmlns:a16="http://schemas.microsoft.com/office/drawing/2014/main" id="{FB853EDA-087E-8C9A-88EC-084AE245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218">
              <a:extLst>
                <a:ext uri="{FF2B5EF4-FFF2-40B4-BE49-F238E27FC236}">
                  <a16:creationId xmlns:a16="http://schemas.microsoft.com/office/drawing/2014/main" id="{86C08650-88A2-F0B5-8593-A2C650B07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219">
              <a:extLst>
                <a:ext uri="{FF2B5EF4-FFF2-40B4-BE49-F238E27FC236}">
                  <a16:creationId xmlns:a16="http://schemas.microsoft.com/office/drawing/2014/main" id="{DC4C8A4D-61FE-69D1-B784-BCC832E4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220">
              <a:extLst>
                <a:ext uri="{FF2B5EF4-FFF2-40B4-BE49-F238E27FC236}">
                  <a16:creationId xmlns:a16="http://schemas.microsoft.com/office/drawing/2014/main" id="{ED098F94-4211-9010-6397-201A1A17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221">
              <a:extLst>
                <a:ext uri="{FF2B5EF4-FFF2-40B4-BE49-F238E27FC236}">
                  <a16:creationId xmlns:a16="http://schemas.microsoft.com/office/drawing/2014/main" id="{3AFD6280-DA91-52B2-174D-2B69D9158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" name="Freeform 222">
              <a:extLst>
                <a:ext uri="{FF2B5EF4-FFF2-40B4-BE49-F238E27FC236}">
                  <a16:creationId xmlns:a16="http://schemas.microsoft.com/office/drawing/2014/main" id="{E168F7CC-6199-E647-57BB-665FBA724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" name="Freeform 223">
              <a:extLst>
                <a:ext uri="{FF2B5EF4-FFF2-40B4-BE49-F238E27FC236}">
                  <a16:creationId xmlns:a16="http://schemas.microsoft.com/office/drawing/2014/main" id="{8F175B13-A7D2-1D6A-B53F-2338B49ED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224">
              <a:extLst>
                <a:ext uri="{FF2B5EF4-FFF2-40B4-BE49-F238E27FC236}">
                  <a16:creationId xmlns:a16="http://schemas.microsoft.com/office/drawing/2014/main" id="{032BF683-8434-C8F4-1031-C277442A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225">
              <a:extLst>
                <a:ext uri="{FF2B5EF4-FFF2-40B4-BE49-F238E27FC236}">
                  <a16:creationId xmlns:a16="http://schemas.microsoft.com/office/drawing/2014/main" id="{5CAC1A0D-BB72-D408-6094-B2C92845C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226">
              <a:extLst>
                <a:ext uri="{FF2B5EF4-FFF2-40B4-BE49-F238E27FC236}">
                  <a16:creationId xmlns:a16="http://schemas.microsoft.com/office/drawing/2014/main" id="{FB2DFE70-098B-CF79-4DB6-27D78D1EE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227">
              <a:extLst>
                <a:ext uri="{FF2B5EF4-FFF2-40B4-BE49-F238E27FC236}">
                  <a16:creationId xmlns:a16="http://schemas.microsoft.com/office/drawing/2014/main" id="{70AA22A2-4141-85F7-8E49-1F8048A4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228">
              <a:extLst>
                <a:ext uri="{FF2B5EF4-FFF2-40B4-BE49-F238E27FC236}">
                  <a16:creationId xmlns:a16="http://schemas.microsoft.com/office/drawing/2014/main" id="{2D0BBEAC-6AF1-2B0C-A0BD-55E4770F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229">
              <a:extLst>
                <a:ext uri="{FF2B5EF4-FFF2-40B4-BE49-F238E27FC236}">
                  <a16:creationId xmlns:a16="http://schemas.microsoft.com/office/drawing/2014/main" id="{C43CEE0A-C2C4-960D-4DDC-D0B52212E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230">
              <a:extLst>
                <a:ext uri="{FF2B5EF4-FFF2-40B4-BE49-F238E27FC236}">
                  <a16:creationId xmlns:a16="http://schemas.microsoft.com/office/drawing/2014/main" id="{9A2AFBD3-73EE-3D65-AF3D-22143F4C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231">
              <a:extLst>
                <a:ext uri="{FF2B5EF4-FFF2-40B4-BE49-F238E27FC236}">
                  <a16:creationId xmlns:a16="http://schemas.microsoft.com/office/drawing/2014/main" id="{CF194B3C-FD01-02E0-BF5C-064C447C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" name="Freeform 232">
              <a:extLst>
                <a:ext uri="{FF2B5EF4-FFF2-40B4-BE49-F238E27FC236}">
                  <a16:creationId xmlns:a16="http://schemas.microsoft.com/office/drawing/2014/main" id="{7F69C3D8-6310-B1C0-9ACF-A80DDFB7C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" name="Freeform 233">
              <a:extLst>
                <a:ext uri="{FF2B5EF4-FFF2-40B4-BE49-F238E27FC236}">
                  <a16:creationId xmlns:a16="http://schemas.microsoft.com/office/drawing/2014/main" id="{5E68A9AC-A56A-2305-F477-996C65D3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" name="Freeform 234">
              <a:extLst>
                <a:ext uri="{FF2B5EF4-FFF2-40B4-BE49-F238E27FC236}">
                  <a16:creationId xmlns:a16="http://schemas.microsoft.com/office/drawing/2014/main" id="{5A738191-65DC-D4CC-1B1D-9DA17D40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" name="Freeform 235">
              <a:extLst>
                <a:ext uri="{FF2B5EF4-FFF2-40B4-BE49-F238E27FC236}">
                  <a16:creationId xmlns:a16="http://schemas.microsoft.com/office/drawing/2014/main" id="{66DF7162-E708-EDAB-67F6-FF11EF182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" name="Freeform 236">
              <a:extLst>
                <a:ext uri="{FF2B5EF4-FFF2-40B4-BE49-F238E27FC236}">
                  <a16:creationId xmlns:a16="http://schemas.microsoft.com/office/drawing/2014/main" id="{2FD14A3F-0CA3-DEA6-5BED-37F1A9FB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" name="Freeform 237">
              <a:extLst>
                <a:ext uri="{FF2B5EF4-FFF2-40B4-BE49-F238E27FC236}">
                  <a16:creationId xmlns:a16="http://schemas.microsoft.com/office/drawing/2014/main" id="{22B9F579-9B86-A42E-01B4-45CC60AA0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" name="Freeform 238">
              <a:extLst>
                <a:ext uri="{FF2B5EF4-FFF2-40B4-BE49-F238E27FC236}">
                  <a16:creationId xmlns:a16="http://schemas.microsoft.com/office/drawing/2014/main" id="{6EB38B7D-D1A6-054B-B8E4-8E0B851D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" name="Freeform 239">
              <a:extLst>
                <a:ext uri="{FF2B5EF4-FFF2-40B4-BE49-F238E27FC236}">
                  <a16:creationId xmlns:a16="http://schemas.microsoft.com/office/drawing/2014/main" id="{8D1A4E04-17A6-EF44-B6C5-2F8A5DB78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" name="Freeform 240">
              <a:extLst>
                <a:ext uri="{FF2B5EF4-FFF2-40B4-BE49-F238E27FC236}">
                  <a16:creationId xmlns:a16="http://schemas.microsoft.com/office/drawing/2014/main" id="{9B62E9B0-663F-4BD7-5DED-718CB659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" name="Freeform 241">
              <a:extLst>
                <a:ext uri="{FF2B5EF4-FFF2-40B4-BE49-F238E27FC236}">
                  <a16:creationId xmlns:a16="http://schemas.microsoft.com/office/drawing/2014/main" id="{660230E8-1EA1-AB22-1B99-C2C144C3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" name="Freeform 242">
              <a:extLst>
                <a:ext uri="{FF2B5EF4-FFF2-40B4-BE49-F238E27FC236}">
                  <a16:creationId xmlns:a16="http://schemas.microsoft.com/office/drawing/2014/main" id="{EE30E125-5365-24DE-D36E-B301051B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" name="Freeform 243">
              <a:extLst>
                <a:ext uri="{FF2B5EF4-FFF2-40B4-BE49-F238E27FC236}">
                  <a16:creationId xmlns:a16="http://schemas.microsoft.com/office/drawing/2014/main" id="{B8F79435-CA05-692E-594C-0AA290C92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" name="Freeform 244">
              <a:extLst>
                <a:ext uri="{FF2B5EF4-FFF2-40B4-BE49-F238E27FC236}">
                  <a16:creationId xmlns:a16="http://schemas.microsoft.com/office/drawing/2014/main" id="{E720A0C6-65F2-9F63-2FB4-F57ADA73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" name="Freeform 245">
              <a:extLst>
                <a:ext uri="{FF2B5EF4-FFF2-40B4-BE49-F238E27FC236}">
                  <a16:creationId xmlns:a16="http://schemas.microsoft.com/office/drawing/2014/main" id="{432C0BCD-D886-C6C9-DF9A-F2DA0AD4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" name="Freeform 246">
              <a:extLst>
                <a:ext uri="{FF2B5EF4-FFF2-40B4-BE49-F238E27FC236}">
                  <a16:creationId xmlns:a16="http://schemas.microsoft.com/office/drawing/2014/main" id="{769288DB-59EB-DC36-31C0-3E6A6780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" name="Freeform 247">
              <a:extLst>
                <a:ext uri="{FF2B5EF4-FFF2-40B4-BE49-F238E27FC236}">
                  <a16:creationId xmlns:a16="http://schemas.microsoft.com/office/drawing/2014/main" id="{1537DA0F-8308-BC29-E637-E33FE68F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" name="Freeform 248">
              <a:extLst>
                <a:ext uri="{FF2B5EF4-FFF2-40B4-BE49-F238E27FC236}">
                  <a16:creationId xmlns:a16="http://schemas.microsoft.com/office/drawing/2014/main" id="{AA86A9B3-C595-2020-2100-7F4974CE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" name="Freeform 249">
              <a:extLst>
                <a:ext uri="{FF2B5EF4-FFF2-40B4-BE49-F238E27FC236}">
                  <a16:creationId xmlns:a16="http://schemas.microsoft.com/office/drawing/2014/main" id="{92E89795-1623-CF9F-A0A5-DA06F48F5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" name="Freeform 250">
              <a:extLst>
                <a:ext uri="{FF2B5EF4-FFF2-40B4-BE49-F238E27FC236}">
                  <a16:creationId xmlns:a16="http://schemas.microsoft.com/office/drawing/2014/main" id="{861B46D5-1C18-60DA-8A79-A99E2E24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" name="Freeform 251">
              <a:extLst>
                <a:ext uri="{FF2B5EF4-FFF2-40B4-BE49-F238E27FC236}">
                  <a16:creationId xmlns:a16="http://schemas.microsoft.com/office/drawing/2014/main" id="{46930C43-C50A-B53A-ADB0-9620C60D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" name="Freeform 252">
              <a:extLst>
                <a:ext uri="{FF2B5EF4-FFF2-40B4-BE49-F238E27FC236}">
                  <a16:creationId xmlns:a16="http://schemas.microsoft.com/office/drawing/2014/main" id="{224C9CF3-815B-4AB0-0608-95790531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" name="Oval 253">
              <a:extLst>
                <a:ext uri="{FF2B5EF4-FFF2-40B4-BE49-F238E27FC236}">
                  <a16:creationId xmlns:a16="http://schemas.microsoft.com/office/drawing/2014/main" id="{75DA6900-FFBD-CD42-E358-DE3D45C9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" name="Freeform 254">
              <a:extLst>
                <a:ext uri="{FF2B5EF4-FFF2-40B4-BE49-F238E27FC236}">
                  <a16:creationId xmlns:a16="http://schemas.microsoft.com/office/drawing/2014/main" id="{CEF99E27-545F-22E7-002E-8E42EB5D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" name="Freeform 255">
              <a:extLst>
                <a:ext uri="{FF2B5EF4-FFF2-40B4-BE49-F238E27FC236}">
                  <a16:creationId xmlns:a16="http://schemas.microsoft.com/office/drawing/2014/main" id="{2AF32C33-DA89-DB4E-BBE3-25CF754A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" name="Freeform 256">
              <a:extLst>
                <a:ext uri="{FF2B5EF4-FFF2-40B4-BE49-F238E27FC236}">
                  <a16:creationId xmlns:a16="http://schemas.microsoft.com/office/drawing/2014/main" id="{D6428E28-6107-F755-A44C-EA9B2144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" name="Freeform 257">
              <a:extLst>
                <a:ext uri="{FF2B5EF4-FFF2-40B4-BE49-F238E27FC236}">
                  <a16:creationId xmlns:a16="http://schemas.microsoft.com/office/drawing/2014/main" id="{3093A4B3-B111-0FD7-17BE-960E39E54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" name="Freeform 258">
              <a:extLst>
                <a:ext uri="{FF2B5EF4-FFF2-40B4-BE49-F238E27FC236}">
                  <a16:creationId xmlns:a16="http://schemas.microsoft.com/office/drawing/2014/main" id="{EBA99881-BE5A-0C1B-DFFA-2994808D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" name="Freeform 259">
              <a:extLst>
                <a:ext uri="{FF2B5EF4-FFF2-40B4-BE49-F238E27FC236}">
                  <a16:creationId xmlns:a16="http://schemas.microsoft.com/office/drawing/2014/main" id="{53410B4C-3C9D-C9F3-2484-8D3EA8AF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" name="Freeform 260">
              <a:extLst>
                <a:ext uri="{FF2B5EF4-FFF2-40B4-BE49-F238E27FC236}">
                  <a16:creationId xmlns:a16="http://schemas.microsoft.com/office/drawing/2014/main" id="{ADDD4CA5-DBE1-C542-70A3-B7D03392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" name="Freeform 261">
              <a:extLst>
                <a:ext uri="{FF2B5EF4-FFF2-40B4-BE49-F238E27FC236}">
                  <a16:creationId xmlns:a16="http://schemas.microsoft.com/office/drawing/2014/main" id="{E7FD1086-F35D-172D-5965-733747ECC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" name="Freeform 262">
              <a:extLst>
                <a:ext uri="{FF2B5EF4-FFF2-40B4-BE49-F238E27FC236}">
                  <a16:creationId xmlns:a16="http://schemas.microsoft.com/office/drawing/2014/main" id="{D5D67A3F-73F8-001E-1589-1A906B376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" name="Freeform 263">
              <a:extLst>
                <a:ext uri="{FF2B5EF4-FFF2-40B4-BE49-F238E27FC236}">
                  <a16:creationId xmlns:a16="http://schemas.microsoft.com/office/drawing/2014/main" id="{55DE81C6-F118-200B-63BB-49948F2B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" name="Freeform 264">
              <a:extLst>
                <a:ext uri="{FF2B5EF4-FFF2-40B4-BE49-F238E27FC236}">
                  <a16:creationId xmlns:a16="http://schemas.microsoft.com/office/drawing/2014/main" id="{10149ABA-111A-0CBF-89CF-5BA8A8A15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" name="Freeform 265">
              <a:extLst>
                <a:ext uri="{FF2B5EF4-FFF2-40B4-BE49-F238E27FC236}">
                  <a16:creationId xmlns:a16="http://schemas.microsoft.com/office/drawing/2014/main" id="{6BF39B93-E9A2-1A5E-9A0B-95F96FC2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" name="Freeform 266">
              <a:extLst>
                <a:ext uri="{FF2B5EF4-FFF2-40B4-BE49-F238E27FC236}">
                  <a16:creationId xmlns:a16="http://schemas.microsoft.com/office/drawing/2014/main" id="{4A5E02B4-9E8A-3909-6785-358752A5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" name="Freeform 267">
              <a:extLst>
                <a:ext uri="{FF2B5EF4-FFF2-40B4-BE49-F238E27FC236}">
                  <a16:creationId xmlns:a16="http://schemas.microsoft.com/office/drawing/2014/main" id="{BA52F1D3-710D-145A-9889-E73388CB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" name="Freeform 268">
              <a:extLst>
                <a:ext uri="{FF2B5EF4-FFF2-40B4-BE49-F238E27FC236}">
                  <a16:creationId xmlns:a16="http://schemas.microsoft.com/office/drawing/2014/main" id="{FA7A6D6C-4218-FB54-2665-8AF55A12B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51"/>
          <p:cNvSpPr txBox="1">
            <a:spLocks noGrp="1"/>
          </p:cNvSpPr>
          <p:nvPr>
            <p:ph type="title"/>
          </p:nvPr>
        </p:nvSpPr>
        <p:spPr>
          <a:xfrm>
            <a:off x="1394134" y="215337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9,200,000 </a:t>
            </a:r>
            <a:endParaRPr/>
          </a:p>
        </p:txBody>
      </p:sp>
      <p:sp>
        <p:nvSpPr>
          <p:cNvPr id="905" name="Google Shape;905;p51"/>
          <p:cNvSpPr txBox="1">
            <a:spLocks noGrp="1"/>
          </p:cNvSpPr>
          <p:nvPr>
            <p:ph type="subTitle" idx="1"/>
          </p:nvPr>
        </p:nvSpPr>
        <p:spPr>
          <a:xfrm>
            <a:off x="1393992" y="991987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is the area covered by the Sahara</a:t>
            </a:r>
            <a:endParaRPr/>
          </a:p>
        </p:txBody>
      </p:sp>
      <p:sp>
        <p:nvSpPr>
          <p:cNvPr id="906" name="Google Shape;906;p51"/>
          <p:cNvSpPr txBox="1">
            <a:spLocks noGrp="1"/>
          </p:cNvSpPr>
          <p:nvPr>
            <p:ph type="title" idx="2"/>
          </p:nvPr>
        </p:nvSpPr>
        <p:spPr>
          <a:xfrm>
            <a:off x="1394134" y="1607937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1,500</a:t>
            </a:r>
            <a:endParaRPr/>
          </a:p>
        </p:txBody>
      </p:sp>
      <p:sp>
        <p:nvSpPr>
          <p:cNvPr id="907" name="Google Shape;907;p51"/>
          <p:cNvSpPr txBox="1">
            <a:spLocks noGrp="1"/>
          </p:cNvSpPr>
          <p:nvPr>
            <p:ph type="subTitle" idx="3"/>
          </p:nvPr>
        </p:nvSpPr>
        <p:spPr>
          <a:xfrm>
            <a:off x="1393992" y="2384591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is the average rainfall per year </a:t>
            </a:r>
            <a:endParaRPr/>
          </a:p>
        </p:txBody>
      </p:sp>
      <p:sp>
        <p:nvSpPr>
          <p:cNvPr id="908" name="Google Shape;908;p51"/>
          <p:cNvSpPr txBox="1">
            <a:spLocks noGrp="1"/>
          </p:cNvSpPr>
          <p:nvPr>
            <p:ph type="title" idx="4"/>
          </p:nvPr>
        </p:nvSpPr>
        <p:spPr>
          <a:xfrm>
            <a:off x="1394134" y="3000537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67,700 </a:t>
            </a:r>
            <a:endParaRPr/>
          </a:p>
        </p:txBody>
      </p:sp>
      <p:sp>
        <p:nvSpPr>
          <p:cNvPr id="909" name="Google Shape;909;p51"/>
          <p:cNvSpPr txBox="1">
            <a:spLocks noGrp="1"/>
          </p:cNvSpPr>
          <p:nvPr>
            <p:ph type="subTitle" idx="5"/>
          </p:nvPr>
        </p:nvSpPr>
        <p:spPr>
          <a:xfrm>
            <a:off x="1393992" y="3777195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live in the Kharga Oasis</a:t>
            </a:r>
            <a:endParaRPr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4CCFEA65-637B-4EF7-813C-95E18CA2D2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5393" y="1857595"/>
            <a:ext cx="2765778" cy="2381956"/>
          </a:xfrm>
          <a:prstGeom prst="rect">
            <a:avLst/>
          </a:prstGeom>
        </p:spPr>
      </p:pic>
      <p:grpSp>
        <p:nvGrpSpPr>
          <p:cNvPr id="13" name="Grupo 12">
            <a:extLst>
              <a:ext uri="{FF2B5EF4-FFF2-40B4-BE49-F238E27FC236}">
                <a16:creationId xmlns:a16="http://schemas.microsoft.com/office/drawing/2014/main" id="{A0ED32B7-982F-DFF0-FABB-DBEBB38CC8BF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14" name="Google Shape;874;p50">
              <a:extLst>
                <a:ext uri="{FF2B5EF4-FFF2-40B4-BE49-F238E27FC236}">
                  <a16:creationId xmlns:a16="http://schemas.microsoft.com/office/drawing/2014/main" id="{BFF7D287-26F9-D499-6DAD-4193467D4622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277" name="Google Shape;875;p50">
                <a:extLst>
                  <a:ext uri="{FF2B5EF4-FFF2-40B4-BE49-F238E27FC236}">
                    <a16:creationId xmlns:a16="http://schemas.microsoft.com/office/drawing/2014/main" id="{53C64640-6989-DE10-6E0A-7563DA9B5F4C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876;p50">
                <a:extLst>
                  <a:ext uri="{FF2B5EF4-FFF2-40B4-BE49-F238E27FC236}">
                    <a16:creationId xmlns:a16="http://schemas.microsoft.com/office/drawing/2014/main" id="{712B288A-C8EF-F520-B960-EF2BBD3A299A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877;p50">
                <a:extLst>
                  <a:ext uri="{FF2B5EF4-FFF2-40B4-BE49-F238E27FC236}">
                    <a16:creationId xmlns:a16="http://schemas.microsoft.com/office/drawing/2014/main" id="{9719B3F4-B4C8-C427-E50D-0F2FDF0AC28F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AA79D4A1-D1D7-3636-A0CD-45E7F157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E0711FB-7F25-3318-79CA-2BC9CAC0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0CFA388E-66B8-DEBC-C6D4-A6F59E47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A6AB1A2C-C44F-22EC-A54A-90D03A79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60AF4AB-72C4-98BB-FE6D-1B28BEA1F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F05145D1-3104-2499-C9B6-3B3F931ED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4BB57865-D31D-E53C-5228-4B3D11AA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5058F4BE-5061-231A-CD21-2710EFC96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20DBBAF9-A632-027B-1F36-2EC1813A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CB0C8811-9D49-EFCA-7DCB-D300E438B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39AA204A-7FAE-87EA-A9A4-835FC2DB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EBDA1668-F9E6-8301-CF93-FEA33FC69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EDFDF205-959B-9FE5-785E-0F6B25F7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EDCCFADF-2B0A-1F57-00DF-E2BC0F43D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0C045DEB-A633-CDC7-3E94-554DDF749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BBA94A6D-D06E-393B-D480-65EB49DE6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4C927EA8-1264-A917-2954-CBC613F2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47D3530D-91D8-E60A-A5F6-806D07F6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B139F5A7-AE7A-5826-13C4-AC3EC524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CCC2DD57-6F39-ABED-5A1A-18702FDC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626BAF95-A825-CD50-8131-0861132D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B36F0826-A540-5D8C-849A-F8FAFCB41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E025172D-B8E9-678B-496A-24144AEEA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1867D6AE-4AE4-8B6B-82D7-D8753AC1A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86236CBF-9F57-6FF2-FD50-F15F1C2D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4E1661C2-0D1F-9DD0-5FC6-D8EBD5C0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C1907017-7A46-2FDC-F532-AE49E641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C66BA751-C7FF-FEDA-B258-A2061C516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6332A7CB-EE68-EAAA-9FCA-CEF95AEE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F0A96F9-8914-CCAF-83EF-2A903616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CF0D60A1-EAFC-1892-739E-59568E58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192C7AB0-B36A-84D1-9354-43405287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F243F113-D5CA-37B2-0818-65598362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1461E0B8-964D-DFBC-60E7-D0C1B166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1A5DB539-B203-4231-3481-07BA06A70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BF4CF4EA-F395-E514-9368-73A754517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49829055-4421-7EB8-C949-DB77DC43E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6C79F9E-EC2B-3572-C958-BF145DC0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A76A7969-C1B3-160F-DC7A-DE098D0F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0267AC7-0E47-56ED-FA54-DF8B6C18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0EE28564-D049-ECB0-862F-0AD633E2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CB16785C-DA96-A3E0-E88A-F81690FB5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44F0428C-05D4-0E9B-E680-C642427A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7D9228B-D14B-DDED-A5FB-A40DFFE9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D6AD5240-FA85-EDBD-9D9C-2987AA79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9876AF5F-3196-78E3-D04B-C9DEAA7E0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D793D4BF-7BD1-C368-049D-E1903D78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81F860A9-3B42-7DBD-53C1-E6FDE525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A6662477-71D1-2750-50F2-12C5C6CD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B14745EB-AB2E-B452-1926-43378E46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0C3D27E7-9C9D-581A-F5F6-DFF1E861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68FC483F-2A5C-1252-3D3A-B9DF7A13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51A1CBE9-9510-1711-1CA9-21F9E6A47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836D9A1D-88B8-F090-893C-950877EE5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CA345B11-E97C-3EEF-2DB8-E0EAF4B6C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7C770DAF-8337-DB8E-FED3-7271C8179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F92FCD61-F49F-1118-4F77-AC12F9EE9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7748DF51-9710-7E95-FF43-60B66410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1E8109A5-88A4-4D8D-3CDA-AE424F720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F666BA63-D198-C64F-FBA2-F2401534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022B3414-C9A5-BAE8-A5EC-BA8878D8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1D5B76F8-106C-A1A6-9394-3A2331337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5D6AC04B-D688-DE21-6B8C-3CB47FD2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01540501-DDF6-1AC2-BCFA-EFCF0F54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7E507E3B-538B-F093-6DC7-E8CBA925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B67140D0-EA2E-F69E-25AE-CA0768BD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A55A26C6-A324-7E89-128E-7B9CC62B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CFB432FC-E574-7663-26E5-E882AEAA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A513B036-2A5F-2BBF-8FBF-0B24755B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A40246E0-5170-8657-BFC9-335BD7C4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Oval 75">
              <a:extLst>
                <a:ext uri="{FF2B5EF4-FFF2-40B4-BE49-F238E27FC236}">
                  <a16:creationId xmlns:a16="http://schemas.microsoft.com/office/drawing/2014/main" id="{B3B50E66-37F1-7351-1941-697B64D06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FFEC316-2F27-7253-F03D-322253C5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77">
              <a:extLst>
                <a:ext uri="{FF2B5EF4-FFF2-40B4-BE49-F238E27FC236}">
                  <a16:creationId xmlns:a16="http://schemas.microsoft.com/office/drawing/2014/main" id="{D2E301E9-C0AD-B518-5379-7ED51094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78">
              <a:extLst>
                <a:ext uri="{FF2B5EF4-FFF2-40B4-BE49-F238E27FC236}">
                  <a16:creationId xmlns:a16="http://schemas.microsoft.com/office/drawing/2014/main" id="{EE650C89-3EB1-5D23-C63C-0F7C4CC7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79">
              <a:extLst>
                <a:ext uri="{FF2B5EF4-FFF2-40B4-BE49-F238E27FC236}">
                  <a16:creationId xmlns:a16="http://schemas.microsoft.com/office/drawing/2014/main" id="{927FDDFD-60FB-066F-F880-3634BA75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03AE3D70-3C64-B7FE-6897-DAB0126A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9D554EC1-0064-C319-5DDB-A3A20800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2">
              <a:extLst>
                <a:ext uri="{FF2B5EF4-FFF2-40B4-BE49-F238E27FC236}">
                  <a16:creationId xmlns:a16="http://schemas.microsoft.com/office/drawing/2014/main" id="{E052681B-6A1C-BE09-B28A-05D6B6D94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3">
              <a:extLst>
                <a:ext uri="{FF2B5EF4-FFF2-40B4-BE49-F238E27FC236}">
                  <a16:creationId xmlns:a16="http://schemas.microsoft.com/office/drawing/2014/main" id="{2126411F-3E51-5A05-7F24-7572AC43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84">
              <a:extLst>
                <a:ext uri="{FF2B5EF4-FFF2-40B4-BE49-F238E27FC236}">
                  <a16:creationId xmlns:a16="http://schemas.microsoft.com/office/drawing/2014/main" id="{52DF18E8-8F41-A3E6-5CBF-838503F92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85">
              <a:extLst>
                <a:ext uri="{FF2B5EF4-FFF2-40B4-BE49-F238E27FC236}">
                  <a16:creationId xmlns:a16="http://schemas.microsoft.com/office/drawing/2014/main" id="{A0062598-713F-A494-306E-95A3D45B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86">
              <a:extLst>
                <a:ext uri="{FF2B5EF4-FFF2-40B4-BE49-F238E27FC236}">
                  <a16:creationId xmlns:a16="http://schemas.microsoft.com/office/drawing/2014/main" id="{926CD8BB-4C03-A5C7-52EE-DB3D9CF5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82543A7C-F2F5-6F95-5960-644CEF1D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88">
              <a:extLst>
                <a:ext uri="{FF2B5EF4-FFF2-40B4-BE49-F238E27FC236}">
                  <a16:creationId xmlns:a16="http://schemas.microsoft.com/office/drawing/2014/main" id="{B2DC273A-0ADD-E454-76F8-820D98CC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89">
              <a:extLst>
                <a:ext uri="{FF2B5EF4-FFF2-40B4-BE49-F238E27FC236}">
                  <a16:creationId xmlns:a16="http://schemas.microsoft.com/office/drawing/2014/main" id="{AFE21816-3C6E-19BA-CBA2-0FDE90E0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0">
              <a:extLst>
                <a:ext uri="{FF2B5EF4-FFF2-40B4-BE49-F238E27FC236}">
                  <a16:creationId xmlns:a16="http://schemas.microsoft.com/office/drawing/2014/main" id="{6488C30D-C411-66E1-309E-772E713E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4">
              <a:extLst>
                <a:ext uri="{FF2B5EF4-FFF2-40B4-BE49-F238E27FC236}">
                  <a16:creationId xmlns:a16="http://schemas.microsoft.com/office/drawing/2014/main" id="{9032EADF-C338-4CF1-2B25-0ED5CC08C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5">
              <a:extLst>
                <a:ext uri="{FF2B5EF4-FFF2-40B4-BE49-F238E27FC236}">
                  <a16:creationId xmlns:a16="http://schemas.microsoft.com/office/drawing/2014/main" id="{A2E724B2-6C00-652C-E025-AD5BA8E01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96">
              <a:extLst>
                <a:ext uri="{FF2B5EF4-FFF2-40B4-BE49-F238E27FC236}">
                  <a16:creationId xmlns:a16="http://schemas.microsoft.com/office/drawing/2014/main" id="{E1125931-7477-41D2-213C-2593418B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97">
              <a:extLst>
                <a:ext uri="{FF2B5EF4-FFF2-40B4-BE49-F238E27FC236}">
                  <a16:creationId xmlns:a16="http://schemas.microsoft.com/office/drawing/2014/main" id="{9582A726-3215-F340-1E9A-FACECA48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98">
              <a:extLst>
                <a:ext uri="{FF2B5EF4-FFF2-40B4-BE49-F238E27FC236}">
                  <a16:creationId xmlns:a16="http://schemas.microsoft.com/office/drawing/2014/main" id="{F10D1CCA-C759-161B-CA15-3EF7B69C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99">
              <a:extLst>
                <a:ext uri="{FF2B5EF4-FFF2-40B4-BE49-F238E27FC236}">
                  <a16:creationId xmlns:a16="http://schemas.microsoft.com/office/drawing/2014/main" id="{C86F86C5-3ADB-1EA3-1D05-435301A45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0">
              <a:extLst>
                <a:ext uri="{FF2B5EF4-FFF2-40B4-BE49-F238E27FC236}">
                  <a16:creationId xmlns:a16="http://schemas.microsoft.com/office/drawing/2014/main" id="{B7AF481A-6A81-3E17-E041-329A50AE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1">
              <a:extLst>
                <a:ext uri="{FF2B5EF4-FFF2-40B4-BE49-F238E27FC236}">
                  <a16:creationId xmlns:a16="http://schemas.microsoft.com/office/drawing/2014/main" id="{AB500046-5804-EF62-A399-E01094A3D8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02">
              <a:extLst>
                <a:ext uri="{FF2B5EF4-FFF2-40B4-BE49-F238E27FC236}">
                  <a16:creationId xmlns:a16="http://schemas.microsoft.com/office/drawing/2014/main" id="{4FEB4CC2-299E-57EE-F566-BCCF76A1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3">
              <a:extLst>
                <a:ext uri="{FF2B5EF4-FFF2-40B4-BE49-F238E27FC236}">
                  <a16:creationId xmlns:a16="http://schemas.microsoft.com/office/drawing/2014/main" id="{334405E1-136B-D7E0-E9E6-EB8B8A07E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4">
              <a:extLst>
                <a:ext uri="{FF2B5EF4-FFF2-40B4-BE49-F238E27FC236}">
                  <a16:creationId xmlns:a16="http://schemas.microsoft.com/office/drawing/2014/main" id="{87F25A8A-12FE-F69D-46FE-01C0EB9F0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5">
              <a:extLst>
                <a:ext uri="{FF2B5EF4-FFF2-40B4-BE49-F238E27FC236}">
                  <a16:creationId xmlns:a16="http://schemas.microsoft.com/office/drawing/2014/main" id="{18473C2D-9639-E853-02DF-89F8549C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06">
              <a:extLst>
                <a:ext uri="{FF2B5EF4-FFF2-40B4-BE49-F238E27FC236}">
                  <a16:creationId xmlns:a16="http://schemas.microsoft.com/office/drawing/2014/main" id="{21ACEDD2-9BB6-E0A0-9ABC-EEFE2B6E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07">
              <a:extLst>
                <a:ext uri="{FF2B5EF4-FFF2-40B4-BE49-F238E27FC236}">
                  <a16:creationId xmlns:a16="http://schemas.microsoft.com/office/drawing/2014/main" id="{0B3D2F00-D781-E606-F9EB-8DB2262A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08">
              <a:extLst>
                <a:ext uri="{FF2B5EF4-FFF2-40B4-BE49-F238E27FC236}">
                  <a16:creationId xmlns:a16="http://schemas.microsoft.com/office/drawing/2014/main" id="{61FE118C-AF87-0FD7-2D6C-9E4DAFC4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09">
              <a:extLst>
                <a:ext uri="{FF2B5EF4-FFF2-40B4-BE49-F238E27FC236}">
                  <a16:creationId xmlns:a16="http://schemas.microsoft.com/office/drawing/2014/main" id="{8C68ED66-997E-FCC0-20F4-EAF5E8619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0">
              <a:extLst>
                <a:ext uri="{FF2B5EF4-FFF2-40B4-BE49-F238E27FC236}">
                  <a16:creationId xmlns:a16="http://schemas.microsoft.com/office/drawing/2014/main" id="{7A4FDDE5-927A-2A4F-ABC0-1BA7EB6AB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1">
              <a:extLst>
                <a:ext uri="{FF2B5EF4-FFF2-40B4-BE49-F238E27FC236}">
                  <a16:creationId xmlns:a16="http://schemas.microsoft.com/office/drawing/2014/main" id="{1129AC48-0D0A-818C-B733-E927CCE03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2">
              <a:extLst>
                <a:ext uri="{FF2B5EF4-FFF2-40B4-BE49-F238E27FC236}">
                  <a16:creationId xmlns:a16="http://schemas.microsoft.com/office/drawing/2014/main" id="{F58DB38D-5EBD-B11A-DB15-6DAAADA6F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3">
              <a:extLst>
                <a:ext uri="{FF2B5EF4-FFF2-40B4-BE49-F238E27FC236}">
                  <a16:creationId xmlns:a16="http://schemas.microsoft.com/office/drawing/2014/main" id="{104B2650-985B-9288-4711-620BD859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88D05E9-4546-41D7-B561-5C7B3136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DD33FDD6-9E86-A6CF-7800-03B393D1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16">
              <a:extLst>
                <a:ext uri="{FF2B5EF4-FFF2-40B4-BE49-F238E27FC236}">
                  <a16:creationId xmlns:a16="http://schemas.microsoft.com/office/drawing/2014/main" id="{ACB9FDE7-2F70-6F81-9E05-2B4A1485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17">
              <a:extLst>
                <a:ext uri="{FF2B5EF4-FFF2-40B4-BE49-F238E27FC236}">
                  <a16:creationId xmlns:a16="http://schemas.microsoft.com/office/drawing/2014/main" id="{C0B541A8-FDF4-546E-FAB9-E4DFC6A7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18">
              <a:extLst>
                <a:ext uri="{FF2B5EF4-FFF2-40B4-BE49-F238E27FC236}">
                  <a16:creationId xmlns:a16="http://schemas.microsoft.com/office/drawing/2014/main" id="{D81100C8-71C5-A432-93A1-B35FAA71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19">
              <a:extLst>
                <a:ext uri="{FF2B5EF4-FFF2-40B4-BE49-F238E27FC236}">
                  <a16:creationId xmlns:a16="http://schemas.microsoft.com/office/drawing/2014/main" id="{D9200F02-9C96-38C5-3E08-003704D1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120">
              <a:extLst>
                <a:ext uri="{FF2B5EF4-FFF2-40B4-BE49-F238E27FC236}">
                  <a16:creationId xmlns:a16="http://schemas.microsoft.com/office/drawing/2014/main" id="{EF2FBDEF-4C4F-4153-590E-13E7F1553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CA420690-7CB2-FD6C-B9DD-B428A295B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73D4CB07-5008-85C7-D261-7B0A24EF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37484A2F-AD06-2712-2C66-52449F22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B7266193-C9A8-F874-F422-2BE5905F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0EC4D825-5C31-BDB1-ADFD-153B39CF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1AD7C2DB-E76C-1A25-8FF7-13292D8A1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68946A70-C347-3B93-9483-04D76575D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28">
              <a:extLst>
                <a:ext uri="{FF2B5EF4-FFF2-40B4-BE49-F238E27FC236}">
                  <a16:creationId xmlns:a16="http://schemas.microsoft.com/office/drawing/2014/main" id="{2A9D0563-2BD5-DCB3-21E2-B2031FA2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29">
              <a:extLst>
                <a:ext uri="{FF2B5EF4-FFF2-40B4-BE49-F238E27FC236}">
                  <a16:creationId xmlns:a16="http://schemas.microsoft.com/office/drawing/2014/main" id="{8B295AD9-7B3F-6412-BB17-7405C50C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30">
              <a:extLst>
                <a:ext uri="{FF2B5EF4-FFF2-40B4-BE49-F238E27FC236}">
                  <a16:creationId xmlns:a16="http://schemas.microsoft.com/office/drawing/2014/main" id="{126418BD-1DC4-C37B-08E1-BD1A7E0ED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31">
              <a:extLst>
                <a:ext uri="{FF2B5EF4-FFF2-40B4-BE49-F238E27FC236}">
                  <a16:creationId xmlns:a16="http://schemas.microsoft.com/office/drawing/2014/main" id="{59864421-B8D6-A8B6-E9D1-95B62AF9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32">
              <a:extLst>
                <a:ext uri="{FF2B5EF4-FFF2-40B4-BE49-F238E27FC236}">
                  <a16:creationId xmlns:a16="http://schemas.microsoft.com/office/drawing/2014/main" id="{466A533E-2D9D-B469-6FAF-CDD02BF0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33">
              <a:extLst>
                <a:ext uri="{FF2B5EF4-FFF2-40B4-BE49-F238E27FC236}">
                  <a16:creationId xmlns:a16="http://schemas.microsoft.com/office/drawing/2014/main" id="{4CC6278D-EA6E-CBC5-D052-13A830DB6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34">
              <a:extLst>
                <a:ext uri="{FF2B5EF4-FFF2-40B4-BE49-F238E27FC236}">
                  <a16:creationId xmlns:a16="http://schemas.microsoft.com/office/drawing/2014/main" id="{4511FC7B-D327-9DED-87AE-D669C108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35">
              <a:extLst>
                <a:ext uri="{FF2B5EF4-FFF2-40B4-BE49-F238E27FC236}">
                  <a16:creationId xmlns:a16="http://schemas.microsoft.com/office/drawing/2014/main" id="{4F70AD18-AC33-42A0-B9CF-39EBF278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36">
              <a:extLst>
                <a:ext uri="{FF2B5EF4-FFF2-40B4-BE49-F238E27FC236}">
                  <a16:creationId xmlns:a16="http://schemas.microsoft.com/office/drawing/2014/main" id="{DE7C4BFC-107F-792F-6B86-BE5122363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37">
              <a:extLst>
                <a:ext uri="{FF2B5EF4-FFF2-40B4-BE49-F238E27FC236}">
                  <a16:creationId xmlns:a16="http://schemas.microsoft.com/office/drawing/2014/main" id="{67E7E8CF-AE7C-AC46-F6DE-650A690B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38">
              <a:extLst>
                <a:ext uri="{FF2B5EF4-FFF2-40B4-BE49-F238E27FC236}">
                  <a16:creationId xmlns:a16="http://schemas.microsoft.com/office/drawing/2014/main" id="{EADF2A8B-C5DB-432B-B9A9-062EE485D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39">
              <a:extLst>
                <a:ext uri="{FF2B5EF4-FFF2-40B4-BE49-F238E27FC236}">
                  <a16:creationId xmlns:a16="http://schemas.microsoft.com/office/drawing/2014/main" id="{D274D349-63AD-A555-7A73-A4073857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40">
              <a:extLst>
                <a:ext uri="{FF2B5EF4-FFF2-40B4-BE49-F238E27FC236}">
                  <a16:creationId xmlns:a16="http://schemas.microsoft.com/office/drawing/2014/main" id="{E8CE4B8D-2089-69B1-59DD-96BC2E95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41">
              <a:extLst>
                <a:ext uri="{FF2B5EF4-FFF2-40B4-BE49-F238E27FC236}">
                  <a16:creationId xmlns:a16="http://schemas.microsoft.com/office/drawing/2014/main" id="{8D89ACDE-6C60-AFEF-D7A2-6497DA6F9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42">
              <a:extLst>
                <a:ext uri="{FF2B5EF4-FFF2-40B4-BE49-F238E27FC236}">
                  <a16:creationId xmlns:a16="http://schemas.microsoft.com/office/drawing/2014/main" id="{029B362B-E21F-9084-34C4-B743F5EDE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43">
              <a:extLst>
                <a:ext uri="{FF2B5EF4-FFF2-40B4-BE49-F238E27FC236}">
                  <a16:creationId xmlns:a16="http://schemas.microsoft.com/office/drawing/2014/main" id="{A38CB5EC-8380-81E6-2C27-D302E97E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4">
              <a:extLst>
                <a:ext uri="{FF2B5EF4-FFF2-40B4-BE49-F238E27FC236}">
                  <a16:creationId xmlns:a16="http://schemas.microsoft.com/office/drawing/2014/main" id="{64EA8FD8-DB26-DC21-5C55-4C0762909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45">
              <a:extLst>
                <a:ext uri="{FF2B5EF4-FFF2-40B4-BE49-F238E27FC236}">
                  <a16:creationId xmlns:a16="http://schemas.microsoft.com/office/drawing/2014/main" id="{209338BF-CD83-F1BC-9C9C-FC1801183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46">
              <a:extLst>
                <a:ext uri="{FF2B5EF4-FFF2-40B4-BE49-F238E27FC236}">
                  <a16:creationId xmlns:a16="http://schemas.microsoft.com/office/drawing/2014/main" id="{DB993841-1CE7-08B5-0CED-D2A5D7F18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47">
              <a:extLst>
                <a:ext uri="{FF2B5EF4-FFF2-40B4-BE49-F238E27FC236}">
                  <a16:creationId xmlns:a16="http://schemas.microsoft.com/office/drawing/2014/main" id="{7AD009E8-A974-5871-B512-C0C777AD3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48">
              <a:extLst>
                <a:ext uri="{FF2B5EF4-FFF2-40B4-BE49-F238E27FC236}">
                  <a16:creationId xmlns:a16="http://schemas.microsoft.com/office/drawing/2014/main" id="{58A3EBB2-CD9E-A6B3-AD87-115AA9ED2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49">
              <a:extLst>
                <a:ext uri="{FF2B5EF4-FFF2-40B4-BE49-F238E27FC236}">
                  <a16:creationId xmlns:a16="http://schemas.microsoft.com/office/drawing/2014/main" id="{78CF62A0-055F-C980-E58A-C972B8B2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50">
              <a:extLst>
                <a:ext uri="{FF2B5EF4-FFF2-40B4-BE49-F238E27FC236}">
                  <a16:creationId xmlns:a16="http://schemas.microsoft.com/office/drawing/2014/main" id="{9CFA02C3-80AB-F1A0-8288-B40EA86E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51">
              <a:extLst>
                <a:ext uri="{FF2B5EF4-FFF2-40B4-BE49-F238E27FC236}">
                  <a16:creationId xmlns:a16="http://schemas.microsoft.com/office/drawing/2014/main" id="{2D7E05AF-8925-75A3-4C8B-22E3E81C8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52">
              <a:extLst>
                <a:ext uri="{FF2B5EF4-FFF2-40B4-BE49-F238E27FC236}">
                  <a16:creationId xmlns:a16="http://schemas.microsoft.com/office/drawing/2014/main" id="{F3ED962E-7CE0-223E-ACA3-E50F723BB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53">
              <a:extLst>
                <a:ext uri="{FF2B5EF4-FFF2-40B4-BE49-F238E27FC236}">
                  <a16:creationId xmlns:a16="http://schemas.microsoft.com/office/drawing/2014/main" id="{6D4197B2-9D02-CB28-F6D5-C26AEDE6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54">
              <a:extLst>
                <a:ext uri="{FF2B5EF4-FFF2-40B4-BE49-F238E27FC236}">
                  <a16:creationId xmlns:a16="http://schemas.microsoft.com/office/drawing/2014/main" id="{B0D586C7-E449-37D8-F649-F98D82E7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55">
              <a:extLst>
                <a:ext uri="{FF2B5EF4-FFF2-40B4-BE49-F238E27FC236}">
                  <a16:creationId xmlns:a16="http://schemas.microsoft.com/office/drawing/2014/main" id="{8F289CFF-9D2B-D57D-1FA8-05E81597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56">
              <a:extLst>
                <a:ext uri="{FF2B5EF4-FFF2-40B4-BE49-F238E27FC236}">
                  <a16:creationId xmlns:a16="http://schemas.microsoft.com/office/drawing/2014/main" id="{006D92AF-BC8C-D82E-F77D-C6FE5A492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57">
              <a:extLst>
                <a:ext uri="{FF2B5EF4-FFF2-40B4-BE49-F238E27FC236}">
                  <a16:creationId xmlns:a16="http://schemas.microsoft.com/office/drawing/2014/main" id="{450898EA-D163-4BD2-C482-D0E0AF7F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58">
              <a:extLst>
                <a:ext uri="{FF2B5EF4-FFF2-40B4-BE49-F238E27FC236}">
                  <a16:creationId xmlns:a16="http://schemas.microsoft.com/office/drawing/2014/main" id="{0404994C-7DB5-CBAB-4464-2952204AC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59">
              <a:extLst>
                <a:ext uri="{FF2B5EF4-FFF2-40B4-BE49-F238E27FC236}">
                  <a16:creationId xmlns:a16="http://schemas.microsoft.com/office/drawing/2014/main" id="{D2FF0CDF-9D12-2EDB-C88F-19367D7A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60">
              <a:extLst>
                <a:ext uri="{FF2B5EF4-FFF2-40B4-BE49-F238E27FC236}">
                  <a16:creationId xmlns:a16="http://schemas.microsoft.com/office/drawing/2014/main" id="{CCB5585D-DA15-7E29-F15B-8A8D40D5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61">
              <a:extLst>
                <a:ext uri="{FF2B5EF4-FFF2-40B4-BE49-F238E27FC236}">
                  <a16:creationId xmlns:a16="http://schemas.microsoft.com/office/drawing/2014/main" id="{A13189B3-051D-ED95-D351-E50A0555F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62">
              <a:extLst>
                <a:ext uri="{FF2B5EF4-FFF2-40B4-BE49-F238E27FC236}">
                  <a16:creationId xmlns:a16="http://schemas.microsoft.com/office/drawing/2014/main" id="{60C32D40-98BE-0634-EC87-E0EEAE96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63">
              <a:extLst>
                <a:ext uri="{FF2B5EF4-FFF2-40B4-BE49-F238E27FC236}">
                  <a16:creationId xmlns:a16="http://schemas.microsoft.com/office/drawing/2014/main" id="{951A88F0-BB9F-937D-88A6-B6733AD9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Oval 164">
              <a:extLst>
                <a:ext uri="{FF2B5EF4-FFF2-40B4-BE49-F238E27FC236}">
                  <a16:creationId xmlns:a16="http://schemas.microsoft.com/office/drawing/2014/main" id="{D980A91D-D0B0-D86D-315D-5DF39EFA0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65">
              <a:extLst>
                <a:ext uri="{FF2B5EF4-FFF2-40B4-BE49-F238E27FC236}">
                  <a16:creationId xmlns:a16="http://schemas.microsoft.com/office/drawing/2014/main" id="{12EB6354-31D2-14D3-3943-E120B5F40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66">
              <a:extLst>
                <a:ext uri="{FF2B5EF4-FFF2-40B4-BE49-F238E27FC236}">
                  <a16:creationId xmlns:a16="http://schemas.microsoft.com/office/drawing/2014/main" id="{514CEF68-D914-184A-289B-995222E4E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67">
              <a:extLst>
                <a:ext uri="{FF2B5EF4-FFF2-40B4-BE49-F238E27FC236}">
                  <a16:creationId xmlns:a16="http://schemas.microsoft.com/office/drawing/2014/main" id="{CD14E938-D551-CDCB-FE38-B14F67AF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68">
              <a:extLst>
                <a:ext uri="{FF2B5EF4-FFF2-40B4-BE49-F238E27FC236}">
                  <a16:creationId xmlns:a16="http://schemas.microsoft.com/office/drawing/2014/main" id="{C926C28B-21BD-DFC4-113E-B804CFF8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69">
              <a:extLst>
                <a:ext uri="{FF2B5EF4-FFF2-40B4-BE49-F238E27FC236}">
                  <a16:creationId xmlns:a16="http://schemas.microsoft.com/office/drawing/2014/main" id="{17CE2BD6-C278-23FC-8FE3-619AA97F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70">
              <a:extLst>
                <a:ext uri="{FF2B5EF4-FFF2-40B4-BE49-F238E27FC236}">
                  <a16:creationId xmlns:a16="http://schemas.microsoft.com/office/drawing/2014/main" id="{181D913A-B1FC-671B-35E9-A23A40F9C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71">
              <a:extLst>
                <a:ext uri="{FF2B5EF4-FFF2-40B4-BE49-F238E27FC236}">
                  <a16:creationId xmlns:a16="http://schemas.microsoft.com/office/drawing/2014/main" id="{56E4B9CE-C033-B574-374C-CB6EE56E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72">
              <a:extLst>
                <a:ext uri="{FF2B5EF4-FFF2-40B4-BE49-F238E27FC236}">
                  <a16:creationId xmlns:a16="http://schemas.microsoft.com/office/drawing/2014/main" id="{D1189F1E-3C46-0CCE-2D93-C7B5F9C9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73">
              <a:extLst>
                <a:ext uri="{FF2B5EF4-FFF2-40B4-BE49-F238E27FC236}">
                  <a16:creationId xmlns:a16="http://schemas.microsoft.com/office/drawing/2014/main" id="{CA1CEF37-0C46-27E0-3DC4-1BDEFE7A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74">
              <a:extLst>
                <a:ext uri="{FF2B5EF4-FFF2-40B4-BE49-F238E27FC236}">
                  <a16:creationId xmlns:a16="http://schemas.microsoft.com/office/drawing/2014/main" id="{1B53FB37-5095-18FB-8C27-C73DF6FA9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75">
              <a:extLst>
                <a:ext uri="{FF2B5EF4-FFF2-40B4-BE49-F238E27FC236}">
                  <a16:creationId xmlns:a16="http://schemas.microsoft.com/office/drawing/2014/main" id="{1C266119-A3F4-0E8F-8C90-5C2C0D65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76">
              <a:extLst>
                <a:ext uri="{FF2B5EF4-FFF2-40B4-BE49-F238E27FC236}">
                  <a16:creationId xmlns:a16="http://schemas.microsoft.com/office/drawing/2014/main" id="{AB8953F6-352F-B9DF-F861-2DFB5090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77">
              <a:extLst>
                <a:ext uri="{FF2B5EF4-FFF2-40B4-BE49-F238E27FC236}">
                  <a16:creationId xmlns:a16="http://schemas.microsoft.com/office/drawing/2014/main" id="{46D089D4-8AA3-FEF2-12C3-807161F5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78">
              <a:extLst>
                <a:ext uri="{FF2B5EF4-FFF2-40B4-BE49-F238E27FC236}">
                  <a16:creationId xmlns:a16="http://schemas.microsoft.com/office/drawing/2014/main" id="{61AE1F84-B350-1AE3-F687-ADB42305A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79">
              <a:extLst>
                <a:ext uri="{FF2B5EF4-FFF2-40B4-BE49-F238E27FC236}">
                  <a16:creationId xmlns:a16="http://schemas.microsoft.com/office/drawing/2014/main" id="{2A408622-E995-B9B5-FA19-C79CCE81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83">
              <a:extLst>
                <a:ext uri="{FF2B5EF4-FFF2-40B4-BE49-F238E27FC236}">
                  <a16:creationId xmlns:a16="http://schemas.microsoft.com/office/drawing/2014/main" id="{CECF15B2-0F91-6B7E-76AF-6D234B6E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84">
              <a:extLst>
                <a:ext uri="{FF2B5EF4-FFF2-40B4-BE49-F238E27FC236}">
                  <a16:creationId xmlns:a16="http://schemas.microsoft.com/office/drawing/2014/main" id="{7D04FB7F-868C-ADFC-5875-90B4316C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85">
              <a:extLst>
                <a:ext uri="{FF2B5EF4-FFF2-40B4-BE49-F238E27FC236}">
                  <a16:creationId xmlns:a16="http://schemas.microsoft.com/office/drawing/2014/main" id="{1EFB394E-A454-317D-F52C-32625909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86">
              <a:extLst>
                <a:ext uri="{FF2B5EF4-FFF2-40B4-BE49-F238E27FC236}">
                  <a16:creationId xmlns:a16="http://schemas.microsoft.com/office/drawing/2014/main" id="{E0B6DE5E-9F6A-4C7A-D911-E923E0D0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87">
              <a:extLst>
                <a:ext uri="{FF2B5EF4-FFF2-40B4-BE49-F238E27FC236}">
                  <a16:creationId xmlns:a16="http://schemas.microsoft.com/office/drawing/2014/main" id="{7AEAF019-99FF-2EA9-16D6-D7963565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88">
              <a:extLst>
                <a:ext uri="{FF2B5EF4-FFF2-40B4-BE49-F238E27FC236}">
                  <a16:creationId xmlns:a16="http://schemas.microsoft.com/office/drawing/2014/main" id="{65F34396-B905-1B12-DB26-8C942D98FC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89">
              <a:extLst>
                <a:ext uri="{FF2B5EF4-FFF2-40B4-BE49-F238E27FC236}">
                  <a16:creationId xmlns:a16="http://schemas.microsoft.com/office/drawing/2014/main" id="{4064CEF6-A217-078D-C2AA-C483F4E9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90">
              <a:extLst>
                <a:ext uri="{FF2B5EF4-FFF2-40B4-BE49-F238E27FC236}">
                  <a16:creationId xmlns:a16="http://schemas.microsoft.com/office/drawing/2014/main" id="{CB17D469-25F8-B914-8143-F6DD05AB5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91">
              <a:extLst>
                <a:ext uri="{FF2B5EF4-FFF2-40B4-BE49-F238E27FC236}">
                  <a16:creationId xmlns:a16="http://schemas.microsoft.com/office/drawing/2014/main" id="{11BA7438-132A-069E-AC85-17775F97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92">
              <a:extLst>
                <a:ext uri="{FF2B5EF4-FFF2-40B4-BE49-F238E27FC236}">
                  <a16:creationId xmlns:a16="http://schemas.microsoft.com/office/drawing/2014/main" id="{D3606859-10C4-2FFF-E79E-50377E8CD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93">
              <a:extLst>
                <a:ext uri="{FF2B5EF4-FFF2-40B4-BE49-F238E27FC236}">
                  <a16:creationId xmlns:a16="http://schemas.microsoft.com/office/drawing/2014/main" id="{1A8A18DE-5A13-5E91-AB82-7DBC01EA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94">
              <a:extLst>
                <a:ext uri="{FF2B5EF4-FFF2-40B4-BE49-F238E27FC236}">
                  <a16:creationId xmlns:a16="http://schemas.microsoft.com/office/drawing/2014/main" id="{1D627B3A-EBB6-A914-2EFC-EAABACA9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95">
              <a:extLst>
                <a:ext uri="{FF2B5EF4-FFF2-40B4-BE49-F238E27FC236}">
                  <a16:creationId xmlns:a16="http://schemas.microsoft.com/office/drawing/2014/main" id="{8EED1A2A-AB19-11A0-AB7B-DB1FF297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96">
              <a:extLst>
                <a:ext uri="{FF2B5EF4-FFF2-40B4-BE49-F238E27FC236}">
                  <a16:creationId xmlns:a16="http://schemas.microsoft.com/office/drawing/2014/main" id="{11F92C60-1B3D-8ACA-5E63-00B35BA96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97">
              <a:extLst>
                <a:ext uri="{FF2B5EF4-FFF2-40B4-BE49-F238E27FC236}">
                  <a16:creationId xmlns:a16="http://schemas.microsoft.com/office/drawing/2014/main" id="{E8F9DD3A-951A-2D98-574E-3874D141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98">
              <a:extLst>
                <a:ext uri="{FF2B5EF4-FFF2-40B4-BE49-F238E27FC236}">
                  <a16:creationId xmlns:a16="http://schemas.microsoft.com/office/drawing/2014/main" id="{D21F7458-60DC-AE31-83E7-C92E1004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99">
              <a:extLst>
                <a:ext uri="{FF2B5EF4-FFF2-40B4-BE49-F238E27FC236}">
                  <a16:creationId xmlns:a16="http://schemas.microsoft.com/office/drawing/2014/main" id="{2A829BB6-6B69-5160-3061-7E7AEAD37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200">
              <a:extLst>
                <a:ext uri="{FF2B5EF4-FFF2-40B4-BE49-F238E27FC236}">
                  <a16:creationId xmlns:a16="http://schemas.microsoft.com/office/drawing/2014/main" id="{6658CB2F-D8DD-0D11-324D-BEB6F7F99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201">
              <a:extLst>
                <a:ext uri="{FF2B5EF4-FFF2-40B4-BE49-F238E27FC236}">
                  <a16:creationId xmlns:a16="http://schemas.microsoft.com/office/drawing/2014/main" id="{F2D0E84F-B65A-26D0-6299-500CE16D7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202">
              <a:extLst>
                <a:ext uri="{FF2B5EF4-FFF2-40B4-BE49-F238E27FC236}">
                  <a16:creationId xmlns:a16="http://schemas.microsoft.com/office/drawing/2014/main" id="{66F581C0-195D-407E-2E6B-1484DEDC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203">
              <a:extLst>
                <a:ext uri="{FF2B5EF4-FFF2-40B4-BE49-F238E27FC236}">
                  <a16:creationId xmlns:a16="http://schemas.microsoft.com/office/drawing/2014/main" id="{907D4F80-B940-5B67-8CD7-CA579E3F3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204">
              <a:extLst>
                <a:ext uri="{FF2B5EF4-FFF2-40B4-BE49-F238E27FC236}">
                  <a16:creationId xmlns:a16="http://schemas.microsoft.com/office/drawing/2014/main" id="{8A7B4AD6-655E-DDF7-98DB-D1117DBDF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205">
              <a:extLst>
                <a:ext uri="{FF2B5EF4-FFF2-40B4-BE49-F238E27FC236}">
                  <a16:creationId xmlns:a16="http://schemas.microsoft.com/office/drawing/2014/main" id="{4472FA99-5512-2506-B06F-6671B3611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206">
              <a:extLst>
                <a:ext uri="{FF2B5EF4-FFF2-40B4-BE49-F238E27FC236}">
                  <a16:creationId xmlns:a16="http://schemas.microsoft.com/office/drawing/2014/main" id="{35E73295-89BA-671A-D613-9BF82C38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207">
              <a:extLst>
                <a:ext uri="{FF2B5EF4-FFF2-40B4-BE49-F238E27FC236}">
                  <a16:creationId xmlns:a16="http://schemas.microsoft.com/office/drawing/2014/main" id="{09A204BB-FB04-35E6-FC1A-478B1CF8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208">
              <a:extLst>
                <a:ext uri="{FF2B5EF4-FFF2-40B4-BE49-F238E27FC236}">
                  <a16:creationId xmlns:a16="http://schemas.microsoft.com/office/drawing/2014/main" id="{094084B2-EC92-41DA-6724-CFC102FC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209">
              <a:extLst>
                <a:ext uri="{FF2B5EF4-FFF2-40B4-BE49-F238E27FC236}">
                  <a16:creationId xmlns:a16="http://schemas.microsoft.com/office/drawing/2014/main" id="{94C8D223-9E9E-AAD3-6BBC-1908E421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210">
              <a:extLst>
                <a:ext uri="{FF2B5EF4-FFF2-40B4-BE49-F238E27FC236}">
                  <a16:creationId xmlns:a16="http://schemas.microsoft.com/office/drawing/2014/main" id="{568D81FA-6789-308F-C6FE-907714473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211">
              <a:extLst>
                <a:ext uri="{FF2B5EF4-FFF2-40B4-BE49-F238E27FC236}">
                  <a16:creationId xmlns:a16="http://schemas.microsoft.com/office/drawing/2014/main" id="{F1352941-F985-E826-A5D6-B56FFDE78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212">
              <a:extLst>
                <a:ext uri="{FF2B5EF4-FFF2-40B4-BE49-F238E27FC236}">
                  <a16:creationId xmlns:a16="http://schemas.microsoft.com/office/drawing/2014/main" id="{16BE83B4-0BA8-E5C5-6846-E25A5899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213">
              <a:extLst>
                <a:ext uri="{FF2B5EF4-FFF2-40B4-BE49-F238E27FC236}">
                  <a16:creationId xmlns:a16="http://schemas.microsoft.com/office/drawing/2014/main" id="{5AF5EB6B-EDDF-07BE-0F99-ACA3504A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214">
              <a:extLst>
                <a:ext uri="{FF2B5EF4-FFF2-40B4-BE49-F238E27FC236}">
                  <a16:creationId xmlns:a16="http://schemas.microsoft.com/office/drawing/2014/main" id="{9978C30C-FCF8-261F-845E-675C43EE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215">
              <a:extLst>
                <a:ext uri="{FF2B5EF4-FFF2-40B4-BE49-F238E27FC236}">
                  <a16:creationId xmlns:a16="http://schemas.microsoft.com/office/drawing/2014/main" id="{4BC18359-168D-7659-266C-B3D0C5E4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216">
              <a:extLst>
                <a:ext uri="{FF2B5EF4-FFF2-40B4-BE49-F238E27FC236}">
                  <a16:creationId xmlns:a16="http://schemas.microsoft.com/office/drawing/2014/main" id="{39BBAA34-D5C8-D828-5304-291B4C4A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217">
              <a:extLst>
                <a:ext uri="{FF2B5EF4-FFF2-40B4-BE49-F238E27FC236}">
                  <a16:creationId xmlns:a16="http://schemas.microsoft.com/office/drawing/2014/main" id="{9A189E0B-EF44-5CFB-D093-9D92DC1A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218">
              <a:extLst>
                <a:ext uri="{FF2B5EF4-FFF2-40B4-BE49-F238E27FC236}">
                  <a16:creationId xmlns:a16="http://schemas.microsoft.com/office/drawing/2014/main" id="{9AF58C3A-1B52-2B2E-00CA-1C823A15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219">
              <a:extLst>
                <a:ext uri="{FF2B5EF4-FFF2-40B4-BE49-F238E27FC236}">
                  <a16:creationId xmlns:a16="http://schemas.microsoft.com/office/drawing/2014/main" id="{F761673B-D985-3D05-D045-96DF402D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220">
              <a:extLst>
                <a:ext uri="{FF2B5EF4-FFF2-40B4-BE49-F238E27FC236}">
                  <a16:creationId xmlns:a16="http://schemas.microsoft.com/office/drawing/2014/main" id="{7D4BBF2C-53FF-9CD2-EA39-4F104F82A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221">
              <a:extLst>
                <a:ext uri="{FF2B5EF4-FFF2-40B4-BE49-F238E27FC236}">
                  <a16:creationId xmlns:a16="http://schemas.microsoft.com/office/drawing/2014/main" id="{C835BB31-236B-48B8-7887-D7E8DC3EF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222">
              <a:extLst>
                <a:ext uri="{FF2B5EF4-FFF2-40B4-BE49-F238E27FC236}">
                  <a16:creationId xmlns:a16="http://schemas.microsoft.com/office/drawing/2014/main" id="{1A55EF7F-A2C5-C898-7322-0C4B30277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223">
              <a:extLst>
                <a:ext uri="{FF2B5EF4-FFF2-40B4-BE49-F238E27FC236}">
                  <a16:creationId xmlns:a16="http://schemas.microsoft.com/office/drawing/2014/main" id="{62995F37-D73D-8C17-7513-C26B820A3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224">
              <a:extLst>
                <a:ext uri="{FF2B5EF4-FFF2-40B4-BE49-F238E27FC236}">
                  <a16:creationId xmlns:a16="http://schemas.microsoft.com/office/drawing/2014/main" id="{4D87C33D-B5D8-7B11-335F-162B8595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225">
              <a:extLst>
                <a:ext uri="{FF2B5EF4-FFF2-40B4-BE49-F238E27FC236}">
                  <a16:creationId xmlns:a16="http://schemas.microsoft.com/office/drawing/2014/main" id="{73FD4750-2F10-8EDC-2BFE-548DFA1F0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226">
              <a:extLst>
                <a:ext uri="{FF2B5EF4-FFF2-40B4-BE49-F238E27FC236}">
                  <a16:creationId xmlns:a16="http://schemas.microsoft.com/office/drawing/2014/main" id="{5247B775-05B3-F0BB-6EEA-FD28017A0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227">
              <a:extLst>
                <a:ext uri="{FF2B5EF4-FFF2-40B4-BE49-F238E27FC236}">
                  <a16:creationId xmlns:a16="http://schemas.microsoft.com/office/drawing/2014/main" id="{1614F55C-3B55-FD30-A4CC-687B52E0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28">
              <a:extLst>
                <a:ext uri="{FF2B5EF4-FFF2-40B4-BE49-F238E27FC236}">
                  <a16:creationId xmlns:a16="http://schemas.microsoft.com/office/drawing/2014/main" id="{B4AAA0B2-C427-F70B-E15B-8D1059D98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29">
              <a:extLst>
                <a:ext uri="{FF2B5EF4-FFF2-40B4-BE49-F238E27FC236}">
                  <a16:creationId xmlns:a16="http://schemas.microsoft.com/office/drawing/2014/main" id="{DA2B2002-D44A-32BD-7D0F-E36CE845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30">
              <a:extLst>
                <a:ext uri="{FF2B5EF4-FFF2-40B4-BE49-F238E27FC236}">
                  <a16:creationId xmlns:a16="http://schemas.microsoft.com/office/drawing/2014/main" id="{9522ED0C-BF16-6AB8-AF31-8A9F0C2FA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231">
              <a:extLst>
                <a:ext uri="{FF2B5EF4-FFF2-40B4-BE49-F238E27FC236}">
                  <a16:creationId xmlns:a16="http://schemas.microsoft.com/office/drawing/2014/main" id="{1050B6AA-BF58-FA30-5BBB-BD3DB408E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232">
              <a:extLst>
                <a:ext uri="{FF2B5EF4-FFF2-40B4-BE49-F238E27FC236}">
                  <a16:creationId xmlns:a16="http://schemas.microsoft.com/office/drawing/2014/main" id="{05B63A9F-498C-A2B9-6F18-3F2E6C80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33">
              <a:extLst>
                <a:ext uri="{FF2B5EF4-FFF2-40B4-BE49-F238E27FC236}">
                  <a16:creationId xmlns:a16="http://schemas.microsoft.com/office/drawing/2014/main" id="{972CF0DB-60E3-72BA-D28A-8B5342747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34">
              <a:extLst>
                <a:ext uri="{FF2B5EF4-FFF2-40B4-BE49-F238E27FC236}">
                  <a16:creationId xmlns:a16="http://schemas.microsoft.com/office/drawing/2014/main" id="{CB2536CD-EEEA-FC00-E60F-337E4EE9D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35">
              <a:extLst>
                <a:ext uri="{FF2B5EF4-FFF2-40B4-BE49-F238E27FC236}">
                  <a16:creationId xmlns:a16="http://schemas.microsoft.com/office/drawing/2014/main" id="{A620464E-07CC-A14C-5516-38C1CA4E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36">
              <a:extLst>
                <a:ext uri="{FF2B5EF4-FFF2-40B4-BE49-F238E27FC236}">
                  <a16:creationId xmlns:a16="http://schemas.microsoft.com/office/drawing/2014/main" id="{B6DDE0E8-9297-7329-1707-DBD2E320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37">
              <a:extLst>
                <a:ext uri="{FF2B5EF4-FFF2-40B4-BE49-F238E27FC236}">
                  <a16:creationId xmlns:a16="http://schemas.microsoft.com/office/drawing/2014/main" id="{DFE246E3-234C-7748-88F1-ED1C080C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38">
              <a:extLst>
                <a:ext uri="{FF2B5EF4-FFF2-40B4-BE49-F238E27FC236}">
                  <a16:creationId xmlns:a16="http://schemas.microsoft.com/office/drawing/2014/main" id="{8F267B98-3D10-898F-4997-DDE8C102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39">
              <a:extLst>
                <a:ext uri="{FF2B5EF4-FFF2-40B4-BE49-F238E27FC236}">
                  <a16:creationId xmlns:a16="http://schemas.microsoft.com/office/drawing/2014/main" id="{C5EE32D0-F4E9-79D1-5367-4685D2303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40">
              <a:extLst>
                <a:ext uri="{FF2B5EF4-FFF2-40B4-BE49-F238E27FC236}">
                  <a16:creationId xmlns:a16="http://schemas.microsoft.com/office/drawing/2014/main" id="{11E57D3D-25BE-C9FF-956E-E930AD3C9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41">
              <a:extLst>
                <a:ext uri="{FF2B5EF4-FFF2-40B4-BE49-F238E27FC236}">
                  <a16:creationId xmlns:a16="http://schemas.microsoft.com/office/drawing/2014/main" id="{7ECF49F9-6802-748E-A709-79B5DACB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42">
              <a:extLst>
                <a:ext uri="{FF2B5EF4-FFF2-40B4-BE49-F238E27FC236}">
                  <a16:creationId xmlns:a16="http://schemas.microsoft.com/office/drawing/2014/main" id="{09261438-E758-2978-5081-5C3474DCF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43">
              <a:extLst>
                <a:ext uri="{FF2B5EF4-FFF2-40B4-BE49-F238E27FC236}">
                  <a16:creationId xmlns:a16="http://schemas.microsoft.com/office/drawing/2014/main" id="{BB9996E1-3CA2-49E1-C971-888C6F3B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44">
              <a:extLst>
                <a:ext uri="{FF2B5EF4-FFF2-40B4-BE49-F238E27FC236}">
                  <a16:creationId xmlns:a16="http://schemas.microsoft.com/office/drawing/2014/main" id="{02D634D7-EA2E-D9BD-64CA-E7E1906A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45">
              <a:extLst>
                <a:ext uri="{FF2B5EF4-FFF2-40B4-BE49-F238E27FC236}">
                  <a16:creationId xmlns:a16="http://schemas.microsoft.com/office/drawing/2014/main" id="{37FEBDE2-DE46-53B7-57C7-B39D81B55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46">
              <a:extLst>
                <a:ext uri="{FF2B5EF4-FFF2-40B4-BE49-F238E27FC236}">
                  <a16:creationId xmlns:a16="http://schemas.microsoft.com/office/drawing/2014/main" id="{74946F3D-4CAE-0FED-FFA6-DFCCD8B0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47">
              <a:extLst>
                <a:ext uri="{FF2B5EF4-FFF2-40B4-BE49-F238E27FC236}">
                  <a16:creationId xmlns:a16="http://schemas.microsoft.com/office/drawing/2014/main" id="{1527E7BC-DB4A-7EA7-6F48-653AC21E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48">
              <a:extLst>
                <a:ext uri="{FF2B5EF4-FFF2-40B4-BE49-F238E27FC236}">
                  <a16:creationId xmlns:a16="http://schemas.microsoft.com/office/drawing/2014/main" id="{4A98671E-F17A-83BE-7261-2F03935B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49">
              <a:extLst>
                <a:ext uri="{FF2B5EF4-FFF2-40B4-BE49-F238E27FC236}">
                  <a16:creationId xmlns:a16="http://schemas.microsoft.com/office/drawing/2014/main" id="{51F7E5C8-0B2B-5E86-7E52-5013E820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50">
              <a:extLst>
                <a:ext uri="{FF2B5EF4-FFF2-40B4-BE49-F238E27FC236}">
                  <a16:creationId xmlns:a16="http://schemas.microsoft.com/office/drawing/2014/main" id="{D07A4977-608A-9185-8E4E-0C207FE0E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51">
              <a:extLst>
                <a:ext uri="{FF2B5EF4-FFF2-40B4-BE49-F238E27FC236}">
                  <a16:creationId xmlns:a16="http://schemas.microsoft.com/office/drawing/2014/main" id="{8DC7A5FD-6A8D-91A3-697F-7B35FFCF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52">
              <a:extLst>
                <a:ext uri="{FF2B5EF4-FFF2-40B4-BE49-F238E27FC236}">
                  <a16:creationId xmlns:a16="http://schemas.microsoft.com/office/drawing/2014/main" id="{65CEF8B4-E293-DD37-8B2D-FE2ACFC9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Oval 253">
              <a:extLst>
                <a:ext uri="{FF2B5EF4-FFF2-40B4-BE49-F238E27FC236}">
                  <a16:creationId xmlns:a16="http://schemas.microsoft.com/office/drawing/2014/main" id="{C2D00F1F-6D44-D7BA-AB46-B0135983E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54">
              <a:extLst>
                <a:ext uri="{FF2B5EF4-FFF2-40B4-BE49-F238E27FC236}">
                  <a16:creationId xmlns:a16="http://schemas.microsoft.com/office/drawing/2014/main" id="{05A791C1-E65D-A20E-D69C-3EF4796C3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55">
              <a:extLst>
                <a:ext uri="{FF2B5EF4-FFF2-40B4-BE49-F238E27FC236}">
                  <a16:creationId xmlns:a16="http://schemas.microsoft.com/office/drawing/2014/main" id="{F72622B3-D0CA-73B8-7B93-9B9005446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56">
              <a:extLst>
                <a:ext uri="{FF2B5EF4-FFF2-40B4-BE49-F238E27FC236}">
                  <a16:creationId xmlns:a16="http://schemas.microsoft.com/office/drawing/2014/main" id="{F73EDE98-3C8B-741A-0030-D148B7480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57">
              <a:extLst>
                <a:ext uri="{FF2B5EF4-FFF2-40B4-BE49-F238E27FC236}">
                  <a16:creationId xmlns:a16="http://schemas.microsoft.com/office/drawing/2014/main" id="{5AA7DFA1-4764-7EC1-5FA8-BEE3DA30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58">
              <a:extLst>
                <a:ext uri="{FF2B5EF4-FFF2-40B4-BE49-F238E27FC236}">
                  <a16:creationId xmlns:a16="http://schemas.microsoft.com/office/drawing/2014/main" id="{4B1C8AA7-864E-D2EE-3A94-B3248A322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59">
              <a:extLst>
                <a:ext uri="{FF2B5EF4-FFF2-40B4-BE49-F238E27FC236}">
                  <a16:creationId xmlns:a16="http://schemas.microsoft.com/office/drawing/2014/main" id="{A6B64E2D-ABCF-0068-6AD2-307D5604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60">
              <a:extLst>
                <a:ext uri="{FF2B5EF4-FFF2-40B4-BE49-F238E27FC236}">
                  <a16:creationId xmlns:a16="http://schemas.microsoft.com/office/drawing/2014/main" id="{BCAC01B9-2660-D9CB-10EF-06C6EEBF9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61">
              <a:extLst>
                <a:ext uri="{FF2B5EF4-FFF2-40B4-BE49-F238E27FC236}">
                  <a16:creationId xmlns:a16="http://schemas.microsoft.com/office/drawing/2014/main" id="{AEE9A2B6-C7B0-B57D-8CFF-876B2CE3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62">
              <a:extLst>
                <a:ext uri="{FF2B5EF4-FFF2-40B4-BE49-F238E27FC236}">
                  <a16:creationId xmlns:a16="http://schemas.microsoft.com/office/drawing/2014/main" id="{6CF42541-7859-7F32-1945-CDBFAEEAB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63">
              <a:extLst>
                <a:ext uri="{FF2B5EF4-FFF2-40B4-BE49-F238E27FC236}">
                  <a16:creationId xmlns:a16="http://schemas.microsoft.com/office/drawing/2014/main" id="{25B8A725-E7DB-A224-33E0-7F28FC9F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64">
              <a:extLst>
                <a:ext uri="{FF2B5EF4-FFF2-40B4-BE49-F238E27FC236}">
                  <a16:creationId xmlns:a16="http://schemas.microsoft.com/office/drawing/2014/main" id="{7F6BFA6A-24B1-65F3-1A97-61DFCA83E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65">
              <a:extLst>
                <a:ext uri="{FF2B5EF4-FFF2-40B4-BE49-F238E27FC236}">
                  <a16:creationId xmlns:a16="http://schemas.microsoft.com/office/drawing/2014/main" id="{0C33CC32-E192-53A6-6881-4F4338F65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66">
              <a:extLst>
                <a:ext uri="{FF2B5EF4-FFF2-40B4-BE49-F238E27FC236}">
                  <a16:creationId xmlns:a16="http://schemas.microsoft.com/office/drawing/2014/main" id="{C9873891-DDA3-6043-3DAA-265950D5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67">
              <a:extLst>
                <a:ext uri="{FF2B5EF4-FFF2-40B4-BE49-F238E27FC236}">
                  <a16:creationId xmlns:a16="http://schemas.microsoft.com/office/drawing/2014/main" id="{48E4D12C-62C9-8661-17D6-D200C370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68">
              <a:extLst>
                <a:ext uri="{FF2B5EF4-FFF2-40B4-BE49-F238E27FC236}">
                  <a16:creationId xmlns:a16="http://schemas.microsoft.com/office/drawing/2014/main" id="{3A06A3EC-B480-AEF1-815E-9F2DEDBE7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54"/>
          <p:cNvSpPr txBox="1">
            <a:spLocks noGrp="1"/>
          </p:cNvSpPr>
          <p:nvPr>
            <p:ph type="title"/>
          </p:nvPr>
        </p:nvSpPr>
        <p:spPr>
          <a:xfrm>
            <a:off x="10633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chemeClr val="bg1"/>
                </a:solidFill>
              </a:rPr>
              <a:t>Problem</a:t>
            </a:r>
            <a:endParaRPr sz="4400" dirty="0">
              <a:solidFill>
                <a:schemeClr val="bg1"/>
              </a:solidFill>
            </a:endParaRPr>
          </a:p>
        </p:txBody>
      </p:sp>
      <p:sp>
        <p:nvSpPr>
          <p:cNvPr id="1407" name="Google Shape;1407;p54"/>
          <p:cNvSpPr txBox="1">
            <a:spLocks noGrp="1"/>
          </p:cNvSpPr>
          <p:nvPr>
            <p:ph type="subTitle" idx="1"/>
          </p:nvPr>
        </p:nvSpPr>
        <p:spPr>
          <a:xfrm>
            <a:off x="1308123" y="3412346"/>
            <a:ext cx="251355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 dirty="0">
                <a:solidFill>
                  <a:schemeClr val="tx1"/>
                </a:solidFill>
              </a:rPr>
              <a:t>Venus has a beautiful name</a:t>
            </a:r>
            <a:endParaRPr sz="2400" dirty="0">
              <a:solidFill>
                <a:schemeClr val="tx1"/>
              </a:solidFill>
            </a:endParaRPr>
          </a:p>
        </p:txBody>
      </p:sp>
      <p:sp>
        <p:nvSpPr>
          <p:cNvPr id="1408" name="Google Shape;1408;p54"/>
          <p:cNvSpPr txBox="1">
            <a:spLocks noGrp="1"/>
          </p:cNvSpPr>
          <p:nvPr>
            <p:ph type="title" idx="2"/>
          </p:nvPr>
        </p:nvSpPr>
        <p:spPr>
          <a:xfrm>
            <a:off x="59500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>
                <a:solidFill>
                  <a:schemeClr val="bg1"/>
                </a:solidFill>
              </a:rPr>
              <a:t>Solution</a:t>
            </a:r>
            <a:endParaRPr sz="4400">
              <a:solidFill>
                <a:schemeClr val="bg1"/>
              </a:solidFill>
            </a:endParaRPr>
          </a:p>
        </p:txBody>
      </p:sp>
      <p:sp>
        <p:nvSpPr>
          <p:cNvPr id="1409" name="Google Shape;1409;p54"/>
          <p:cNvSpPr txBox="1">
            <a:spLocks noGrp="1"/>
          </p:cNvSpPr>
          <p:nvPr>
            <p:ph type="subTitle" idx="3"/>
          </p:nvPr>
        </p:nvSpPr>
        <p:spPr>
          <a:xfrm>
            <a:off x="5947431" y="3425373"/>
            <a:ext cx="2766042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 dirty="0">
                <a:solidFill>
                  <a:schemeClr val="tx1"/>
                </a:solidFill>
              </a:rPr>
              <a:t>Despite being red, Mars is cold</a:t>
            </a:r>
            <a:endParaRPr sz="2400" dirty="0">
              <a:solidFill>
                <a:schemeClr val="tx1"/>
              </a:solidFill>
            </a:endParaRPr>
          </a:p>
        </p:txBody>
      </p:sp>
      <p:grpSp>
        <p:nvGrpSpPr>
          <p:cNvPr id="1410" name="Google Shape;1410;p54"/>
          <p:cNvGrpSpPr/>
          <p:nvPr/>
        </p:nvGrpSpPr>
        <p:grpSpPr>
          <a:xfrm rot="-1254526">
            <a:off x="2310001" y="116266"/>
            <a:ext cx="975911" cy="1147477"/>
            <a:chOff x="5233125" y="-310150"/>
            <a:chExt cx="1346125" cy="1582775"/>
          </a:xfrm>
        </p:grpSpPr>
        <p:sp>
          <p:nvSpPr>
            <p:cNvPr id="1411" name="Google Shape;1411;p54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2" name="Google Shape;1412;p54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1413" name="Google Shape;1413;p54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54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54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54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7" name="Google Shape;1417;p54"/>
          <p:cNvGrpSpPr/>
          <p:nvPr/>
        </p:nvGrpSpPr>
        <p:grpSpPr>
          <a:xfrm rot="1407940" flipH="1">
            <a:off x="5736668" y="92815"/>
            <a:ext cx="975859" cy="1147416"/>
            <a:chOff x="5233125" y="-310150"/>
            <a:chExt cx="1346125" cy="1582775"/>
          </a:xfrm>
        </p:grpSpPr>
        <p:sp>
          <p:nvSpPr>
            <p:cNvPr id="1418" name="Google Shape;1418;p54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9" name="Google Shape;1419;p54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1420" name="Google Shape;1420;p54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54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rgbClr val="3A8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54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54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Elipse 1">
            <a:extLst>
              <a:ext uri="{FF2B5EF4-FFF2-40B4-BE49-F238E27FC236}">
                <a16:creationId xmlns:a16="http://schemas.microsoft.com/office/drawing/2014/main" id="{808208F0-385B-4AFA-9BDA-3E471D119289}"/>
              </a:ext>
            </a:extLst>
          </p:cNvPr>
          <p:cNvSpPr/>
          <p:nvPr/>
        </p:nvSpPr>
        <p:spPr>
          <a:xfrm>
            <a:off x="3821673" y="2305935"/>
            <a:ext cx="2090033" cy="2697648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300AFA7C-C40A-40D8-80FE-DB6885886E0A}"/>
              </a:ext>
            </a:extLst>
          </p:cNvPr>
          <p:cNvGrpSpPr/>
          <p:nvPr/>
        </p:nvGrpSpPr>
        <p:grpSpPr>
          <a:xfrm>
            <a:off x="4154925" y="2623406"/>
            <a:ext cx="1552575" cy="1897063"/>
            <a:chOff x="3795713" y="612775"/>
            <a:chExt cx="1552575" cy="1897063"/>
          </a:xfrm>
          <a:solidFill>
            <a:srgbClr val="92D050"/>
          </a:solidFill>
        </p:grpSpPr>
        <p:sp>
          <p:nvSpPr>
            <p:cNvPr id="28" name="Freeform 52">
              <a:extLst>
                <a:ext uri="{FF2B5EF4-FFF2-40B4-BE49-F238E27FC236}">
                  <a16:creationId xmlns:a16="http://schemas.microsoft.com/office/drawing/2014/main" id="{2688D670-6233-4B76-BAFB-E41C0AB5E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1544638"/>
              <a:ext cx="803275" cy="801688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53">
              <a:extLst>
                <a:ext uri="{FF2B5EF4-FFF2-40B4-BE49-F238E27FC236}">
                  <a16:creationId xmlns:a16="http://schemas.microsoft.com/office/drawing/2014/main" id="{7F7A8E6A-675A-449F-91CA-602C69EB6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612775"/>
              <a:ext cx="446088" cy="776288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54">
              <a:extLst>
                <a:ext uri="{FF2B5EF4-FFF2-40B4-BE49-F238E27FC236}">
                  <a16:creationId xmlns:a16="http://schemas.microsoft.com/office/drawing/2014/main" id="{4A319D11-093B-42C5-A268-7AB8CE7BD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2255838"/>
              <a:ext cx="254000" cy="254000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55">
              <a:extLst>
                <a:ext uri="{FF2B5EF4-FFF2-40B4-BE49-F238E27FC236}">
                  <a16:creationId xmlns:a16="http://schemas.microsoft.com/office/drawing/2014/main" id="{D4FFE1BE-5C50-4016-B30A-2C0FFE652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1" y="1350963"/>
              <a:ext cx="230188" cy="23812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56">
              <a:extLst>
                <a:ext uri="{FF2B5EF4-FFF2-40B4-BE49-F238E27FC236}">
                  <a16:creationId xmlns:a16="http://schemas.microsoft.com/office/drawing/2014/main" id="{ED359CC3-4568-43DB-9763-7270A1148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1" y="1465263"/>
              <a:ext cx="231775" cy="2270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57">
              <a:extLst>
                <a:ext uri="{FF2B5EF4-FFF2-40B4-BE49-F238E27FC236}">
                  <a16:creationId xmlns:a16="http://schemas.microsoft.com/office/drawing/2014/main" id="{6B7A5612-412B-4809-A160-3EBF3458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2195513"/>
              <a:ext cx="209550" cy="207963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58">
              <a:extLst>
                <a:ext uri="{FF2B5EF4-FFF2-40B4-BE49-F238E27FC236}">
                  <a16:creationId xmlns:a16="http://schemas.microsoft.com/office/drawing/2014/main" id="{0C5B2ED6-CBE5-4581-997D-811745BFD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6" y="1889125"/>
              <a:ext cx="336550" cy="336550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8" name="Google Shape;1428;p55"/>
          <p:cNvGrpSpPr/>
          <p:nvPr/>
        </p:nvGrpSpPr>
        <p:grpSpPr>
          <a:xfrm rot="-151149">
            <a:off x="773313" y="2966624"/>
            <a:ext cx="7676268" cy="596863"/>
            <a:chOff x="233000" y="2487000"/>
            <a:chExt cx="7133150" cy="729225"/>
          </a:xfrm>
        </p:grpSpPr>
        <p:sp>
          <p:nvSpPr>
            <p:cNvPr id="1429" name="Google Shape;1429;p55"/>
            <p:cNvSpPr/>
            <p:nvPr/>
          </p:nvSpPr>
          <p:spPr>
            <a:xfrm>
              <a:off x="7351700" y="3042450"/>
              <a:ext cx="14450" cy="12900"/>
            </a:xfrm>
            <a:custGeom>
              <a:avLst/>
              <a:gdLst/>
              <a:ahLst/>
              <a:cxnLst/>
              <a:rect l="l" t="t" r="r" b="b"/>
              <a:pathLst>
                <a:path w="578" h="516" extrusionOk="0">
                  <a:moveTo>
                    <a:pt x="515" y="1"/>
                  </a:moveTo>
                  <a:cubicBezTo>
                    <a:pt x="453" y="1"/>
                    <a:pt x="330" y="52"/>
                    <a:pt x="145" y="178"/>
                  </a:cubicBezTo>
                  <a:lnTo>
                    <a:pt x="1" y="516"/>
                  </a:lnTo>
                  <a:lnTo>
                    <a:pt x="531" y="114"/>
                  </a:lnTo>
                  <a:cubicBezTo>
                    <a:pt x="578" y="44"/>
                    <a:pt x="572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5"/>
            <p:cNvSpPr/>
            <p:nvPr/>
          </p:nvSpPr>
          <p:spPr>
            <a:xfrm>
              <a:off x="7282925" y="3052925"/>
              <a:ext cx="59950" cy="41850"/>
            </a:xfrm>
            <a:custGeom>
              <a:avLst/>
              <a:gdLst/>
              <a:ahLst/>
              <a:cxnLst/>
              <a:rect l="l" t="t" r="r" b="b"/>
              <a:pathLst>
                <a:path w="2398" h="1674" extrusionOk="0">
                  <a:moveTo>
                    <a:pt x="2398" y="0"/>
                  </a:moveTo>
                  <a:cubicBezTo>
                    <a:pt x="2108" y="97"/>
                    <a:pt x="1818" y="242"/>
                    <a:pt x="1561" y="403"/>
                  </a:cubicBezTo>
                  <a:cubicBezTo>
                    <a:pt x="1239" y="580"/>
                    <a:pt x="950" y="789"/>
                    <a:pt x="676" y="1030"/>
                  </a:cubicBezTo>
                  <a:cubicBezTo>
                    <a:pt x="652" y="1037"/>
                    <a:pt x="633" y="1041"/>
                    <a:pt x="620" y="1041"/>
                  </a:cubicBezTo>
                  <a:cubicBezTo>
                    <a:pt x="548" y="1041"/>
                    <a:pt x="631" y="942"/>
                    <a:pt x="644" y="901"/>
                  </a:cubicBezTo>
                  <a:lnTo>
                    <a:pt x="644" y="901"/>
                  </a:lnTo>
                  <a:cubicBezTo>
                    <a:pt x="451" y="1046"/>
                    <a:pt x="290" y="1223"/>
                    <a:pt x="129" y="1416"/>
                  </a:cubicBezTo>
                  <a:cubicBezTo>
                    <a:pt x="17" y="1561"/>
                    <a:pt x="1" y="1657"/>
                    <a:pt x="194" y="1673"/>
                  </a:cubicBezTo>
                  <a:cubicBezTo>
                    <a:pt x="548" y="1255"/>
                    <a:pt x="692" y="1271"/>
                    <a:pt x="1030" y="789"/>
                  </a:cubicBezTo>
                  <a:cubicBezTo>
                    <a:pt x="1298" y="614"/>
                    <a:pt x="1541" y="524"/>
                    <a:pt x="1642" y="524"/>
                  </a:cubicBezTo>
                  <a:cubicBezTo>
                    <a:pt x="1681" y="524"/>
                    <a:pt x="1699" y="537"/>
                    <a:pt x="1690" y="563"/>
                  </a:cubicBezTo>
                  <a:cubicBezTo>
                    <a:pt x="1802" y="435"/>
                    <a:pt x="2285" y="242"/>
                    <a:pt x="2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5"/>
            <p:cNvSpPr/>
            <p:nvPr/>
          </p:nvSpPr>
          <p:spPr>
            <a:xfrm>
              <a:off x="6285550" y="3126125"/>
              <a:ext cx="6050" cy="2425"/>
            </a:xfrm>
            <a:custGeom>
              <a:avLst/>
              <a:gdLst/>
              <a:ahLst/>
              <a:cxnLst/>
              <a:rect l="l" t="t" r="r" b="b"/>
              <a:pathLst>
                <a:path w="242" h="97" extrusionOk="0">
                  <a:moveTo>
                    <a:pt x="0" y="0"/>
                  </a:moveTo>
                  <a:lnTo>
                    <a:pt x="242" y="97"/>
                  </a:lnTo>
                  <a:cubicBezTo>
                    <a:pt x="161" y="65"/>
                    <a:pt x="81" y="3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5"/>
            <p:cNvSpPr/>
            <p:nvPr/>
          </p:nvSpPr>
          <p:spPr>
            <a:xfrm>
              <a:off x="5688975" y="2881000"/>
              <a:ext cx="7025" cy="2750"/>
            </a:xfrm>
            <a:custGeom>
              <a:avLst/>
              <a:gdLst/>
              <a:ahLst/>
              <a:cxnLst/>
              <a:rect l="l" t="t" r="r" b="b"/>
              <a:pathLst>
                <a:path w="281" h="110" extrusionOk="0">
                  <a:moveTo>
                    <a:pt x="4" y="0"/>
                  </a:moveTo>
                  <a:cubicBezTo>
                    <a:pt x="0" y="0"/>
                    <a:pt x="1" y="3"/>
                    <a:pt x="7" y="9"/>
                  </a:cubicBezTo>
                  <a:cubicBezTo>
                    <a:pt x="154" y="76"/>
                    <a:pt x="235" y="109"/>
                    <a:pt x="267" y="109"/>
                  </a:cubicBezTo>
                  <a:cubicBezTo>
                    <a:pt x="273" y="109"/>
                    <a:pt x="277" y="108"/>
                    <a:pt x="280" y="105"/>
                  </a:cubicBezTo>
                  <a:cubicBezTo>
                    <a:pt x="136" y="53"/>
                    <a:pt x="23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5"/>
            <p:cNvSpPr/>
            <p:nvPr/>
          </p:nvSpPr>
          <p:spPr>
            <a:xfrm>
              <a:off x="5592200" y="2828525"/>
              <a:ext cx="5650" cy="3225"/>
            </a:xfrm>
            <a:custGeom>
              <a:avLst/>
              <a:gdLst/>
              <a:ahLst/>
              <a:cxnLst/>
              <a:rect l="l" t="t" r="r" b="b"/>
              <a:pathLst>
                <a:path w="226" h="129" extrusionOk="0">
                  <a:moveTo>
                    <a:pt x="1" y="0"/>
                  </a:moveTo>
                  <a:lnTo>
                    <a:pt x="226" y="129"/>
                  </a:lnTo>
                  <a:cubicBezTo>
                    <a:pt x="162" y="65"/>
                    <a:pt x="81" y="3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5"/>
            <p:cNvSpPr/>
            <p:nvPr/>
          </p:nvSpPr>
          <p:spPr>
            <a:xfrm>
              <a:off x="6267850" y="3119675"/>
              <a:ext cx="17725" cy="6475"/>
            </a:xfrm>
            <a:custGeom>
              <a:avLst/>
              <a:gdLst/>
              <a:ahLst/>
              <a:cxnLst/>
              <a:rect l="l" t="t" r="r" b="b"/>
              <a:pathLst>
                <a:path w="709" h="259" extrusionOk="0">
                  <a:moveTo>
                    <a:pt x="65" y="1"/>
                  </a:moveTo>
                  <a:lnTo>
                    <a:pt x="65" y="1"/>
                  </a:lnTo>
                  <a:cubicBezTo>
                    <a:pt x="1" y="49"/>
                    <a:pt x="387" y="146"/>
                    <a:pt x="708" y="25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5"/>
            <p:cNvSpPr/>
            <p:nvPr/>
          </p:nvSpPr>
          <p:spPr>
            <a:xfrm>
              <a:off x="7173125" y="3143800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339" y="1"/>
                  </a:moveTo>
                  <a:lnTo>
                    <a:pt x="17" y="146"/>
                  </a:lnTo>
                  <a:cubicBezTo>
                    <a:pt x="17" y="162"/>
                    <a:pt x="1" y="178"/>
                    <a:pt x="1" y="194"/>
                  </a:cubicBezTo>
                  <a:cubicBezTo>
                    <a:pt x="114" y="130"/>
                    <a:pt x="226" y="65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5"/>
            <p:cNvSpPr/>
            <p:nvPr/>
          </p:nvSpPr>
          <p:spPr>
            <a:xfrm>
              <a:off x="6563850" y="3179600"/>
              <a:ext cx="9675" cy="1625"/>
            </a:xfrm>
            <a:custGeom>
              <a:avLst/>
              <a:gdLst/>
              <a:ahLst/>
              <a:cxnLst/>
              <a:rect l="l" t="t" r="r" b="b"/>
              <a:pathLst>
                <a:path w="387" h="65" extrusionOk="0">
                  <a:moveTo>
                    <a:pt x="387" y="1"/>
                  </a:moveTo>
                  <a:lnTo>
                    <a:pt x="0" y="33"/>
                  </a:lnTo>
                  <a:lnTo>
                    <a:pt x="210" y="65"/>
                  </a:lnTo>
                  <a:cubicBezTo>
                    <a:pt x="258" y="49"/>
                    <a:pt x="322" y="17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5"/>
            <p:cNvSpPr/>
            <p:nvPr/>
          </p:nvSpPr>
          <p:spPr>
            <a:xfrm>
              <a:off x="6772175" y="3193675"/>
              <a:ext cx="10875" cy="6050"/>
            </a:xfrm>
            <a:custGeom>
              <a:avLst/>
              <a:gdLst/>
              <a:ahLst/>
              <a:cxnLst/>
              <a:rect l="l" t="t" r="r" b="b"/>
              <a:pathLst>
                <a:path w="435" h="242" extrusionOk="0">
                  <a:moveTo>
                    <a:pt x="338" y="1"/>
                  </a:moveTo>
                  <a:cubicBezTo>
                    <a:pt x="129" y="1"/>
                    <a:pt x="65" y="162"/>
                    <a:pt x="0" y="242"/>
                  </a:cubicBezTo>
                  <a:cubicBezTo>
                    <a:pt x="129" y="162"/>
                    <a:pt x="274" y="129"/>
                    <a:pt x="419" y="113"/>
                  </a:cubicBezTo>
                  <a:cubicBezTo>
                    <a:pt x="435" y="97"/>
                    <a:pt x="403" y="49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5"/>
            <p:cNvSpPr/>
            <p:nvPr/>
          </p:nvSpPr>
          <p:spPr>
            <a:xfrm>
              <a:off x="7120850" y="3146225"/>
              <a:ext cx="5650" cy="2425"/>
            </a:xfrm>
            <a:custGeom>
              <a:avLst/>
              <a:gdLst/>
              <a:ahLst/>
              <a:cxnLst/>
              <a:rect l="l" t="t" r="r" b="b"/>
              <a:pathLst>
                <a:path w="226" h="97" extrusionOk="0">
                  <a:moveTo>
                    <a:pt x="226" y="0"/>
                  </a:moveTo>
                  <a:cubicBezTo>
                    <a:pt x="162" y="33"/>
                    <a:pt x="81" y="65"/>
                    <a:pt x="1" y="97"/>
                  </a:cubicBezTo>
                  <a:cubicBezTo>
                    <a:pt x="81" y="65"/>
                    <a:pt x="178" y="33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5"/>
            <p:cNvSpPr/>
            <p:nvPr/>
          </p:nvSpPr>
          <p:spPr>
            <a:xfrm>
              <a:off x="6409025" y="3150250"/>
              <a:ext cx="1625" cy="2025"/>
            </a:xfrm>
            <a:custGeom>
              <a:avLst/>
              <a:gdLst/>
              <a:ahLst/>
              <a:cxnLst/>
              <a:rect l="l" t="t" r="r" b="b"/>
              <a:pathLst>
                <a:path w="65" h="81" extrusionOk="0">
                  <a:moveTo>
                    <a:pt x="0" y="0"/>
                  </a:moveTo>
                  <a:cubicBezTo>
                    <a:pt x="0" y="33"/>
                    <a:pt x="32" y="49"/>
                    <a:pt x="64" y="81"/>
                  </a:cubicBezTo>
                  <a:cubicBezTo>
                    <a:pt x="64" y="49"/>
                    <a:pt x="32" y="3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5"/>
            <p:cNvSpPr/>
            <p:nvPr/>
          </p:nvSpPr>
          <p:spPr>
            <a:xfrm>
              <a:off x="489875" y="2641125"/>
              <a:ext cx="1625" cy="825"/>
            </a:xfrm>
            <a:custGeom>
              <a:avLst/>
              <a:gdLst/>
              <a:ahLst/>
              <a:cxnLst/>
              <a:rect l="l" t="t" r="r" b="b"/>
              <a:pathLst>
                <a:path w="65" h="33" extrusionOk="0">
                  <a:moveTo>
                    <a:pt x="65" y="0"/>
                  </a:moveTo>
                  <a:cubicBezTo>
                    <a:pt x="16" y="16"/>
                    <a:pt x="0" y="16"/>
                    <a:pt x="65" y="3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5"/>
            <p:cNvSpPr/>
            <p:nvPr/>
          </p:nvSpPr>
          <p:spPr>
            <a:xfrm>
              <a:off x="239725" y="2641525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145" y="0"/>
                  </a:moveTo>
                  <a:lnTo>
                    <a:pt x="0" y="129"/>
                  </a:lnTo>
                  <a:lnTo>
                    <a:pt x="145" y="97"/>
                  </a:lnTo>
                  <a:cubicBezTo>
                    <a:pt x="145" y="64"/>
                    <a:pt x="145" y="32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5"/>
            <p:cNvSpPr/>
            <p:nvPr/>
          </p:nvSpPr>
          <p:spPr>
            <a:xfrm>
              <a:off x="5411225" y="2736825"/>
              <a:ext cx="3825" cy="1500"/>
            </a:xfrm>
            <a:custGeom>
              <a:avLst/>
              <a:gdLst/>
              <a:ahLst/>
              <a:cxnLst/>
              <a:rect l="l" t="t" r="r" b="b"/>
              <a:pathLst>
                <a:path w="153" h="60" extrusionOk="0">
                  <a:moveTo>
                    <a:pt x="1" y="1"/>
                  </a:moveTo>
                  <a:lnTo>
                    <a:pt x="33" y="17"/>
                  </a:lnTo>
                  <a:cubicBezTo>
                    <a:pt x="114" y="48"/>
                    <a:pt x="147" y="60"/>
                    <a:pt x="149" y="60"/>
                  </a:cubicBezTo>
                  <a:cubicBezTo>
                    <a:pt x="152" y="60"/>
                    <a:pt x="79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5"/>
            <p:cNvSpPr/>
            <p:nvPr/>
          </p:nvSpPr>
          <p:spPr>
            <a:xfrm>
              <a:off x="3579650" y="2626525"/>
              <a:ext cx="36900" cy="10975"/>
            </a:xfrm>
            <a:custGeom>
              <a:avLst/>
              <a:gdLst/>
              <a:ahLst/>
              <a:cxnLst/>
              <a:rect l="l" t="t" r="r" b="b"/>
              <a:pathLst>
                <a:path w="1476" h="439" extrusionOk="0">
                  <a:moveTo>
                    <a:pt x="1081" y="0"/>
                  </a:moveTo>
                  <a:cubicBezTo>
                    <a:pt x="1014" y="0"/>
                    <a:pt x="911" y="11"/>
                    <a:pt x="760" y="37"/>
                  </a:cubicBezTo>
                  <a:cubicBezTo>
                    <a:pt x="811" y="32"/>
                    <a:pt x="851" y="30"/>
                    <a:pt x="882" y="30"/>
                  </a:cubicBezTo>
                  <a:cubicBezTo>
                    <a:pt x="1291" y="30"/>
                    <a:pt x="1" y="439"/>
                    <a:pt x="430" y="439"/>
                  </a:cubicBezTo>
                  <a:cubicBezTo>
                    <a:pt x="496" y="439"/>
                    <a:pt x="602" y="429"/>
                    <a:pt x="760" y="407"/>
                  </a:cubicBezTo>
                  <a:cubicBezTo>
                    <a:pt x="637" y="380"/>
                    <a:pt x="1475" y="0"/>
                    <a:pt x="10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5"/>
            <p:cNvSpPr/>
            <p:nvPr/>
          </p:nvSpPr>
          <p:spPr>
            <a:xfrm>
              <a:off x="7159050" y="3149850"/>
              <a:ext cx="8475" cy="3225"/>
            </a:xfrm>
            <a:custGeom>
              <a:avLst/>
              <a:gdLst/>
              <a:ahLst/>
              <a:cxnLst/>
              <a:rect l="l" t="t" r="r" b="b"/>
              <a:pathLst>
                <a:path w="339" h="129" extrusionOk="0">
                  <a:moveTo>
                    <a:pt x="339" y="0"/>
                  </a:moveTo>
                  <a:cubicBezTo>
                    <a:pt x="226" y="49"/>
                    <a:pt x="114" y="97"/>
                    <a:pt x="1" y="129"/>
                  </a:cubicBezTo>
                  <a:cubicBezTo>
                    <a:pt x="114" y="97"/>
                    <a:pt x="226" y="49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5"/>
            <p:cNvSpPr/>
            <p:nvPr/>
          </p:nvSpPr>
          <p:spPr>
            <a:xfrm>
              <a:off x="3598250" y="2636300"/>
              <a:ext cx="3225" cy="425"/>
            </a:xfrm>
            <a:custGeom>
              <a:avLst/>
              <a:gdLst/>
              <a:ahLst/>
              <a:cxnLst/>
              <a:rect l="l" t="t" r="r" b="b"/>
              <a:pathLst>
                <a:path w="129" h="17" extrusionOk="0">
                  <a:moveTo>
                    <a:pt x="0" y="16"/>
                  </a:moveTo>
                  <a:lnTo>
                    <a:pt x="0" y="1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5"/>
            <p:cNvSpPr/>
            <p:nvPr/>
          </p:nvSpPr>
          <p:spPr>
            <a:xfrm>
              <a:off x="4975275" y="2567125"/>
              <a:ext cx="4050" cy="3225"/>
            </a:xfrm>
            <a:custGeom>
              <a:avLst/>
              <a:gdLst/>
              <a:ahLst/>
              <a:cxnLst/>
              <a:rect l="l" t="t" r="r" b="b"/>
              <a:pathLst>
                <a:path w="162" h="129" extrusionOk="0">
                  <a:moveTo>
                    <a:pt x="1" y="0"/>
                  </a:moveTo>
                  <a:cubicBezTo>
                    <a:pt x="49" y="48"/>
                    <a:pt x="97" y="97"/>
                    <a:pt x="161" y="129"/>
                  </a:cubicBezTo>
                  <a:cubicBezTo>
                    <a:pt x="161" y="113"/>
                    <a:pt x="129" y="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5"/>
            <p:cNvSpPr/>
            <p:nvPr/>
          </p:nvSpPr>
          <p:spPr>
            <a:xfrm>
              <a:off x="5291375" y="2691775"/>
              <a:ext cx="7675" cy="4050"/>
            </a:xfrm>
            <a:custGeom>
              <a:avLst/>
              <a:gdLst/>
              <a:ahLst/>
              <a:cxnLst/>
              <a:rect l="l" t="t" r="r" b="b"/>
              <a:pathLst>
                <a:path w="307" h="162" extrusionOk="0">
                  <a:moveTo>
                    <a:pt x="1" y="1"/>
                  </a:moveTo>
                  <a:lnTo>
                    <a:pt x="1" y="1"/>
                  </a:lnTo>
                  <a:cubicBezTo>
                    <a:pt x="97" y="65"/>
                    <a:pt x="210" y="114"/>
                    <a:pt x="306" y="16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5"/>
            <p:cNvSpPr/>
            <p:nvPr/>
          </p:nvSpPr>
          <p:spPr>
            <a:xfrm>
              <a:off x="4785850" y="2524500"/>
              <a:ext cx="12100" cy="2825"/>
            </a:xfrm>
            <a:custGeom>
              <a:avLst/>
              <a:gdLst/>
              <a:ahLst/>
              <a:cxnLst/>
              <a:rect l="l" t="t" r="r" b="b"/>
              <a:pathLst>
                <a:path w="484" h="113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16"/>
                    <a:pt x="49" y="16"/>
                    <a:pt x="65" y="32"/>
                  </a:cubicBezTo>
                  <a:cubicBezTo>
                    <a:pt x="210" y="32"/>
                    <a:pt x="355" y="64"/>
                    <a:pt x="483" y="113"/>
                  </a:cubicBezTo>
                  <a:cubicBezTo>
                    <a:pt x="322" y="48"/>
                    <a:pt x="162" y="1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5"/>
            <p:cNvSpPr/>
            <p:nvPr/>
          </p:nvSpPr>
          <p:spPr>
            <a:xfrm>
              <a:off x="4611725" y="2497950"/>
              <a:ext cx="9275" cy="1625"/>
            </a:xfrm>
            <a:custGeom>
              <a:avLst/>
              <a:gdLst/>
              <a:ahLst/>
              <a:cxnLst/>
              <a:rect l="l" t="t" r="r" b="b"/>
              <a:pathLst>
                <a:path w="371" h="65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16"/>
                    <a:pt x="97" y="33"/>
                    <a:pt x="129" y="49"/>
                  </a:cubicBezTo>
                  <a:lnTo>
                    <a:pt x="370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5"/>
            <p:cNvSpPr/>
            <p:nvPr/>
          </p:nvSpPr>
          <p:spPr>
            <a:xfrm>
              <a:off x="1028975" y="2734825"/>
              <a:ext cx="17525" cy="6050"/>
            </a:xfrm>
            <a:custGeom>
              <a:avLst/>
              <a:gdLst/>
              <a:ahLst/>
              <a:cxnLst/>
              <a:rect l="l" t="t" r="r" b="b"/>
              <a:pathLst>
                <a:path w="701" h="242" extrusionOk="0">
                  <a:moveTo>
                    <a:pt x="395" y="0"/>
                  </a:moveTo>
                  <a:lnTo>
                    <a:pt x="395" y="0"/>
                  </a:lnTo>
                  <a:cubicBezTo>
                    <a:pt x="419" y="44"/>
                    <a:pt x="340" y="52"/>
                    <a:pt x="253" y="52"/>
                  </a:cubicBezTo>
                  <a:cubicBezTo>
                    <a:pt x="195" y="52"/>
                    <a:pt x="133" y="48"/>
                    <a:pt x="95" y="48"/>
                  </a:cubicBezTo>
                  <a:cubicBezTo>
                    <a:pt x="1" y="48"/>
                    <a:pt x="57" y="73"/>
                    <a:pt x="700" y="241"/>
                  </a:cubicBezTo>
                  <a:cubicBezTo>
                    <a:pt x="588" y="177"/>
                    <a:pt x="491" y="97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5"/>
            <p:cNvSpPr/>
            <p:nvPr/>
          </p:nvSpPr>
          <p:spPr>
            <a:xfrm>
              <a:off x="7167500" y="3146225"/>
              <a:ext cx="6075" cy="3650"/>
            </a:xfrm>
            <a:custGeom>
              <a:avLst/>
              <a:gdLst/>
              <a:ahLst/>
              <a:cxnLst/>
              <a:rect l="l" t="t" r="r" b="b"/>
              <a:pathLst>
                <a:path w="243" h="146" extrusionOk="0">
                  <a:moveTo>
                    <a:pt x="194" y="0"/>
                  </a:moveTo>
                  <a:cubicBezTo>
                    <a:pt x="146" y="81"/>
                    <a:pt x="81" y="129"/>
                    <a:pt x="1" y="145"/>
                  </a:cubicBezTo>
                  <a:cubicBezTo>
                    <a:pt x="81" y="129"/>
                    <a:pt x="162" y="81"/>
                    <a:pt x="242" y="49"/>
                  </a:cubicBezTo>
                  <a:cubicBezTo>
                    <a:pt x="242" y="17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5"/>
            <p:cNvSpPr/>
            <p:nvPr/>
          </p:nvSpPr>
          <p:spPr>
            <a:xfrm>
              <a:off x="4755300" y="2551825"/>
              <a:ext cx="28575" cy="6475"/>
            </a:xfrm>
            <a:custGeom>
              <a:avLst/>
              <a:gdLst/>
              <a:ahLst/>
              <a:cxnLst/>
              <a:rect l="l" t="t" r="r" b="b"/>
              <a:pathLst>
                <a:path w="1143" h="259" extrusionOk="0">
                  <a:moveTo>
                    <a:pt x="0" y="1"/>
                  </a:moveTo>
                  <a:cubicBezTo>
                    <a:pt x="306" y="81"/>
                    <a:pt x="724" y="178"/>
                    <a:pt x="1142" y="25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5"/>
            <p:cNvSpPr/>
            <p:nvPr/>
          </p:nvSpPr>
          <p:spPr>
            <a:xfrm>
              <a:off x="2368800" y="2939525"/>
              <a:ext cx="6875" cy="825"/>
            </a:xfrm>
            <a:custGeom>
              <a:avLst/>
              <a:gdLst/>
              <a:ahLst/>
              <a:cxnLst/>
              <a:rect l="l" t="t" r="r" b="b"/>
              <a:pathLst>
                <a:path w="275" h="33" extrusionOk="0">
                  <a:moveTo>
                    <a:pt x="274" y="0"/>
                  </a:moveTo>
                  <a:lnTo>
                    <a:pt x="1" y="32"/>
                  </a:lnTo>
                  <a:cubicBezTo>
                    <a:pt x="97" y="32"/>
                    <a:pt x="178" y="32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5"/>
            <p:cNvSpPr/>
            <p:nvPr/>
          </p:nvSpPr>
          <p:spPr>
            <a:xfrm>
              <a:off x="4649125" y="2533325"/>
              <a:ext cx="19725" cy="4850"/>
            </a:xfrm>
            <a:custGeom>
              <a:avLst/>
              <a:gdLst/>
              <a:ahLst/>
              <a:cxnLst/>
              <a:rect l="l" t="t" r="r" b="b"/>
              <a:pathLst>
                <a:path w="789" h="194" extrusionOk="0">
                  <a:moveTo>
                    <a:pt x="145" y="1"/>
                  </a:moveTo>
                  <a:cubicBezTo>
                    <a:pt x="97" y="1"/>
                    <a:pt x="48" y="17"/>
                    <a:pt x="0" y="33"/>
                  </a:cubicBezTo>
                  <a:lnTo>
                    <a:pt x="402" y="114"/>
                  </a:lnTo>
                  <a:lnTo>
                    <a:pt x="788" y="194"/>
                  </a:lnTo>
                  <a:cubicBezTo>
                    <a:pt x="579" y="114"/>
                    <a:pt x="370" y="33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5"/>
            <p:cNvSpPr/>
            <p:nvPr/>
          </p:nvSpPr>
          <p:spPr>
            <a:xfrm>
              <a:off x="1038825" y="273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5"/>
            <p:cNvSpPr/>
            <p:nvPr/>
          </p:nvSpPr>
          <p:spPr>
            <a:xfrm>
              <a:off x="233000" y="2487000"/>
              <a:ext cx="7037475" cy="729225"/>
            </a:xfrm>
            <a:custGeom>
              <a:avLst/>
              <a:gdLst/>
              <a:ahLst/>
              <a:cxnLst/>
              <a:rect l="l" t="t" r="r" b="b"/>
              <a:pathLst>
                <a:path w="281499" h="29169" extrusionOk="0">
                  <a:moveTo>
                    <a:pt x="171937" y="265"/>
                  </a:moveTo>
                  <a:cubicBezTo>
                    <a:pt x="171971" y="268"/>
                    <a:pt x="172007" y="273"/>
                    <a:pt x="172044" y="277"/>
                  </a:cubicBezTo>
                  <a:cubicBezTo>
                    <a:pt x="171995" y="270"/>
                    <a:pt x="171961" y="266"/>
                    <a:pt x="171937" y="265"/>
                  </a:cubicBezTo>
                  <a:close/>
                  <a:moveTo>
                    <a:pt x="181326" y="1452"/>
                  </a:moveTo>
                  <a:cubicBezTo>
                    <a:pt x="181326" y="1452"/>
                    <a:pt x="181312" y="1455"/>
                    <a:pt x="181302" y="1464"/>
                  </a:cubicBezTo>
                  <a:lnTo>
                    <a:pt x="181302" y="1464"/>
                  </a:lnTo>
                  <a:cubicBezTo>
                    <a:pt x="181316" y="1462"/>
                    <a:pt x="181325" y="1458"/>
                    <a:pt x="181326" y="1452"/>
                  </a:cubicBezTo>
                  <a:close/>
                  <a:moveTo>
                    <a:pt x="6518" y="6209"/>
                  </a:moveTo>
                  <a:cubicBezTo>
                    <a:pt x="6510" y="6211"/>
                    <a:pt x="6503" y="6212"/>
                    <a:pt x="6495" y="6213"/>
                  </a:cubicBezTo>
                  <a:cubicBezTo>
                    <a:pt x="6503" y="6212"/>
                    <a:pt x="6510" y="6211"/>
                    <a:pt x="6518" y="6209"/>
                  </a:cubicBezTo>
                  <a:close/>
                  <a:moveTo>
                    <a:pt x="28116" y="7822"/>
                  </a:moveTo>
                  <a:lnTo>
                    <a:pt x="28116" y="7822"/>
                  </a:lnTo>
                  <a:cubicBezTo>
                    <a:pt x="28209" y="7859"/>
                    <a:pt x="28302" y="7895"/>
                    <a:pt x="28394" y="7930"/>
                  </a:cubicBezTo>
                  <a:lnTo>
                    <a:pt x="28394" y="7930"/>
                  </a:lnTo>
                  <a:cubicBezTo>
                    <a:pt x="28309" y="7882"/>
                    <a:pt x="28216" y="7844"/>
                    <a:pt x="28116" y="7822"/>
                  </a:cubicBezTo>
                  <a:close/>
                  <a:moveTo>
                    <a:pt x="207590" y="10323"/>
                  </a:moveTo>
                  <a:cubicBezTo>
                    <a:pt x="207662" y="10354"/>
                    <a:pt x="207734" y="10384"/>
                    <a:pt x="207805" y="10412"/>
                  </a:cubicBezTo>
                  <a:cubicBezTo>
                    <a:pt x="207721" y="10375"/>
                    <a:pt x="207650" y="10346"/>
                    <a:pt x="207590" y="10323"/>
                  </a:cubicBezTo>
                  <a:close/>
                  <a:moveTo>
                    <a:pt x="47033" y="12833"/>
                  </a:moveTo>
                  <a:cubicBezTo>
                    <a:pt x="47036" y="12835"/>
                    <a:pt x="47041" y="12837"/>
                    <a:pt x="47050" y="12841"/>
                  </a:cubicBezTo>
                  <a:cubicBezTo>
                    <a:pt x="47044" y="12838"/>
                    <a:pt x="47039" y="12835"/>
                    <a:pt x="47033" y="12833"/>
                  </a:cubicBezTo>
                  <a:close/>
                  <a:moveTo>
                    <a:pt x="48192" y="12857"/>
                  </a:moveTo>
                  <a:cubicBezTo>
                    <a:pt x="48530" y="12905"/>
                    <a:pt x="48642" y="12970"/>
                    <a:pt x="48675" y="13002"/>
                  </a:cubicBezTo>
                  <a:cubicBezTo>
                    <a:pt x="48514" y="12970"/>
                    <a:pt x="48321" y="12937"/>
                    <a:pt x="48079" y="12889"/>
                  </a:cubicBezTo>
                  <a:cubicBezTo>
                    <a:pt x="48063" y="12889"/>
                    <a:pt x="48047" y="12905"/>
                    <a:pt x="48031" y="12905"/>
                  </a:cubicBezTo>
                  <a:cubicBezTo>
                    <a:pt x="48079" y="12873"/>
                    <a:pt x="48128" y="12857"/>
                    <a:pt x="48192" y="12857"/>
                  </a:cubicBezTo>
                  <a:close/>
                  <a:moveTo>
                    <a:pt x="53742" y="14304"/>
                  </a:moveTo>
                  <a:cubicBezTo>
                    <a:pt x="53742" y="14304"/>
                    <a:pt x="53742" y="14304"/>
                    <a:pt x="53742" y="14305"/>
                  </a:cubicBezTo>
                  <a:cubicBezTo>
                    <a:pt x="53745" y="14305"/>
                    <a:pt x="53747" y="14306"/>
                    <a:pt x="53748" y="14306"/>
                  </a:cubicBezTo>
                  <a:cubicBezTo>
                    <a:pt x="53749" y="14306"/>
                    <a:pt x="53747" y="14305"/>
                    <a:pt x="53742" y="14304"/>
                  </a:cubicBezTo>
                  <a:close/>
                  <a:moveTo>
                    <a:pt x="51684" y="14719"/>
                  </a:moveTo>
                  <a:cubicBezTo>
                    <a:pt x="51726" y="14719"/>
                    <a:pt x="51780" y="14725"/>
                    <a:pt x="51844" y="14739"/>
                  </a:cubicBezTo>
                  <a:cubicBezTo>
                    <a:pt x="51715" y="14755"/>
                    <a:pt x="52214" y="14900"/>
                    <a:pt x="52535" y="15013"/>
                  </a:cubicBezTo>
                  <a:cubicBezTo>
                    <a:pt x="52278" y="14948"/>
                    <a:pt x="51940" y="14884"/>
                    <a:pt x="51586" y="14803"/>
                  </a:cubicBezTo>
                  <a:cubicBezTo>
                    <a:pt x="51540" y="14757"/>
                    <a:pt x="51577" y="14719"/>
                    <a:pt x="51684" y="14719"/>
                  </a:cubicBezTo>
                  <a:close/>
                  <a:moveTo>
                    <a:pt x="61026" y="15604"/>
                  </a:moveTo>
                  <a:cubicBezTo>
                    <a:pt x="61053" y="15610"/>
                    <a:pt x="61081" y="15617"/>
                    <a:pt x="61110" y="15624"/>
                  </a:cubicBezTo>
                  <a:cubicBezTo>
                    <a:pt x="61080" y="15616"/>
                    <a:pt x="61052" y="15610"/>
                    <a:pt x="61026" y="15604"/>
                  </a:cubicBezTo>
                  <a:close/>
                  <a:moveTo>
                    <a:pt x="99913" y="16228"/>
                  </a:moveTo>
                  <a:lnTo>
                    <a:pt x="99913" y="16228"/>
                  </a:lnTo>
                  <a:cubicBezTo>
                    <a:pt x="99915" y="16230"/>
                    <a:pt x="99918" y="16232"/>
                    <a:pt x="99923" y="16233"/>
                  </a:cubicBezTo>
                  <a:lnTo>
                    <a:pt x="99923" y="16233"/>
                  </a:lnTo>
                  <a:lnTo>
                    <a:pt x="99913" y="16228"/>
                  </a:lnTo>
                  <a:close/>
                  <a:moveTo>
                    <a:pt x="99923" y="16233"/>
                  </a:moveTo>
                  <a:lnTo>
                    <a:pt x="100088" y="16316"/>
                  </a:lnTo>
                  <a:cubicBezTo>
                    <a:pt x="100221" y="16246"/>
                    <a:pt x="100173" y="16235"/>
                    <a:pt x="100093" y="16235"/>
                  </a:cubicBezTo>
                  <a:cubicBezTo>
                    <a:pt x="100056" y="16235"/>
                    <a:pt x="100012" y="16237"/>
                    <a:pt x="99977" y="16237"/>
                  </a:cubicBezTo>
                  <a:cubicBezTo>
                    <a:pt x="99954" y="16237"/>
                    <a:pt x="99934" y="16236"/>
                    <a:pt x="99923" y="16233"/>
                  </a:cubicBezTo>
                  <a:close/>
                  <a:moveTo>
                    <a:pt x="89594" y="17871"/>
                  </a:moveTo>
                  <a:cubicBezTo>
                    <a:pt x="89507" y="17888"/>
                    <a:pt x="89403" y="17910"/>
                    <a:pt x="89278" y="17940"/>
                  </a:cubicBezTo>
                  <a:cubicBezTo>
                    <a:pt x="89380" y="17916"/>
                    <a:pt x="89490" y="17893"/>
                    <a:pt x="89594" y="17871"/>
                  </a:cubicBezTo>
                  <a:close/>
                  <a:moveTo>
                    <a:pt x="281128" y="24509"/>
                  </a:moveTo>
                  <a:cubicBezTo>
                    <a:pt x="281100" y="24510"/>
                    <a:pt x="281053" y="24527"/>
                    <a:pt x="280984" y="24568"/>
                  </a:cubicBezTo>
                  <a:lnTo>
                    <a:pt x="281128" y="24509"/>
                  </a:lnTo>
                  <a:close/>
                  <a:moveTo>
                    <a:pt x="248949" y="27390"/>
                  </a:moveTo>
                  <a:cubicBezTo>
                    <a:pt x="248988" y="27393"/>
                    <a:pt x="249028" y="27396"/>
                    <a:pt x="249068" y="27399"/>
                  </a:cubicBezTo>
                  <a:cubicBezTo>
                    <a:pt x="249023" y="27393"/>
                    <a:pt x="248984" y="27390"/>
                    <a:pt x="248949" y="27390"/>
                  </a:cubicBezTo>
                  <a:close/>
                  <a:moveTo>
                    <a:pt x="166757" y="0"/>
                  </a:moveTo>
                  <a:cubicBezTo>
                    <a:pt x="165987" y="0"/>
                    <a:pt x="165009" y="235"/>
                    <a:pt x="163920" y="261"/>
                  </a:cubicBezTo>
                  <a:cubicBezTo>
                    <a:pt x="163920" y="261"/>
                    <a:pt x="163985" y="229"/>
                    <a:pt x="163920" y="197"/>
                  </a:cubicBezTo>
                  <a:cubicBezTo>
                    <a:pt x="163325" y="358"/>
                    <a:pt x="162730" y="471"/>
                    <a:pt x="162135" y="551"/>
                  </a:cubicBezTo>
                  <a:cubicBezTo>
                    <a:pt x="161781" y="599"/>
                    <a:pt x="161427" y="647"/>
                    <a:pt x="161073" y="680"/>
                  </a:cubicBezTo>
                  <a:lnTo>
                    <a:pt x="160060" y="840"/>
                  </a:lnTo>
                  <a:cubicBezTo>
                    <a:pt x="160446" y="631"/>
                    <a:pt x="160639" y="696"/>
                    <a:pt x="160381" y="567"/>
                  </a:cubicBezTo>
                  <a:lnTo>
                    <a:pt x="160381" y="567"/>
                  </a:lnTo>
                  <a:cubicBezTo>
                    <a:pt x="159818" y="647"/>
                    <a:pt x="160574" y="792"/>
                    <a:pt x="159448" y="969"/>
                  </a:cubicBezTo>
                  <a:cubicBezTo>
                    <a:pt x="159062" y="921"/>
                    <a:pt x="158242" y="937"/>
                    <a:pt x="158113" y="792"/>
                  </a:cubicBezTo>
                  <a:cubicBezTo>
                    <a:pt x="158467" y="744"/>
                    <a:pt x="158821" y="696"/>
                    <a:pt x="159175" y="664"/>
                  </a:cubicBezTo>
                  <a:cubicBezTo>
                    <a:pt x="159023" y="633"/>
                    <a:pt x="158867" y="617"/>
                    <a:pt x="158712" y="617"/>
                  </a:cubicBezTo>
                  <a:cubicBezTo>
                    <a:pt x="158538" y="617"/>
                    <a:pt x="158363" y="637"/>
                    <a:pt x="158194" y="680"/>
                  </a:cubicBezTo>
                  <a:cubicBezTo>
                    <a:pt x="157888" y="760"/>
                    <a:pt x="157566" y="824"/>
                    <a:pt x="157228" y="857"/>
                  </a:cubicBezTo>
                  <a:lnTo>
                    <a:pt x="157293" y="760"/>
                  </a:lnTo>
                  <a:lnTo>
                    <a:pt x="157293" y="760"/>
                  </a:lnTo>
                  <a:cubicBezTo>
                    <a:pt x="156730" y="840"/>
                    <a:pt x="156183" y="969"/>
                    <a:pt x="155652" y="1130"/>
                  </a:cubicBezTo>
                  <a:cubicBezTo>
                    <a:pt x="155089" y="1307"/>
                    <a:pt x="154510" y="1436"/>
                    <a:pt x="153914" y="1516"/>
                  </a:cubicBezTo>
                  <a:lnTo>
                    <a:pt x="154108" y="1548"/>
                  </a:lnTo>
                  <a:cubicBezTo>
                    <a:pt x="153740" y="1706"/>
                    <a:pt x="153536" y="1732"/>
                    <a:pt x="153361" y="1732"/>
                  </a:cubicBezTo>
                  <a:cubicBezTo>
                    <a:pt x="153273" y="1732"/>
                    <a:pt x="153192" y="1725"/>
                    <a:pt x="153101" y="1725"/>
                  </a:cubicBezTo>
                  <a:cubicBezTo>
                    <a:pt x="152930" y="1725"/>
                    <a:pt x="152725" y="1749"/>
                    <a:pt x="152370" y="1886"/>
                  </a:cubicBezTo>
                  <a:lnTo>
                    <a:pt x="152048" y="1709"/>
                  </a:lnTo>
                  <a:lnTo>
                    <a:pt x="150601" y="2111"/>
                  </a:lnTo>
                  <a:cubicBezTo>
                    <a:pt x="149989" y="2272"/>
                    <a:pt x="149330" y="2481"/>
                    <a:pt x="148783" y="2610"/>
                  </a:cubicBezTo>
                  <a:cubicBezTo>
                    <a:pt x="149201" y="2417"/>
                    <a:pt x="149619" y="2256"/>
                    <a:pt x="150054" y="2127"/>
                  </a:cubicBezTo>
                  <a:cubicBezTo>
                    <a:pt x="150552" y="1967"/>
                    <a:pt x="151083" y="1838"/>
                    <a:pt x="151469" y="1709"/>
                  </a:cubicBezTo>
                  <a:lnTo>
                    <a:pt x="151469" y="1709"/>
                  </a:lnTo>
                  <a:cubicBezTo>
                    <a:pt x="151164" y="1757"/>
                    <a:pt x="150633" y="1854"/>
                    <a:pt x="150150" y="1967"/>
                  </a:cubicBezTo>
                  <a:cubicBezTo>
                    <a:pt x="149780" y="2047"/>
                    <a:pt x="149410" y="2160"/>
                    <a:pt x="149072" y="2304"/>
                  </a:cubicBezTo>
                  <a:cubicBezTo>
                    <a:pt x="149330" y="2208"/>
                    <a:pt x="149603" y="2143"/>
                    <a:pt x="149877" y="2111"/>
                  </a:cubicBezTo>
                  <a:lnTo>
                    <a:pt x="149877" y="2111"/>
                  </a:lnTo>
                  <a:cubicBezTo>
                    <a:pt x="149458" y="2288"/>
                    <a:pt x="149040" y="2449"/>
                    <a:pt x="148606" y="2578"/>
                  </a:cubicBezTo>
                  <a:cubicBezTo>
                    <a:pt x="148123" y="2723"/>
                    <a:pt x="147560" y="2867"/>
                    <a:pt x="146949" y="2996"/>
                  </a:cubicBezTo>
                  <a:cubicBezTo>
                    <a:pt x="146973" y="2906"/>
                    <a:pt x="146876" y="2870"/>
                    <a:pt x="146695" y="2870"/>
                  </a:cubicBezTo>
                  <a:cubicBezTo>
                    <a:pt x="146392" y="2870"/>
                    <a:pt x="145854" y="2972"/>
                    <a:pt x="145260" y="3093"/>
                  </a:cubicBezTo>
                  <a:cubicBezTo>
                    <a:pt x="144407" y="3266"/>
                    <a:pt x="143464" y="3504"/>
                    <a:pt x="142919" y="3504"/>
                  </a:cubicBezTo>
                  <a:cubicBezTo>
                    <a:pt x="142857" y="3504"/>
                    <a:pt x="142801" y="3501"/>
                    <a:pt x="142750" y="3495"/>
                  </a:cubicBezTo>
                  <a:cubicBezTo>
                    <a:pt x="141688" y="3849"/>
                    <a:pt x="140627" y="4106"/>
                    <a:pt x="139501" y="4363"/>
                  </a:cubicBezTo>
                  <a:cubicBezTo>
                    <a:pt x="138375" y="4621"/>
                    <a:pt x="137200" y="4862"/>
                    <a:pt x="135946" y="5232"/>
                  </a:cubicBezTo>
                  <a:cubicBezTo>
                    <a:pt x="136927" y="5329"/>
                    <a:pt x="135222" y="5441"/>
                    <a:pt x="135479" y="5763"/>
                  </a:cubicBezTo>
                  <a:cubicBezTo>
                    <a:pt x="135206" y="5859"/>
                    <a:pt x="134916" y="5940"/>
                    <a:pt x="134626" y="5988"/>
                  </a:cubicBezTo>
                  <a:lnTo>
                    <a:pt x="132809" y="6278"/>
                  </a:lnTo>
                  <a:cubicBezTo>
                    <a:pt x="132795" y="6278"/>
                    <a:pt x="132783" y="6278"/>
                    <a:pt x="132772" y="6278"/>
                  </a:cubicBezTo>
                  <a:cubicBezTo>
                    <a:pt x="132415" y="6278"/>
                    <a:pt x="133321" y="6034"/>
                    <a:pt x="133259" y="5972"/>
                  </a:cubicBezTo>
                  <a:lnTo>
                    <a:pt x="133259" y="5972"/>
                  </a:lnTo>
                  <a:cubicBezTo>
                    <a:pt x="132787" y="6096"/>
                    <a:pt x="132583" y="6129"/>
                    <a:pt x="132471" y="6129"/>
                  </a:cubicBezTo>
                  <a:cubicBezTo>
                    <a:pt x="132345" y="6129"/>
                    <a:pt x="132337" y="6087"/>
                    <a:pt x="132190" y="6087"/>
                  </a:cubicBezTo>
                  <a:cubicBezTo>
                    <a:pt x="132113" y="6087"/>
                    <a:pt x="131999" y="6098"/>
                    <a:pt x="131811" y="6133"/>
                  </a:cubicBezTo>
                  <a:cubicBezTo>
                    <a:pt x="132004" y="6197"/>
                    <a:pt x="131425" y="6439"/>
                    <a:pt x="130685" y="6599"/>
                  </a:cubicBezTo>
                  <a:lnTo>
                    <a:pt x="131747" y="6471"/>
                  </a:lnTo>
                  <a:lnTo>
                    <a:pt x="131747" y="6471"/>
                  </a:lnTo>
                  <a:cubicBezTo>
                    <a:pt x="130026" y="7162"/>
                    <a:pt x="130122" y="6615"/>
                    <a:pt x="128401" y="7323"/>
                  </a:cubicBezTo>
                  <a:lnTo>
                    <a:pt x="128932" y="7050"/>
                  </a:lnTo>
                  <a:lnTo>
                    <a:pt x="128932" y="7050"/>
                  </a:lnTo>
                  <a:cubicBezTo>
                    <a:pt x="128031" y="7372"/>
                    <a:pt x="125553" y="8031"/>
                    <a:pt x="124733" y="8594"/>
                  </a:cubicBezTo>
                  <a:cubicBezTo>
                    <a:pt x="124556" y="8594"/>
                    <a:pt x="124315" y="8562"/>
                    <a:pt x="124717" y="8417"/>
                  </a:cubicBezTo>
                  <a:lnTo>
                    <a:pt x="124717" y="8417"/>
                  </a:lnTo>
                  <a:cubicBezTo>
                    <a:pt x="122513" y="9012"/>
                    <a:pt x="119939" y="10154"/>
                    <a:pt x="118186" y="10460"/>
                  </a:cubicBezTo>
                  <a:lnTo>
                    <a:pt x="118330" y="10331"/>
                  </a:lnTo>
                  <a:lnTo>
                    <a:pt x="118330" y="10331"/>
                  </a:lnTo>
                  <a:cubicBezTo>
                    <a:pt x="117928" y="10476"/>
                    <a:pt x="117671" y="10701"/>
                    <a:pt x="117124" y="10750"/>
                  </a:cubicBezTo>
                  <a:cubicBezTo>
                    <a:pt x="117137" y="10712"/>
                    <a:pt x="117218" y="10654"/>
                    <a:pt x="117160" y="10654"/>
                  </a:cubicBezTo>
                  <a:cubicBezTo>
                    <a:pt x="117144" y="10654"/>
                    <a:pt x="117118" y="10659"/>
                    <a:pt x="117076" y="10669"/>
                  </a:cubicBezTo>
                  <a:cubicBezTo>
                    <a:pt x="116545" y="10911"/>
                    <a:pt x="116014" y="11087"/>
                    <a:pt x="115467" y="11232"/>
                  </a:cubicBezTo>
                  <a:lnTo>
                    <a:pt x="115901" y="11007"/>
                  </a:lnTo>
                  <a:lnTo>
                    <a:pt x="115901" y="11007"/>
                  </a:lnTo>
                  <a:cubicBezTo>
                    <a:pt x="113730" y="11490"/>
                    <a:pt x="112684" y="12149"/>
                    <a:pt x="110898" y="12680"/>
                  </a:cubicBezTo>
                  <a:cubicBezTo>
                    <a:pt x="110882" y="12615"/>
                    <a:pt x="110760" y="12589"/>
                    <a:pt x="110573" y="12589"/>
                  </a:cubicBezTo>
                  <a:cubicBezTo>
                    <a:pt x="110020" y="12589"/>
                    <a:pt x="108897" y="12817"/>
                    <a:pt x="108260" y="12937"/>
                  </a:cubicBezTo>
                  <a:lnTo>
                    <a:pt x="108292" y="12905"/>
                  </a:lnTo>
                  <a:lnTo>
                    <a:pt x="108292" y="12905"/>
                  </a:lnTo>
                  <a:cubicBezTo>
                    <a:pt x="107038" y="13211"/>
                    <a:pt x="105976" y="13500"/>
                    <a:pt x="104946" y="13822"/>
                  </a:cubicBezTo>
                  <a:cubicBezTo>
                    <a:pt x="103917" y="14144"/>
                    <a:pt x="102919" y="14433"/>
                    <a:pt x="101761" y="14723"/>
                  </a:cubicBezTo>
                  <a:cubicBezTo>
                    <a:pt x="100249" y="14739"/>
                    <a:pt x="96806" y="15559"/>
                    <a:pt x="94425" y="15720"/>
                  </a:cubicBezTo>
                  <a:cubicBezTo>
                    <a:pt x="94795" y="15720"/>
                    <a:pt x="94393" y="15946"/>
                    <a:pt x="93975" y="16026"/>
                  </a:cubicBezTo>
                  <a:cubicBezTo>
                    <a:pt x="93566" y="16038"/>
                    <a:pt x="92933" y="16239"/>
                    <a:pt x="92659" y="16239"/>
                  </a:cubicBezTo>
                  <a:cubicBezTo>
                    <a:pt x="92567" y="16239"/>
                    <a:pt x="92515" y="16216"/>
                    <a:pt x="92527" y="16155"/>
                  </a:cubicBezTo>
                  <a:lnTo>
                    <a:pt x="92736" y="16122"/>
                  </a:lnTo>
                  <a:cubicBezTo>
                    <a:pt x="92530" y="16076"/>
                    <a:pt x="92324" y="16051"/>
                    <a:pt x="92118" y="16051"/>
                  </a:cubicBezTo>
                  <a:cubicBezTo>
                    <a:pt x="91970" y="16051"/>
                    <a:pt x="91822" y="16063"/>
                    <a:pt x="91675" y="16090"/>
                  </a:cubicBezTo>
                  <a:lnTo>
                    <a:pt x="90259" y="16219"/>
                  </a:lnTo>
                  <a:lnTo>
                    <a:pt x="90146" y="16557"/>
                  </a:lnTo>
                  <a:cubicBezTo>
                    <a:pt x="89817" y="16533"/>
                    <a:pt x="89487" y="16521"/>
                    <a:pt x="89157" y="16521"/>
                  </a:cubicBezTo>
                  <a:cubicBezTo>
                    <a:pt x="88827" y="16521"/>
                    <a:pt x="88497" y="16533"/>
                    <a:pt x="88168" y="16557"/>
                  </a:cubicBezTo>
                  <a:cubicBezTo>
                    <a:pt x="87460" y="16589"/>
                    <a:pt x="86736" y="16653"/>
                    <a:pt x="86044" y="16734"/>
                  </a:cubicBezTo>
                  <a:cubicBezTo>
                    <a:pt x="85336" y="16798"/>
                    <a:pt x="84677" y="16846"/>
                    <a:pt x="84098" y="16862"/>
                  </a:cubicBezTo>
                  <a:cubicBezTo>
                    <a:pt x="83985" y="16871"/>
                    <a:pt x="83871" y="16875"/>
                    <a:pt x="83757" y="16875"/>
                  </a:cubicBezTo>
                  <a:cubicBezTo>
                    <a:pt x="83415" y="16875"/>
                    <a:pt x="83068" y="16838"/>
                    <a:pt x="82730" y="16766"/>
                  </a:cubicBezTo>
                  <a:cubicBezTo>
                    <a:pt x="82167" y="16879"/>
                    <a:pt x="81459" y="16862"/>
                    <a:pt x="80913" y="16943"/>
                  </a:cubicBezTo>
                  <a:lnTo>
                    <a:pt x="80929" y="16782"/>
                  </a:lnTo>
                  <a:cubicBezTo>
                    <a:pt x="80156" y="16766"/>
                    <a:pt x="79561" y="16750"/>
                    <a:pt x="78934" y="16750"/>
                  </a:cubicBezTo>
                  <a:cubicBezTo>
                    <a:pt x="78306" y="16734"/>
                    <a:pt x="77615" y="16718"/>
                    <a:pt x="76650" y="16718"/>
                  </a:cubicBezTo>
                  <a:lnTo>
                    <a:pt x="77052" y="16605"/>
                  </a:lnTo>
                  <a:cubicBezTo>
                    <a:pt x="77010" y="16603"/>
                    <a:pt x="76969" y="16603"/>
                    <a:pt x="76927" y="16603"/>
                  </a:cubicBezTo>
                  <a:cubicBezTo>
                    <a:pt x="76551" y="16603"/>
                    <a:pt x="76177" y="16669"/>
                    <a:pt x="75829" y="16814"/>
                  </a:cubicBezTo>
                  <a:cubicBezTo>
                    <a:pt x="75459" y="16959"/>
                    <a:pt x="75057" y="17023"/>
                    <a:pt x="74655" y="17023"/>
                  </a:cubicBezTo>
                  <a:lnTo>
                    <a:pt x="74365" y="16750"/>
                  </a:lnTo>
                  <a:cubicBezTo>
                    <a:pt x="73883" y="16718"/>
                    <a:pt x="73416" y="16686"/>
                    <a:pt x="72933" y="16653"/>
                  </a:cubicBezTo>
                  <a:cubicBezTo>
                    <a:pt x="72451" y="16605"/>
                    <a:pt x="71984" y="16541"/>
                    <a:pt x="71502" y="16492"/>
                  </a:cubicBezTo>
                  <a:cubicBezTo>
                    <a:pt x="70553" y="16396"/>
                    <a:pt x="69604" y="16348"/>
                    <a:pt x="68654" y="16348"/>
                  </a:cubicBezTo>
                  <a:cubicBezTo>
                    <a:pt x="68683" y="16319"/>
                    <a:pt x="68737" y="16265"/>
                    <a:pt x="68966" y="16265"/>
                  </a:cubicBezTo>
                  <a:cubicBezTo>
                    <a:pt x="68993" y="16265"/>
                    <a:pt x="69023" y="16266"/>
                    <a:pt x="69057" y="16267"/>
                  </a:cubicBezTo>
                  <a:cubicBezTo>
                    <a:pt x="68606" y="16219"/>
                    <a:pt x="67754" y="16090"/>
                    <a:pt x="67046" y="16026"/>
                  </a:cubicBezTo>
                  <a:cubicBezTo>
                    <a:pt x="66733" y="15990"/>
                    <a:pt x="66448" y="15964"/>
                    <a:pt x="66240" y="15964"/>
                  </a:cubicBezTo>
                  <a:cubicBezTo>
                    <a:pt x="66012" y="15964"/>
                    <a:pt x="65876" y="15996"/>
                    <a:pt x="65899" y="16082"/>
                  </a:cubicBezTo>
                  <a:lnTo>
                    <a:pt x="65899" y="16082"/>
                  </a:lnTo>
                  <a:cubicBezTo>
                    <a:pt x="65689" y="15879"/>
                    <a:pt x="63896" y="15862"/>
                    <a:pt x="62927" y="15817"/>
                  </a:cubicBezTo>
                  <a:lnTo>
                    <a:pt x="63104" y="15672"/>
                  </a:lnTo>
                  <a:lnTo>
                    <a:pt x="63104" y="15672"/>
                  </a:lnTo>
                  <a:cubicBezTo>
                    <a:pt x="62581" y="15729"/>
                    <a:pt x="62356" y="15769"/>
                    <a:pt x="62006" y="15769"/>
                  </a:cubicBezTo>
                  <a:cubicBezTo>
                    <a:pt x="61765" y="15769"/>
                    <a:pt x="61464" y="15750"/>
                    <a:pt x="60965" y="15704"/>
                  </a:cubicBezTo>
                  <a:cubicBezTo>
                    <a:pt x="60768" y="15658"/>
                    <a:pt x="60738" y="15586"/>
                    <a:pt x="60875" y="15586"/>
                  </a:cubicBezTo>
                  <a:cubicBezTo>
                    <a:pt x="60913" y="15586"/>
                    <a:pt x="60963" y="15592"/>
                    <a:pt x="61026" y="15604"/>
                  </a:cubicBezTo>
                  <a:lnTo>
                    <a:pt x="61026" y="15604"/>
                  </a:lnTo>
                  <a:cubicBezTo>
                    <a:pt x="60753" y="15543"/>
                    <a:pt x="60581" y="15530"/>
                    <a:pt x="60436" y="15530"/>
                  </a:cubicBezTo>
                  <a:cubicBezTo>
                    <a:pt x="60321" y="15530"/>
                    <a:pt x="60222" y="15538"/>
                    <a:pt x="60104" y="15538"/>
                  </a:cubicBezTo>
                  <a:cubicBezTo>
                    <a:pt x="59912" y="15538"/>
                    <a:pt x="59667" y="15516"/>
                    <a:pt x="59211" y="15399"/>
                  </a:cubicBezTo>
                  <a:lnTo>
                    <a:pt x="59662" y="15366"/>
                  </a:lnTo>
                  <a:cubicBezTo>
                    <a:pt x="59152" y="15274"/>
                    <a:pt x="58924" y="15248"/>
                    <a:pt x="58747" y="15248"/>
                  </a:cubicBezTo>
                  <a:cubicBezTo>
                    <a:pt x="58582" y="15248"/>
                    <a:pt x="58461" y="15271"/>
                    <a:pt x="58198" y="15286"/>
                  </a:cubicBezTo>
                  <a:cubicBezTo>
                    <a:pt x="57796" y="15254"/>
                    <a:pt x="57410" y="15189"/>
                    <a:pt x="57024" y="15093"/>
                  </a:cubicBezTo>
                  <a:cubicBezTo>
                    <a:pt x="56621" y="14980"/>
                    <a:pt x="56300" y="14852"/>
                    <a:pt x="56235" y="14755"/>
                  </a:cubicBezTo>
                  <a:cubicBezTo>
                    <a:pt x="56168" y="14785"/>
                    <a:pt x="56011" y="14808"/>
                    <a:pt x="55806" y="14808"/>
                  </a:cubicBezTo>
                  <a:cubicBezTo>
                    <a:pt x="55569" y="14808"/>
                    <a:pt x="55267" y="14777"/>
                    <a:pt x="54965" y="14691"/>
                  </a:cubicBezTo>
                  <a:cubicBezTo>
                    <a:pt x="54900" y="14626"/>
                    <a:pt x="55109" y="14626"/>
                    <a:pt x="55222" y="14626"/>
                  </a:cubicBezTo>
                  <a:cubicBezTo>
                    <a:pt x="53613" y="14224"/>
                    <a:pt x="52777" y="14337"/>
                    <a:pt x="51699" y="13951"/>
                  </a:cubicBezTo>
                  <a:cubicBezTo>
                    <a:pt x="51683" y="13903"/>
                    <a:pt x="51618" y="13854"/>
                    <a:pt x="51522" y="13822"/>
                  </a:cubicBezTo>
                  <a:lnTo>
                    <a:pt x="51522" y="13822"/>
                  </a:lnTo>
                  <a:cubicBezTo>
                    <a:pt x="52697" y="14072"/>
                    <a:pt x="53658" y="14281"/>
                    <a:pt x="53742" y="14304"/>
                  </a:cubicBezTo>
                  <a:lnTo>
                    <a:pt x="53742" y="14304"/>
                  </a:lnTo>
                  <a:cubicBezTo>
                    <a:pt x="53769" y="14159"/>
                    <a:pt x="52731" y="13902"/>
                    <a:pt x="53613" y="13870"/>
                  </a:cubicBezTo>
                  <a:cubicBezTo>
                    <a:pt x="52745" y="13806"/>
                    <a:pt x="51265" y="13774"/>
                    <a:pt x="50283" y="13468"/>
                  </a:cubicBezTo>
                  <a:cubicBezTo>
                    <a:pt x="50235" y="13452"/>
                    <a:pt x="50203" y="13420"/>
                    <a:pt x="50155" y="13388"/>
                  </a:cubicBezTo>
                  <a:lnTo>
                    <a:pt x="50267" y="13388"/>
                  </a:lnTo>
                  <a:cubicBezTo>
                    <a:pt x="50058" y="13323"/>
                    <a:pt x="49849" y="13291"/>
                    <a:pt x="49624" y="13259"/>
                  </a:cubicBezTo>
                  <a:cubicBezTo>
                    <a:pt x="49302" y="13163"/>
                    <a:pt x="49109" y="13098"/>
                    <a:pt x="48803" y="13034"/>
                  </a:cubicBezTo>
                  <a:cubicBezTo>
                    <a:pt x="48707" y="12873"/>
                    <a:pt x="47629" y="12696"/>
                    <a:pt x="47114" y="12567"/>
                  </a:cubicBezTo>
                  <a:cubicBezTo>
                    <a:pt x="47114" y="12727"/>
                    <a:pt x="46467" y="12555"/>
                    <a:pt x="47033" y="12833"/>
                  </a:cubicBezTo>
                  <a:lnTo>
                    <a:pt x="47033" y="12833"/>
                  </a:lnTo>
                  <a:cubicBezTo>
                    <a:pt x="47030" y="12830"/>
                    <a:pt x="47032" y="12829"/>
                    <a:pt x="47040" y="12829"/>
                  </a:cubicBezTo>
                  <a:cubicBezTo>
                    <a:pt x="47079" y="12829"/>
                    <a:pt x="47250" y="12862"/>
                    <a:pt x="47500" y="12921"/>
                  </a:cubicBezTo>
                  <a:cubicBezTo>
                    <a:pt x="47581" y="12921"/>
                    <a:pt x="47661" y="12953"/>
                    <a:pt x="47725" y="12953"/>
                  </a:cubicBezTo>
                  <a:lnTo>
                    <a:pt x="47677" y="12953"/>
                  </a:lnTo>
                  <a:lnTo>
                    <a:pt x="48964" y="13227"/>
                  </a:lnTo>
                  <a:cubicBezTo>
                    <a:pt x="48929" y="13228"/>
                    <a:pt x="48895" y="13229"/>
                    <a:pt x="48860" y="13229"/>
                  </a:cubicBezTo>
                  <a:cubicBezTo>
                    <a:pt x="48414" y="13229"/>
                    <a:pt x="47982" y="13134"/>
                    <a:pt x="47565" y="12970"/>
                  </a:cubicBezTo>
                  <a:cubicBezTo>
                    <a:pt x="47275" y="13018"/>
                    <a:pt x="46953" y="13050"/>
                    <a:pt x="46776" y="13066"/>
                  </a:cubicBezTo>
                  <a:cubicBezTo>
                    <a:pt x="46133" y="12664"/>
                    <a:pt x="44798" y="12214"/>
                    <a:pt x="44653" y="12020"/>
                  </a:cubicBezTo>
                  <a:cubicBezTo>
                    <a:pt x="43865" y="11860"/>
                    <a:pt x="42932" y="11634"/>
                    <a:pt x="42079" y="11457"/>
                  </a:cubicBezTo>
                  <a:cubicBezTo>
                    <a:pt x="41266" y="11289"/>
                    <a:pt x="40497" y="11135"/>
                    <a:pt x="39967" y="11135"/>
                  </a:cubicBezTo>
                  <a:cubicBezTo>
                    <a:pt x="39941" y="11135"/>
                    <a:pt x="39916" y="11135"/>
                    <a:pt x="39891" y="11136"/>
                  </a:cubicBezTo>
                  <a:cubicBezTo>
                    <a:pt x="39441" y="11055"/>
                    <a:pt x="39409" y="10911"/>
                    <a:pt x="39264" y="10814"/>
                  </a:cubicBezTo>
                  <a:lnTo>
                    <a:pt x="39264" y="10814"/>
                  </a:lnTo>
                  <a:cubicBezTo>
                    <a:pt x="39489" y="10878"/>
                    <a:pt x="39730" y="10911"/>
                    <a:pt x="39972" y="10943"/>
                  </a:cubicBezTo>
                  <a:cubicBezTo>
                    <a:pt x="39184" y="10802"/>
                    <a:pt x="37758" y="10366"/>
                    <a:pt x="37239" y="10366"/>
                  </a:cubicBezTo>
                  <a:cubicBezTo>
                    <a:pt x="37164" y="10366"/>
                    <a:pt x="37108" y="10376"/>
                    <a:pt x="37076" y="10396"/>
                  </a:cubicBezTo>
                  <a:cubicBezTo>
                    <a:pt x="35982" y="9994"/>
                    <a:pt x="37752" y="10380"/>
                    <a:pt x="36207" y="9978"/>
                  </a:cubicBezTo>
                  <a:lnTo>
                    <a:pt x="36432" y="9978"/>
                  </a:lnTo>
                  <a:cubicBezTo>
                    <a:pt x="33589" y="8821"/>
                    <a:pt x="31504" y="9107"/>
                    <a:pt x="28394" y="7930"/>
                  </a:cubicBezTo>
                  <a:lnTo>
                    <a:pt x="28394" y="7930"/>
                  </a:lnTo>
                  <a:cubicBezTo>
                    <a:pt x="28431" y="7951"/>
                    <a:pt x="28467" y="7974"/>
                    <a:pt x="28502" y="7999"/>
                  </a:cubicBezTo>
                  <a:cubicBezTo>
                    <a:pt x="26555" y="7420"/>
                    <a:pt x="24593" y="6953"/>
                    <a:pt x="22598" y="6583"/>
                  </a:cubicBezTo>
                  <a:cubicBezTo>
                    <a:pt x="20587" y="6197"/>
                    <a:pt x="18576" y="5876"/>
                    <a:pt x="16646" y="5457"/>
                  </a:cubicBezTo>
                  <a:cubicBezTo>
                    <a:pt x="16179" y="5368"/>
                    <a:pt x="15885" y="5340"/>
                    <a:pt x="15648" y="5340"/>
                  </a:cubicBezTo>
                  <a:cubicBezTo>
                    <a:pt x="15329" y="5340"/>
                    <a:pt x="15112" y="5391"/>
                    <a:pt x="14715" y="5409"/>
                  </a:cubicBezTo>
                  <a:lnTo>
                    <a:pt x="14490" y="5216"/>
                  </a:lnTo>
                  <a:lnTo>
                    <a:pt x="13316" y="5312"/>
                  </a:lnTo>
                  <a:cubicBezTo>
                    <a:pt x="13273" y="5313"/>
                    <a:pt x="13230" y="5314"/>
                    <a:pt x="13188" y="5314"/>
                  </a:cubicBezTo>
                  <a:cubicBezTo>
                    <a:pt x="12406" y="5314"/>
                    <a:pt x="11733" y="5177"/>
                    <a:pt x="11015" y="5055"/>
                  </a:cubicBezTo>
                  <a:cubicBezTo>
                    <a:pt x="10613" y="4991"/>
                    <a:pt x="10195" y="4943"/>
                    <a:pt x="9793" y="4926"/>
                  </a:cubicBezTo>
                  <a:cubicBezTo>
                    <a:pt x="9710" y="4924"/>
                    <a:pt x="9627" y="4922"/>
                    <a:pt x="9544" y="4922"/>
                  </a:cubicBezTo>
                  <a:cubicBezTo>
                    <a:pt x="9145" y="4922"/>
                    <a:pt x="8747" y="4954"/>
                    <a:pt x="8361" y="5007"/>
                  </a:cubicBezTo>
                  <a:lnTo>
                    <a:pt x="8634" y="5136"/>
                  </a:lnTo>
                  <a:cubicBezTo>
                    <a:pt x="8441" y="5136"/>
                    <a:pt x="8200" y="5136"/>
                    <a:pt x="7943" y="5152"/>
                  </a:cubicBezTo>
                  <a:lnTo>
                    <a:pt x="7171" y="5184"/>
                  </a:lnTo>
                  <a:cubicBezTo>
                    <a:pt x="6929" y="5192"/>
                    <a:pt x="6716" y="5204"/>
                    <a:pt x="6569" y="5204"/>
                  </a:cubicBezTo>
                  <a:cubicBezTo>
                    <a:pt x="6423" y="5204"/>
                    <a:pt x="6342" y="5192"/>
                    <a:pt x="6366" y="5152"/>
                  </a:cubicBezTo>
                  <a:lnTo>
                    <a:pt x="6366" y="5152"/>
                  </a:lnTo>
                  <a:cubicBezTo>
                    <a:pt x="6231" y="5232"/>
                    <a:pt x="6074" y="5268"/>
                    <a:pt x="5923" y="5268"/>
                  </a:cubicBezTo>
                  <a:cubicBezTo>
                    <a:pt x="5893" y="5268"/>
                    <a:pt x="5864" y="5267"/>
                    <a:pt x="5835" y="5264"/>
                  </a:cubicBezTo>
                  <a:lnTo>
                    <a:pt x="5803" y="5168"/>
                  </a:lnTo>
                  <a:cubicBezTo>
                    <a:pt x="5498" y="5216"/>
                    <a:pt x="5208" y="5264"/>
                    <a:pt x="4886" y="5329"/>
                  </a:cubicBezTo>
                  <a:cubicBezTo>
                    <a:pt x="4581" y="5393"/>
                    <a:pt x="4291" y="5441"/>
                    <a:pt x="3985" y="5506"/>
                  </a:cubicBezTo>
                  <a:cubicBezTo>
                    <a:pt x="3820" y="5520"/>
                    <a:pt x="3695" y="5527"/>
                    <a:pt x="3599" y="5527"/>
                  </a:cubicBezTo>
                  <a:cubicBezTo>
                    <a:pt x="3279" y="5527"/>
                    <a:pt x="3299" y="5455"/>
                    <a:pt x="3261" y="5393"/>
                  </a:cubicBezTo>
                  <a:cubicBezTo>
                    <a:pt x="3245" y="5345"/>
                    <a:pt x="3213" y="5312"/>
                    <a:pt x="3036" y="5296"/>
                  </a:cubicBezTo>
                  <a:cubicBezTo>
                    <a:pt x="2715" y="5296"/>
                    <a:pt x="2393" y="5329"/>
                    <a:pt x="2071" y="5393"/>
                  </a:cubicBezTo>
                  <a:cubicBezTo>
                    <a:pt x="1862" y="5441"/>
                    <a:pt x="1637" y="5506"/>
                    <a:pt x="1412" y="5570"/>
                  </a:cubicBezTo>
                  <a:cubicBezTo>
                    <a:pt x="1170" y="5634"/>
                    <a:pt x="945" y="5731"/>
                    <a:pt x="752" y="5811"/>
                  </a:cubicBezTo>
                  <a:cubicBezTo>
                    <a:pt x="350" y="5972"/>
                    <a:pt x="92" y="6101"/>
                    <a:pt x="237" y="6101"/>
                  </a:cubicBezTo>
                  <a:cubicBezTo>
                    <a:pt x="424" y="6071"/>
                    <a:pt x="684" y="6042"/>
                    <a:pt x="864" y="6042"/>
                  </a:cubicBezTo>
                  <a:cubicBezTo>
                    <a:pt x="979" y="6042"/>
                    <a:pt x="1061" y="6053"/>
                    <a:pt x="1074" y="6085"/>
                  </a:cubicBezTo>
                  <a:lnTo>
                    <a:pt x="398" y="6294"/>
                  </a:lnTo>
                  <a:cubicBezTo>
                    <a:pt x="330" y="6538"/>
                    <a:pt x="0" y="6861"/>
                    <a:pt x="926" y="6861"/>
                  </a:cubicBezTo>
                  <a:cubicBezTo>
                    <a:pt x="1099" y="6861"/>
                    <a:pt x="1317" y="6850"/>
                    <a:pt x="1588" y="6825"/>
                  </a:cubicBezTo>
                  <a:cubicBezTo>
                    <a:pt x="1958" y="6696"/>
                    <a:pt x="2345" y="6567"/>
                    <a:pt x="2715" y="6455"/>
                  </a:cubicBezTo>
                  <a:cubicBezTo>
                    <a:pt x="2859" y="6471"/>
                    <a:pt x="2988" y="6487"/>
                    <a:pt x="3117" y="6519"/>
                  </a:cubicBezTo>
                  <a:cubicBezTo>
                    <a:pt x="2795" y="6567"/>
                    <a:pt x="2473" y="6632"/>
                    <a:pt x="2135" y="6696"/>
                  </a:cubicBezTo>
                  <a:cubicBezTo>
                    <a:pt x="2182" y="6699"/>
                    <a:pt x="2228" y="6700"/>
                    <a:pt x="2271" y="6700"/>
                  </a:cubicBezTo>
                  <a:cubicBezTo>
                    <a:pt x="2770" y="6700"/>
                    <a:pt x="3084" y="6541"/>
                    <a:pt x="3438" y="6422"/>
                  </a:cubicBezTo>
                  <a:cubicBezTo>
                    <a:pt x="3572" y="6476"/>
                    <a:pt x="3716" y="6507"/>
                    <a:pt x="3862" y="6507"/>
                  </a:cubicBezTo>
                  <a:cubicBezTo>
                    <a:pt x="3893" y="6507"/>
                    <a:pt x="3923" y="6506"/>
                    <a:pt x="3953" y="6503"/>
                  </a:cubicBezTo>
                  <a:cubicBezTo>
                    <a:pt x="4323" y="6358"/>
                    <a:pt x="4709" y="6245"/>
                    <a:pt x="5079" y="6101"/>
                  </a:cubicBezTo>
                  <a:lnTo>
                    <a:pt x="5079" y="6101"/>
                  </a:lnTo>
                  <a:cubicBezTo>
                    <a:pt x="5233" y="6193"/>
                    <a:pt x="4636" y="6359"/>
                    <a:pt x="5275" y="6359"/>
                  </a:cubicBezTo>
                  <a:cubicBezTo>
                    <a:pt x="5304" y="6359"/>
                    <a:pt x="5335" y="6359"/>
                    <a:pt x="5369" y="6358"/>
                  </a:cubicBezTo>
                  <a:cubicBezTo>
                    <a:pt x="5900" y="6181"/>
                    <a:pt x="4822" y="6149"/>
                    <a:pt x="5723" y="5988"/>
                  </a:cubicBezTo>
                  <a:lnTo>
                    <a:pt x="5723" y="5988"/>
                  </a:lnTo>
                  <a:cubicBezTo>
                    <a:pt x="6091" y="6049"/>
                    <a:pt x="6160" y="6117"/>
                    <a:pt x="6331" y="6117"/>
                  </a:cubicBezTo>
                  <a:cubicBezTo>
                    <a:pt x="6429" y="6117"/>
                    <a:pt x="6560" y="6095"/>
                    <a:pt x="6801" y="6036"/>
                  </a:cubicBezTo>
                  <a:lnTo>
                    <a:pt x="6801" y="6036"/>
                  </a:lnTo>
                  <a:cubicBezTo>
                    <a:pt x="6894" y="6099"/>
                    <a:pt x="6776" y="6161"/>
                    <a:pt x="6518" y="6209"/>
                  </a:cubicBezTo>
                  <a:lnTo>
                    <a:pt x="6518" y="6209"/>
                  </a:lnTo>
                  <a:cubicBezTo>
                    <a:pt x="6864" y="6147"/>
                    <a:pt x="7210" y="6100"/>
                    <a:pt x="7541" y="6085"/>
                  </a:cubicBezTo>
                  <a:cubicBezTo>
                    <a:pt x="7830" y="6085"/>
                    <a:pt x="8104" y="6036"/>
                    <a:pt x="8377" y="5940"/>
                  </a:cubicBezTo>
                  <a:cubicBezTo>
                    <a:pt x="8683" y="6020"/>
                    <a:pt x="9181" y="5988"/>
                    <a:pt x="9600" y="6004"/>
                  </a:cubicBezTo>
                  <a:cubicBezTo>
                    <a:pt x="10018" y="6020"/>
                    <a:pt x="10356" y="6036"/>
                    <a:pt x="10324" y="6165"/>
                  </a:cubicBezTo>
                  <a:cubicBezTo>
                    <a:pt x="10854" y="6052"/>
                    <a:pt x="11401" y="6004"/>
                    <a:pt x="11932" y="6004"/>
                  </a:cubicBezTo>
                  <a:cubicBezTo>
                    <a:pt x="11434" y="6149"/>
                    <a:pt x="11932" y="6165"/>
                    <a:pt x="12544" y="6213"/>
                  </a:cubicBezTo>
                  <a:cubicBezTo>
                    <a:pt x="13139" y="6245"/>
                    <a:pt x="13831" y="6326"/>
                    <a:pt x="13686" y="6487"/>
                  </a:cubicBezTo>
                  <a:cubicBezTo>
                    <a:pt x="13867" y="6430"/>
                    <a:pt x="14111" y="6408"/>
                    <a:pt x="14396" y="6408"/>
                  </a:cubicBezTo>
                  <a:cubicBezTo>
                    <a:pt x="15324" y="6408"/>
                    <a:pt x="16682" y="6643"/>
                    <a:pt x="17691" y="6680"/>
                  </a:cubicBezTo>
                  <a:cubicBezTo>
                    <a:pt x="17635" y="6688"/>
                    <a:pt x="17579" y="6692"/>
                    <a:pt x="17522" y="6692"/>
                  </a:cubicBezTo>
                  <a:cubicBezTo>
                    <a:pt x="17466" y="6692"/>
                    <a:pt x="17410" y="6688"/>
                    <a:pt x="17354" y="6680"/>
                  </a:cubicBezTo>
                  <a:lnTo>
                    <a:pt x="17354" y="6680"/>
                  </a:lnTo>
                  <a:cubicBezTo>
                    <a:pt x="17820" y="6760"/>
                    <a:pt x="18287" y="6889"/>
                    <a:pt x="18737" y="7066"/>
                  </a:cubicBezTo>
                  <a:cubicBezTo>
                    <a:pt x="18801" y="6953"/>
                    <a:pt x="19123" y="6937"/>
                    <a:pt x="19509" y="6937"/>
                  </a:cubicBezTo>
                  <a:cubicBezTo>
                    <a:pt x="19818" y="6937"/>
                    <a:pt x="20168" y="6958"/>
                    <a:pt x="20460" y="6958"/>
                  </a:cubicBezTo>
                  <a:cubicBezTo>
                    <a:pt x="20534" y="6958"/>
                    <a:pt x="20603" y="6957"/>
                    <a:pt x="20667" y="6953"/>
                  </a:cubicBezTo>
                  <a:lnTo>
                    <a:pt x="20667" y="6953"/>
                  </a:lnTo>
                  <a:cubicBezTo>
                    <a:pt x="21520" y="7355"/>
                    <a:pt x="20056" y="7130"/>
                    <a:pt x="20314" y="7404"/>
                  </a:cubicBezTo>
                  <a:cubicBezTo>
                    <a:pt x="20314" y="7344"/>
                    <a:pt x="20440" y="7327"/>
                    <a:pt x="20616" y="7327"/>
                  </a:cubicBezTo>
                  <a:cubicBezTo>
                    <a:pt x="20883" y="7327"/>
                    <a:pt x="21265" y="7368"/>
                    <a:pt x="21481" y="7368"/>
                  </a:cubicBezTo>
                  <a:cubicBezTo>
                    <a:pt x="21623" y="7368"/>
                    <a:pt x="21694" y="7350"/>
                    <a:pt x="21617" y="7291"/>
                  </a:cubicBezTo>
                  <a:lnTo>
                    <a:pt x="21617" y="7291"/>
                  </a:lnTo>
                  <a:cubicBezTo>
                    <a:pt x="22276" y="7565"/>
                    <a:pt x="22196" y="7484"/>
                    <a:pt x="22517" y="7742"/>
                  </a:cubicBezTo>
                  <a:cubicBezTo>
                    <a:pt x="22567" y="7669"/>
                    <a:pt x="22640" y="7644"/>
                    <a:pt x="22732" y="7644"/>
                  </a:cubicBezTo>
                  <a:cubicBezTo>
                    <a:pt x="22945" y="7644"/>
                    <a:pt x="23261" y="7778"/>
                    <a:pt x="23636" y="7778"/>
                  </a:cubicBezTo>
                  <a:cubicBezTo>
                    <a:pt x="23675" y="7778"/>
                    <a:pt x="23715" y="7777"/>
                    <a:pt x="23756" y="7774"/>
                  </a:cubicBezTo>
                  <a:cubicBezTo>
                    <a:pt x="24705" y="8144"/>
                    <a:pt x="23965" y="8095"/>
                    <a:pt x="25043" y="8272"/>
                  </a:cubicBezTo>
                  <a:cubicBezTo>
                    <a:pt x="25274" y="8366"/>
                    <a:pt x="25204" y="8392"/>
                    <a:pt x="25057" y="8392"/>
                  </a:cubicBezTo>
                  <a:cubicBezTo>
                    <a:pt x="24875" y="8392"/>
                    <a:pt x="24577" y="8353"/>
                    <a:pt x="24577" y="8353"/>
                  </a:cubicBezTo>
                  <a:lnTo>
                    <a:pt x="24577" y="8353"/>
                  </a:lnTo>
                  <a:cubicBezTo>
                    <a:pt x="24862" y="8420"/>
                    <a:pt x="25036" y="8445"/>
                    <a:pt x="25143" y="8445"/>
                  </a:cubicBezTo>
                  <a:cubicBezTo>
                    <a:pt x="25447" y="8445"/>
                    <a:pt x="25207" y="8240"/>
                    <a:pt x="25397" y="8192"/>
                  </a:cubicBezTo>
                  <a:lnTo>
                    <a:pt x="25397" y="8192"/>
                  </a:lnTo>
                  <a:cubicBezTo>
                    <a:pt x="26732" y="8449"/>
                    <a:pt x="25960" y="8498"/>
                    <a:pt x="26378" y="8723"/>
                  </a:cubicBezTo>
                  <a:cubicBezTo>
                    <a:pt x="27215" y="8851"/>
                    <a:pt x="27890" y="8819"/>
                    <a:pt x="28502" y="8980"/>
                  </a:cubicBezTo>
                  <a:cubicBezTo>
                    <a:pt x="28534" y="9028"/>
                    <a:pt x="28646" y="9077"/>
                    <a:pt x="28502" y="9093"/>
                  </a:cubicBezTo>
                  <a:cubicBezTo>
                    <a:pt x="29403" y="9141"/>
                    <a:pt x="31060" y="9752"/>
                    <a:pt x="32121" y="9817"/>
                  </a:cubicBezTo>
                  <a:cubicBezTo>
                    <a:pt x="32169" y="9849"/>
                    <a:pt x="32202" y="9881"/>
                    <a:pt x="32234" y="9913"/>
                  </a:cubicBezTo>
                  <a:cubicBezTo>
                    <a:pt x="32105" y="9752"/>
                    <a:pt x="32105" y="9640"/>
                    <a:pt x="32153" y="9575"/>
                  </a:cubicBezTo>
                  <a:lnTo>
                    <a:pt x="32153" y="9575"/>
                  </a:lnTo>
                  <a:cubicBezTo>
                    <a:pt x="32652" y="9704"/>
                    <a:pt x="33103" y="9688"/>
                    <a:pt x="33247" y="9881"/>
                  </a:cubicBezTo>
                  <a:cubicBezTo>
                    <a:pt x="33154" y="9850"/>
                    <a:pt x="33047" y="9832"/>
                    <a:pt x="32940" y="9832"/>
                  </a:cubicBezTo>
                  <a:cubicBezTo>
                    <a:pt x="32881" y="9832"/>
                    <a:pt x="32822" y="9837"/>
                    <a:pt x="32765" y="9849"/>
                  </a:cubicBezTo>
                  <a:lnTo>
                    <a:pt x="33296" y="9929"/>
                  </a:lnTo>
                  <a:cubicBezTo>
                    <a:pt x="33408" y="10024"/>
                    <a:pt x="33401" y="10055"/>
                    <a:pt x="33331" y="10055"/>
                  </a:cubicBezTo>
                  <a:cubicBezTo>
                    <a:pt x="33191" y="10055"/>
                    <a:pt x="32796" y="9927"/>
                    <a:pt x="32615" y="9927"/>
                  </a:cubicBezTo>
                  <a:cubicBezTo>
                    <a:pt x="32565" y="9927"/>
                    <a:pt x="32531" y="9936"/>
                    <a:pt x="32523" y="9961"/>
                  </a:cubicBezTo>
                  <a:cubicBezTo>
                    <a:pt x="33553" y="10171"/>
                    <a:pt x="34759" y="10331"/>
                    <a:pt x="35516" y="10605"/>
                  </a:cubicBezTo>
                  <a:cubicBezTo>
                    <a:pt x="35531" y="10644"/>
                    <a:pt x="35495" y="10659"/>
                    <a:pt x="35427" y="10659"/>
                  </a:cubicBezTo>
                  <a:cubicBezTo>
                    <a:pt x="35184" y="10659"/>
                    <a:pt x="34532" y="10462"/>
                    <a:pt x="34416" y="10462"/>
                  </a:cubicBezTo>
                  <a:cubicBezTo>
                    <a:pt x="34363" y="10462"/>
                    <a:pt x="34421" y="10503"/>
                    <a:pt x="34679" y="10621"/>
                  </a:cubicBezTo>
                  <a:lnTo>
                    <a:pt x="33505" y="10219"/>
                  </a:lnTo>
                  <a:lnTo>
                    <a:pt x="33505" y="10219"/>
                  </a:lnTo>
                  <a:cubicBezTo>
                    <a:pt x="33753" y="10394"/>
                    <a:pt x="33786" y="10444"/>
                    <a:pt x="33732" y="10444"/>
                  </a:cubicBezTo>
                  <a:cubicBezTo>
                    <a:pt x="33660" y="10444"/>
                    <a:pt x="33437" y="10357"/>
                    <a:pt x="33357" y="10357"/>
                  </a:cubicBezTo>
                  <a:cubicBezTo>
                    <a:pt x="33297" y="10357"/>
                    <a:pt x="33317" y="10405"/>
                    <a:pt x="33537" y="10573"/>
                  </a:cubicBezTo>
                  <a:cubicBezTo>
                    <a:pt x="35081" y="11071"/>
                    <a:pt x="35306" y="10959"/>
                    <a:pt x="36851" y="11457"/>
                  </a:cubicBezTo>
                  <a:cubicBezTo>
                    <a:pt x="37237" y="11457"/>
                    <a:pt x="36786" y="11248"/>
                    <a:pt x="37156" y="11248"/>
                  </a:cubicBezTo>
                  <a:cubicBezTo>
                    <a:pt x="39441" y="11683"/>
                    <a:pt x="38765" y="12246"/>
                    <a:pt x="40470" y="12423"/>
                  </a:cubicBezTo>
                  <a:cubicBezTo>
                    <a:pt x="40695" y="12415"/>
                    <a:pt x="40864" y="12366"/>
                    <a:pt x="41106" y="12366"/>
                  </a:cubicBezTo>
                  <a:cubicBezTo>
                    <a:pt x="41366" y="12366"/>
                    <a:pt x="41712" y="12423"/>
                    <a:pt x="42304" y="12648"/>
                  </a:cubicBezTo>
                  <a:lnTo>
                    <a:pt x="41838" y="12760"/>
                  </a:lnTo>
                  <a:cubicBezTo>
                    <a:pt x="42445" y="12933"/>
                    <a:pt x="42722" y="12956"/>
                    <a:pt x="42933" y="12956"/>
                  </a:cubicBezTo>
                  <a:cubicBezTo>
                    <a:pt x="43007" y="12956"/>
                    <a:pt x="43074" y="12953"/>
                    <a:pt x="43143" y="12953"/>
                  </a:cubicBezTo>
                  <a:cubicBezTo>
                    <a:pt x="43371" y="12953"/>
                    <a:pt x="43635" y="12983"/>
                    <a:pt x="44347" y="13243"/>
                  </a:cubicBezTo>
                  <a:cubicBezTo>
                    <a:pt x="44338" y="13244"/>
                    <a:pt x="44328" y="13244"/>
                    <a:pt x="44318" y="13244"/>
                  </a:cubicBezTo>
                  <a:cubicBezTo>
                    <a:pt x="44042" y="13244"/>
                    <a:pt x="43409" y="13077"/>
                    <a:pt x="43337" y="13077"/>
                  </a:cubicBezTo>
                  <a:cubicBezTo>
                    <a:pt x="43323" y="13077"/>
                    <a:pt x="43330" y="13083"/>
                    <a:pt x="43366" y="13098"/>
                  </a:cubicBezTo>
                  <a:cubicBezTo>
                    <a:pt x="43778" y="13281"/>
                    <a:pt x="43977" y="13321"/>
                    <a:pt x="44129" y="13321"/>
                  </a:cubicBezTo>
                  <a:cubicBezTo>
                    <a:pt x="44251" y="13321"/>
                    <a:pt x="44343" y="13295"/>
                    <a:pt x="44490" y="13295"/>
                  </a:cubicBezTo>
                  <a:cubicBezTo>
                    <a:pt x="44596" y="13295"/>
                    <a:pt x="44731" y="13309"/>
                    <a:pt x="44926" y="13356"/>
                  </a:cubicBezTo>
                  <a:lnTo>
                    <a:pt x="45039" y="13597"/>
                  </a:lnTo>
                  <a:cubicBezTo>
                    <a:pt x="45859" y="13774"/>
                    <a:pt x="46728" y="13951"/>
                    <a:pt x="47613" y="14112"/>
                  </a:cubicBezTo>
                  <a:cubicBezTo>
                    <a:pt x="48498" y="14289"/>
                    <a:pt x="49415" y="14433"/>
                    <a:pt x="50332" y="14626"/>
                  </a:cubicBezTo>
                  <a:cubicBezTo>
                    <a:pt x="50219" y="14659"/>
                    <a:pt x="49897" y="14643"/>
                    <a:pt x="50299" y="14803"/>
                  </a:cubicBezTo>
                  <a:cubicBezTo>
                    <a:pt x="51458" y="15013"/>
                    <a:pt x="52680" y="15254"/>
                    <a:pt x="53887" y="15543"/>
                  </a:cubicBezTo>
                  <a:cubicBezTo>
                    <a:pt x="55109" y="15833"/>
                    <a:pt x="56300" y="16106"/>
                    <a:pt x="57410" y="16348"/>
                  </a:cubicBezTo>
                  <a:lnTo>
                    <a:pt x="58294" y="16316"/>
                  </a:lnTo>
                  <a:cubicBezTo>
                    <a:pt x="58488" y="16348"/>
                    <a:pt x="58648" y="16460"/>
                    <a:pt x="58423" y="16460"/>
                  </a:cubicBezTo>
                  <a:cubicBezTo>
                    <a:pt x="58638" y="16512"/>
                    <a:pt x="58750" y="16531"/>
                    <a:pt x="58804" y="16531"/>
                  </a:cubicBezTo>
                  <a:cubicBezTo>
                    <a:pt x="58965" y="16531"/>
                    <a:pt x="58619" y="16363"/>
                    <a:pt x="58892" y="16363"/>
                  </a:cubicBezTo>
                  <a:cubicBezTo>
                    <a:pt x="58901" y="16363"/>
                    <a:pt x="58911" y="16363"/>
                    <a:pt x="58922" y="16364"/>
                  </a:cubicBezTo>
                  <a:cubicBezTo>
                    <a:pt x="59421" y="16428"/>
                    <a:pt x="59565" y="16557"/>
                    <a:pt x="59244" y="16557"/>
                  </a:cubicBezTo>
                  <a:cubicBezTo>
                    <a:pt x="60804" y="16669"/>
                    <a:pt x="63667" y="16895"/>
                    <a:pt x="65276" y="17281"/>
                  </a:cubicBezTo>
                  <a:lnTo>
                    <a:pt x="64954" y="17297"/>
                  </a:lnTo>
                  <a:cubicBezTo>
                    <a:pt x="65217" y="17344"/>
                    <a:pt x="65479" y="17369"/>
                    <a:pt x="65742" y="17369"/>
                  </a:cubicBezTo>
                  <a:cubicBezTo>
                    <a:pt x="65930" y="17369"/>
                    <a:pt x="66118" y="17356"/>
                    <a:pt x="66306" y="17329"/>
                  </a:cubicBezTo>
                  <a:cubicBezTo>
                    <a:pt x="66473" y="17304"/>
                    <a:pt x="66640" y="17291"/>
                    <a:pt x="66807" y="17291"/>
                  </a:cubicBezTo>
                  <a:cubicBezTo>
                    <a:pt x="67072" y="17291"/>
                    <a:pt x="67335" y="17324"/>
                    <a:pt x="67593" y="17393"/>
                  </a:cubicBezTo>
                  <a:lnTo>
                    <a:pt x="67351" y="17393"/>
                  </a:lnTo>
                  <a:cubicBezTo>
                    <a:pt x="68043" y="17474"/>
                    <a:pt x="68751" y="17554"/>
                    <a:pt x="69459" y="17619"/>
                  </a:cubicBezTo>
                  <a:lnTo>
                    <a:pt x="71566" y="17779"/>
                  </a:lnTo>
                  <a:lnTo>
                    <a:pt x="73545" y="17940"/>
                  </a:lnTo>
                  <a:cubicBezTo>
                    <a:pt x="74156" y="17989"/>
                    <a:pt x="74751" y="18069"/>
                    <a:pt x="75282" y="18149"/>
                  </a:cubicBezTo>
                  <a:cubicBezTo>
                    <a:pt x="75430" y="18100"/>
                    <a:pt x="75577" y="18079"/>
                    <a:pt x="75732" y="18079"/>
                  </a:cubicBezTo>
                  <a:cubicBezTo>
                    <a:pt x="75780" y="18079"/>
                    <a:pt x="75828" y="18081"/>
                    <a:pt x="75877" y="18085"/>
                  </a:cubicBezTo>
                  <a:cubicBezTo>
                    <a:pt x="76151" y="18085"/>
                    <a:pt x="76489" y="18101"/>
                    <a:pt x="76826" y="18117"/>
                  </a:cubicBezTo>
                  <a:cubicBezTo>
                    <a:pt x="77054" y="18128"/>
                    <a:pt x="77278" y="18137"/>
                    <a:pt x="77477" y="18137"/>
                  </a:cubicBezTo>
                  <a:cubicBezTo>
                    <a:pt x="77856" y="18137"/>
                    <a:pt x="78147" y="18104"/>
                    <a:pt x="78210" y="17989"/>
                  </a:cubicBezTo>
                  <a:cubicBezTo>
                    <a:pt x="78998" y="18101"/>
                    <a:pt x="79272" y="18149"/>
                    <a:pt x="79642" y="18214"/>
                  </a:cubicBezTo>
                  <a:cubicBezTo>
                    <a:pt x="79996" y="18262"/>
                    <a:pt x="80446" y="18294"/>
                    <a:pt x="81572" y="18358"/>
                  </a:cubicBezTo>
                  <a:cubicBezTo>
                    <a:pt x="81590" y="18359"/>
                    <a:pt x="81608" y="18359"/>
                    <a:pt x="81625" y="18359"/>
                  </a:cubicBezTo>
                  <a:cubicBezTo>
                    <a:pt x="82184" y="18359"/>
                    <a:pt x="82463" y="18115"/>
                    <a:pt x="83181" y="18053"/>
                  </a:cubicBezTo>
                  <a:lnTo>
                    <a:pt x="83213" y="18246"/>
                  </a:lnTo>
                  <a:lnTo>
                    <a:pt x="84210" y="18005"/>
                  </a:lnTo>
                  <a:lnTo>
                    <a:pt x="84741" y="18214"/>
                  </a:lnTo>
                  <a:cubicBezTo>
                    <a:pt x="84966" y="18182"/>
                    <a:pt x="85208" y="18165"/>
                    <a:pt x="85433" y="18133"/>
                  </a:cubicBezTo>
                  <a:cubicBezTo>
                    <a:pt x="85159" y="18133"/>
                    <a:pt x="84838" y="18069"/>
                    <a:pt x="84886" y="18021"/>
                  </a:cubicBezTo>
                  <a:cubicBezTo>
                    <a:pt x="85308" y="17984"/>
                    <a:pt x="85740" y="17966"/>
                    <a:pt x="86173" y="17966"/>
                  </a:cubicBezTo>
                  <a:cubicBezTo>
                    <a:pt x="86318" y="17966"/>
                    <a:pt x="86462" y="17968"/>
                    <a:pt x="86607" y="17972"/>
                  </a:cubicBezTo>
                  <a:cubicBezTo>
                    <a:pt x="87138" y="17989"/>
                    <a:pt x="87540" y="18037"/>
                    <a:pt x="87556" y="18085"/>
                  </a:cubicBezTo>
                  <a:cubicBezTo>
                    <a:pt x="88409" y="17989"/>
                    <a:pt x="89245" y="17844"/>
                    <a:pt x="90082" y="17715"/>
                  </a:cubicBezTo>
                  <a:lnTo>
                    <a:pt x="90082" y="17715"/>
                  </a:lnTo>
                  <a:cubicBezTo>
                    <a:pt x="90048" y="17771"/>
                    <a:pt x="89835" y="17819"/>
                    <a:pt x="89594" y="17871"/>
                  </a:cubicBezTo>
                  <a:lnTo>
                    <a:pt x="89594" y="17871"/>
                  </a:lnTo>
                  <a:cubicBezTo>
                    <a:pt x="89758" y="17839"/>
                    <a:pt x="89861" y="17827"/>
                    <a:pt x="89930" y="17827"/>
                  </a:cubicBezTo>
                  <a:cubicBezTo>
                    <a:pt x="90117" y="17827"/>
                    <a:pt x="90038" y="17915"/>
                    <a:pt x="90207" y="17915"/>
                  </a:cubicBezTo>
                  <a:cubicBezTo>
                    <a:pt x="90298" y="17915"/>
                    <a:pt x="90460" y="17890"/>
                    <a:pt x="90774" y="17812"/>
                  </a:cubicBezTo>
                  <a:cubicBezTo>
                    <a:pt x="90613" y="17795"/>
                    <a:pt x="90854" y="17699"/>
                    <a:pt x="90886" y="17667"/>
                  </a:cubicBezTo>
                  <a:cubicBezTo>
                    <a:pt x="90971" y="17675"/>
                    <a:pt x="91070" y="17679"/>
                    <a:pt x="91180" y="17679"/>
                  </a:cubicBezTo>
                  <a:cubicBezTo>
                    <a:pt x="91888" y="17679"/>
                    <a:pt x="93068" y="17514"/>
                    <a:pt x="93959" y="17361"/>
                  </a:cubicBezTo>
                  <a:lnTo>
                    <a:pt x="93959" y="17361"/>
                  </a:lnTo>
                  <a:lnTo>
                    <a:pt x="93782" y="17506"/>
                  </a:lnTo>
                  <a:cubicBezTo>
                    <a:pt x="94023" y="17490"/>
                    <a:pt x="94248" y="17458"/>
                    <a:pt x="94490" y="17425"/>
                  </a:cubicBezTo>
                  <a:lnTo>
                    <a:pt x="95230" y="17313"/>
                  </a:lnTo>
                  <a:lnTo>
                    <a:pt x="96726" y="17056"/>
                  </a:lnTo>
                  <a:cubicBezTo>
                    <a:pt x="97739" y="16879"/>
                    <a:pt x="98769" y="16653"/>
                    <a:pt x="99831" y="16476"/>
                  </a:cubicBezTo>
                  <a:lnTo>
                    <a:pt x="99831" y="16476"/>
                  </a:lnTo>
                  <a:cubicBezTo>
                    <a:pt x="99725" y="16487"/>
                    <a:pt x="99636" y="16492"/>
                    <a:pt x="99563" y="16492"/>
                  </a:cubicBezTo>
                  <a:cubicBezTo>
                    <a:pt x="99103" y="16492"/>
                    <a:pt x="99271" y="16296"/>
                    <a:pt x="99798" y="16171"/>
                  </a:cubicBezTo>
                  <a:lnTo>
                    <a:pt x="99913" y="16228"/>
                  </a:lnTo>
                  <a:lnTo>
                    <a:pt x="99913" y="16228"/>
                  </a:lnTo>
                  <a:cubicBezTo>
                    <a:pt x="99898" y="16213"/>
                    <a:pt x="99963" y="16173"/>
                    <a:pt x="100217" y="16074"/>
                  </a:cubicBezTo>
                  <a:cubicBezTo>
                    <a:pt x="100377" y="16044"/>
                    <a:pt x="100495" y="16031"/>
                    <a:pt x="100577" y="16031"/>
                  </a:cubicBezTo>
                  <a:cubicBezTo>
                    <a:pt x="100892" y="16031"/>
                    <a:pt x="100690" y="16217"/>
                    <a:pt x="100345" y="16332"/>
                  </a:cubicBezTo>
                  <a:lnTo>
                    <a:pt x="101278" y="16090"/>
                  </a:lnTo>
                  <a:lnTo>
                    <a:pt x="101278" y="16090"/>
                  </a:lnTo>
                  <a:cubicBezTo>
                    <a:pt x="101343" y="16139"/>
                    <a:pt x="101134" y="16203"/>
                    <a:pt x="101069" y="16299"/>
                  </a:cubicBezTo>
                  <a:cubicBezTo>
                    <a:pt x="101439" y="16090"/>
                    <a:pt x="102758" y="16171"/>
                    <a:pt x="103273" y="15833"/>
                  </a:cubicBezTo>
                  <a:lnTo>
                    <a:pt x="103338" y="15881"/>
                  </a:lnTo>
                  <a:cubicBezTo>
                    <a:pt x="105413" y="15431"/>
                    <a:pt x="106330" y="15125"/>
                    <a:pt x="108019" y="14723"/>
                  </a:cubicBezTo>
                  <a:cubicBezTo>
                    <a:pt x="108019" y="14546"/>
                    <a:pt x="108662" y="14417"/>
                    <a:pt x="109129" y="14160"/>
                  </a:cubicBezTo>
                  <a:cubicBezTo>
                    <a:pt x="110384" y="13919"/>
                    <a:pt x="111783" y="13677"/>
                    <a:pt x="113247" y="13275"/>
                  </a:cubicBezTo>
                  <a:cubicBezTo>
                    <a:pt x="114260" y="12905"/>
                    <a:pt x="113520" y="13050"/>
                    <a:pt x="113955" y="12825"/>
                  </a:cubicBezTo>
                  <a:lnTo>
                    <a:pt x="113955" y="12825"/>
                  </a:lnTo>
                  <a:cubicBezTo>
                    <a:pt x="113971" y="12843"/>
                    <a:pt x="114013" y="12850"/>
                    <a:pt x="114073" y="12850"/>
                  </a:cubicBezTo>
                  <a:cubicBezTo>
                    <a:pt x="114314" y="12850"/>
                    <a:pt x="114829" y="12732"/>
                    <a:pt x="114971" y="12732"/>
                  </a:cubicBezTo>
                  <a:cubicBezTo>
                    <a:pt x="115043" y="12732"/>
                    <a:pt x="115018" y="12763"/>
                    <a:pt x="114807" y="12857"/>
                  </a:cubicBezTo>
                  <a:cubicBezTo>
                    <a:pt x="116561" y="12342"/>
                    <a:pt x="117060" y="12197"/>
                    <a:pt x="119247" y="11425"/>
                  </a:cubicBezTo>
                  <a:cubicBezTo>
                    <a:pt x="119089" y="11425"/>
                    <a:pt x="118918" y="11450"/>
                    <a:pt x="118844" y="11450"/>
                  </a:cubicBezTo>
                  <a:cubicBezTo>
                    <a:pt x="118798" y="11450"/>
                    <a:pt x="118790" y="11440"/>
                    <a:pt x="118845" y="11409"/>
                  </a:cubicBezTo>
                  <a:cubicBezTo>
                    <a:pt x="119128" y="11307"/>
                    <a:pt x="119474" y="11245"/>
                    <a:pt x="119644" y="11245"/>
                  </a:cubicBezTo>
                  <a:cubicBezTo>
                    <a:pt x="119715" y="11245"/>
                    <a:pt x="119756" y="11257"/>
                    <a:pt x="119746" y="11281"/>
                  </a:cubicBezTo>
                  <a:lnTo>
                    <a:pt x="119633" y="11329"/>
                  </a:lnTo>
                  <a:cubicBezTo>
                    <a:pt x="122034" y="10391"/>
                    <a:pt x="125440" y="10066"/>
                    <a:pt x="127352" y="9204"/>
                  </a:cubicBezTo>
                  <a:lnTo>
                    <a:pt x="127352" y="9204"/>
                  </a:lnTo>
                  <a:lnTo>
                    <a:pt x="129318" y="8449"/>
                  </a:lnTo>
                  <a:cubicBezTo>
                    <a:pt x="129497" y="8404"/>
                    <a:pt x="129590" y="8386"/>
                    <a:pt x="129627" y="8386"/>
                  </a:cubicBezTo>
                  <a:cubicBezTo>
                    <a:pt x="129767" y="8386"/>
                    <a:pt x="129120" y="8642"/>
                    <a:pt x="129369" y="8642"/>
                  </a:cubicBezTo>
                  <a:cubicBezTo>
                    <a:pt x="129403" y="8642"/>
                    <a:pt x="129454" y="8637"/>
                    <a:pt x="129527" y="8626"/>
                  </a:cubicBezTo>
                  <a:cubicBezTo>
                    <a:pt x="131666" y="7725"/>
                    <a:pt x="133034" y="7629"/>
                    <a:pt x="134819" y="6953"/>
                  </a:cubicBezTo>
                  <a:cubicBezTo>
                    <a:pt x="134836" y="6954"/>
                    <a:pt x="134853" y="6954"/>
                    <a:pt x="134870" y="6954"/>
                  </a:cubicBezTo>
                  <a:cubicBezTo>
                    <a:pt x="136439" y="6954"/>
                    <a:pt x="139876" y="5520"/>
                    <a:pt x="141849" y="5329"/>
                  </a:cubicBezTo>
                  <a:lnTo>
                    <a:pt x="141705" y="5248"/>
                  </a:lnTo>
                  <a:cubicBezTo>
                    <a:pt x="141977" y="5121"/>
                    <a:pt x="142136" y="5107"/>
                    <a:pt x="142293" y="5107"/>
                  </a:cubicBezTo>
                  <a:cubicBezTo>
                    <a:pt x="142339" y="5107"/>
                    <a:pt x="142385" y="5108"/>
                    <a:pt x="142434" y="5108"/>
                  </a:cubicBezTo>
                  <a:cubicBezTo>
                    <a:pt x="142512" y="5108"/>
                    <a:pt x="142598" y="5105"/>
                    <a:pt x="142702" y="5087"/>
                  </a:cubicBezTo>
                  <a:cubicBezTo>
                    <a:pt x="142680" y="5070"/>
                    <a:pt x="142628" y="5065"/>
                    <a:pt x="142570" y="5065"/>
                  </a:cubicBezTo>
                  <a:cubicBezTo>
                    <a:pt x="142513" y="5065"/>
                    <a:pt x="142450" y="5069"/>
                    <a:pt x="142404" y="5069"/>
                  </a:cubicBezTo>
                  <a:cubicBezTo>
                    <a:pt x="142325" y="5069"/>
                    <a:pt x="142296" y="5057"/>
                    <a:pt x="142428" y="4991"/>
                  </a:cubicBezTo>
                  <a:cubicBezTo>
                    <a:pt x="146595" y="3833"/>
                    <a:pt x="151180" y="3141"/>
                    <a:pt x="155571" y="2578"/>
                  </a:cubicBezTo>
                  <a:cubicBezTo>
                    <a:pt x="157180" y="2369"/>
                    <a:pt x="156408" y="1886"/>
                    <a:pt x="158467" y="1870"/>
                  </a:cubicBezTo>
                  <a:lnTo>
                    <a:pt x="158467" y="1870"/>
                  </a:lnTo>
                  <a:lnTo>
                    <a:pt x="157920" y="2143"/>
                  </a:lnTo>
                  <a:cubicBezTo>
                    <a:pt x="161137" y="1500"/>
                    <a:pt x="164580" y="1500"/>
                    <a:pt x="167765" y="1275"/>
                  </a:cubicBezTo>
                  <a:lnTo>
                    <a:pt x="167765" y="1275"/>
                  </a:lnTo>
                  <a:cubicBezTo>
                    <a:pt x="167604" y="1355"/>
                    <a:pt x="167427" y="1387"/>
                    <a:pt x="167250" y="1387"/>
                  </a:cubicBezTo>
                  <a:cubicBezTo>
                    <a:pt x="167552" y="1426"/>
                    <a:pt x="167860" y="1448"/>
                    <a:pt x="168167" y="1448"/>
                  </a:cubicBezTo>
                  <a:cubicBezTo>
                    <a:pt x="168367" y="1448"/>
                    <a:pt x="168566" y="1439"/>
                    <a:pt x="168763" y="1420"/>
                  </a:cubicBezTo>
                  <a:cubicBezTo>
                    <a:pt x="169293" y="1387"/>
                    <a:pt x="169760" y="1355"/>
                    <a:pt x="169760" y="1291"/>
                  </a:cubicBezTo>
                  <a:cubicBezTo>
                    <a:pt x="170259" y="1307"/>
                    <a:pt x="169873" y="1404"/>
                    <a:pt x="170178" y="1468"/>
                  </a:cubicBezTo>
                  <a:cubicBezTo>
                    <a:pt x="170299" y="1485"/>
                    <a:pt x="170431" y="1492"/>
                    <a:pt x="170568" y="1492"/>
                  </a:cubicBezTo>
                  <a:cubicBezTo>
                    <a:pt x="170981" y="1492"/>
                    <a:pt x="171443" y="1433"/>
                    <a:pt x="171794" y="1433"/>
                  </a:cubicBezTo>
                  <a:cubicBezTo>
                    <a:pt x="171981" y="1433"/>
                    <a:pt x="172137" y="1450"/>
                    <a:pt x="172237" y="1500"/>
                  </a:cubicBezTo>
                  <a:cubicBezTo>
                    <a:pt x="172302" y="1532"/>
                    <a:pt x="172044" y="1532"/>
                    <a:pt x="171916" y="1548"/>
                  </a:cubicBezTo>
                  <a:cubicBezTo>
                    <a:pt x="171969" y="1543"/>
                    <a:pt x="172038" y="1540"/>
                    <a:pt x="172119" y="1540"/>
                  </a:cubicBezTo>
                  <a:cubicBezTo>
                    <a:pt x="172481" y="1540"/>
                    <a:pt x="173065" y="1588"/>
                    <a:pt x="173389" y="1588"/>
                  </a:cubicBezTo>
                  <a:cubicBezTo>
                    <a:pt x="173602" y="1588"/>
                    <a:pt x="173702" y="1567"/>
                    <a:pt x="173556" y="1500"/>
                  </a:cubicBezTo>
                  <a:lnTo>
                    <a:pt x="173556" y="1500"/>
                  </a:lnTo>
                  <a:cubicBezTo>
                    <a:pt x="173862" y="1548"/>
                    <a:pt x="174152" y="1564"/>
                    <a:pt x="174441" y="1580"/>
                  </a:cubicBezTo>
                  <a:cubicBezTo>
                    <a:pt x="174715" y="1613"/>
                    <a:pt x="175004" y="1645"/>
                    <a:pt x="175262" y="1661"/>
                  </a:cubicBezTo>
                  <a:cubicBezTo>
                    <a:pt x="175776" y="1693"/>
                    <a:pt x="176291" y="1757"/>
                    <a:pt x="176790" y="1838"/>
                  </a:cubicBezTo>
                  <a:cubicBezTo>
                    <a:pt x="176886" y="1822"/>
                    <a:pt x="176967" y="1822"/>
                    <a:pt x="177063" y="1822"/>
                  </a:cubicBezTo>
                  <a:cubicBezTo>
                    <a:pt x="177160" y="1822"/>
                    <a:pt x="177273" y="1838"/>
                    <a:pt x="177385" y="1854"/>
                  </a:cubicBezTo>
                  <a:cubicBezTo>
                    <a:pt x="177610" y="1886"/>
                    <a:pt x="177852" y="1934"/>
                    <a:pt x="178077" y="1967"/>
                  </a:cubicBezTo>
                  <a:cubicBezTo>
                    <a:pt x="178358" y="2027"/>
                    <a:pt x="178620" y="2074"/>
                    <a:pt x="178805" y="2074"/>
                  </a:cubicBezTo>
                  <a:cubicBezTo>
                    <a:pt x="178916" y="2074"/>
                    <a:pt x="179000" y="2057"/>
                    <a:pt x="179042" y="2015"/>
                  </a:cubicBezTo>
                  <a:lnTo>
                    <a:pt x="179042" y="2015"/>
                  </a:lnTo>
                  <a:cubicBezTo>
                    <a:pt x="178978" y="2143"/>
                    <a:pt x="179493" y="2272"/>
                    <a:pt x="180104" y="2385"/>
                  </a:cubicBezTo>
                  <a:lnTo>
                    <a:pt x="180586" y="2449"/>
                  </a:lnTo>
                  <a:lnTo>
                    <a:pt x="181069" y="2530"/>
                  </a:lnTo>
                  <a:cubicBezTo>
                    <a:pt x="181326" y="2578"/>
                    <a:pt x="181584" y="2594"/>
                    <a:pt x="181841" y="2610"/>
                  </a:cubicBezTo>
                  <a:cubicBezTo>
                    <a:pt x="181584" y="2642"/>
                    <a:pt x="182469" y="2835"/>
                    <a:pt x="182163" y="2883"/>
                  </a:cubicBezTo>
                  <a:cubicBezTo>
                    <a:pt x="182703" y="2998"/>
                    <a:pt x="183223" y="3085"/>
                    <a:pt x="183493" y="3085"/>
                  </a:cubicBezTo>
                  <a:cubicBezTo>
                    <a:pt x="183642" y="3085"/>
                    <a:pt x="183715" y="3059"/>
                    <a:pt x="183675" y="2996"/>
                  </a:cubicBezTo>
                  <a:lnTo>
                    <a:pt x="183675" y="2996"/>
                  </a:lnTo>
                  <a:cubicBezTo>
                    <a:pt x="184045" y="3157"/>
                    <a:pt x="184415" y="3286"/>
                    <a:pt x="184801" y="3382"/>
                  </a:cubicBezTo>
                  <a:cubicBezTo>
                    <a:pt x="185187" y="3479"/>
                    <a:pt x="185557" y="3543"/>
                    <a:pt x="185911" y="3607"/>
                  </a:cubicBezTo>
                  <a:cubicBezTo>
                    <a:pt x="186619" y="3752"/>
                    <a:pt x="187246" y="3849"/>
                    <a:pt x="187616" y="4186"/>
                  </a:cubicBezTo>
                  <a:lnTo>
                    <a:pt x="189450" y="4637"/>
                  </a:lnTo>
                  <a:cubicBezTo>
                    <a:pt x="190062" y="4798"/>
                    <a:pt x="190657" y="4926"/>
                    <a:pt x="191236" y="5119"/>
                  </a:cubicBezTo>
                  <a:lnTo>
                    <a:pt x="192957" y="5634"/>
                  </a:lnTo>
                  <a:cubicBezTo>
                    <a:pt x="193520" y="5811"/>
                    <a:pt x="194083" y="5972"/>
                    <a:pt x="194630" y="6165"/>
                  </a:cubicBezTo>
                  <a:cubicBezTo>
                    <a:pt x="194615" y="6185"/>
                    <a:pt x="194582" y="6193"/>
                    <a:pt x="194533" y="6193"/>
                  </a:cubicBezTo>
                  <a:cubicBezTo>
                    <a:pt x="194133" y="6193"/>
                    <a:pt x="192711" y="5593"/>
                    <a:pt x="192308" y="5593"/>
                  </a:cubicBezTo>
                  <a:cubicBezTo>
                    <a:pt x="192240" y="5593"/>
                    <a:pt x="192201" y="5610"/>
                    <a:pt x="192201" y="5650"/>
                  </a:cubicBezTo>
                  <a:cubicBezTo>
                    <a:pt x="194325" y="6245"/>
                    <a:pt x="195579" y="6503"/>
                    <a:pt x="197606" y="7355"/>
                  </a:cubicBezTo>
                  <a:cubicBezTo>
                    <a:pt x="197762" y="7429"/>
                    <a:pt x="197793" y="7454"/>
                    <a:pt x="197754" y="7454"/>
                  </a:cubicBezTo>
                  <a:cubicBezTo>
                    <a:pt x="197664" y="7454"/>
                    <a:pt x="197210" y="7318"/>
                    <a:pt x="197075" y="7307"/>
                  </a:cubicBezTo>
                  <a:lnTo>
                    <a:pt x="197075" y="7307"/>
                  </a:lnTo>
                  <a:cubicBezTo>
                    <a:pt x="198121" y="7661"/>
                    <a:pt x="199102" y="8095"/>
                    <a:pt x="200051" y="8481"/>
                  </a:cubicBezTo>
                  <a:cubicBezTo>
                    <a:pt x="200534" y="8675"/>
                    <a:pt x="201001" y="8884"/>
                    <a:pt x="201467" y="9077"/>
                  </a:cubicBezTo>
                  <a:cubicBezTo>
                    <a:pt x="201918" y="9286"/>
                    <a:pt x="202384" y="9463"/>
                    <a:pt x="202851" y="9624"/>
                  </a:cubicBezTo>
                  <a:cubicBezTo>
                    <a:pt x="202722" y="9608"/>
                    <a:pt x="202577" y="9575"/>
                    <a:pt x="202448" y="9527"/>
                  </a:cubicBezTo>
                  <a:lnTo>
                    <a:pt x="202448" y="9527"/>
                  </a:lnTo>
                  <a:cubicBezTo>
                    <a:pt x="202729" y="9642"/>
                    <a:pt x="203070" y="9827"/>
                    <a:pt x="203207" y="9827"/>
                  </a:cubicBezTo>
                  <a:cubicBezTo>
                    <a:pt x="203243" y="9827"/>
                    <a:pt x="203265" y="9815"/>
                    <a:pt x="203269" y="9784"/>
                  </a:cubicBezTo>
                  <a:lnTo>
                    <a:pt x="202899" y="9656"/>
                  </a:lnTo>
                  <a:cubicBezTo>
                    <a:pt x="202783" y="9563"/>
                    <a:pt x="202805" y="9527"/>
                    <a:pt x="202907" y="9527"/>
                  </a:cubicBezTo>
                  <a:cubicBezTo>
                    <a:pt x="203227" y="9527"/>
                    <a:pt x="204333" y="9872"/>
                    <a:pt x="204529" y="9883"/>
                  </a:cubicBezTo>
                  <a:lnTo>
                    <a:pt x="204529" y="9883"/>
                  </a:lnTo>
                  <a:cubicBezTo>
                    <a:pt x="203884" y="9949"/>
                    <a:pt x="206233" y="10750"/>
                    <a:pt x="205198" y="10750"/>
                  </a:cubicBezTo>
                  <a:cubicBezTo>
                    <a:pt x="205188" y="10750"/>
                    <a:pt x="205178" y="10750"/>
                    <a:pt x="205167" y="10750"/>
                  </a:cubicBezTo>
                  <a:lnTo>
                    <a:pt x="205167" y="10750"/>
                  </a:lnTo>
                  <a:cubicBezTo>
                    <a:pt x="205330" y="10804"/>
                    <a:pt x="205529" y="10858"/>
                    <a:pt x="205632" y="10858"/>
                  </a:cubicBezTo>
                  <a:cubicBezTo>
                    <a:pt x="205681" y="10858"/>
                    <a:pt x="205708" y="10845"/>
                    <a:pt x="205698" y="10814"/>
                  </a:cubicBezTo>
                  <a:lnTo>
                    <a:pt x="205698" y="10814"/>
                  </a:lnTo>
                  <a:cubicBezTo>
                    <a:pt x="205953" y="10948"/>
                    <a:pt x="206071" y="11036"/>
                    <a:pt x="205939" y="11036"/>
                  </a:cubicBezTo>
                  <a:cubicBezTo>
                    <a:pt x="205896" y="11036"/>
                    <a:pt x="205828" y="11027"/>
                    <a:pt x="205730" y="11007"/>
                  </a:cubicBezTo>
                  <a:lnTo>
                    <a:pt x="205730" y="11007"/>
                  </a:lnTo>
                  <a:cubicBezTo>
                    <a:pt x="207033" y="11522"/>
                    <a:pt x="206631" y="11200"/>
                    <a:pt x="207773" y="11731"/>
                  </a:cubicBezTo>
                  <a:cubicBezTo>
                    <a:pt x="207766" y="11742"/>
                    <a:pt x="207748" y="11746"/>
                    <a:pt x="207723" y="11746"/>
                  </a:cubicBezTo>
                  <a:cubicBezTo>
                    <a:pt x="207640" y="11746"/>
                    <a:pt x="207479" y="11699"/>
                    <a:pt x="207355" y="11699"/>
                  </a:cubicBezTo>
                  <a:cubicBezTo>
                    <a:pt x="208127" y="11892"/>
                    <a:pt x="208867" y="12165"/>
                    <a:pt x="209559" y="12535"/>
                  </a:cubicBezTo>
                  <a:cubicBezTo>
                    <a:pt x="209510" y="12535"/>
                    <a:pt x="209526" y="12570"/>
                    <a:pt x="209483" y="12570"/>
                  </a:cubicBezTo>
                  <a:cubicBezTo>
                    <a:pt x="209455" y="12570"/>
                    <a:pt x="209401" y="12555"/>
                    <a:pt x="209285" y="12503"/>
                  </a:cubicBezTo>
                  <a:lnTo>
                    <a:pt x="209285" y="12503"/>
                  </a:lnTo>
                  <a:cubicBezTo>
                    <a:pt x="210942" y="13259"/>
                    <a:pt x="212229" y="13565"/>
                    <a:pt x="213999" y="14530"/>
                  </a:cubicBezTo>
                  <a:cubicBezTo>
                    <a:pt x="213974" y="14529"/>
                    <a:pt x="213952" y="14528"/>
                    <a:pt x="213933" y="14528"/>
                  </a:cubicBezTo>
                  <a:cubicBezTo>
                    <a:pt x="213446" y="14528"/>
                    <a:pt x="214578" y="14910"/>
                    <a:pt x="214578" y="15157"/>
                  </a:cubicBezTo>
                  <a:lnTo>
                    <a:pt x="215575" y="15559"/>
                  </a:lnTo>
                  <a:lnTo>
                    <a:pt x="215237" y="15270"/>
                  </a:lnTo>
                  <a:lnTo>
                    <a:pt x="215237" y="15270"/>
                  </a:lnTo>
                  <a:cubicBezTo>
                    <a:pt x="216090" y="15672"/>
                    <a:pt x="216910" y="15897"/>
                    <a:pt x="217602" y="16316"/>
                  </a:cubicBezTo>
                  <a:lnTo>
                    <a:pt x="216927" y="16090"/>
                  </a:lnTo>
                  <a:lnTo>
                    <a:pt x="216927" y="16090"/>
                  </a:lnTo>
                  <a:lnTo>
                    <a:pt x="218535" y="16814"/>
                  </a:lnTo>
                  <a:lnTo>
                    <a:pt x="217667" y="16316"/>
                  </a:lnTo>
                  <a:lnTo>
                    <a:pt x="217667" y="16316"/>
                  </a:lnTo>
                  <a:cubicBezTo>
                    <a:pt x="217873" y="16384"/>
                    <a:pt x="217989" y="16407"/>
                    <a:pt x="218056" y="16407"/>
                  </a:cubicBezTo>
                  <a:cubicBezTo>
                    <a:pt x="218178" y="16407"/>
                    <a:pt x="218140" y="16332"/>
                    <a:pt x="218207" y="16332"/>
                  </a:cubicBezTo>
                  <a:cubicBezTo>
                    <a:pt x="218266" y="16332"/>
                    <a:pt x="218407" y="16390"/>
                    <a:pt x="218809" y="16605"/>
                  </a:cubicBezTo>
                  <a:cubicBezTo>
                    <a:pt x="218788" y="16597"/>
                    <a:pt x="218777" y="16593"/>
                    <a:pt x="218775" y="16593"/>
                  </a:cubicBezTo>
                  <a:lnTo>
                    <a:pt x="218775" y="16593"/>
                  </a:lnTo>
                  <a:cubicBezTo>
                    <a:pt x="218750" y="16593"/>
                    <a:pt x="219694" y="17036"/>
                    <a:pt x="220047" y="17345"/>
                  </a:cubicBezTo>
                  <a:cubicBezTo>
                    <a:pt x="220578" y="17490"/>
                    <a:pt x="221093" y="17699"/>
                    <a:pt x="221576" y="17972"/>
                  </a:cubicBezTo>
                  <a:cubicBezTo>
                    <a:pt x="221704" y="18117"/>
                    <a:pt x="221334" y="18133"/>
                    <a:pt x="221431" y="18230"/>
                  </a:cubicBezTo>
                  <a:cubicBezTo>
                    <a:pt x="221916" y="18245"/>
                    <a:pt x="223374" y="19082"/>
                    <a:pt x="224016" y="19173"/>
                  </a:cubicBezTo>
                  <a:lnTo>
                    <a:pt x="224016" y="19173"/>
                  </a:lnTo>
                  <a:cubicBezTo>
                    <a:pt x="224009" y="19173"/>
                    <a:pt x="224003" y="19172"/>
                    <a:pt x="223996" y="19172"/>
                  </a:cubicBezTo>
                  <a:cubicBezTo>
                    <a:pt x="223861" y="19172"/>
                    <a:pt x="223821" y="19250"/>
                    <a:pt x="223876" y="19292"/>
                  </a:cubicBezTo>
                  <a:lnTo>
                    <a:pt x="224294" y="19324"/>
                  </a:lnTo>
                  <a:cubicBezTo>
                    <a:pt x="224664" y="19549"/>
                    <a:pt x="224713" y="19597"/>
                    <a:pt x="224616" y="19645"/>
                  </a:cubicBezTo>
                  <a:cubicBezTo>
                    <a:pt x="224906" y="19782"/>
                    <a:pt x="225038" y="19827"/>
                    <a:pt x="225093" y="19827"/>
                  </a:cubicBezTo>
                  <a:cubicBezTo>
                    <a:pt x="225195" y="19827"/>
                    <a:pt x="225024" y="19671"/>
                    <a:pt x="225100" y="19671"/>
                  </a:cubicBezTo>
                  <a:cubicBezTo>
                    <a:pt x="225151" y="19671"/>
                    <a:pt x="225309" y="19739"/>
                    <a:pt x="225726" y="19967"/>
                  </a:cubicBezTo>
                  <a:cubicBezTo>
                    <a:pt x="225613" y="19951"/>
                    <a:pt x="225517" y="19919"/>
                    <a:pt x="225404" y="19887"/>
                  </a:cubicBezTo>
                  <a:lnTo>
                    <a:pt x="225404" y="19887"/>
                  </a:lnTo>
                  <a:cubicBezTo>
                    <a:pt x="226820" y="20611"/>
                    <a:pt x="228219" y="21029"/>
                    <a:pt x="229522" y="21672"/>
                  </a:cubicBezTo>
                  <a:cubicBezTo>
                    <a:pt x="229582" y="21748"/>
                    <a:pt x="229573" y="21777"/>
                    <a:pt x="229522" y="21777"/>
                  </a:cubicBezTo>
                  <a:cubicBezTo>
                    <a:pt x="229363" y="21777"/>
                    <a:pt x="228796" y="21495"/>
                    <a:pt x="228676" y="21495"/>
                  </a:cubicBezTo>
                  <a:cubicBezTo>
                    <a:pt x="228639" y="21495"/>
                    <a:pt x="228645" y="21522"/>
                    <a:pt x="228718" y="21592"/>
                  </a:cubicBezTo>
                  <a:cubicBezTo>
                    <a:pt x="230649" y="22396"/>
                    <a:pt x="232804" y="23024"/>
                    <a:pt x="234686" y="23763"/>
                  </a:cubicBezTo>
                  <a:lnTo>
                    <a:pt x="234332" y="23603"/>
                  </a:lnTo>
                  <a:cubicBezTo>
                    <a:pt x="234372" y="23583"/>
                    <a:pt x="234417" y="23574"/>
                    <a:pt x="234467" y="23574"/>
                  </a:cubicBezTo>
                  <a:cubicBezTo>
                    <a:pt x="234666" y="23574"/>
                    <a:pt x="234948" y="23713"/>
                    <a:pt x="235282" y="23892"/>
                  </a:cubicBezTo>
                  <a:cubicBezTo>
                    <a:pt x="235729" y="24148"/>
                    <a:pt x="236209" y="24340"/>
                    <a:pt x="236704" y="24469"/>
                  </a:cubicBezTo>
                  <a:lnTo>
                    <a:pt x="236704" y="24469"/>
                  </a:lnTo>
                  <a:cubicBezTo>
                    <a:pt x="236654" y="24456"/>
                    <a:pt x="236609" y="24451"/>
                    <a:pt x="236570" y="24451"/>
                  </a:cubicBezTo>
                  <a:cubicBezTo>
                    <a:pt x="236425" y="24451"/>
                    <a:pt x="236361" y="24520"/>
                    <a:pt x="236424" y="24520"/>
                  </a:cubicBezTo>
                  <a:cubicBezTo>
                    <a:pt x="237099" y="24777"/>
                    <a:pt x="237807" y="25002"/>
                    <a:pt x="238515" y="25179"/>
                  </a:cubicBezTo>
                  <a:cubicBezTo>
                    <a:pt x="238901" y="25292"/>
                    <a:pt x="239319" y="25388"/>
                    <a:pt x="239738" y="25501"/>
                  </a:cubicBezTo>
                  <a:lnTo>
                    <a:pt x="240429" y="25662"/>
                  </a:lnTo>
                  <a:lnTo>
                    <a:pt x="241169" y="25839"/>
                  </a:lnTo>
                  <a:lnTo>
                    <a:pt x="240896" y="25839"/>
                  </a:lnTo>
                  <a:cubicBezTo>
                    <a:pt x="241266" y="25983"/>
                    <a:pt x="241781" y="26160"/>
                    <a:pt x="242295" y="26305"/>
                  </a:cubicBezTo>
                  <a:cubicBezTo>
                    <a:pt x="242810" y="26466"/>
                    <a:pt x="243357" y="26595"/>
                    <a:pt x="243775" y="26739"/>
                  </a:cubicBezTo>
                  <a:cubicBezTo>
                    <a:pt x="243923" y="26739"/>
                    <a:pt x="244131" y="26772"/>
                    <a:pt x="244251" y="26772"/>
                  </a:cubicBezTo>
                  <a:cubicBezTo>
                    <a:pt x="244354" y="26772"/>
                    <a:pt x="244393" y="26748"/>
                    <a:pt x="244274" y="26659"/>
                  </a:cubicBezTo>
                  <a:lnTo>
                    <a:pt x="244274" y="26659"/>
                  </a:lnTo>
                  <a:cubicBezTo>
                    <a:pt x="245529" y="27222"/>
                    <a:pt x="246816" y="27447"/>
                    <a:pt x="248054" y="27624"/>
                  </a:cubicBezTo>
                  <a:cubicBezTo>
                    <a:pt x="249309" y="27817"/>
                    <a:pt x="250516" y="27946"/>
                    <a:pt x="251674" y="28316"/>
                  </a:cubicBezTo>
                  <a:cubicBezTo>
                    <a:pt x="251529" y="28300"/>
                    <a:pt x="251356" y="28292"/>
                    <a:pt x="251248" y="28292"/>
                  </a:cubicBezTo>
                  <a:cubicBezTo>
                    <a:pt x="251139" y="28292"/>
                    <a:pt x="251095" y="28300"/>
                    <a:pt x="251207" y="28316"/>
                  </a:cubicBezTo>
                  <a:cubicBezTo>
                    <a:pt x="251899" y="28396"/>
                    <a:pt x="252575" y="28477"/>
                    <a:pt x="253251" y="28541"/>
                  </a:cubicBezTo>
                  <a:cubicBezTo>
                    <a:pt x="253122" y="28380"/>
                    <a:pt x="253009" y="28429"/>
                    <a:pt x="252591" y="28252"/>
                  </a:cubicBezTo>
                  <a:cubicBezTo>
                    <a:pt x="252778" y="28238"/>
                    <a:pt x="252964" y="28230"/>
                    <a:pt x="253151" y="28230"/>
                  </a:cubicBezTo>
                  <a:cubicBezTo>
                    <a:pt x="253415" y="28230"/>
                    <a:pt x="253678" y="28246"/>
                    <a:pt x="253942" y="28284"/>
                  </a:cubicBezTo>
                  <a:cubicBezTo>
                    <a:pt x="253913" y="28283"/>
                    <a:pt x="253885" y="28283"/>
                    <a:pt x="253860" y="28283"/>
                  </a:cubicBezTo>
                  <a:cubicBezTo>
                    <a:pt x="253082" y="28283"/>
                    <a:pt x="253939" y="28513"/>
                    <a:pt x="254312" y="28638"/>
                  </a:cubicBezTo>
                  <a:cubicBezTo>
                    <a:pt x="254248" y="28573"/>
                    <a:pt x="254393" y="28557"/>
                    <a:pt x="254361" y="28509"/>
                  </a:cubicBezTo>
                  <a:lnTo>
                    <a:pt x="254361" y="28509"/>
                  </a:lnTo>
                  <a:cubicBezTo>
                    <a:pt x="254614" y="28599"/>
                    <a:pt x="254757" y="28630"/>
                    <a:pt x="254848" y="28630"/>
                  </a:cubicBezTo>
                  <a:cubicBezTo>
                    <a:pt x="255055" y="28630"/>
                    <a:pt x="254998" y="28470"/>
                    <a:pt x="255363" y="28470"/>
                  </a:cubicBezTo>
                  <a:cubicBezTo>
                    <a:pt x="255502" y="28470"/>
                    <a:pt x="255702" y="28493"/>
                    <a:pt x="256001" y="28557"/>
                  </a:cubicBezTo>
                  <a:lnTo>
                    <a:pt x="255921" y="28622"/>
                  </a:lnTo>
                  <a:cubicBezTo>
                    <a:pt x="255986" y="28623"/>
                    <a:pt x="256050" y="28624"/>
                    <a:pt x="256114" y="28624"/>
                  </a:cubicBezTo>
                  <a:cubicBezTo>
                    <a:pt x="256402" y="28624"/>
                    <a:pt x="256684" y="28608"/>
                    <a:pt x="256975" y="28608"/>
                  </a:cubicBezTo>
                  <a:cubicBezTo>
                    <a:pt x="257165" y="28608"/>
                    <a:pt x="257360" y="28615"/>
                    <a:pt x="257562" y="28638"/>
                  </a:cubicBezTo>
                  <a:cubicBezTo>
                    <a:pt x="257803" y="28815"/>
                    <a:pt x="256983" y="28670"/>
                    <a:pt x="256934" y="28799"/>
                  </a:cubicBezTo>
                  <a:cubicBezTo>
                    <a:pt x="257035" y="28803"/>
                    <a:pt x="257137" y="28805"/>
                    <a:pt x="257239" y="28805"/>
                  </a:cubicBezTo>
                  <a:cubicBezTo>
                    <a:pt x="257545" y="28805"/>
                    <a:pt x="257855" y="28786"/>
                    <a:pt x="258157" y="28750"/>
                  </a:cubicBezTo>
                  <a:cubicBezTo>
                    <a:pt x="258309" y="28731"/>
                    <a:pt x="258464" y="28722"/>
                    <a:pt x="258619" y="28722"/>
                  </a:cubicBezTo>
                  <a:cubicBezTo>
                    <a:pt x="258858" y="28722"/>
                    <a:pt x="259098" y="28743"/>
                    <a:pt x="259331" y="28782"/>
                  </a:cubicBezTo>
                  <a:cubicBezTo>
                    <a:pt x="258977" y="28815"/>
                    <a:pt x="258463" y="28815"/>
                    <a:pt x="258125" y="28831"/>
                  </a:cubicBezTo>
                  <a:cubicBezTo>
                    <a:pt x="258929" y="29056"/>
                    <a:pt x="259026" y="29008"/>
                    <a:pt x="259637" y="29056"/>
                  </a:cubicBezTo>
                  <a:lnTo>
                    <a:pt x="259573" y="29056"/>
                  </a:lnTo>
                  <a:cubicBezTo>
                    <a:pt x="260039" y="29120"/>
                    <a:pt x="260506" y="29136"/>
                    <a:pt x="260972" y="29169"/>
                  </a:cubicBezTo>
                  <a:lnTo>
                    <a:pt x="260618" y="29120"/>
                  </a:lnTo>
                  <a:cubicBezTo>
                    <a:pt x="261149" y="28927"/>
                    <a:pt x="261664" y="28911"/>
                    <a:pt x="262243" y="28895"/>
                  </a:cubicBezTo>
                  <a:cubicBezTo>
                    <a:pt x="262533" y="28895"/>
                    <a:pt x="262822" y="28879"/>
                    <a:pt x="263144" y="28863"/>
                  </a:cubicBezTo>
                  <a:cubicBezTo>
                    <a:pt x="263396" y="28850"/>
                    <a:pt x="263657" y="28818"/>
                    <a:pt x="263913" y="28758"/>
                  </a:cubicBezTo>
                  <a:lnTo>
                    <a:pt x="263913" y="28758"/>
                  </a:lnTo>
                  <a:cubicBezTo>
                    <a:pt x="263440" y="28886"/>
                    <a:pt x="263413" y="28913"/>
                    <a:pt x="263498" y="28927"/>
                  </a:cubicBezTo>
                  <a:cubicBezTo>
                    <a:pt x="263610" y="28959"/>
                    <a:pt x="263868" y="28959"/>
                    <a:pt x="263820" y="29056"/>
                  </a:cubicBezTo>
                  <a:cubicBezTo>
                    <a:pt x="264173" y="29088"/>
                    <a:pt x="264720" y="29120"/>
                    <a:pt x="264576" y="29169"/>
                  </a:cubicBezTo>
                  <a:cubicBezTo>
                    <a:pt x="264816" y="29115"/>
                    <a:pt x="265077" y="29084"/>
                    <a:pt x="265334" y="29084"/>
                  </a:cubicBezTo>
                  <a:cubicBezTo>
                    <a:pt x="265387" y="29084"/>
                    <a:pt x="265440" y="29085"/>
                    <a:pt x="265493" y="29088"/>
                  </a:cubicBezTo>
                  <a:cubicBezTo>
                    <a:pt x="265863" y="29088"/>
                    <a:pt x="266249" y="29024"/>
                    <a:pt x="266603" y="28911"/>
                  </a:cubicBezTo>
                  <a:cubicBezTo>
                    <a:pt x="266613" y="28921"/>
                    <a:pt x="266649" y="28924"/>
                    <a:pt x="266700" y="28924"/>
                  </a:cubicBezTo>
                  <a:cubicBezTo>
                    <a:pt x="266778" y="28924"/>
                    <a:pt x="266890" y="28917"/>
                    <a:pt x="266988" y="28917"/>
                  </a:cubicBezTo>
                  <a:cubicBezTo>
                    <a:pt x="267129" y="28917"/>
                    <a:pt x="267242" y="28932"/>
                    <a:pt x="267182" y="29008"/>
                  </a:cubicBezTo>
                  <a:cubicBezTo>
                    <a:pt x="268034" y="28863"/>
                    <a:pt x="266973" y="28943"/>
                    <a:pt x="267037" y="28847"/>
                  </a:cubicBezTo>
                  <a:cubicBezTo>
                    <a:pt x="267375" y="28766"/>
                    <a:pt x="267729" y="28702"/>
                    <a:pt x="268099" y="28670"/>
                  </a:cubicBezTo>
                  <a:cubicBezTo>
                    <a:pt x="268485" y="28622"/>
                    <a:pt x="268903" y="28605"/>
                    <a:pt x="269321" y="28557"/>
                  </a:cubicBezTo>
                  <a:cubicBezTo>
                    <a:pt x="269740" y="28493"/>
                    <a:pt x="270190" y="28461"/>
                    <a:pt x="270640" y="28380"/>
                  </a:cubicBezTo>
                  <a:cubicBezTo>
                    <a:pt x="271107" y="28284"/>
                    <a:pt x="271557" y="28155"/>
                    <a:pt x="272008" y="27994"/>
                  </a:cubicBezTo>
                  <a:cubicBezTo>
                    <a:pt x="272329" y="27898"/>
                    <a:pt x="272651" y="27785"/>
                    <a:pt x="272973" y="27656"/>
                  </a:cubicBezTo>
                  <a:cubicBezTo>
                    <a:pt x="273246" y="27560"/>
                    <a:pt x="273472" y="27463"/>
                    <a:pt x="273681" y="27367"/>
                  </a:cubicBezTo>
                  <a:cubicBezTo>
                    <a:pt x="274131" y="27174"/>
                    <a:pt x="274533" y="26965"/>
                    <a:pt x="275257" y="26691"/>
                  </a:cubicBezTo>
                  <a:cubicBezTo>
                    <a:pt x="275288" y="26688"/>
                    <a:pt x="275313" y="26687"/>
                    <a:pt x="275334" y="26687"/>
                  </a:cubicBezTo>
                  <a:cubicBezTo>
                    <a:pt x="275673" y="26687"/>
                    <a:pt x="274903" y="27029"/>
                    <a:pt x="274903" y="27029"/>
                  </a:cubicBezTo>
                  <a:cubicBezTo>
                    <a:pt x="275643" y="26884"/>
                    <a:pt x="276367" y="26643"/>
                    <a:pt x="277027" y="26321"/>
                  </a:cubicBezTo>
                  <a:lnTo>
                    <a:pt x="277027" y="26321"/>
                  </a:lnTo>
                  <a:cubicBezTo>
                    <a:pt x="276947" y="26381"/>
                    <a:pt x="276985" y="26398"/>
                    <a:pt x="277083" y="26398"/>
                  </a:cubicBezTo>
                  <a:cubicBezTo>
                    <a:pt x="277143" y="26398"/>
                    <a:pt x="277225" y="26392"/>
                    <a:pt x="277316" y="26386"/>
                  </a:cubicBezTo>
                  <a:cubicBezTo>
                    <a:pt x="277912" y="26144"/>
                    <a:pt x="277638" y="26032"/>
                    <a:pt x="278442" y="25806"/>
                  </a:cubicBezTo>
                  <a:lnTo>
                    <a:pt x="278442" y="25806"/>
                  </a:lnTo>
                  <a:cubicBezTo>
                    <a:pt x="278298" y="25983"/>
                    <a:pt x="278121" y="26128"/>
                    <a:pt x="277944" y="26257"/>
                  </a:cubicBezTo>
                  <a:cubicBezTo>
                    <a:pt x="278282" y="26096"/>
                    <a:pt x="278603" y="25919"/>
                    <a:pt x="278941" y="25742"/>
                  </a:cubicBezTo>
                  <a:cubicBezTo>
                    <a:pt x="279263" y="25565"/>
                    <a:pt x="279585" y="25356"/>
                    <a:pt x="279922" y="25179"/>
                  </a:cubicBezTo>
                  <a:cubicBezTo>
                    <a:pt x="280148" y="25179"/>
                    <a:pt x="279569" y="25501"/>
                    <a:pt x="279343" y="25678"/>
                  </a:cubicBezTo>
                  <a:cubicBezTo>
                    <a:pt x="279729" y="25485"/>
                    <a:pt x="280228" y="25227"/>
                    <a:pt x="280662" y="24986"/>
                  </a:cubicBezTo>
                  <a:cubicBezTo>
                    <a:pt x="281081" y="24745"/>
                    <a:pt x="281419" y="24487"/>
                    <a:pt x="281499" y="24359"/>
                  </a:cubicBezTo>
                  <a:lnTo>
                    <a:pt x="281499" y="24359"/>
                  </a:lnTo>
                  <a:lnTo>
                    <a:pt x="281128" y="24509"/>
                  </a:lnTo>
                  <a:lnTo>
                    <a:pt x="281128" y="24509"/>
                  </a:lnTo>
                  <a:cubicBezTo>
                    <a:pt x="281128" y="24509"/>
                    <a:pt x="281129" y="24509"/>
                    <a:pt x="281129" y="24509"/>
                  </a:cubicBezTo>
                  <a:cubicBezTo>
                    <a:pt x="281209" y="24509"/>
                    <a:pt x="281127" y="24649"/>
                    <a:pt x="280984" y="24745"/>
                  </a:cubicBezTo>
                  <a:cubicBezTo>
                    <a:pt x="280775" y="24922"/>
                    <a:pt x="280534" y="25050"/>
                    <a:pt x="280260" y="25115"/>
                  </a:cubicBezTo>
                  <a:cubicBezTo>
                    <a:pt x="280212" y="25131"/>
                    <a:pt x="280160" y="25139"/>
                    <a:pt x="280105" y="25139"/>
                  </a:cubicBezTo>
                  <a:cubicBezTo>
                    <a:pt x="280051" y="25139"/>
                    <a:pt x="279995" y="25131"/>
                    <a:pt x="279939" y="25115"/>
                  </a:cubicBezTo>
                  <a:lnTo>
                    <a:pt x="280421" y="24857"/>
                  </a:lnTo>
                  <a:cubicBezTo>
                    <a:pt x="280393" y="24853"/>
                    <a:pt x="280364" y="24851"/>
                    <a:pt x="280334" y="24851"/>
                  </a:cubicBezTo>
                  <a:cubicBezTo>
                    <a:pt x="280013" y="24851"/>
                    <a:pt x="279555" y="25077"/>
                    <a:pt x="279070" y="25356"/>
                  </a:cubicBezTo>
                  <a:cubicBezTo>
                    <a:pt x="278539" y="25662"/>
                    <a:pt x="277976" y="25951"/>
                    <a:pt x="277413" y="26193"/>
                  </a:cubicBezTo>
                  <a:lnTo>
                    <a:pt x="277751" y="25790"/>
                  </a:lnTo>
                  <a:lnTo>
                    <a:pt x="277751" y="25790"/>
                  </a:lnTo>
                  <a:cubicBezTo>
                    <a:pt x="277590" y="25887"/>
                    <a:pt x="277429" y="25983"/>
                    <a:pt x="277268" y="26096"/>
                  </a:cubicBezTo>
                  <a:lnTo>
                    <a:pt x="276769" y="26369"/>
                  </a:lnTo>
                  <a:cubicBezTo>
                    <a:pt x="276733" y="26374"/>
                    <a:pt x="276699" y="26376"/>
                    <a:pt x="276667" y="26376"/>
                  </a:cubicBezTo>
                  <a:cubicBezTo>
                    <a:pt x="276472" y="26376"/>
                    <a:pt x="276389" y="26290"/>
                    <a:pt x="276818" y="26096"/>
                  </a:cubicBezTo>
                  <a:lnTo>
                    <a:pt x="276818" y="26096"/>
                  </a:lnTo>
                  <a:cubicBezTo>
                    <a:pt x="276029" y="26241"/>
                    <a:pt x="276190" y="26418"/>
                    <a:pt x="275515" y="26498"/>
                  </a:cubicBezTo>
                  <a:cubicBezTo>
                    <a:pt x="275434" y="26498"/>
                    <a:pt x="275466" y="26482"/>
                    <a:pt x="275515" y="26450"/>
                  </a:cubicBezTo>
                  <a:lnTo>
                    <a:pt x="275515" y="26450"/>
                  </a:lnTo>
                  <a:lnTo>
                    <a:pt x="274807" y="26739"/>
                  </a:lnTo>
                  <a:cubicBezTo>
                    <a:pt x="274936" y="26659"/>
                    <a:pt x="274646" y="26611"/>
                    <a:pt x="275096" y="26514"/>
                  </a:cubicBezTo>
                  <a:lnTo>
                    <a:pt x="275096" y="26514"/>
                  </a:lnTo>
                  <a:cubicBezTo>
                    <a:pt x="273822" y="26775"/>
                    <a:pt x="273090" y="27241"/>
                    <a:pt x="272564" y="27241"/>
                  </a:cubicBezTo>
                  <a:cubicBezTo>
                    <a:pt x="272539" y="27241"/>
                    <a:pt x="272515" y="27240"/>
                    <a:pt x="272490" y="27238"/>
                  </a:cubicBezTo>
                  <a:lnTo>
                    <a:pt x="272587" y="27190"/>
                  </a:lnTo>
                  <a:lnTo>
                    <a:pt x="272587" y="27190"/>
                  </a:lnTo>
                  <a:cubicBezTo>
                    <a:pt x="272362" y="27270"/>
                    <a:pt x="272185" y="27319"/>
                    <a:pt x="272056" y="27351"/>
                  </a:cubicBezTo>
                  <a:cubicBezTo>
                    <a:pt x="271959" y="27383"/>
                    <a:pt x="271863" y="27415"/>
                    <a:pt x="271783" y="27447"/>
                  </a:cubicBezTo>
                  <a:cubicBezTo>
                    <a:pt x="271654" y="27496"/>
                    <a:pt x="271654" y="27528"/>
                    <a:pt x="271670" y="27560"/>
                  </a:cubicBezTo>
                  <a:cubicBezTo>
                    <a:pt x="271686" y="27624"/>
                    <a:pt x="271783" y="27672"/>
                    <a:pt x="271107" y="27930"/>
                  </a:cubicBezTo>
                  <a:cubicBezTo>
                    <a:pt x="270930" y="27898"/>
                    <a:pt x="270753" y="27849"/>
                    <a:pt x="270592" y="27817"/>
                  </a:cubicBezTo>
                  <a:lnTo>
                    <a:pt x="270077" y="27672"/>
                  </a:lnTo>
                  <a:lnTo>
                    <a:pt x="269916" y="27882"/>
                  </a:lnTo>
                  <a:cubicBezTo>
                    <a:pt x="269802" y="27901"/>
                    <a:pt x="269618" y="27926"/>
                    <a:pt x="269502" y="27926"/>
                  </a:cubicBezTo>
                  <a:cubicBezTo>
                    <a:pt x="269423" y="27926"/>
                    <a:pt x="269376" y="27914"/>
                    <a:pt x="269402" y="27882"/>
                  </a:cubicBezTo>
                  <a:lnTo>
                    <a:pt x="269402" y="27882"/>
                  </a:lnTo>
                  <a:cubicBezTo>
                    <a:pt x="268694" y="28123"/>
                    <a:pt x="269530" y="27946"/>
                    <a:pt x="269144" y="28123"/>
                  </a:cubicBezTo>
                  <a:cubicBezTo>
                    <a:pt x="268565" y="28139"/>
                    <a:pt x="268018" y="28203"/>
                    <a:pt x="267455" y="28300"/>
                  </a:cubicBezTo>
                  <a:cubicBezTo>
                    <a:pt x="267192" y="28338"/>
                    <a:pt x="266944" y="28362"/>
                    <a:pt x="266745" y="28362"/>
                  </a:cubicBezTo>
                  <a:cubicBezTo>
                    <a:pt x="266530" y="28362"/>
                    <a:pt x="266372" y="28335"/>
                    <a:pt x="266313" y="28268"/>
                  </a:cubicBezTo>
                  <a:lnTo>
                    <a:pt x="266313" y="28268"/>
                  </a:lnTo>
                  <a:cubicBezTo>
                    <a:pt x="265991" y="28429"/>
                    <a:pt x="267230" y="28284"/>
                    <a:pt x="266233" y="28477"/>
                  </a:cubicBezTo>
                  <a:cubicBezTo>
                    <a:pt x="266155" y="28407"/>
                    <a:pt x="266048" y="28382"/>
                    <a:pt x="265918" y="28382"/>
                  </a:cubicBezTo>
                  <a:cubicBezTo>
                    <a:pt x="265778" y="28382"/>
                    <a:pt x="265612" y="28411"/>
                    <a:pt x="265428" y="28445"/>
                  </a:cubicBezTo>
                  <a:cubicBezTo>
                    <a:pt x="265093" y="28512"/>
                    <a:pt x="264747" y="28545"/>
                    <a:pt x="264399" y="28545"/>
                  </a:cubicBezTo>
                  <a:cubicBezTo>
                    <a:pt x="264329" y="28545"/>
                    <a:pt x="264259" y="28544"/>
                    <a:pt x="264190" y="28541"/>
                  </a:cubicBezTo>
                  <a:cubicBezTo>
                    <a:pt x="264447" y="28364"/>
                    <a:pt x="265267" y="28396"/>
                    <a:pt x="264399" y="28300"/>
                  </a:cubicBezTo>
                  <a:lnTo>
                    <a:pt x="264399" y="28300"/>
                  </a:lnTo>
                  <a:cubicBezTo>
                    <a:pt x="264219" y="28412"/>
                    <a:pt x="263959" y="28446"/>
                    <a:pt x="263667" y="28446"/>
                  </a:cubicBezTo>
                  <a:cubicBezTo>
                    <a:pt x="263220" y="28446"/>
                    <a:pt x="262698" y="28367"/>
                    <a:pt x="262270" y="28367"/>
                  </a:cubicBezTo>
                  <a:cubicBezTo>
                    <a:pt x="262176" y="28367"/>
                    <a:pt x="262085" y="28371"/>
                    <a:pt x="262002" y="28380"/>
                  </a:cubicBezTo>
                  <a:cubicBezTo>
                    <a:pt x="261986" y="28493"/>
                    <a:pt x="261600" y="28509"/>
                    <a:pt x="261037" y="28509"/>
                  </a:cubicBezTo>
                  <a:lnTo>
                    <a:pt x="260136" y="28509"/>
                  </a:lnTo>
                  <a:cubicBezTo>
                    <a:pt x="259932" y="28509"/>
                    <a:pt x="259714" y="28502"/>
                    <a:pt x="259501" y="28502"/>
                  </a:cubicBezTo>
                  <a:cubicBezTo>
                    <a:pt x="259394" y="28502"/>
                    <a:pt x="259288" y="28504"/>
                    <a:pt x="259187" y="28509"/>
                  </a:cubicBezTo>
                  <a:cubicBezTo>
                    <a:pt x="259267" y="28445"/>
                    <a:pt x="256902" y="28284"/>
                    <a:pt x="255776" y="28075"/>
                  </a:cubicBezTo>
                  <a:lnTo>
                    <a:pt x="255808" y="28043"/>
                  </a:lnTo>
                  <a:lnTo>
                    <a:pt x="255808" y="28043"/>
                  </a:lnTo>
                  <a:cubicBezTo>
                    <a:pt x="255727" y="28124"/>
                    <a:pt x="255518" y="28147"/>
                    <a:pt x="255243" y="28147"/>
                  </a:cubicBezTo>
                  <a:cubicBezTo>
                    <a:pt x="255140" y="28147"/>
                    <a:pt x="255027" y="28143"/>
                    <a:pt x="254907" y="28139"/>
                  </a:cubicBezTo>
                  <a:cubicBezTo>
                    <a:pt x="254489" y="28123"/>
                    <a:pt x="253991" y="28059"/>
                    <a:pt x="253556" y="28026"/>
                  </a:cubicBezTo>
                  <a:cubicBezTo>
                    <a:pt x="253604" y="27898"/>
                    <a:pt x="253765" y="27866"/>
                    <a:pt x="254232" y="27866"/>
                  </a:cubicBezTo>
                  <a:lnTo>
                    <a:pt x="253427" y="27769"/>
                  </a:lnTo>
                  <a:cubicBezTo>
                    <a:pt x="253267" y="27793"/>
                    <a:pt x="253106" y="27805"/>
                    <a:pt x="252945" y="27805"/>
                  </a:cubicBezTo>
                  <a:cubicBezTo>
                    <a:pt x="252784" y="27805"/>
                    <a:pt x="252623" y="27793"/>
                    <a:pt x="252462" y="27769"/>
                  </a:cubicBezTo>
                  <a:lnTo>
                    <a:pt x="252687" y="27640"/>
                  </a:lnTo>
                  <a:cubicBezTo>
                    <a:pt x="252157" y="27560"/>
                    <a:pt x="251610" y="27528"/>
                    <a:pt x="251047" y="27479"/>
                  </a:cubicBezTo>
                  <a:cubicBezTo>
                    <a:pt x="250419" y="27415"/>
                    <a:pt x="249808" y="27302"/>
                    <a:pt x="249197" y="27142"/>
                  </a:cubicBezTo>
                  <a:lnTo>
                    <a:pt x="249197" y="27142"/>
                  </a:lnTo>
                  <a:cubicBezTo>
                    <a:pt x="249115" y="27264"/>
                    <a:pt x="249901" y="27631"/>
                    <a:pt x="249247" y="27631"/>
                  </a:cubicBezTo>
                  <a:cubicBezTo>
                    <a:pt x="249131" y="27631"/>
                    <a:pt x="248968" y="27619"/>
                    <a:pt x="248746" y="27592"/>
                  </a:cubicBezTo>
                  <a:cubicBezTo>
                    <a:pt x="248718" y="27509"/>
                    <a:pt x="248691" y="27389"/>
                    <a:pt x="248932" y="27389"/>
                  </a:cubicBezTo>
                  <a:cubicBezTo>
                    <a:pt x="248938" y="27389"/>
                    <a:pt x="248943" y="27389"/>
                    <a:pt x="248949" y="27390"/>
                  </a:cubicBezTo>
                  <a:lnTo>
                    <a:pt x="248949" y="27390"/>
                  </a:lnTo>
                  <a:cubicBezTo>
                    <a:pt x="248752" y="27371"/>
                    <a:pt x="248564" y="27340"/>
                    <a:pt x="248376" y="27286"/>
                  </a:cubicBezTo>
                  <a:lnTo>
                    <a:pt x="248971" y="27270"/>
                  </a:lnTo>
                  <a:cubicBezTo>
                    <a:pt x="248788" y="27211"/>
                    <a:pt x="248685" y="27193"/>
                    <a:pt x="248617" y="27193"/>
                  </a:cubicBezTo>
                  <a:cubicBezTo>
                    <a:pt x="248509" y="27193"/>
                    <a:pt x="248485" y="27237"/>
                    <a:pt x="248361" y="27237"/>
                  </a:cubicBezTo>
                  <a:cubicBezTo>
                    <a:pt x="248309" y="27237"/>
                    <a:pt x="248238" y="27229"/>
                    <a:pt x="248135" y="27206"/>
                  </a:cubicBezTo>
                  <a:cubicBezTo>
                    <a:pt x="248183" y="27093"/>
                    <a:pt x="247797" y="27045"/>
                    <a:pt x="247894" y="26965"/>
                  </a:cubicBezTo>
                  <a:lnTo>
                    <a:pt x="247894" y="26965"/>
                  </a:lnTo>
                  <a:cubicBezTo>
                    <a:pt x="248087" y="27029"/>
                    <a:pt x="248280" y="27077"/>
                    <a:pt x="248489" y="27093"/>
                  </a:cubicBezTo>
                  <a:cubicBezTo>
                    <a:pt x="248215" y="27029"/>
                    <a:pt x="247910" y="26949"/>
                    <a:pt x="247652" y="26868"/>
                  </a:cubicBezTo>
                  <a:cubicBezTo>
                    <a:pt x="247459" y="26804"/>
                    <a:pt x="247266" y="26723"/>
                    <a:pt x="247089" y="26611"/>
                  </a:cubicBezTo>
                  <a:lnTo>
                    <a:pt x="247089" y="26611"/>
                  </a:lnTo>
                  <a:cubicBezTo>
                    <a:pt x="247113" y="26671"/>
                    <a:pt x="247084" y="26731"/>
                    <a:pt x="246900" y="26731"/>
                  </a:cubicBezTo>
                  <a:cubicBezTo>
                    <a:pt x="246838" y="26731"/>
                    <a:pt x="246757" y="26724"/>
                    <a:pt x="246655" y="26707"/>
                  </a:cubicBezTo>
                  <a:cubicBezTo>
                    <a:pt x="245609" y="26482"/>
                    <a:pt x="246317" y="26482"/>
                    <a:pt x="245738" y="26289"/>
                  </a:cubicBezTo>
                  <a:lnTo>
                    <a:pt x="245738" y="26289"/>
                  </a:lnTo>
                  <a:cubicBezTo>
                    <a:pt x="245729" y="26290"/>
                    <a:pt x="245720" y="26290"/>
                    <a:pt x="245710" y="26290"/>
                  </a:cubicBezTo>
                  <a:cubicBezTo>
                    <a:pt x="245498" y="26290"/>
                    <a:pt x="245112" y="26169"/>
                    <a:pt x="244901" y="26169"/>
                  </a:cubicBezTo>
                  <a:cubicBezTo>
                    <a:pt x="244826" y="26169"/>
                    <a:pt x="244773" y="26184"/>
                    <a:pt x="244757" y="26225"/>
                  </a:cubicBezTo>
                  <a:cubicBezTo>
                    <a:pt x="244596" y="26193"/>
                    <a:pt x="244435" y="26096"/>
                    <a:pt x="244322" y="25983"/>
                  </a:cubicBezTo>
                  <a:cubicBezTo>
                    <a:pt x="243885" y="25933"/>
                    <a:pt x="242622" y="25573"/>
                    <a:pt x="242337" y="25573"/>
                  </a:cubicBezTo>
                  <a:cubicBezTo>
                    <a:pt x="242255" y="25573"/>
                    <a:pt x="242254" y="25602"/>
                    <a:pt x="242376" y="25678"/>
                  </a:cubicBezTo>
                  <a:lnTo>
                    <a:pt x="242505" y="25726"/>
                  </a:lnTo>
                  <a:lnTo>
                    <a:pt x="242424" y="25710"/>
                  </a:lnTo>
                  <a:cubicBezTo>
                    <a:pt x="240622" y="25388"/>
                    <a:pt x="238837" y="24552"/>
                    <a:pt x="237115" y="24037"/>
                  </a:cubicBezTo>
                  <a:lnTo>
                    <a:pt x="237132" y="23989"/>
                  </a:lnTo>
                  <a:cubicBezTo>
                    <a:pt x="236617" y="23844"/>
                    <a:pt x="236054" y="23651"/>
                    <a:pt x="235523" y="23490"/>
                  </a:cubicBezTo>
                  <a:cubicBezTo>
                    <a:pt x="235056" y="23329"/>
                    <a:pt x="234590" y="23184"/>
                    <a:pt x="234107" y="23088"/>
                  </a:cubicBezTo>
                  <a:cubicBezTo>
                    <a:pt x="233818" y="22975"/>
                    <a:pt x="233448" y="22718"/>
                    <a:pt x="233609" y="22702"/>
                  </a:cubicBezTo>
                  <a:cubicBezTo>
                    <a:pt x="232820" y="22444"/>
                    <a:pt x="232708" y="22477"/>
                    <a:pt x="231646" y="21946"/>
                  </a:cubicBezTo>
                  <a:lnTo>
                    <a:pt x="231646" y="21946"/>
                  </a:lnTo>
                  <a:cubicBezTo>
                    <a:pt x="231838" y="21996"/>
                    <a:pt x="231925" y="22011"/>
                    <a:pt x="231961" y="22011"/>
                  </a:cubicBezTo>
                  <a:cubicBezTo>
                    <a:pt x="232017" y="22011"/>
                    <a:pt x="231950" y="21975"/>
                    <a:pt x="231954" y="21975"/>
                  </a:cubicBezTo>
                  <a:lnTo>
                    <a:pt x="231954" y="21975"/>
                  </a:lnTo>
                  <a:cubicBezTo>
                    <a:pt x="231959" y="21975"/>
                    <a:pt x="232045" y="22016"/>
                    <a:pt x="232450" y="22187"/>
                  </a:cubicBezTo>
                  <a:cubicBezTo>
                    <a:pt x="231485" y="21737"/>
                    <a:pt x="231292" y="21560"/>
                    <a:pt x="230182" y="21270"/>
                  </a:cubicBezTo>
                  <a:lnTo>
                    <a:pt x="230182" y="21270"/>
                  </a:lnTo>
                  <a:cubicBezTo>
                    <a:pt x="230188" y="21270"/>
                    <a:pt x="230195" y="21270"/>
                    <a:pt x="230200" y="21270"/>
                  </a:cubicBezTo>
                  <a:cubicBezTo>
                    <a:pt x="230567" y="21270"/>
                    <a:pt x="229515" y="20769"/>
                    <a:pt x="229040" y="20611"/>
                  </a:cubicBezTo>
                  <a:lnTo>
                    <a:pt x="229040" y="20611"/>
                  </a:lnTo>
                  <a:lnTo>
                    <a:pt x="229667" y="21013"/>
                  </a:lnTo>
                  <a:cubicBezTo>
                    <a:pt x="229136" y="20820"/>
                    <a:pt x="228686" y="20594"/>
                    <a:pt x="228236" y="20385"/>
                  </a:cubicBezTo>
                  <a:lnTo>
                    <a:pt x="228557" y="20305"/>
                  </a:lnTo>
                  <a:cubicBezTo>
                    <a:pt x="228107" y="20048"/>
                    <a:pt x="227640" y="19838"/>
                    <a:pt x="227158" y="19645"/>
                  </a:cubicBezTo>
                  <a:cubicBezTo>
                    <a:pt x="226691" y="19468"/>
                    <a:pt x="226241" y="19308"/>
                    <a:pt x="225806" y="19163"/>
                  </a:cubicBezTo>
                  <a:cubicBezTo>
                    <a:pt x="224938" y="18857"/>
                    <a:pt x="224133" y="18552"/>
                    <a:pt x="223458" y="18021"/>
                  </a:cubicBezTo>
                  <a:cubicBezTo>
                    <a:pt x="223415" y="18012"/>
                    <a:pt x="223384" y="18009"/>
                    <a:pt x="223363" y="18009"/>
                  </a:cubicBezTo>
                  <a:cubicBezTo>
                    <a:pt x="223117" y="18009"/>
                    <a:pt x="224325" y="18556"/>
                    <a:pt x="224014" y="18556"/>
                  </a:cubicBezTo>
                  <a:cubicBezTo>
                    <a:pt x="223999" y="18556"/>
                    <a:pt x="223980" y="18554"/>
                    <a:pt x="223956" y="18552"/>
                  </a:cubicBezTo>
                  <a:cubicBezTo>
                    <a:pt x="223056" y="18101"/>
                    <a:pt x="222235" y="17393"/>
                    <a:pt x="221946" y="17249"/>
                  </a:cubicBezTo>
                  <a:cubicBezTo>
                    <a:pt x="220739" y="16573"/>
                    <a:pt x="220659" y="16975"/>
                    <a:pt x="219388" y="16283"/>
                  </a:cubicBezTo>
                  <a:lnTo>
                    <a:pt x="219388" y="16283"/>
                  </a:lnTo>
                  <a:cubicBezTo>
                    <a:pt x="219474" y="16369"/>
                    <a:pt x="219532" y="16495"/>
                    <a:pt x="219354" y="16495"/>
                  </a:cubicBezTo>
                  <a:cubicBezTo>
                    <a:pt x="219234" y="16495"/>
                    <a:pt x="219004" y="16437"/>
                    <a:pt x="218600" y="16267"/>
                  </a:cubicBezTo>
                  <a:cubicBezTo>
                    <a:pt x="217891" y="15913"/>
                    <a:pt x="217690" y="15618"/>
                    <a:pt x="217926" y="15618"/>
                  </a:cubicBezTo>
                  <a:cubicBezTo>
                    <a:pt x="217990" y="15618"/>
                    <a:pt x="218086" y="15640"/>
                    <a:pt x="218213" y="15688"/>
                  </a:cubicBezTo>
                  <a:cubicBezTo>
                    <a:pt x="218439" y="15785"/>
                    <a:pt x="218519" y="15865"/>
                    <a:pt x="218503" y="15881"/>
                  </a:cubicBezTo>
                  <a:cubicBezTo>
                    <a:pt x="218692" y="15951"/>
                    <a:pt x="218918" y="16039"/>
                    <a:pt x="218987" y="16039"/>
                  </a:cubicBezTo>
                  <a:cubicBezTo>
                    <a:pt x="219029" y="16039"/>
                    <a:pt x="219012" y="16005"/>
                    <a:pt x="218889" y="15913"/>
                  </a:cubicBezTo>
                  <a:lnTo>
                    <a:pt x="218728" y="15913"/>
                  </a:lnTo>
                  <a:cubicBezTo>
                    <a:pt x="218326" y="15635"/>
                    <a:pt x="217151" y="15074"/>
                    <a:pt x="217375" y="15074"/>
                  </a:cubicBezTo>
                  <a:cubicBezTo>
                    <a:pt x="217384" y="15074"/>
                    <a:pt x="217395" y="15075"/>
                    <a:pt x="217409" y="15077"/>
                  </a:cubicBezTo>
                  <a:cubicBezTo>
                    <a:pt x="217179" y="14990"/>
                    <a:pt x="217061" y="14953"/>
                    <a:pt x="217023" y="14953"/>
                  </a:cubicBezTo>
                  <a:cubicBezTo>
                    <a:pt x="216941" y="14953"/>
                    <a:pt x="217225" y="15121"/>
                    <a:pt x="217554" y="15318"/>
                  </a:cubicBezTo>
                  <a:cubicBezTo>
                    <a:pt x="216444" y="14659"/>
                    <a:pt x="215752" y="14433"/>
                    <a:pt x="214578" y="13790"/>
                  </a:cubicBezTo>
                  <a:lnTo>
                    <a:pt x="214578" y="13790"/>
                  </a:lnTo>
                  <a:cubicBezTo>
                    <a:pt x="214709" y="13895"/>
                    <a:pt x="214829" y="14021"/>
                    <a:pt x="214765" y="14021"/>
                  </a:cubicBezTo>
                  <a:cubicBezTo>
                    <a:pt x="214751" y="14021"/>
                    <a:pt x="214726" y="14014"/>
                    <a:pt x="214690" y="13999"/>
                  </a:cubicBezTo>
                  <a:cubicBezTo>
                    <a:pt x="212969" y="13066"/>
                    <a:pt x="213854" y="13742"/>
                    <a:pt x="212647" y="13195"/>
                  </a:cubicBezTo>
                  <a:cubicBezTo>
                    <a:pt x="212020" y="12777"/>
                    <a:pt x="213017" y="13082"/>
                    <a:pt x="211779" y="12600"/>
                  </a:cubicBezTo>
                  <a:cubicBezTo>
                    <a:pt x="211430" y="12394"/>
                    <a:pt x="211405" y="12332"/>
                    <a:pt x="211508" y="12332"/>
                  </a:cubicBezTo>
                  <a:cubicBezTo>
                    <a:pt x="211614" y="12332"/>
                    <a:pt x="211857" y="12398"/>
                    <a:pt x="212020" y="12439"/>
                  </a:cubicBezTo>
                  <a:cubicBezTo>
                    <a:pt x="210862" y="12037"/>
                    <a:pt x="210009" y="11377"/>
                    <a:pt x="209382" y="11071"/>
                  </a:cubicBezTo>
                  <a:lnTo>
                    <a:pt x="209382" y="11071"/>
                  </a:lnTo>
                  <a:lnTo>
                    <a:pt x="209993" y="11281"/>
                  </a:lnTo>
                  <a:cubicBezTo>
                    <a:pt x="209623" y="11152"/>
                    <a:pt x="209350" y="11023"/>
                    <a:pt x="209060" y="10878"/>
                  </a:cubicBezTo>
                  <a:lnTo>
                    <a:pt x="209060" y="10878"/>
                  </a:lnTo>
                  <a:lnTo>
                    <a:pt x="209334" y="11168"/>
                  </a:lnTo>
                  <a:cubicBezTo>
                    <a:pt x="208996" y="10991"/>
                    <a:pt x="208706" y="10846"/>
                    <a:pt x="208738" y="10798"/>
                  </a:cubicBezTo>
                  <a:cubicBezTo>
                    <a:pt x="208704" y="10791"/>
                    <a:pt x="208677" y="10788"/>
                    <a:pt x="208656" y="10788"/>
                  </a:cubicBezTo>
                  <a:cubicBezTo>
                    <a:pt x="208490" y="10788"/>
                    <a:pt x="208697" y="10986"/>
                    <a:pt x="208477" y="10986"/>
                  </a:cubicBezTo>
                  <a:cubicBezTo>
                    <a:pt x="208413" y="10986"/>
                    <a:pt x="208313" y="10969"/>
                    <a:pt x="208159" y="10927"/>
                  </a:cubicBezTo>
                  <a:cubicBezTo>
                    <a:pt x="207741" y="10653"/>
                    <a:pt x="206760" y="10364"/>
                    <a:pt x="206663" y="10122"/>
                  </a:cubicBezTo>
                  <a:lnTo>
                    <a:pt x="206663" y="10122"/>
                  </a:lnTo>
                  <a:cubicBezTo>
                    <a:pt x="207085" y="10338"/>
                    <a:pt x="207248" y="10404"/>
                    <a:pt x="207302" y="10404"/>
                  </a:cubicBezTo>
                  <a:cubicBezTo>
                    <a:pt x="207386" y="10404"/>
                    <a:pt x="207203" y="10244"/>
                    <a:pt x="207319" y="10244"/>
                  </a:cubicBezTo>
                  <a:cubicBezTo>
                    <a:pt x="207361" y="10244"/>
                    <a:pt x="207442" y="10265"/>
                    <a:pt x="207590" y="10323"/>
                  </a:cubicBezTo>
                  <a:lnTo>
                    <a:pt x="207590" y="10323"/>
                  </a:lnTo>
                  <a:cubicBezTo>
                    <a:pt x="207373" y="10228"/>
                    <a:pt x="207158" y="10119"/>
                    <a:pt x="206953" y="10010"/>
                  </a:cubicBezTo>
                  <a:cubicBezTo>
                    <a:pt x="206935" y="9992"/>
                    <a:pt x="206939" y="9985"/>
                    <a:pt x="206956" y="9985"/>
                  </a:cubicBezTo>
                  <a:cubicBezTo>
                    <a:pt x="206985" y="9985"/>
                    <a:pt x="207053" y="10005"/>
                    <a:pt x="207114" y="10026"/>
                  </a:cubicBezTo>
                  <a:cubicBezTo>
                    <a:pt x="205811" y="9238"/>
                    <a:pt x="206390" y="9929"/>
                    <a:pt x="204974" y="9270"/>
                  </a:cubicBezTo>
                  <a:cubicBezTo>
                    <a:pt x="205199" y="9270"/>
                    <a:pt x="204733" y="8948"/>
                    <a:pt x="204491" y="8851"/>
                  </a:cubicBezTo>
                  <a:lnTo>
                    <a:pt x="204491" y="8851"/>
                  </a:lnTo>
                  <a:cubicBezTo>
                    <a:pt x="204821" y="9011"/>
                    <a:pt x="204831" y="9083"/>
                    <a:pt x="204670" y="9083"/>
                  </a:cubicBezTo>
                  <a:cubicBezTo>
                    <a:pt x="204556" y="9083"/>
                    <a:pt x="204355" y="9047"/>
                    <a:pt x="204121" y="8980"/>
                  </a:cubicBezTo>
                  <a:cubicBezTo>
                    <a:pt x="203237" y="8514"/>
                    <a:pt x="203108" y="8610"/>
                    <a:pt x="202625" y="8385"/>
                  </a:cubicBezTo>
                  <a:lnTo>
                    <a:pt x="202625" y="8385"/>
                  </a:lnTo>
                  <a:lnTo>
                    <a:pt x="203156" y="8658"/>
                  </a:lnTo>
                  <a:cubicBezTo>
                    <a:pt x="203149" y="8659"/>
                    <a:pt x="203141" y="8659"/>
                    <a:pt x="203133" y="8659"/>
                  </a:cubicBezTo>
                  <a:cubicBezTo>
                    <a:pt x="202900" y="8659"/>
                    <a:pt x="202458" y="8441"/>
                    <a:pt x="201821" y="8208"/>
                  </a:cubicBezTo>
                  <a:cubicBezTo>
                    <a:pt x="201819" y="8194"/>
                    <a:pt x="201829" y="8189"/>
                    <a:pt x="201848" y="8189"/>
                  </a:cubicBezTo>
                  <a:cubicBezTo>
                    <a:pt x="201938" y="8189"/>
                    <a:pt x="202218" y="8312"/>
                    <a:pt x="202261" y="8312"/>
                  </a:cubicBezTo>
                  <a:cubicBezTo>
                    <a:pt x="202273" y="8312"/>
                    <a:pt x="202265" y="8301"/>
                    <a:pt x="202223" y="8272"/>
                  </a:cubicBezTo>
                  <a:cubicBezTo>
                    <a:pt x="201789" y="8176"/>
                    <a:pt x="201387" y="7983"/>
                    <a:pt x="201033" y="7742"/>
                  </a:cubicBezTo>
                  <a:cubicBezTo>
                    <a:pt x="200598" y="7484"/>
                    <a:pt x="200116" y="7259"/>
                    <a:pt x="199633" y="7114"/>
                  </a:cubicBezTo>
                  <a:cubicBezTo>
                    <a:pt x="199199" y="6857"/>
                    <a:pt x="199665" y="6905"/>
                    <a:pt x="199279" y="6696"/>
                  </a:cubicBezTo>
                  <a:cubicBezTo>
                    <a:pt x="198105" y="6358"/>
                    <a:pt x="198121" y="6052"/>
                    <a:pt x="196882" y="5699"/>
                  </a:cubicBezTo>
                  <a:lnTo>
                    <a:pt x="196882" y="5699"/>
                  </a:lnTo>
                  <a:cubicBezTo>
                    <a:pt x="197035" y="5842"/>
                    <a:pt x="197125" y="5906"/>
                    <a:pt x="197047" y="5906"/>
                  </a:cubicBezTo>
                  <a:cubicBezTo>
                    <a:pt x="196977" y="5906"/>
                    <a:pt x="196771" y="5854"/>
                    <a:pt x="196351" y="5763"/>
                  </a:cubicBezTo>
                  <a:lnTo>
                    <a:pt x="196351" y="5763"/>
                  </a:lnTo>
                  <a:lnTo>
                    <a:pt x="197365" y="6101"/>
                  </a:lnTo>
                  <a:lnTo>
                    <a:pt x="197880" y="6245"/>
                  </a:lnTo>
                  <a:lnTo>
                    <a:pt x="198362" y="6422"/>
                  </a:lnTo>
                  <a:cubicBezTo>
                    <a:pt x="197928" y="6310"/>
                    <a:pt x="197478" y="6213"/>
                    <a:pt x="197043" y="6117"/>
                  </a:cubicBezTo>
                  <a:lnTo>
                    <a:pt x="197043" y="6117"/>
                  </a:lnTo>
                  <a:cubicBezTo>
                    <a:pt x="197333" y="6229"/>
                    <a:pt x="197655" y="6326"/>
                    <a:pt x="197944" y="6422"/>
                  </a:cubicBezTo>
                  <a:cubicBezTo>
                    <a:pt x="198185" y="6503"/>
                    <a:pt x="198427" y="6583"/>
                    <a:pt x="198652" y="6696"/>
                  </a:cubicBezTo>
                  <a:cubicBezTo>
                    <a:pt x="198373" y="6631"/>
                    <a:pt x="198231" y="6596"/>
                    <a:pt x="198180" y="6596"/>
                  </a:cubicBezTo>
                  <a:cubicBezTo>
                    <a:pt x="198117" y="6596"/>
                    <a:pt x="198196" y="6651"/>
                    <a:pt x="198330" y="6776"/>
                  </a:cubicBezTo>
                  <a:cubicBezTo>
                    <a:pt x="198153" y="6648"/>
                    <a:pt x="197960" y="6535"/>
                    <a:pt x="197751" y="6455"/>
                  </a:cubicBezTo>
                  <a:cubicBezTo>
                    <a:pt x="197558" y="6374"/>
                    <a:pt x="197349" y="6310"/>
                    <a:pt x="197124" y="6262"/>
                  </a:cubicBezTo>
                  <a:cubicBezTo>
                    <a:pt x="196673" y="6149"/>
                    <a:pt x="196223" y="5988"/>
                    <a:pt x="195805" y="5763"/>
                  </a:cubicBezTo>
                  <a:lnTo>
                    <a:pt x="195965" y="5441"/>
                  </a:lnTo>
                  <a:cubicBezTo>
                    <a:pt x="194614" y="4733"/>
                    <a:pt x="193375" y="4701"/>
                    <a:pt x="191558" y="3977"/>
                  </a:cubicBezTo>
                  <a:lnTo>
                    <a:pt x="191558" y="3977"/>
                  </a:lnTo>
                  <a:lnTo>
                    <a:pt x="192137" y="4235"/>
                  </a:lnTo>
                  <a:cubicBezTo>
                    <a:pt x="192122" y="4237"/>
                    <a:pt x="192105" y="4238"/>
                    <a:pt x="192087" y="4238"/>
                  </a:cubicBezTo>
                  <a:cubicBezTo>
                    <a:pt x="191759" y="4238"/>
                    <a:pt x="190962" y="3843"/>
                    <a:pt x="190367" y="3736"/>
                  </a:cubicBezTo>
                  <a:cubicBezTo>
                    <a:pt x="190464" y="3640"/>
                    <a:pt x="190094" y="3479"/>
                    <a:pt x="189852" y="3334"/>
                  </a:cubicBezTo>
                  <a:cubicBezTo>
                    <a:pt x="189852" y="3342"/>
                    <a:pt x="189843" y="3346"/>
                    <a:pt x="189825" y="3346"/>
                  </a:cubicBezTo>
                  <a:cubicBezTo>
                    <a:pt x="189660" y="3346"/>
                    <a:pt x="188809" y="3040"/>
                    <a:pt x="188412" y="3040"/>
                  </a:cubicBezTo>
                  <a:cubicBezTo>
                    <a:pt x="188337" y="3040"/>
                    <a:pt x="188279" y="3051"/>
                    <a:pt x="188244" y="3076"/>
                  </a:cubicBezTo>
                  <a:cubicBezTo>
                    <a:pt x="187986" y="2948"/>
                    <a:pt x="187729" y="2803"/>
                    <a:pt x="187439" y="2674"/>
                  </a:cubicBezTo>
                  <a:cubicBezTo>
                    <a:pt x="185927" y="2224"/>
                    <a:pt x="185605" y="2546"/>
                    <a:pt x="184158" y="2143"/>
                  </a:cubicBezTo>
                  <a:cubicBezTo>
                    <a:pt x="184514" y="2131"/>
                    <a:pt x="184223" y="1978"/>
                    <a:pt x="184510" y="1978"/>
                  </a:cubicBezTo>
                  <a:cubicBezTo>
                    <a:pt x="184598" y="1978"/>
                    <a:pt x="184742" y="1993"/>
                    <a:pt x="184978" y="2031"/>
                  </a:cubicBezTo>
                  <a:cubicBezTo>
                    <a:pt x="184737" y="1967"/>
                    <a:pt x="184512" y="1902"/>
                    <a:pt x="184335" y="1870"/>
                  </a:cubicBezTo>
                  <a:cubicBezTo>
                    <a:pt x="184246" y="1846"/>
                    <a:pt x="184174" y="1834"/>
                    <a:pt x="184121" y="1834"/>
                  </a:cubicBezTo>
                  <a:cubicBezTo>
                    <a:pt x="184069" y="1834"/>
                    <a:pt x="184037" y="1846"/>
                    <a:pt x="184029" y="1870"/>
                  </a:cubicBezTo>
                  <a:cubicBezTo>
                    <a:pt x="183756" y="1725"/>
                    <a:pt x="182613" y="1725"/>
                    <a:pt x="182179" y="1516"/>
                  </a:cubicBezTo>
                  <a:cubicBezTo>
                    <a:pt x="182029" y="1516"/>
                    <a:pt x="181943" y="1573"/>
                    <a:pt x="181736" y="1573"/>
                  </a:cubicBezTo>
                  <a:cubicBezTo>
                    <a:pt x="181632" y="1573"/>
                    <a:pt x="181498" y="1559"/>
                    <a:pt x="181310" y="1516"/>
                  </a:cubicBezTo>
                  <a:cubicBezTo>
                    <a:pt x="181285" y="1491"/>
                    <a:pt x="181291" y="1474"/>
                    <a:pt x="181302" y="1464"/>
                  </a:cubicBezTo>
                  <a:lnTo>
                    <a:pt x="181302" y="1464"/>
                  </a:lnTo>
                  <a:cubicBezTo>
                    <a:pt x="181286" y="1467"/>
                    <a:pt x="181264" y="1468"/>
                    <a:pt x="181237" y="1468"/>
                  </a:cubicBezTo>
                  <a:cubicBezTo>
                    <a:pt x="181145" y="1468"/>
                    <a:pt x="181000" y="1455"/>
                    <a:pt x="180896" y="1455"/>
                  </a:cubicBezTo>
                  <a:cubicBezTo>
                    <a:pt x="180761" y="1455"/>
                    <a:pt x="180695" y="1478"/>
                    <a:pt x="180908" y="1580"/>
                  </a:cubicBezTo>
                  <a:cubicBezTo>
                    <a:pt x="180168" y="1259"/>
                    <a:pt x="179090" y="1114"/>
                    <a:pt x="178029" y="953"/>
                  </a:cubicBezTo>
                  <a:lnTo>
                    <a:pt x="177256" y="840"/>
                  </a:lnTo>
                  <a:cubicBezTo>
                    <a:pt x="176999" y="808"/>
                    <a:pt x="176742" y="776"/>
                    <a:pt x="176500" y="744"/>
                  </a:cubicBezTo>
                  <a:cubicBezTo>
                    <a:pt x="176082" y="696"/>
                    <a:pt x="175680" y="615"/>
                    <a:pt x="175278" y="487"/>
                  </a:cubicBezTo>
                  <a:lnTo>
                    <a:pt x="174409" y="422"/>
                  </a:lnTo>
                  <a:lnTo>
                    <a:pt x="173524" y="390"/>
                  </a:lnTo>
                  <a:cubicBezTo>
                    <a:pt x="172913" y="358"/>
                    <a:pt x="172334" y="342"/>
                    <a:pt x="171835" y="310"/>
                  </a:cubicBezTo>
                  <a:cubicBezTo>
                    <a:pt x="171881" y="287"/>
                    <a:pt x="171862" y="264"/>
                    <a:pt x="171921" y="264"/>
                  </a:cubicBezTo>
                  <a:cubicBezTo>
                    <a:pt x="171926" y="264"/>
                    <a:pt x="171931" y="264"/>
                    <a:pt x="171937" y="265"/>
                  </a:cubicBezTo>
                  <a:lnTo>
                    <a:pt x="171937" y="265"/>
                  </a:lnTo>
                  <a:cubicBezTo>
                    <a:pt x="171766" y="246"/>
                    <a:pt x="171627" y="238"/>
                    <a:pt x="171511" y="238"/>
                  </a:cubicBezTo>
                  <a:cubicBezTo>
                    <a:pt x="170912" y="238"/>
                    <a:pt x="170898" y="446"/>
                    <a:pt x="170210" y="446"/>
                  </a:cubicBezTo>
                  <a:cubicBezTo>
                    <a:pt x="170049" y="446"/>
                    <a:pt x="169851" y="434"/>
                    <a:pt x="169599" y="406"/>
                  </a:cubicBezTo>
                  <a:cubicBezTo>
                    <a:pt x="168795" y="197"/>
                    <a:pt x="170436" y="326"/>
                    <a:pt x="169937" y="245"/>
                  </a:cubicBezTo>
                  <a:cubicBezTo>
                    <a:pt x="169868" y="95"/>
                    <a:pt x="169599" y="53"/>
                    <a:pt x="169239" y="53"/>
                  </a:cubicBezTo>
                  <a:cubicBezTo>
                    <a:pt x="169097" y="53"/>
                    <a:pt x="168942" y="59"/>
                    <a:pt x="168779" y="68"/>
                  </a:cubicBezTo>
                  <a:cubicBezTo>
                    <a:pt x="168446" y="87"/>
                    <a:pt x="168075" y="116"/>
                    <a:pt x="167717" y="116"/>
                  </a:cubicBezTo>
                  <a:cubicBezTo>
                    <a:pt x="167452" y="116"/>
                    <a:pt x="167193" y="100"/>
                    <a:pt x="166961" y="52"/>
                  </a:cubicBezTo>
                  <a:lnTo>
                    <a:pt x="167218" y="36"/>
                  </a:lnTo>
                  <a:cubicBezTo>
                    <a:pt x="167075" y="11"/>
                    <a:pt x="166921" y="0"/>
                    <a:pt x="166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5"/>
            <p:cNvSpPr/>
            <p:nvPr/>
          </p:nvSpPr>
          <p:spPr>
            <a:xfrm>
              <a:off x="1417275" y="2809625"/>
              <a:ext cx="8475" cy="2025"/>
            </a:xfrm>
            <a:custGeom>
              <a:avLst/>
              <a:gdLst/>
              <a:ahLst/>
              <a:cxnLst/>
              <a:rect l="l" t="t" r="r" b="b"/>
              <a:pathLst>
                <a:path w="339" h="81" extrusionOk="0">
                  <a:moveTo>
                    <a:pt x="1" y="0"/>
                  </a:moveTo>
                  <a:cubicBezTo>
                    <a:pt x="65" y="32"/>
                    <a:pt x="129" y="65"/>
                    <a:pt x="210" y="81"/>
                  </a:cubicBezTo>
                  <a:lnTo>
                    <a:pt x="338" y="65"/>
                  </a:lnTo>
                  <a:lnTo>
                    <a:pt x="145" y="16"/>
                  </a:lnTo>
                  <a:cubicBezTo>
                    <a:pt x="97" y="16"/>
                    <a:pt x="65" y="1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5"/>
            <p:cNvSpPr/>
            <p:nvPr/>
          </p:nvSpPr>
          <p:spPr>
            <a:xfrm>
              <a:off x="6291575" y="3128525"/>
              <a:ext cx="2450" cy="1225"/>
            </a:xfrm>
            <a:custGeom>
              <a:avLst/>
              <a:gdLst/>
              <a:ahLst/>
              <a:cxnLst/>
              <a:rect l="l" t="t" r="r" b="b"/>
              <a:pathLst>
                <a:path w="98" h="49" extrusionOk="0">
                  <a:moveTo>
                    <a:pt x="1" y="1"/>
                  </a:moveTo>
                  <a:cubicBezTo>
                    <a:pt x="33" y="17"/>
                    <a:pt x="65" y="33"/>
                    <a:pt x="97" y="49"/>
                  </a:cubicBezTo>
                  <a:cubicBezTo>
                    <a:pt x="81" y="33"/>
                    <a:pt x="65" y="33"/>
                    <a:pt x="49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5"/>
            <p:cNvSpPr/>
            <p:nvPr/>
          </p:nvSpPr>
          <p:spPr>
            <a:xfrm>
              <a:off x="2308475" y="2943125"/>
              <a:ext cx="4850" cy="1250"/>
            </a:xfrm>
            <a:custGeom>
              <a:avLst/>
              <a:gdLst/>
              <a:ahLst/>
              <a:cxnLst/>
              <a:rect l="l" t="t" r="r" b="b"/>
              <a:pathLst>
                <a:path w="194" h="50" extrusionOk="0">
                  <a:moveTo>
                    <a:pt x="194" y="1"/>
                  </a:moveTo>
                  <a:lnTo>
                    <a:pt x="1" y="49"/>
                  </a:lnTo>
                  <a:lnTo>
                    <a:pt x="194" y="33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5"/>
            <p:cNvSpPr/>
            <p:nvPr/>
          </p:nvSpPr>
          <p:spPr>
            <a:xfrm>
              <a:off x="6590800" y="3203325"/>
              <a:ext cx="4050" cy="1650"/>
            </a:xfrm>
            <a:custGeom>
              <a:avLst/>
              <a:gdLst/>
              <a:ahLst/>
              <a:cxnLst/>
              <a:rect l="l" t="t" r="r" b="b"/>
              <a:pathLst>
                <a:path w="162" h="66" extrusionOk="0">
                  <a:moveTo>
                    <a:pt x="0" y="1"/>
                  </a:moveTo>
                  <a:cubicBezTo>
                    <a:pt x="49" y="17"/>
                    <a:pt x="97" y="49"/>
                    <a:pt x="161" y="65"/>
                  </a:cubicBezTo>
                  <a:cubicBezTo>
                    <a:pt x="113" y="33"/>
                    <a:pt x="6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5"/>
            <p:cNvSpPr/>
            <p:nvPr/>
          </p:nvSpPr>
          <p:spPr>
            <a:xfrm>
              <a:off x="6723500" y="3213775"/>
              <a:ext cx="18925" cy="2050"/>
            </a:xfrm>
            <a:custGeom>
              <a:avLst/>
              <a:gdLst/>
              <a:ahLst/>
              <a:cxnLst/>
              <a:rect l="l" t="t" r="r" b="b"/>
              <a:pathLst>
                <a:path w="757" h="82" extrusionOk="0">
                  <a:moveTo>
                    <a:pt x="1" y="1"/>
                  </a:moveTo>
                  <a:cubicBezTo>
                    <a:pt x="258" y="33"/>
                    <a:pt x="516" y="65"/>
                    <a:pt x="757" y="81"/>
                  </a:cubicBezTo>
                  <a:cubicBezTo>
                    <a:pt x="435" y="49"/>
                    <a:pt x="194" y="1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5"/>
            <p:cNvSpPr/>
            <p:nvPr/>
          </p:nvSpPr>
          <p:spPr>
            <a:xfrm>
              <a:off x="6826475" y="3213775"/>
              <a:ext cx="2025" cy="1650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81" y="1"/>
                  </a:moveTo>
                  <a:lnTo>
                    <a:pt x="0" y="65"/>
                  </a:lnTo>
                  <a:cubicBezTo>
                    <a:pt x="32" y="49"/>
                    <a:pt x="48" y="33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5"/>
            <p:cNvSpPr/>
            <p:nvPr/>
          </p:nvSpPr>
          <p:spPr>
            <a:xfrm>
              <a:off x="5286025" y="2722000"/>
              <a:ext cx="8200" cy="2800"/>
            </a:xfrm>
            <a:custGeom>
              <a:avLst/>
              <a:gdLst/>
              <a:ahLst/>
              <a:cxnLst/>
              <a:rect l="l" t="t" r="r" b="b"/>
              <a:pathLst>
                <a:path w="328" h="112" extrusionOk="0">
                  <a:moveTo>
                    <a:pt x="5" y="0"/>
                  </a:moveTo>
                  <a:cubicBezTo>
                    <a:pt x="1" y="0"/>
                    <a:pt x="161" y="59"/>
                    <a:pt x="327" y="111"/>
                  </a:cubicBezTo>
                  <a:cubicBezTo>
                    <a:pt x="279" y="95"/>
                    <a:pt x="231" y="63"/>
                    <a:pt x="183" y="63"/>
                  </a:cubicBezTo>
                  <a:cubicBezTo>
                    <a:pt x="58" y="17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5"/>
            <p:cNvSpPr/>
            <p:nvPr/>
          </p:nvSpPr>
          <p:spPr>
            <a:xfrm>
              <a:off x="5719300" y="2915800"/>
              <a:ext cx="14900" cy="5850"/>
            </a:xfrm>
            <a:custGeom>
              <a:avLst/>
              <a:gdLst/>
              <a:ahLst/>
              <a:cxnLst/>
              <a:rect l="l" t="t" r="r" b="b"/>
              <a:pathLst>
                <a:path w="596" h="234" extrusionOk="0">
                  <a:moveTo>
                    <a:pt x="0" y="0"/>
                  </a:moveTo>
                  <a:lnTo>
                    <a:pt x="0" y="0"/>
                  </a:lnTo>
                  <a:cubicBezTo>
                    <a:pt x="241" y="127"/>
                    <a:pt x="442" y="234"/>
                    <a:pt x="540" y="234"/>
                  </a:cubicBezTo>
                  <a:cubicBezTo>
                    <a:pt x="566" y="234"/>
                    <a:pt x="585" y="226"/>
                    <a:pt x="595" y="209"/>
                  </a:cubicBezTo>
                  <a:cubicBezTo>
                    <a:pt x="402" y="145"/>
                    <a:pt x="193" y="8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5"/>
            <p:cNvSpPr/>
            <p:nvPr/>
          </p:nvSpPr>
          <p:spPr>
            <a:xfrm>
              <a:off x="4783850" y="2558275"/>
              <a:ext cx="3225" cy="825"/>
            </a:xfrm>
            <a:custGeom>
              <a:avLst/>
              <a:gdLst/>
              <a:ahLst/>
              <a:cxnLst/>
              <a:rect l="l" t="t" r="r" b="b"/>
              <a:pathLst>
                <a:path w="129" h="33" extrusionOk="0">
                  <a:moveTo>
                    <a:pt x="129" y="32"/>
                  </a:moveTo>
                  <a:lnTo>
                    <a:pt x="129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5"/>
            <p:cNvSpPr/>
            <p:nvPr/>
          </p:nvSpPr>
          <p:spPr>
            <a:xfrm>
              <a:off x="5699175" y="2906125"/>
              <a:ext cx="20150" cy="10100"/>
            </a:xfrm>
            <a:custGeom>
              <a:avLst/>
              <a:gdLst/>
              <a:ahLst/>
              <a:cxnLst/>
              <a:rect l="l" t="t" r="r" b="b"/>
              <a:pathLst>
                <a:path w="806" h="404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162"/>
                    <a:pt x="532" y="291"/>
                    <a:pt x="805" y="403"/>
                  </a:cubicBezTo>
                  <a:cubicBezTo>
                    <a:pt x="548" y="242"/>
                    <a:pt x="274" y="11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5"/>
            <p:cNvSpPr/>
            <p:nvPr/>
          </p:nvSpPr>
          <p:spPr>
            <a:xfrm>
              <a:off x="7257600" y="3108825"/>
              <a:ext cx="4450" cy="2850"/>
            </a:xfrm>
            <a:custGeom>
              <a:avLst/>
              <a:gdLst/>
              <a:ahLst/>
              <a:cxnLst/>
              <a:rect l="l" t="t" r="r" b="b"/>
              <a:pathLst>
                <a:path w="178" h="114" extrusionOk="0">
                  <a:moveTo>
                    <a:pt x="177" y="0"/>
                  </a:moveTo>
                  <a:lnTo>
                    <a:pt x="0" y="113"/>
                  </a:lnTo>
                  <a:lnTo>
                    <a:pt x="177" y="3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5"/>
            <p:cNvSpPr/>
            <p:nvPr/>
          </p:nvSpPr>
          <p:spPr>
            <a:xfrm>
              <a:off x="7262425" y="3105600"/>
              <a:ext cx="4450" cy="3250"/>
            </a:xfrm>
            <a:custGeom>
              <a:avLst/>
              <a:gdLst/>
              <a:ahLst/>
              <a:cxnLst/>
              <a:rect l="l" t="t" r="r" b="b"/>
              <a:pathLst>
                <a:path w="178" h="130" extrusionOk="0">
                  <a:moveTo>
                    <a:pt x="177" y="1"/>
                  </a:moveTo>
                  <a:lnTo>
                    <a:pt x="177" y="1"/>
                  </a:lnTo>
                  <a:cubicBezTo>
                    <a:pt x="113" y="33"/>
                    <a:pt x="48" y="65"/>
                    <a:pt x="0" y="129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5"/>
            <p:cNvSpPr/>
            <p:nvPr/>
          </p:nvSpPr>
          <p:spPr>
            <a:xfrm>
              <a:off x="7266850" y="3099575"/>
              <a:ext cx="10075" cy="6050"/>
            </a:xfrm>
            <a:custGeom>
              <a:avLst/>
              <a:gdLst/>
              <a:ahLst/>
              <a:cxnLst/>
              <a:rect l="l" t="t" r="r" b="b"/>
              <a:pathLst>
                <a:path w="403" h="242" extrusionOk="0">
                  <a:moveTo>
                    <a:pt x="402" y="0"/>
                  </a:moveTo>
                  <a:lnTo>
                    <a:pt x="0" y="242"/>
                  </a:lnTo>
                  <a:cubicBezTo>
                    <a:pt x="145" y="177"/>
                    <a:pt x="290" y="97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5"/>
            <p:cNvSpPr/>
            <p:nvPr/>
          </p:nvSpPr>
          <p:spPr>
            <a:xfrm>
              <a:off x="7129700" y="3161900"/>
              <a:ext cx="825" cy="2050"/>
            </a:xfrm>
            <a:custGeom>
              <a:avLst/>
              <a:gdLst/>
              <a:ahLst/>
              <a:cxnLst/>
              <a:rect l="l" t="t" r="r" b="b"/>
              <a:pathLst>
                <a:path w="33" h="82" extrusionOk="0">
                  <a:moveTo>
                    <a:pt x="33" y="1"/>
                  </a:moveTo>
                  <a:lnTo>
                    <a:pt x="1" y="81"/>
                  </a:lnTo>
                  <a:cubicBezTo>
                    <a:pt x="17" y="65"/>
                    <a:pt x="33" y="33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5"/>
            <p:cNvSpPr/>
            <p:nvPr/>
          </p:nvSpPr>
          <p:spPr>
            <a:xfrm>
              <a:off x="7091100" y="3163925"/>
              <a:ext cx="38625" cy="10475"/>
            </a:xfrm>
            <a:custGeom>
              <a:avLst/>
              <a:gdLst/>
              <a:ahLst/>
              <a:cxnLst/>
              <a:rect l="l" t="t" r="r" b="b"/>
              <a:pathLst>
                <a:path w="1545" h="419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319" y="161"/>
                    <a:pt x="322" y="209"/>
                    <a:pt x="0" y="419"/>
                  </a:cubicBezTo>
                  <a:cubicBezTo>
                    <a:pt x="386" y="322"/>
                    <a:pt x="998" y="258"/>
                    <a:pt x="1512" y="65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5"/>
            <p:cNvSpPr/>
            <p:nvPr/>
          </p:nvSpPr>
          <p:spPr>
            <a:xfrm>
              <a:off x="6911325" y="3181625"/>
              <a:ext cx="52300" cy="7650"/>
            </a:xfrm>
            <a:custGeom>
              <a:avLst/>
              <a:gdLst/>
              <a:ahLst/>
              <a:cxnLst/>
              <a:rect l="l" t="t" r="r" b="b"/>
              <a:pathLst>
                <a:path w="2092" h="306" extrusionOk="0">
                  <a:moveTo>
                    <a:pt x="1722" y="0"/>
                  </a:moveTo>
                  <a:lnTo>
                    <a:pt x="1722" y="0"/>
                  </a:lnTo>
                  <a:cubicBezTo>
                    <a:pt x="0" y="32"/>
                    <a:pt x="2092" y="97"/>
                    <a:pt x="322" y="306"/>
                  </a:cubicBezTo>
                  <a:lnTo>
                    <a:pt x="1673" y="177"/>
                  </a:lnTo>
                  <a:cubicBezTo>
                    <a:pt x="1432" y="145"/>
                    <a:pt x="1110" y="97"/>
                    <a:pt x="1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5"/>
            <p:cNvSpPr/>
            <p:nvPr/>
          </p:nvSpPr>
          <p:spPr>
            <a:xfrm>
              <a:off x="6799925" y="3191675"/>
              <a:ext cx="32200" cy="3225"/>
            </a:xfrm>
            <a:custGeom>
              <a:avLst/>
              <a:gdLst/>
              <a:ahLst/>
              <a:cxnLst/>
              <a:rect l="l" t="t" r="r" b="b"/>
              <a:pathLst>
                <a:path w="1288" h="129" extrusionOk="0">
                  <a:moveTo>
                    <a:pt x="580" y="0"/>
                  </a:moveTo>
                  <a:cubicBezTo>
                    <a:pt x="113" y="65"/>
                    <a:pt x="0" y="97"/>
                    <a:pt x="547" y="129"/>
                  </a:cubicBezTo>
                  <a:cubicBezTo>
                    <a:pt x="1287" y="81"/>
                    <a:pt x="531" y="32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5"/>
            <p:cNvSpPr/>
            <p:nvPr/>
          </p:nvSpPr>
          <p:spPr>
            <a:xfrm>
              <a:off x="6062300" y="3045450"/>
              <a:ext cx="7700" cy="4675"/>
            </a:xfrm>
            <a:custGeom>
              <a:avLst/>
              <a:gdLst/>
              <a:ahLst/>
              <a:cxnLst/>
              <a:rect l="l" t="t" r="r" b="b"/>
              <a:pathLst>
                <a:path w="308" h="187" extrusionOk="0">
                  <a:moveTo>
                    <a:pt x="62" y="1"/>
                  </a:moveTo>
                  <a:cubicBezTo>
                    <a:pt x="1" y="1"/>
                    <a:pt x="229" y="129"/>
                    <a:pt x="186" y="181"/>
                  </a:cubicBezTo>
                  <a:lnTo>
                    <a:pt x="186" y="181"/>
                  </a:lnTo>
                  <a:lnTo>
                    <a:pt x="308" y="74"/>
                  </a:lnTo>
                  <a:cubicBezTo>
                    <a:pt x="157" y="21"/>
                    <a:pt x="87" y="1"/>
                    <a:pt x="62" y="1"/>
                  </a:cubicBezTo>
                  <a:close/>
                  <a:moveTo>
                    <a:pt x="186" y="181"/>
                  </a:moveTo>
                  <a:lnTo>
                    <a:pt x="179" y="187"/>
                  </a:lnTo>
                  <a:cubicBezTo>
                    <a:pt x="182" y="185"/>
                    <a:pt x="184" y="183"/>
                    <a:pt x="186" y="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5"/>
            <p:cNvSpPr/>
            <p:nvPr/>
          </p:nvSpPr>
          <p:spPr>
            <a:xfrm>
              <a:off x="5923200" y="3011900"/>
              <a:ext cx="19325" cy="7675"/>
            </a:xfrm>
            <a:custGeom>
              <a:avLst/>
              <a:gdLst/>
              <a:ahLst/>
              <a:cxnLst/>
              <a:rect l="l" t="t" r="r" b="b"/>
              <a:pathLst>
                <a:path w="773" h="307" extrusionOk="0">
                  <a:moveTo>
                    <a:pt x="0" y="1"/>
                  </a:moveTo>
                  <a:lnTo>
                    <a:pt x="467" y="306"/>
                  </a:lnTo>
                  <a:lnTo>
                    <a:pt x="772" y="2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5"/>
            <p:cNvSpPr/>
            <p:nvPr/>
          </p:nvSpPr>
          <p:spPr>
            <a:xfrm>
              <a:off x="5838725" y="2944750"/>
              <a:ext cx="22150" cy="8475"/>
            </a:xfrm>
            <a:custGeom>
              <a:avLst/>
              <a:gdLst/>
              <a:ahLst/>
              <a:cxnLst/>
              <a:rect l="l" t="t" r="r" b="b"/>
              <a:pathLst>
                <a:path w="886" h="339" extrusionOk="0">
                  <a:moveTo>
                    <a:pt x="1" y="0"/>
                  </a:moveTo>
                  <a:lnTo>
                    <a:pt x="660" y="258"/>
                  </a:lnTo>
                  <a:lnTo>
                    <a:pt x="886" y="3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5"/>
            <p:cNvSpPr/>
            <p:nvPr/>
          </p:nvSpPr>
          <p:spPr>
            <a:xfrm>
              <a:off x="4645500" y="2497950"/>
              <a:ext cx="15475" cy="4875"/>
            </a:xfrm>
            <a:custGeom>
              <a:avLst/>
              <a:gdLst/>
              <a:ahLst/>
              <a:cxnLst/>
              <a:rect l="l" t="t" r="r" b="b"/>
              <a:pathLst>
                <a:path w="619" h="195" extrusionOk="0">
                  <a:moveTo>
                    <a:pt x="0" y="0"/>
                  </a:moveTo>
                  <a:lnTo>
                    <a:pt x="145" y="193"/>
                  </a:lnTo>
                  <a:cubicBezTo>
                    <a:pt x="161" y="194"/>
                    <a:pt x="176" y="194"/>
                    <a:pt x="190" y="194"/>
                  </a:cubicBezTo>
                  <a:cubicBezTo>
                    <a:pt x="539" y="194"/>
                    <a:pt x="618" y="1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5"/>
            <p:cNvSpPr/>
            <p:nvPr/>
          </p:nvSpPr>
          <p:spPr>
            <a:xfrm>
              <a:off x="4054300" y="2520825"/>
              <a:ext cx="31400" cy="4100"/>
            </a:xfrm>
            <a:custGeom>
              <a:avLst/>
              <a:gdLst/>
              <a:ahLst/>
              <a:cxnLst/>
              <a:rect l="l" t="t" r="r" b="b"/>
              <a:pathLst>
                <a:path w="1256" h="164" extrusionOk="0">
                  <a:moveTo>
                    <a:pt x="940" y="0"/>
                  </a:moveTo>
                  <a:cubicBezTo>
                    <a:pt x="622" y="0"/>
                    <a:pt x="302" y="55"/>
                    <a:pt x="1" y="163"/>
                  </a:cubicBezTo>
                  <a:cubicBezTo>
                    <a:pt x="499" y="83"/>
                    <a:pt x="1014" y="83"/>
                    <a:pt x="1256" y="18"/>
                  </a:cubicBezTo>
                  <a:cubicBezTo>
                    <a:pt x="1151" y="6"/>
                    <a:pt x="1045" y="0"/>
                    <a:pt x="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5"/>
            <p:cNvSpPr/>
            <p:nvPr/>
          </p:nvSpPr>
          <p:spPr>
            <a:xfrm>
              <a:off x="2449250" y="2894875"/>
              <a:ext cx="20525" cy="3250"/>
            </a:xfrm>
            <a:custGeom>
              <a:avLst/>
              <a:gdLst/>
              <a:ahLst/>
              <a:cxnLst/>
              <a:rect l="l" t="t" r="r" b="b"/>
              <a:pathLst>
                <a:path w="821" h="130" extrusionOk="0">
                  <a:moveTo>
                    <a:pt x="821" y="1"/>
                  </a:moveTo>
                  <a:lnTo>
                    <a:pt x="0" y="129"/>
                  </a:lnTo>
                  <a:lnTo>
                    <a:pt x="386" y="113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0" name="Google Shape;1480;p55"/>
          <p:cNvSpPr/>
          <p:nvPr/>
        </p:nvSpPr>
        <p:spPr>
          <a:xfrm>
            <a:off x="2908113" y="1602675"/>
            <a:ext cx="1291500" cy="1291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1" name="Google Shape;1481;p55"/>
          <p:cNvSpPr/>
          <p:nvPr/>
        </p:nvSpPr>
        <p:spPr>
          <a:xfrm>
            <a:off x="4942500" y="1602675"/>
            <a:ext cx="1291500" cy="12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55"/>
          <p:cNvSpPr/>
          <p:nvPr/>
        </p:nvSpPr>
        <p:spPr>
          <a:xfrm>
            <a:off x="6976875" y="1602675"/>
            <a:ext cx="1291500" cy="12915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3" name="Google Shape;1483;p55"/>
          <p:cNvSpPr/>
          <p:nvPr/>
        </p:nvSpPr>
        <p:spPr>
          <a:xfrm>
            <a:off x="873700" y="1602675"/>
            <a:ext cx="1291500" cy="12915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484;p55"/>
          <p:cNvSpPr/>
          <p:nvPr/>
        </p:nvSpPr>
        <p:spPr>
          <a:xfrm rot="-2922322">
            <a:off x="8288687" y="2193063"/>
            <a:ext cx="9222" cy="5258"/>
          </a:xfrm>
          <a:custGeom>
            <a:avLst/>
            <a:gdLst/>
            <a:ahLst/>
            <a:cxnLst/>
            <a:rect l="l" t="t" r="r" b="b"/>
            <a:pathLst>
              <a:path w="113" h="65" extrusionOk="0">
                <a:moveTo>
                  <a:pt x="56" y="0"/>
                </a:moveTo>
                <a:cubicBezTo>
                  <a:pt x="38" y="19"/>
                  <a:pt x="19" y="37"/>
                  <a:pt x="0" y="56"/>
                </a:cubicBezTo>
                <a:cubicBezTo>
                  <a:pt x="25" y="56"/>
                  <a:pt x="42" y="65"/>
                  <a:pt x="56" y="65"/>
                </a:cubicBezTo>
                <a:cubicBezTo>
                  <a:pt x="63" y="65"/>
                  <a:pt x="69" y="62"/>
                  <a:pt x="75" y="56"/>
                </a:cubicBezTo>
                <a:cubicBezTo>
                  <a:pt x="113" y="56"/>
                  <a:pt x="113" y="0"/>
                  <a:pt x="56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" name="Google Shape;1485;p55"/>
          <p:cNvSpPr/>
          <p:nvPr/>
        </p:nvSpPr>
        <p:spPr>
          <a:xfrm rot="-2922322">
            <a:off x="8257382" y="2202221"/>
            <a:ext cx="35256" cy="13751"/>
          </a:xfrm>
          <a:custGeom>
            <a:avLst/>
            <a:gdLst/>
            <a:ahLst/>
            <a:cxnLst/>
            <a:rect l="l" t="t" r="r" b="b"/>
            <a:pathLst>
              <a:path w="432" h="170" extrusionOk="0">
                <a:moveTo>
                  <a:pt x="169" y="1"/>
                </a:moveTo>
                <a:lnTo>
                  <a:pt x="169" y="1"/>
                </a:lnTo>
                <a:cubicBezTo>
                  <a:pt x="75" y="19"/>
                  <a:pt x="0" y="94"/>
                  <a:pt x="38" y="169"/>
                </a:cubicBezTo>
                <a:cubicBezTo>
                  <a:pt x="113" y="94"/>
                  <a:pt x="132" y="113"/>
                  <a:pt x="225" y="38"/>
                </a:cubicBezTo>
                <a:cubicBezTo>
                  <a:pt x="281" y="38"/>
                  <a:pt x="319" y="76"/>
                  <a:pt x="319" y="94"/>
                </a:cubicBezTo>
                <a:cubicBezTo>
                  <a:pt x="322" y="91"/>
                  <a:pt x="326" y="90"/>
                  <a:pt x="330" y="90"/>
                </a:cubicBezTo>
                <a:cubicBezTo>
                  <a:pt x="344" y="90"/>
                  <a:pt x="365" y="101"/>
                  <a:pt x="387" y="101"/>
                </a:cubicBezTo>
                <a:cubicBezTo>
                  <a:pt x="402" y="101"/>
                  <a:pt x="418" y="96"/>
                  <a:pt x="431" y="76"/>
                </a:cubicBezTo>
                <a:cubicBezTo>
                  <a:pt x="386" y="30"/>
                  <a:pt x="327" y="5"/>
                  <a:pt x="266" y="5"/>
                </a:cubicBezTo>
                <a:cubicBezTo>
                  <a:pt x="227" y="5"/>
                  <a:pt x="187" y="16"/>
                  <a:pt x="150" y="38"/>
                </a:cubicBezTo>
                <a:cubicBezTo>
                  <a:pt x="132" y="19"/>
                  <a:pt x="169" y="1"/>
                  <a:pt x="16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" name="Google Shape;1486;p55"/>
          <p:cNvSpPr/>
          <p:nvPr/>
        </p:nvSpPr>
        <p:spPr>
          <a:xfrm rot="-2922322">
            <a:off x="8140110" y="2339071"/>
            <a:ext cx="3183" cy="81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20" y="0"/>
                  <a:pt x="1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7" name="Google Shape;1487;p55"/>
          <p:cNvSpPr/>
          <p:nvPr/>
        </p:nvSpPr>
        <p:spPr>
          <a:xfrm rot="-2922356">
            <a:off x="8027052" y="2340939"/>
            <a:ext cx="3101" cy="3074"/>
          </a:xfrm>
          <a:custGeom>
            <a:avLst/>
            <a:gdLst/>
            <a:ahLst/>
            <a:cxnLst/>
            <a:rect l="l" t="t" r="r" b="b"/>
            <a:pathLst>
              <a:path w="38" h="38" extrusionOk="0">
                <a:moveTo>
                  <a:pt x="38" y="0"/>
                </a:moveTo>
                <a:cubicBezTo>
                  <a:pt x="19" y="0"/>
                  <a:pt x="0" y="19"/>
                  <a:pt x="19" y="38"/>
                </a:cubicBezTo>
                <a:cubicBezTo>
                  <a:pt x="19" y="38"/>
                  <a:pt x="38" y="0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8" name="Google Shape;1488;p55"/>
          <p:cNvSpPr/>
          <p:nvPr/>
        </p:nvSpPr>
        <p:spPr>
          <a:xfrm rot="-2922356">
            <a:off x="8038435" y="2288561"/>
            <a:ext cx="3183" cy="1537"/>
          </a:xfrm>
          <a:custGeom>
            <a:avLst/>
            <a:gdLst/>
            <a:ahLst/>
            <a:cxnLst/>
            <a:rect l="l" t="t" r="r" b="b"/>
            <a:pathLst>
              <a:path w="39" h="19" extrusionOk="0">
                <a:moveTo>
                  <a:pt x="38" y="0"/>
                </a:moveTo>
                <a:lnTo>
                  <a:pt x="1" y="19"/>
                </a:lnTo>
                <a:cubicBezTo>
                  <a:pt x="20" y="19"/>
                  <a:pt x="38" y="19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9" name="Google Shape;1489;p55"/>
          <p:cNvSpPr/>
          <p:nvPr/>
        </p:nvSpPr>
        <p:spPr>
          <a:xfrm rot="-2922322">
            <a:off x="8132475" y="2342393"/>
            <a:ext cx="9222" cy="1618"/>
          </a:xfrm>
          <a:custGeom>
            <a:avLst/>
            <a:gdLst/>
            <a:ahLst/>
            <a:cxnLst/>
            <a:rect l="l" t="t" r="r" b="b"/>
            <a:pathLst>
              <a:path w="113" h="20" extrusionOk="0">
                <a:moveTo>
                  <a:pt x="0" y="0"/>
                </a:moveTo>
                <a:lnTo>
                  <a:pt x="0" y="0"/>
                </a:lnTo>
                <a:cubicBezTo>
                  <a:pt x="19" y="19"/>
                  <a:pt x="57" y="19"/>
                  <a:pt x="113" y="19"/>
                </a:cubicBez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" name="Google Shape;1490;p55"/>
          <p:cNvSpPr/>
          <p:nvPr/>
        </p:nvSpPr>
        <p:spPr>
          <a:xfrm rot="-2922322">
            <a:off x="8200270" y="2238584"/>
            <a:ext cx="1632" cy="6147"/>
          </a:xfrm>
          <a:custGeom>
            <a:avLst/>
            <a:gdLst/>
            <a:ahLst/>
            <a:cxnLst/>
            <a:rect l="l" t="t" r="r" b="b"/>
            <a:pathLst>
              <a:path w="20" h="76" extrusionOk="0">
                <a:moveTo>
                  <a:pt x="1" y="0"/>
                </a:moveTo>
                <a:cubicBezTo>
                  <a:pt x="1" y="19"/>
                  <a:pt x="19" y="38"/>
                  <a:pt x="19" y="75"/>
                </a:cubicBezTo>
                <a:cubicBezTo>
                  <a:pt x="19" y="38"/>
                  <a:pt x="19" y="19"/>
                  <a:pt x="1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55"/>
          <p:cNvSpPr/>
          <p:nvPr/>
        </p:nvSpPr>
        <p:spPr>
          <a:xfrm rot="-2922322">
            <a:off x="8198591" y="2215799"/>
            <a:ext cx="3183" cy="3155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38" y="1"/>
                </a:moveTo>
                <a:lnTo>
                  <a:pt x="1" y="38"/>
                </a:lnTo>
                <a:lnTo>
                  <a:pt x="38" y="38"/>
                </a:lnTo>
                <a:lnTo>
                  <a:pt x="38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55"/>
          <p:cNvSpPr/>
          <p:nvPr/>
        </p:nvSpPr>
        <p:spPr>
          <a:xfrm rot="-2922322">
            <a:off x="8230251" y="2122074"/>
            <a:ext cx="5794" cy="7684"/>
          </a:xfrm>
          <a:custGeom>
            <a:avLst/>
            <a:gdLst/>
            <a:ahLst/>
            <a:cxnLst/>
            <a:rect l="l" t="t" r="r" b="b"/>
            <a:pathLst>
              <a:path w="71" h="95" extrusionOk="0">
                <a:moveTo>
                  <a:pt x="33" y="1"/>
                </a:moveTo>
                <a:cubicBezTo>
                  <a:pt x="0" y="1"/>
                  <a:pt x="25" y="45"/>
                  <a:pt x="45" y="81"/>
                </a:cubicBezTo>
                <a:lnTo>
                  <a:pt x="45" y="81"/>
                </a:lnTo>
                <a:cubicBezTo>
                  <a:pt x="41" y="61"/>
                  <a:pt x="56" y="34"/>
                  <a:pt x="71" y="19"/>
                </a:cubicBezTo>
                <a:cubicBezTo>
                  <a:pt x="52" y="1"/>
                  <a:pt x="33" y="1"/>
                  <a:pt x="33" y="1"/>
                </a:cubicBezTo>
                <a:close/>
                <a:moveTo>
                  <a:pt x="45" y="81"/>
                </a:moveTo>
                <a:cubicBezTo>
                  <a:pt x="46" y="86"/>
                  <a:pt x="48" y="90"/>
                  <a:pt x="52" y="94"/>
                </a:cubicBezTo>
                <a:cubicBezTo>
                  <a:pt x="50" y="90"/>
                  <a:pt x="47" y="85"/>
                  <a:pt x="45" y="8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3" name="Google Shape;1493;p55"/>
          <p:cNvSpPr/>
          <p:nvPr/>
        </p:nvSpPr>
        <p:spPr>
          <a:xfrm rot="-2922322">
            <a:off x="8206373" y="2203774"/>
            <a:ext cx="82" cy="1618"/>
          </a:xfrm>
          <a:custGeom>
            <a:avLst/>
            <a:gdLst/>
            <a:ahLst/>
            <a:cxnLst/>
            <a:rect l="l" t="t" r="r" b="b"/>
            <a:pathLst>
              <a:path w="1" h="20" extrusionOk="0">
                <a:moveTo>
                  <a:pt x="1" y="0"/>
                </a:moveTo>
                <a:lnTo>
                  <a:pt x="1" y="19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" name="Google Shape;1494;p55"/>
          <p:cNvSpPr/>
          <p:nvPr/>
        </p:nvSpPr>
        <p:spPr>
          <a:xfrm rot="-2922322">
            <a:off x="8164642" y="2284843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" y="0"/>
                </a:moveTo>
                <a:cubicBezTo>
                  <a:pt x="1" y="19"/>
                  <a:pt x="19" y="19"/>
                  <a:pt x="19" y="19"/>
                </a:cubicBezTo>
                <a:cubicBezTo>
                  <a:pt x="19" y="19"/>
                  <a:pt x="19" y="19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" name="Google Shape;1495;p55"/>
          <p:cNvSpPr/>
          <p:nvPr/>
        </p:nvSpPr>
        <p:spPr>
          <a:xfrm rot="-2922322">
            <a:off x="8066182" y="2046099"/>
            <a:ext cx="898" cy="1213"/>
          </a:xfrm>
          <a:custGeom>
            <a:avLst/>
            <a:gdLst/>
            <a:ahLst/>
            <a:cxnLst/>
            <a:rect l="l" t="t" r="r" b="b"/>
            <a:pathLst>
              <a:path w="11" h="15" extrusionOk="0">
                <a:moveTo>
                  <a:pt x="10" y="0"/>
                </a:moveTo>
                <a:cubicBezTo>
                  <a:pt x="1" y="10"/>
                  <a:pt x="1" y="14"/>
                  <a:pt x="3" y="14"/>
                </a:cubicBezTo>
                <a:cubicBezTo>
                  <a:pt x="6" y="14"/>
                  <a:pt x="10" y="10"/>
                  <a:pt x="1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55"/>
          <p:cNvSpPr/>
          <p:nvPr/>
        </p:nvSpPr>
        <p:spPr>
          <a:xfrm rot="-2922322">
            <a:off x="8193591" y="2230994"/>
            <a:ext cx="82" cy="6066"/>
          </a:xfrm>
          <a:custGeom>
            <a:avLst/>
            <a:gdLst/>
            <a:ahLst/>
            <a:cxnLst/>
            <a:rect l="l" t="t" r="r" b="b"/>
            <a:pathLst>
              <a:path w="1" h="75" extrusionOk="0">
                <a:moveTo>
                  <a:pt x="0" y="75"/>
                </a:moveTo>
                <a:cubicBezTo>
                  <a:pt x="0" y="56"/>
                  <a:pt x="0" y="19"/>
                  <a:pt x="0" y="0"/>
                </a:cubicBezTo>
                <a:cubicBezTo>
                  <a:pt x="0" y="19"/>
                  <a:pt x="0" y="56"/>
                  <a:pt x="0" y="75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55"/>
          <p:cNvSpPr/>
          <p:nvPr/>
        </p:nvSpPr>
        <p:spPr>
          <a:xfrm rot="-2922322">
            <a:off x="8076052" y="2097936"/>
            <a:ext cx="3101" cy="1618"/>
          </a:xfrm>
          <a:custGeom>
            <a:avLst/>
            <a:gdLst/>
            <a:ahLst/>
            <a:cxnLst/>
            <a:rect l="l" t="t" r="r" b="b"/>
            <a:pathLst>
              <a:path w="38" h="20" extrusionOk="0">
                <a:moveTo>
                  <a:pt x="0" y="0"/>
                </a:moveTo>
                <a:cubicBezTo>
                  <a:pt x="0" y="19"/>
                  <a:pt x="19" y="19"/>
                  <a:pt x="38" y="19"/>
                </a:cubicBezTo>
                <a:cubicBezTo>
                  <a:pt x="38" y="19"/>
                  <a:pt x="19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55"/>
          <p:cNvSpPr/>
          <p:nvPr/>
        </p:nvSpPr>
        <p:spPr>
          <a:xfrm rot="-2922322">
            <a:off x="8077369" y="2001910"/>
            <a:ext cx="3101" cy="81"/>
          </a:xfrm>
          <a:custGeom>
            <a:avLst/>
            <a:gdLst/>
            <a:ahLst/>
            <a:cxnLst/>
            <a:rect l="l" t="t" r="r" b="b"/>
            <a:pathLst>
              <a:path w="38" h="1" extrusionOk="0">
                <a:moveTo>
                  <a:pt x="0" y="1"/>
                </a:moveTo>
                <a:lnTo>
                  <a:pt x="38" y="1"/>
                </a:lnTo>
                <a:cubicBezTo>
                  <a:pt x="38" y="1"/>
                  <a:pt x="19" y="1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" name="Google Shape;1499;p55"/>
          <p:cNvSpPr/>
          <p:nvPr/>
        </p:nvSpPr>
        <p:spPr>
          <a:xfrm rot="-2922356">
            <a:off x="8049372" y="2336307"/>
            <a:ext cx="6202" cy="1618"/>
          </a:xfrm>
          <a:custGeom>
            <a:avLst/>
            <a:gdLst/>
            <a:ahLst/>
            <a:cxnLst/>
            <a:rect l="l" t="t" r="r" b="b"/>
            <a:pathLst>
              <a:path w="76" h="20" extrusionOk="0">
                <a:moveTo>
                  <a:pt x="76" y="1"/>
                </a:moveTo>
                <a:lnTo>
                  <a:pt x="76" y="1"/>
                </a:lnTo>
                <a:cubicBezTo>
                  <a:pt x="48" y="1"/>
                  <a:pt x="30" y="1"/>
                  <a:pt x="23" y="9"/>
                </a:cubicBezTo>
                <a:lnTo>
                  <a:pt x="23" y="9"/>
                </a:lnTo>
                <a:cubicBezTo>
                  <a:pt x="41" y="1"/>
                  <a:pt x="48" y="1"/>
                  <a:pt x="76" y="1"/>
                </a:cubicBezTo>
                <a:close/>
                <a:moveTo>
                  <a:pt x="23" y="9"/>
                </a:moveTo>
                <a:cubicBezTo>
                  <a:pt x="17" y="11"/>
                  <a:pt x="10" y="15"/>
                  <a:pt x="1" y="19"/>
                </a:cubicBezTo>
                <a:lnTo>
                  <a:pt x="20" y="19"/>
                </a:lnTo>
                <a:cubicBezTo>
                  <a:pt x="20" y="15"/>
                  <a:pt x="21" y="11"/>
                  <a:pt x="23" y="9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" name="Google Shape;1500;p55"/>
          <p:cNvSpPr/>
          <p:nvPr/>
        </p:nvSpPr>
        <p:spPr>
          <a:xfrm rot="-2922356">
            <a:off x="8013232" y="2412777"/>
            <a:ext cx="4652" cy="1618"/>
          </a:xfrm>
          <a:custGeom>
            <a:avLst/>
            <a:gdLst/>
            <a:ahLst/>
            <a:cxnLst/>
            <a:rect l="l" t="t" r="r" b="b"/>
            <a:pathLst>
              <a:path w="57" h="20" extrusionOk="0">
                <a:moveTo>
                  <a:pt x="57" y="1"/>
                </a:moveTo>
                <a:lnTo>
                  <a:pt x="0" y="19"/>
                </a:lnTo>
                <a:lnTo>
                  <a:pt x="19" y="19"/>
                </a:lnTo>
                <a:lnTo>
                  <a:pt x="57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" name="Google Shape;1501;p55"/>
          <p:cNvSpPr/>
          <p:nvPr/>
        </p:nvSpPr>
        <p:spPr>
          <a:xfrm rot="-2922322">
            <a:off x="8197295" y="2234610"/>
            <a:ext cx="1632" cy="4691"/>
          </a:xfrm>
          <a:custGeom>
            <a:avLst/>
            <a:gdLst/>
            <a:ahLst/>
            <a:cxnLst/>
            <a:rect l="l" t="t" r="r" b="b"/>
            <a:pathLst>
              <a:path w="20" h="58" extrusionOk="0">
                <a:moveTo>
                  <a:pt x="0" y="1"/>
                </a:moveTo>
                <a:lnTo>
                  <a:pt x="0" y="57"/>
                </a:lnTo>
                <a:cubicBezTo>
                  <a:pt x="0" y="57"/>
                  <a:pt x="19" y="57"/>
                  <a:pt x="19" y="38"/>
                </a:cubicBezTo>
                <a:cubicBezTo>
                  <a:pt x="0" y="38"/>
                  <a:pt x="0" y="20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55"/>
          <p:cNvSpPr/>
          <p:nvPr/>
        </p:nvSpPr>
        <p:spPr>
          <a:xfrm rot="-2922322">
            <a:off x="8080866" y="2206474"/>
            <a:ext cx="13874" cy="4610"/>
          </a:xfrm>
          <a:custGeom>
            <a:avLst/>
            <a:gdLst/>
            <a:ahLst/>
            <a:cxnLst/>
            <a:rect l="l" t="t" r="r" b="b"/>
            <a:pathLst>
              <a:path w="170" h="57" extrusionOk="0">
                <a:moveTo>
                  <a:pt x="169" y="0"/>
                </a:moveTo>
                <a:lnTo>
                  <a:pt x="1" y="56"/>
                </a:lnTo>
                <a:cubicBezTo>
                  <a:pt x="57" y="38"/>
                  <a:pt x="113" y="19"/>
                  <a:pt x="16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3" name="Google Shape;1503;p55"/>
          <p:cNvSpPr/>
          <p:nvPr/>
        </p:nvSpPr>
        <p:spPr>
          <a:xfrm rot="-2922356">
            <a:off x="8056324" y="2410730"/>
            <a:ext cx="10773" cy="1618"/>
          </a:xfrm>
          <a:custGeom>
            <a:avLst/>
            <a:gdLst/>
            <a:ahLst/>
            <a:cxnLst/>
            <a:rect l="l" t="t" r="r" b="b"/>
            <a:pathLst>
              <a:path w="132" h="20" extrusionOk="0">
                <a:moveTo>
                  <a:pt x="19" y="1"/>
                </a:moveTo>
                <a:cubicBezTo>
                  <a:pt x="0" y="1"/>
                  <a:pt x="0" y="19"/>
                  <a:pt x="0" y="19"/>
                </a:cubicBezTo>
                <a:lnTo>
                  <a:pt x="131" y="19"/>
                </a:lnTo>
                <a:cubicBezTo>
                  <a:pt x="94" y="1"/>
                  <a:pt x="56" y="1"/>
                  <a:pt x="1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4" name="Google Shape;1504;p55"/>
          <p:cNvSpPr/>
          <p:nvPr/>
        </p:nvSpPr>
        <p:spPr>
          <a:xfrm rot="-2922322">
            <a:off x="8142434" y="2337354"/>
            <a:ext cx="1551" cy="81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0" y="0"/>
                </a:moveTo>
                <a:lnTo>
                  <a:pt x="0" y="0"/>
                </a:lnTo>
                <a:lnTo>
                  <a:pt x="19" y="0"/>
                </a:lnTo>
                <a:cubicBezTo>
                  <a:pt x="19" y="0"/>
                  <a:pt x="0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5" name="Google Shape;1505;p55"/>
          <p:cNvSpPr/>
          <p:nvPr/>
        </p:nvSpPr>
        <p:spPr>
          <a:xfrm rot="-2922322">
            <a:off x="8227484" y="2214348"/>
            <a:ext cx="3183" cy="81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38" y="0"/>
                  <a:pt x="19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6" name="Google Shape;1506;p55"/>
          <p:cNvSpPr/>
          <p:nvPr/>
        </p:nvSpPr>
        <p:spPr>
          <a:xfrm rot="-2922322">
            <a:off x="8249646" y="2147372"/>
            <a:ext cx="9222" cy="3155"/>
          </a:xfrm>
          <a:custGeom>
            <a:avLst/>
            <a:gdLst/>
            <a:ahLst/>
            <a:cxnLst/>
            <a:rect l="l" t="t" r="r" b="b"/>
            <a:pathLst>
              <a:path w="113" h="39" extrusionOk="0">
                <a:moveTo>
                  <a:pt x="113" y="1"/>
                </a:moveTo>
                <a:cubicBezTo>
                  <a:pt x="75" y="1"/>
                  <a:pt x="38" y="19"/>
                  <a:pt x="1" y="38"/>
                </a:cubicBezTo>
                <a:lnTo>
                  <a:pt x="113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7" name="Google Shape;1507;p55"/>
          <p:cNvSpPr/>
          <p:nvPr/>
        </p:nvSpPr>
        <p:spPr>
          <a:xfrm rot="-2922322">
            <a:off x="8252472" y="2095253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20" y="20"/>
                </a:moveTo>
                <a:cubicBezTo>
                  <a:pt x="20" y="20"/>
                  <a:pt x="1" y="1"/>
                  <a:pt x="1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8" name="Google Shape;1508;p55"/>
          <p:cNvSpPr/>
          <p:nvPr/>
        </p:nvSpPr>
        <p:spPr>
          <a:xfrm rot="-2922356">
            <a:off x="8000942" y="2360499"/>
            <a:ext cx="6202" cy="6147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75" y="0"/>
                </a:moveTo>
                <a:lnTo>
                  <a:pt x="75" y="0"/>
                </a:lnTo>
                <a:cubicBezTo>
                  <a:pt x="38" y="19"/>
                  <a:pt x="0" y="38"/>
                  <a:pt x="19" y="75"/>
                </a:cubicBezTo>
                <a:cubicBezTo>
                  <a:pt x="38" y="38"/>
                  <a:pt x="56" y="19"/>
                  <a:pt x="75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9" name="Google Shape;1509;p55"/>
          <p:cNvSpPr/>
          <p:nvPr/>
        </p:nvSpPr>
        <p:spPr>
          <a:xfrm rot="-2922322">
            <a:off x="8090368" y="2201505"/>
            <a:ext cx="1551" cy="81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19" y="0"/>
                </a:move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0" name="Google Shape;1510;p55"/>
          <p:cNvSpPr/>
          <p:nvPr/>
        </p:nvSpPr>
        <p:spPr>
          <a:xfrm rot="-2922356">
            <a:off x="7999349" y="2349469"/>
            <a:ext cx="9222" cy="7684"/>
          </a:xfrm>
          <a:custGeom>
            <a:avLst/>
            <a:gdLst/>
            <a:ahLst/>
            <a:cxnLst/>
            <a:rect l="l" t="t" r="r" b="b"/>
            <a:pathLst>
              <a:path w="113" h="95" extrusionOk="0">
                <a:moveTo>
                  <a:pt x="113" y="1"/>
                </a:moveTo>
                <a:cubicBezTo>
                  <a:pt x="56" y="20"/>
                  <a:pt x="38" y="57"/>
                  <a:pt x="0" y="94"/>
                </a:cubicBezTo>
                <a:cubicBezTo>
                  <a:pt x="38" y="57"/>
                  <a:pt x="75" y="38"/>
                  <a:pt x="113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1" name="Google Shape;1511;p55"/>
          <p:cNvSpPr/>
          <p:nvPr/>
        </p:nvSpPr>
        <p:spPr>
          <a:xfrm rot="-2922322">
            <a:off x="8254685" y="2238412"/>
            <a:ext cx="3183" cy="81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55"/>
          <p:cNvSpPr/>
          <p:nvPr/>
        </p:nvSpPr>
        <p:spPr>
          <a:xfrm rot="-2922322">
            <a:off x="8257438" y="2234396"/>
            <a:ext cx="4734" cy="81"/>
          </a:xfrm>
          <a:custGeom>
            <a:avLst/>
            <a:gdLst/>
            <a:ahLst/>
            <a:cxnLst/>
            <a:rect l="l" t="t" r="r" b="b"/>
            <a:pathLst>
              <a:path w="58" h="1" extrusionOk="0">
                <a:moveTo>
                  <a:pt x="1" y="0"/>
                </a:moveTo>
                <a:lnTo>
                  <a:pt x="57" y="0"/>
                </a:lnTo>
                <a:cubicBezTo>
                  <a:pt x="38" y="0"/>
                  <a:pt x="20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55"/>
          <p:cNvSpPr/>
          <p:nvPr/>
        </p:nvSpPr>
        <p:spPr>
          <a:xfrm rot="-2922322">
            <a:off x="8258244" y="2229722"/>
            <a:ext cx="7753" cy="1213"/>
          </a:xfrm>
          <a:custGeom>
            <a:avLst/>
            <a:gdLst/>
            <a:ahLst/>
            <a:cxnLst/>
            <a:rect l="l" t="t" r="r" b="b"/>
            <a:pathLst>
              <a:path w="95" h="15" extrusionOk="0">
                <a:moveTo>
                  <a:pt x="0" y="1"/>
                </a:moveTo>
                <a:cubicBezTo>
                  <a:pt x="28" y="10"/>
                  <a:pt x="47" y="15"/>
                  <a:pt x="61" y="15"/>
                </a:cubicBezTo>
                <a:cubicBezTo>
                  <a:pt x="75" y="15"/>
                  <a:pt x="85" y="10"/>
                  <a:pt x="9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4" name="Google Shape;1514;p55"/>
          <p:cNvSpPr/>
          <p:nvPr/>
        </p:nvSpPr>
        <p:spPr>
          <a:xfrm rot="-2922322">
            <a:off x="8185085" y="2211071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9" y="0"/>
                </a:moveTo>
                <a:cubicBezTo>
                  <a:pt x="19" y="0"/>
                  <a:pt x="0" y="19"/>
                  <a:pt x="19" y="19"/>
                </a:cubicBezTo>
                <a:lnTo>
                  <a:pt x="19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55"/>
          <p:cNvSpPr/>
          <p:nvPr/>
        </p:nvSpPr>
        <p:spPr>
          <a:xfrm rot="-2922322">
            <a:off x="8175737" y="2191888"/>
            <a:ext cx="19913" cy="15206"/>
          </a:xfrm>
          <a:custGeom>
            <a:avLst/>
            <a:gdLst/>
            <a:ahLst/>
            <a:cxnLst/>
            <a:rect l="l" t="t" r="r" b="b"/>
            <a:pathLst>
              <a:path w="244" h="188" extrusionOk="0">
                <a:moveTo>
                  <a:pt x="244" y="0"/>
                </a:moveTo>
                <a:cubicBezTo>
                  <a:pt x="206" y="0"/>
                  <a:pt x="169" y="19"/>
                  <a:pt x="131" y="38"/>
                </a:cubicBezTo>
                <a:cubicBezTo>
                  <a:pt x="75" y="75"/>
                  <a:pt x="38" y="112"/>
                  <a:pt x="0" y="169"/>
                </a:cubicBezTo>
                <a:lnTo>
                  <a:pt x="0" y="187"/>
                </a:lnTo>
                <a:cubicBezTo>
                  <a:pt x="0" y="150"/>
                  <a:pt x="57" y="112"/>
                  <a:pt x="113" y="75"/>
                </a:cubicBezTo>
                <a:cubicBezTo>
                  <a:pt x="169" y="38"/>
                  <a:pt x="244" y="19"/>
                  <a:pt x="244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6" name="Google Shape;1516;p55"/>
          <p:cNvSpPr/>
          <p:nvPr/>
        </p:nvSpPr>
        <p:spPr>
          <a:xfrm rot="-2922322">
            <a:off x="8212541" y="2113101"/>
            <a:ext cx="26034" cy="10677"/>
          </a:xfrm>
          <a:custGeom>
            <a:avLst/>
            <a:gdLst/>
            <a:ahLst/>
            <a:cxnLst/>
            <a:rect l="l" t="t" r="r" b="b"/>
            <a:pathLst>
              <a:path w="319" h="132" extrusionOk="0">
                <a:moveTo>
                  <a:pt x="244" y="1"/>
                </a:moveTo>
                <a:cubicBezTo>
                  <a:pt x="188" y="20"/>
                  <a:pt x="113" y="38"/>
                  <a:pt x="57" y="57"/>
                </a:cubicBezTo>
                <a:cubicBezTo>
                  <a:pt x="94" y="57"/>
                  <a:pt x="150" y="76"/>
                  <a:pt x="75" y="132"/>
                </a:cubicBezTo>
                <a:cubicBezTo>
                  <a:pt x="319" y="95"/>
                  <a:pt x="0" y="95"/>
                  <a:pt x="24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7" name="Google Shape;1517;p55"/>
          <p:cNvSpPr/>
          <p:nvPr/>
        </p:nvSpPr>
        <p:spPr>
          <a:xfrm rot="-2922322">
            <a:off x="8227028" y="2108611"/>
            <a:ext cx="5794" cy="4934"/>
          </a:xfrm>
          <a:custGeom>
            <a:avLst/>
            <a:gdLst/>
            <a:ahLst/>
            <a:cxnLst/>
            <a:rect l="l" t="t" r="r" b="b"/>
            <a:pathLst>
              <a:path w="71" h="61" extrusionOk="0">
                <a:moveTo>
                  <a:pt x="55" y="1"/>
                </a:moveTo>
                <a:cubicBezTo>
                  <a:pt x="45" y="1"/>
                  <a:pt x="30" y="8"/>
                  <a:pt x="22" y="8"/>
                </a:cubicBezTo>
                <a:cubicBezTo>
                  <a:pt x="19" y="8"/>
                  <a:pt x="17" y="7"/>
                  <a:pt x="17" y="4"/>
                </a:cubicBezTo>
                <a:cubicBezTo>
                  <a:pt x="5" y="40"/>
                  <a:pt x="0" y="61"/>
                  <a:pt x="14" y="61"/>
                </a:cubicBezTo>
                <a:cubicBezTo>
                  <a:pt x="22" y="61"/>
                  <a:pt x="34" y="54"/>
                  <a:pt x="54" y="41"/>
                </a:cubicBezTo>
                <a:cubicBezTo>
                  <a:pt x="70" y="9"/>
                  <a:pt x="66" y="1"/>
                  <a:pt x="5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8" name="Google Shape;1518;p55"/>
          <p:cNvSpPr/>
          <p:nvPr/>
        </p:nvSpPr>
        <p:spPr>
          <a:xfrm rot="-2922356">
            <a:off x="8061570" y="2513793"/>
            <a:ext cx="6202" cy="2750"/>
          </a:xfrm>
          <a:custGeom>
            <a:avLst/>
            <a:gdLst/>
            <a:ahLst/>
            <a:cxnLst/>
            <a:rect l="l" t="t" r="r" b="b"/>
            <a:pathLst>
              <a:path w="76" h="34" extrusionOk="0">
                <a:moveTo>
                  <a:pt x="60" y="0"/>
                </a:moveTo>
                <a:cubicBezTo>
                  <a:pt x="50" y="0"/>
                  <a:pt x="38" y="33"/>
                  <a:pt x="0" y="33"/>
                </a:cubicBezTo>
                <a:lnTo>
                  <a:pt x="75" y="33"/>
                </a:lnTo>
                <a:cubicBezTo>
                  <a:pt x="69" y="8"/>
                  <a:pt x="65" y="0"/>
                  <a:pt x="6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9" name="Google Shape;1519;p55"/>
          <p:cNvSpPr/>
          <p:nvPr/>
        </p:nvSpPr>
        <p:spPr>
          <a:xfrm rot="-2922356">
            <a:off x="8003868" y="2473057"/>
            <a:ext cx="6202" cy="10677"/>
          </a:xfrm>
          <a:custGeom>
            <a:avLst/>
            <a:gdLst/>
            <a:ahLst/>
            <a:cxnLst/>
            <a:rect l="l" t="t" r="r" b="b"/>
            <a:pathLst>
              <a:path w="76" h="132" extrusionOk="0">
                <a:moveTo>
                  <a:pt x="75" y="1"/>
                </a:moveTo>
                <a:lnTo>
                  <a:pt x="0" y="57"/>
                </a:lnTo>
                <a:lnTo>
                  <a:pt x="38" y="132"/>
                </a:lnTo>
                <a:cubicBezTo>
                  <a:pt x="56" y="76"/>
                  <a:pt x="75" y="38"/>
                  <a:pt x="7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0" name="Google Shape;1520;p55"/>
          <p:cNvSpPr/>
          <p:nvPr/>
        </p:nvSpPr>
        <p:spPr>
          <a:xfrm rot="-2922356">
            <a:off x="8029449" y="2419360"/>
            <a:ext cx="7753" cy="7684"/>
          </a:xfrm>
          <a:custGeom>
            <a:avLst/>
            <a:gdLst/>
            <a:ahLst/>
            <a:cxnLst/>
            <a:rect l="l" t="t" r="r" b="b"/>
            <a:pathLst>
              <a:path w="95" h="95" extrusionOk="0">
                <a:moveTo>
                  <a:pt x="20" y="75"/>
                </a:moveTo>
                <a:lnTo>
                  <a:pt x="1" y="94"/>
                </a:lnTo>
                <a:lnTo>
                  <a:pt x="95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1" name="Google Shape;1521;p55"/>
          <p:cNvSpPr txBox="1">
            <a:spLocks noGrp="1"/>
          </p:cNvSpPr>
          <p:nvPr>
            <p:ph type="title" idx="4294967295"/>
          </p:nvPr>
        </p:nvSpPr>
        <p:spPr>
          <a:xfrm>
            <a:off x="724175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1</a:t>
            </a:r>
            <a:endParaRPr/>
          </a:p>
        </p:txBody>
      </p:sp>
      <p:sp>
        <p:nvSpPr>
          <p:cNvPr id="1522" name="Google Shape;1522;p55"/>
          <p:cNvSpPr txBox="1">
            <a:spLocks noGrp="1"/>
          </p:cNvSpPr>
          <p:nvPr>
            <p:ph type="subTitle" idx="4294967295"/>
          </p:nvPr>
        </p:nvSpPr>
        <p:spPr>
          <a:xfrm>
            <a:off x="724175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Mercury is the smallest planet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23" name="Google Shape;1523;p55"/>
          <p:cNvSpPr txBox="1">
            <a:spLocks noGrp="1"/>
          </p:cNvSpPr>
          <p:nvPr>
            <p:ph type="title" idx="4294967295"/>
          </p:nvPr>
        </p:nvSpPr>
        <p:spPr>
          <a:xfrm>
            <a:off x="2758567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2</a:t>
            </a:r>
            <a:endParaRPr/>
          </a:p>
        </p:txBody>
      </p:sp>
      <p:sp>
        <p:nvSpPr>
          <p:cNvPr id="1524" name="Google Shape;1524;p55"/>
          <p:cNvSpPr txBox="1">
            <a:spLocks noGrp="1"/>
          </p:cNvSpPr>
          <p:nvPr>
            <p:ph type="subTitle" idx="4294967295"/>
          </p:nvPr>
        </p:nvSpPr>
        <p:spPr>
          <a:xfrm>
            <a:off x="2758570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is the ringed one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25" name="Google Shape;1525;p55"/>
          <p:cNvSpPr txBox="1">
            <a:spLocks noGrp="1"/>
          </p:cNvSpPr>
          <p:nvPr>
            <p:ph type="title" idx="4294967295"/>
          </p:nvPr>
        </p:nvSpPr>
        <p:spPr>
          <a:xfrm>
            <a:off x="4792959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3</a:t>
            </a:r>
            <a:endParaRPr/>
          </a:p>
        </p:txBody>
      </p:sp>
      <p:sp>
        <p:nvSpPr>
          <p:cNvPr id="1526" name="Google Shape;1526;p55"/>
          <p:cNvSpPr txBox="1">
            <a:spLocks noGrp="1"/>
          </p:cNvSpPr>
          <p:nvPr>
            <p:ph type="subTitle" idx="4294967295"/>
          </p:nvPr>
        </p:nvSpPr>
        <p:spPr>
          <a:xfrm>
            <a:off x="4792965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 very cold place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27" name="Google Shape;1527;p55"/>
          <p:cNvSpPr txBox="1">
            <a:spLocks noGrp="1"/>
          </p:cNvSpPr>
          <p:nvPr>
            <p:ph type="title"/>
          </p:nvPr>
        </p:nvSpPr>
        <p:spPr>
          <a:xfrm>
            <a:off x="776693" y="13967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A966A6"/>
                </a:solidFill>
              </a:rPr>
              <a:t>Process</a:t>
            </a:r>
            <a:endParaRPr sz="6000" dirty="0">
              <a:solidFill>
                <a:srgbClr val="A966A6"/>
              </a:solidFill>
            </a:endParaRPr>
          </a:p>
        </p:txBody>
      </p:sp>
      <p:sp>
        <p:nvSpPr>
          <p:cNvPr id="1528" name="Google Shape;1528;p55"/>
          <p:cNvSpPr txBox="1">
            <a:spLocks noGrp="1"/>
          </p:cNvSpPr>
          <p:nvPr>
            <p:ph type="title" idx="4294967295"/>
          </p:nvPr>
        </p:nvSpPr>
        <p:spPr>
          <a:xfrm>
            <a:off x="6827350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4</a:t>
            </a:r>
            <a:endParaRPr/>
          </a:p>
        </p:txBody>
      </p:sp>
      <p:sp>
        <p:nvSpPr>
          <p:cNvPr id="1529" name="Google Shape;1529;p55"/>
          <p:cNvSpPr txBox="1">
            <a:spLocks noGrp="1"/>
          </p:cNvSpPr>
          <p:nvPr>
            <p:ph type="subTitle" idx="4294967295"/>
          </p:nvPr>
        </p:nvSpPr>
        <p:spPr>
          <a:xfrm>
            <a:off x="6827360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 is the biggest planet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30" name="Google Shape;1530;p55"/>
          <p:cNvSpPr/>
          <p:nvPr/>
        </p:nvSpPr>
        <p:spPr>
          <a:xfrm rot="-2922356">
            <a:off x="7860326" y="2529016"/>
            <a:ext cx="6202" cy="12214"/>
          </a:xfrm>
          <a:custGeom>
            <a:avLst/>
            <a:gdLst/>
            <a:ahLst/>
            <a:cxnLst/>
            <a:rect l="l" t="t" r="r" b="b"/>
            <a:pathLst>
              <a:path w="76" h="151" extrusionOk="0">
                <a:moveTo>
                  <a:pt x="76" y="1"/>
                </a:moveTo>
                <a:lnTo>
                  <a:pt x="76" y="1"/>
                </a:lnTo>
                <a:cubicBezTo>
                  <a:pt x="38" y="57"/>
                  <a:pt x="1" y="113"/>
                  <a:pt x="1" y="150"/>
                </a:cubicBezTo>
                <a:cubicBezTo>
                  <a:pt x="57" y="113"/>
                  <a:pt x="76" y="57"/>
                  <a:pt x="76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1" name="Google Shape;1531;p55"/>
          <p:cNvGrpSpPr/>
          <p:nvPr/>
        </p:nvGrpSpPr>
        <p:grpSpPr>
          <a:xfrm>
            <a:off x="3282012" y="3079312"/>
            <a:ext cx="407564" cy="371251"/>
            <a:chOff x="411800" y="3864050"/>
            <a:chExt cx="141875" cy="129225"/>
          </a:xfrm>
        </p:grpSpPr>
        <p:sp>
          <p:nvSpPr>
            <p:cNvPr id="1532" name="Google Shape;1532;p55"/>
            <p:cNvSpPr/>
            <p:nvPr/>
          </p:nvSpPr>
          <p:spPr>
            <a:xfrm>
              <a:off x="411800" y="3889325"/>
              <a:ext cx="130650" cy="103950"/>
            </a:xfrm>
            <a:custGeom>
              <a:avLst/>
              <a:gdLst/>
              <a:ahLst/>
              <a:cxnLst/>
              <a:rect l="l" t="t" r="r" b="b"/>
              <a:pathLst>
                <a:path w="5226" h="4158" extrusionOk="0">
                  <a:moveTo>
                    <a:pt x="1255" y="1"/>
                  </a:moveTo>
                  <a:lnTo>
                    <a:pt x="1" y="956"/>
                  </a:lnTo>
                  <a:lnTo>
                    <a:pt x="3896" y="4158"/>
                  </a:lnTo>
                  <a:lnTo>
                    <a:pt x="5225" y="3278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5"/>
            <p:cNvSpPr/>
            <p:nvPr/>
          </p:nvSpPr>
          <p:spPr>
            <a:xfrm>
              <a:off x="443175" y="3864050"/>
              <a:ext cx="110500" cy="107225"/>
            </a:xfrm>
            <a:custGeom>
              <a:avLst/>
              <a:gdLst/>
              <a:ahLst/>
              <a:cxnLst/>
              <a:rect l="l" t="t" r="r" b="b"/>
              <a:pathLst>
                <a:path w="4420" h="4289" extrusionOk="0">
                  <a:moveTo>
                    <a:pt x="525" y="0"/>
                  </a:moveTo>
                  <a:lnTo>
                    <a:pt x="0" y="1012"/>
                  </a:lnTo>
                  <a:lnTo>
                    <a:pt x="3970" y="4289"/>
                  </a:lnTo>
                  <a:lnTo>
                    <a:pt x="4420" y="3221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5"/>
            <p:cNvSpPr/>
            <p:nvPr/>
          </p:nvSpPr>
          <p:spPr>
            <a:xfrm>
              <a:off x="411800" y="3864050"/>
              <a:ext cx="44500" cy="49175"/>
            </a:xfrm>
            <a:custGeom>
              <a:avLst/>
              <a:gdLst/>
              <a:ahLst/>
              <a:cxnLst/>
              <a:rect l="l" t="t" r="r" b="b"/>
              <a:pathLst>
                <a:path w="1780" h="1967" extrusionOk="0">
                  <a:moveTo>
                    <a:pt x="1780" y="0"/>
                  </a:moveTo>
                  <a:lnTo>
                    <a:pt x="506" y="937"/>
                  </a:lnTo>
                  <a:lnTo>
                    <a:pt x="1" y="1967"/>
                  </a:lnTo>
                  <a:lnTo>
                    <a:pt x="1255" y="101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5"/>
            <p:cNvSpPr/>
            <p:nvPr/>
          </p:nvSpPr>
          <p:spPr>
            <a:xfrm>
              <a:off x="420225" y="3895400"/>
              <a:ext cx="88050" cy="70250"/>
            </a:xfrm>
            <a:custGeom>
              <a:avLst/>
              <a:gdLst/>
              <a:ahLst/>
              <a:cxnLst/>
              <a:rect l="l" t="t" r="r" b="b"/>
              <a:pathLst>
                <a:path w="3522" h="2810" extrusionOk="0">
                  <a:moveTo>
                    <a:pt x="1199" y="1"/>
                  </a:moveTo>
                  <a:lnTo>
                    <a:pt x="1" y="975"/>
                  </a:lnTo>
                  <a:lnTo>
                    <a:pt x="2210" y="2810"/>
                  </a:lnTo>
                  <a:lnTo>
                    <a:pt x="3521" y="1911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5"/>
            <p:cNvSpPr/>
            <p:nvPr/>
          </p:nvSpPr>
          <p:spPr>
            <a:xfrm>
              <a:off x="450200" y="3868725"/>
              <a:ext cx="69775" cy="74475"/>
            </a:xfrm>
            <a:custGeom>
              <a:avLst/>
              <a:gdLst/>
              <a:ahLst/>
              <a:cxnLst/>
              <a:rect l="l" t="t" r="r" b="b"/>
              <a:pathLst>
                <a:path w="2791" h="2979" extrusionOk="0">
                  <a:moveTo>
                    <a:pt x="468" y="1"/>
                  </a:moveTo>
                  <a:lnTo>
                    <a:pt x="0" y="1068"/>
                  </a:lnTo>
                  <a:lnTo>
                    <a:pt x="2322" y="2978"/>
                  </a:lnTo>
                  <a:lnTo>
                    <a:pt x="2790" y="1911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99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537;p55"/>
          <p:cNvGrpSpPr/>
          <p:nvPr/>
        </p:nvGrpSpPr>
        <p:grpSpPr>
          <a:xfrm>
            <a:off x="1124685" y="2874356"/>
            <a:ext cx="918511" cy="455884"/>
            <a:chOff x="515275" y="3653475"/>
            <a:chExt cx="287475" cy="142700"/>
          </a:xfrm>
        </p:grpSpPr>
        <p:sp>
          <p:nvSpPr>
            <p:cNvPr id="1538" name="Google Shape;1538;p55"/>
            <p:cNvSpPr/>
            <p:nvPr/>
          </p:nvSpPr>
          <p:spPr>
            <a:xfrm>
              <a:off x="547100" y="3666475"/>
              <a:ext cx="223350" cy="129700"/>
            </a:xfrm>
            <a:custGeom>
              <a:avLst/>
              <a:gdLst/>
              <a:ahLst/>
              <a:cxnLst/>
              <a:rect l="l" t="t" r="r" b="b"/>
              <a:pathLst>
                <a:path w="8934" h="5188" extrusionOk="0">
                  <a:moveTo>
                    <a:pt x="8259" y="1"/>
                  </a:moveTo>
                  <a:lnTo>
                    <a:pt x="1" y="3615"/>
                  </a:lnTo>
                  <a:lnTo>
                    <a:pt x="675" y="5188"/>
                  </a:lnTo>
                  <a:lnTo>
                    <a:pt x="8933" y="1574"/>
                  </a:lnTo>
                  <a:lnTo>
                    <a:pt x="82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5"/>
            <p:cNvSpPr/>
            <p:nvPr/>
          </p:nvSpPr>
          <p:spPr>
            <a:xfrm>
              <a:off x="515275" y="3757300"/>
              <a:ext cx="48700" cy="38875"/>
            </a:xfrm>
            <a:custGeom>
              <a:avLst/>
              <a:gdLst/>
              <a:ahLst/>
              <a:cxnLst/>
              <a:rect l="l" t="t" r="r" b="b"/>
              <a:pathLst>
                <a:path w="1948" h="1555" extrusionOk="0">
                  <a:moveTo>
                    <a:pt x="1274" y="1"/>
                  </a:moveTo>
                  <a:lnTo>
                    <a:pt x="0" y="1274"/>
                  </a:lnTo>
                  <a:lnTo>
                    <a:pt x="75" y="1443"/>
                  </a:lnTo>
                  <a:lnTo>
                    <a:pt x="1948" y="1555"/>
                  </a:lnTo>
                  <a:lnTo>
                    <a:pt x="1274" y="1"/>
                  </a:lnTo>
                  <a:close/>
                </a:path>
              </a:pathLst>
            </a:custGeom>
            <a:solidFill>
              <a:srgbClr val="FBD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5"/>
            <p:cNvSpPr/>
            <p:nvPr/>
          </p:nvSpPr>
          <p:spPr>
            <a:xfrm>
              <a:off x="515275" y="3776025"/>
              <a:ext cx="21075" cy="18750"/>
            </a:xfrm>
            <a:custGeom>
              <a:avLst/>
              <a:gdLst/>
              <a:ahLst/>
              <a:cxnLst/>
              <a:rect l="l" t="t" r="r" b="b"/>
              <a:pathLst>
                <a:path w="843" h="750" extrusionOk="0">
                  <a:moveTo>
                    <a:pt x="506" y="1"/>
                  </a:moveTo>
                  <a:lnTo>
                    <a:pt x="0" y="525"/>
                  </a:lnTo>
                  <a:lnTo>
                    <a:pt x="75" y="694"/>
                  </a:lnTo>
                  <a:lnTo>
                    <a:pt x="843" y="750"/>
                  </a:lnTo>
                  <a:cubicBezTo>
                    <a:pt x="749" y="488"/>
                    <a:pt x="656" y="244"/>
                    <a:pt x="506" y="1"/>
                  </a:cubicBezTo>
                  <a:close/>
                </a:path>
              </a:pathLst>
            </a:custGeom>
            <a:solidFill>
              <a:srgbClr val="48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5"/>
            <p:cNvSpPr/>
            <p:nvPr/>
          </p:nvSpPr>
          <p:spPr>
            <a:xfrm>
              <a:off x="758250" y="3653475"/>
              <a:ext cx="44500" cy="50475"/>
            </a:xfrm>
            <a:custGeom>
              <a:avLst/>
              <a:gdLst/>
              <a:ahLst/>
              <a:cxnLst/>
              <a:rect l="l" t="t" r="r" b="b"/>
              <a:pathLst>
                <a:path w="1780" h="2019" extrusionOk="0">
                  <a:moveTo>
                    <a:pt x="1052" y="0"/>
                  </a:moveTo>
                  <a:cubicBezTo>
                    <a:pt x="1033" y="0"/>
                    <a:pt x="1013" y="5"/>
                    <a:pt x="993" y="15"/>
                  </a:cubicBezTo>
                  <a:lnTo>
                    <a:pt x="0" y="446"/>
                  </a:lnTo>
                  <a:lnTo>
                    <a:pt x="693" y="2019"/>
                  </a:lnTo>
                  <a:lnTo>
                    <a:pt x="1686" y="1569"/>
                  </a:lnTo>
                  <a:cubicBezTo>
                    <a:pt x="1742" y="1551"/>
                    <a:pt x="1779" y="1476"/>
                    <a:pt x="1761" y="1420"/>
                  </a:cubicBezTo>
                  <a:lnTo>
                    <a:pt x="1161" y="90"/>
                  </a:lnTo>
                  <a:cubicBezTo>
                    <a:pt x="1148" y="35"/>
                    <a:pt x="1104" y="0"/>
                    <a:pt x="10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5"/>
            <p:cNvSpPr/>
            <p:nvPr/>
          </p:nvSpPr>
          <p:spPr>
            <a:xfrm>
              <a:off x="753575" y="3663200"/>
              <a:ext cx="25300" cy="42625"/>
            </a:xfrm>
            <a:custGeom>
              <a:avLst/>
              <a:gdLst/>
              <a:ahLst/>
              <a:cxnLst/>
              <a:rect l="l" t="t" r="r" b="b"/>
              <a:pathLst>
                <a:path w="1012" h="1705" extrusionOk="0">
                  <a:moveTo>
                    <a:pt x="318" y="1"/>
                  </a:moveTo>
                  <a:lnTo>
                    <a:pt x="0" y="150"/>
                  </a:lnTo>
                  <a:lnTo>
                    <a:pt x="674" y="1705"/>
                  </a:lnTo>
                  <a:lnTo>
                    <a:pt x="1011" y="157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C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5"/>
            <p:cNvSpPr/>
            <p:nvPr/>
          </p:nvSpPr>
          <p:spPr>
            <a:xfrm>
              <a:off x="754975" y="3665075"/>
              <a:ext cx="19675" cy="40275"/>
            </a:xfrm>
            <a:custGeom>
              <a:avLst/>
              <a:gdLst/>
              <a:ahLst/>
              <a:cxnLst/>
              <a:rect l="l" t="t" r="r" b="b"/>
              <a:pathLst>
                <a:path w="787" h="1611" extrusionOk="0">
                  <a:moveTo>
                    <a:pt x="113" y="0"/>
                  </a:moveTo>
                  <a:lnTo>
                    <a:pt x="0" y="38"/>
                  </a:lnTo>
                  <a:lnTo>
                    <a:pt x="693" y="1611"/>
                  </a:lnTo>
                  <a:lnTo>
                    <a:pt x="787" y="155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98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5"/>
            <p:cNvSpPr/>
            <p:nvPr/>
          </p:nvSpPr>
          <p:spPr>
            <a:xfrm>
              <a:off x="759175" y="3663200"/>
              <a:ext cx="19700" cy="40300"/>
            </a:xfrm>
            <a:custGeom>
              <a:avLst/>
              <a:gdLst/>
              <a:ahLst/>
              <a:cxnLst/>
              <a:rect l="l" t="t" r="r" b="b"/>
              <a:pathLst>
                <a:path w="788" h="1612" extrusionOk="0">
                  <a:moveTo>
                    <a:pt x="113" y="1"/>
                  </a:moveTo>
                  <a:lnTo>
                    <a:pt x="1" y="38"/>
                  </a:lnTo>
                  <a:lnTo>
                    <a:pt x="694" y="1611"/>
                  </a:lnTo>
                  <a:lnTo>
                    <a:pt x="787" y="1555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98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5"/>
            <p:cNvSpPr/>
            <p:nvPr/>
          </p:nvSpPr>
          <p:spPr>
            <a:xfrm>
              <a:off x="551775" y="3678175"/>
              <a:ext cx="214450" cy="106300"/>
            </a:xfrm>
            <a:custGeom>
              <a:avLst/>
              <a:gdLst/>
              <a:ahLst/>
              <a:cxnLst/>
              <a:rect l="l" t="t" r="r" b="b"/>
              <a:pathLst>
                <a:path w="8578" h="4252" extrusionOk="0">
                  <a:moveTo>
                    <a:pt x="8278" y="1"/>
                  </a:moveTo>
                  <a:lnTo>
                    <a:pt x="1" y="3596"/>
                  </a:lnTo>
                  <a:lnTo>
                    <a:pt x="282" y="4252"/>
                  </a:lnTo>
                  <a:lnTo>
                    <a:pt x="8578" y="694"/>
                  </a:lnTo>
                  <a:lnTo>
                    <a:pt x="82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" name="Google Shape;1546;p55"/>
          <p:cNvGrpSpPr/>
          <p:nvPr/>
        </p:nvGrpSpPr>
        <p:grpSpPr>
          <a:xfrm rot="574520">
            <a:off x="7097941" y="2725258"/>
            <a:ext cx="1050106" cy="1009588"/>
            <a:chOff x="8247740" y="1875998"/>
            <a:chExt cx="954531" cy="917701"/>
          </a:xfrm>
        </p:grpSpPr>
        <p:sp>
          <p:nvSpPr>
            <p:cNvPr id="1547" name="Google Shape;1547;p55"/>
            <p:cNvSpPr/>
            <p:nvPr/>
          </p:nvSpPr>
          <p:spPr>
            <a:xfrm rot="-2922356">
              <a:off x="8506409" y="1890225"/>
              <a:ext cx="437194" cy="889248"/>
            </a:xfrm>
            <a:custGeom>
              <a:avLst/>
              <a:gdLst/>
              <a:ahLst/>
              <a:cxnLst/>
              <a:rect l="l" t="t" r="r" b="b"/>
              <a:pathLst>
                <a:path w="5357" h="10994" extrusionOk="0">
                  <a:moveTo>
                    <a:pt x="488" y="1"/>
                  </a:moveTo>
                  <a:lnTo>
                    <a:pt x="1" y="188"/>
                  </a:lnTo>
                  <a:lnTo>
                    <a:pt x="413" y="2585"/>
                  </a:lnTo>
                  <a:lnTo>
                    <a:pt x="3859" y="10993"/>
                  </a:lnTo>
                  <a:lnTo>
                    <a:pt x="5357" y="10375"/>
                  </a:lnTo>
                  <a:lnTo>
                    <a:pt x="1911" y="1948"/>
                  </a:lnTo>
                  <a:lnTo>
                    <a:pt x="4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5"/>
            <p:cNvSpPr/>
            <p:nvPr/>
          </p:nvSpPr>
          <p:spPr>
            <a:xfrm rot="-2922356">
              <a:off x="8430750" y="2237296"/>
              <a:ext cx="131476" cy="68186"/>
            </a:xfrm>
            <a:custGeom>
              <a:avLst/>
              <a:gdLst/>
              <a:ahLst/>
              <a:cxnLst/>
              <a:rect l="l" t="t" r="r" b="b"/>
              <a:pathLst>
                <a:path w="1611" h="843" extrusionOk="0">
                  <a:moveTo>
                    <a:pt x="1517" y="0"/>
                  </a:moveTo>
                  <a:lnTo>
                    <a:pt x="0" y="618"/>
                  </a:lnTo>
                  <a:lnTo>
                    <a:pt x="94" y="843"/>
                  </a:lnTo>
                  <a:lnTo>
                    <a:pt x="1611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3A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5"/>
            <p:cNvSpPr/>
            <p:nvPr/>
          </p:nvSpPr>
          <p:spPr>
            <a:xfrm rot="-2922356">
              <a:off x="8465320" y="2248786"/>
              <a:ext cx="131558" cy="69723"/>
            </a:xfrm>
            <a:custGeom>
              <a:avLst/>
              <a:gdLst/>
              <a:ahLst/>
              <a:cxnLst/>
              <a:rect l="l" t="t" r="r" b="b"/>
              <a:pathLst>
                <a:path w="1612" h="862" extrusionOk="0">
                  <a:moveTo>
                    <a:pt x="1518" y="0"/>
                  </a:moveTo>
                  <a:lnTo>
                    <a:pt x="1" y="618"/>
                  </a:lnTo>
                  <a:lnTo>
                    <a:pt x="94" y="862"/>
                  </a:lnTo>
                  <a:lnTo>
                    <a:pt x="1611" y="225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E3A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5"/>
            <p:cNvSpPr/>
            <p:nvPr/>
          </p:nvSpPr>
          <p:spPr>
            <a:xfrm rot="-2922356">
              <a:off x="8988966" y="2428365"/>
              <a:ext cx="131558" cy="69804"/>
            </a:xfrm>
            <a:custGeom>
              <a:avLst/>
              <a:gdLst/>
              <a:ahLst/>
              <a:cxnLst/>
              <a:rect l="l" t="t" r="r" b="b"/>
              <a:pathLst>
                <a:path w="1612" h="863" extrusionOk="0">
                  <a:moveTo>
                    <a:pt x="1518" y="1"/>
                  </a:moveTo>
                  <a:lnTo>
                    <a:pt x="1" y="637"/>
                  </a:lnTo>
                  <a:lnTo>
                    <a:pt x="94" y="862"/>
                  </a:lnTo>
                  <a:lnTo>
                    <a:pt x="1611" y="244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E3A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55"/>
          <p:cNvGrpSpPr/>
          <p:nvPr/>
        </p:nvGrpSpPr>
        <p:grpSpPr>
          <a:xfrm rot="2700000">
            <a:off x="5478603" y="2460694"/>
            <a:ext cx="281031" cy="1113605"/>
            <a:chOff x="3608950" y="238125"/>
            <a:chExt cx="598550" cy="2371800"/>
          </a:xfrm>
        </p:grpSpPr>
        <p:sp>
          <p:nvSpPr>
            <p:cNvPr id="1552" name="Google Shape;1552;p55"/>
            <p:cNvSpPr/>
            <p:nvPr/>
          </p:nvSpPr>
          <p:spPr>
            <a:xfrm>
              <a:off x="3608950" y="1942450"/>
              <a:ext cx="423875" cy="667475"/>
            </a:xfrm>
            <a:custGeom>
              <a:avLst/>
              <a:gdLst/>
              <a:ahLst/>
              <a:cxnLst/>
              <a:rect l="l" t="t" r="r" b="b"/>
              <a:pathLst>
                <a:path w="16955" h="26699" extrusionOk="0">
                  <a:moveTo>
                    <a:pt x="8794" y="0"/>
                  </a:moveTo>
                  <a:cubicBezTo>
                    <a:pt x="7527" y="4912"/>
                    <a:pt x="2218" y="8279"/>
                    <a:pt x="1030" y="13191"/>
                  </a:cubicBezTo>
                  <a:cubicBezTo>
                    <a:pt x="0" y="17390"/>
                    <a:pt x="2179" y="21668"/>
                    <a:pt x="4278" y="25590"/>
                  </a:cubicBezTo>
                  <a:lnTo>
                    <a:pt x="4873" y="26699"/>
                  </a:lnTo>
                  <a:cubicBezTo>
                    <a:pt x="5150" y="25194"/>
                    <a:pt x="5784" y="23728"/>
                    <a:pt x="6695" y="22500"/>
                  </a:cubicBezTo>
                  <a:cubicBezTo>
                    <a:pt x="8398" y="20282"/>
                    <a:pt x="10933" y="18776"/>
                    <a:pt x="13310" y="17152"/>
                  </a:cubicBezTo>
                  <a:cubicBezTo>
                    <a:pt x="13944" y="16717"/>
                    <a:pt x="14538" y="16202"/>
                    <a:pt x="15053" y="15647"/>
                  </a:cubicBezTo>
                  <a:cubicBezTo>
                    <a:pt x="15528" y="15053"/>
                    <a:pt x="15885" y="14379"/>
                    <a:pt x="16083" y="13666"/>
                  </a:cubicBezTo>
                  <a:cubicBezTo>
                    <a:pt x="16954" y="11290"/>
                    <a:pt x="16875" y="8675"/>
                    <a:pt x="15885" y="6378"/>
                  </a:cubicBezTo>
                  <a:cubicBezTo>
                    <a:pt x="14696" y="3882"/>
                    <a:pt x="12478" y="2060"/>
                    <a:pt x="9824" y="1426"/>
                  </a:cubicBezTo>
                  <a:lnTo>
                    <a:pt x="87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5"/>
            <p:cNvSpPr/>
            <p:nvPr/>
          </p:nvSpPr>
          <p:spPr>
            <a:xfrm>
              <a:off x="3775625" y="238125"/>
              <a:ext cx="431875" cy="1686525"/>
            </a:xfrm>
            <a:custGeom>
              <a:avLst/>
              <a:gdLst/>
              <a:ahLst/>
              <a:cxnLst/>
              <a:rect l="l" t="t" r="r" b="b"/>
              <a:pathLst>
                <a:path w="17275" h="67461" extrusionOk="0">
                  <a:moveTo>
                    <a:pt x="12228" y="0"/>
                  </a:moveTo>
                  <a:lnTo>
                    <a:pt x="12228" y="0"/>
                  </a:lnTo>
                  <a:cubicBezTo>
                    <a:pt x="12281" y="230"/>
                    <a:pt x="12332" y="460"/>
                    <a:pt x="12383" y="690"/>
                  </a:cubicBezTo>
                  <a:lnTo>
                    <a:pt x="12383" y="690"/>
                  </a:lnTo>
                  <a:cubicBezTo>
                    <a:pt x="12489" y="473"/>
                    <a:pt x="12596" y="256"/>
                    <a:pt x="12704" y="40"/>
                  </a:cubicBezTo>
                  <a:lnTo>
                    <a:pt x="12228" y="0"/>
                  </a:lnTo>
                  <a:close/>
                  <a:moveTo>
                    <a:pt x="12383" y="690"/>
                  </a:moveTo>
                  <a:cubicBezTo>
                    <a:pt x="2393" y="21128"/>
                    <a:pt x="1" y="44170"/>
                    <a:pt x="1216" y="66707"/>
                  </a:cubicBezTo>
                  <a:lnTo>
                    <a:pt x="7633" y="67460"/>
                  </a:lnTo>
                  <a:cubicBezTo>
                    <a:pt x="14181" y="45857"/>
                    <a:pt x="17275" y="22935"/>
                    <a:pt x="12383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5"/>
            <p:cNvSpPr/>
            <p:nvPr/>
          </p:nvSpPr>
          <p:spPr>
            <a:xfrm>
              <a:off x="3622800" y="2254675"/>
              <a:ext cx="309000" cy="355250"/>
            </a:xfrm>
            <a:custGeom>
              <a:avLst/>
              <a:gdLst/>
              <a:ahLst/>
              <a:cxnLst/>
              <a:rect l="l" t="t" r="r" b="b"/>
              <a:pathLst>
                <a:path w="12360" h="14210" extrusionOk="0">
                  <a:moveTo>
                    <a:pt x="6778" y="0"/>
                  </a:moveTo>
                  <a:cubicBezTo>
                    <a:pt x="6699" y="0"/>
                    <a:pt x="6618" y="9"/>
                    <a:pt x="6537" y="29"/>
                  </a:cubicBezTo>
                  <a:cubicBezTo>
                    <a:pt x="6260" y="147"/>
                    <a:pt x="6061" y="306"/>
                    <a:pt x="5863" y="504"/>
                  </a:cubicBezTo>
                  <a:cubicBezTo>
                    <a:pt x="5507" y="900"/>
                    <a:pt x="5230" y="1415"/>
                    <a:pt x="5071" y="1930"/>
                  </a:cubicBezTo>
                  <a:cubicBezTo>
                    <a:pt x="4992" y="2287"/>
                    <a:pt x="4873" y="2683"/>
                    <a:pt x="4715" y="3000"/>
                  </a:cubicBezTo>
                  <a:cubicBezTo>
                    <a:pt x="4517" y="3396"/>
                    <a:pt x="4120" y="3594"/>
                    <a:pt x="3724" y="3594"/>
                  </a:cubicBezTo>
                  <a:cubicBezTo>
                    <a:pt x="2972" y="3515"/>
                    <a:pt x="2734" y="2603"/>
                    <a:pt x="2179" y="2168"/>
                  </a:cubicBezTo>
                  <a:cubicBezTo>
                    <a:pt x="1915" y="2019"/>
                    <a:pt x="1623" y="1946"/>
                    <a:pt x="1333" y="1946"/>
                  </a:cubicBezTo>
                  <a:cubicBezTo>
                    <a:pt x="926" y="1946"/>
                    <a:pt x="522" y="2089"/>
                    <a:pt x="199" y="2366"/>
                  </a:cubicBezTo>
                  <a:cubicBezTo>
                    <a:pt x="1" y="6010"/>
                    <a:pt x="1863" y="9694"/>
                    <a:pt x="3685" y="13101"/>
                  </a:cubicBezTo>
                  <a:lnTo>
                    <a:pt x="4319" y="14210"/>
                  </a:lnTo>
                  <a:cubicBezTo>
                    <a:pt x="4596" y="12705"/>
                    <a:pt x="5230" y="11239"/>
                    <a:pt x="6141" y="10011"/>
                  </a:cubicBezTo>
                  <a:cubicBezTo>
                    <a:pt x="7646" y="8070"/>
                    <a:pt x="9785" y="6644"/>
                    <a:pt x="11924" y="5218"/>
                  </a:cubicBezTo>
                  <a:cubicBezTo>
                    <a:pt x="12083" y="4980"/>
                    <a:pt x="12201" y="4703"/>
                    <a:pt x="12281" y="4386"/>
                  </a:cubicBezTo>
                  <a:cubicBezTo>
                    <a:pt x="12360" y="3871"/>
                    <a:pt x="12083" y="3396"/>
                    <a:pt x="11607" y="3198"/>
                  </a:cubicBezTo>
                  <a:cubicBezTo>
                    <a:pt x="11471" y="3139"/>
                    <a:pt x="11336" y="3114"/>
                    <a:pt x="11202" y="3114"/>
                  </a:cubicBezTo>
                  <a:cubicBezTo>
                    <a:pt x="10516" y="3114"/>
                    <a:pt x="9853" y="3777"/>
                    <a:pt x="9191" y="4109"/>
                  </a:cubicBezTo>
                  <a:cubicBezTo>
                    <a:pt x="9063" y="4194"/>
                    <a:pt x="8913" y="4233"/>
                    <a:pt x="8759" y="4233"/>
                  </a:cubicBezTo>
                  <a:cubicBezTo>
                    <a:pt x="8625" y="4233"/>
                    <a:pt x="8488" y="4203"/>
                    <a:pt x="8359" y="4148"/>
                  </a:cubicBezTo>
                  <a:cubicBezTo>
                    <a:pt x="8240" y="4029"/>
                    <a:pt x="8161" y="3871"/>
                    <a:pt x="8121" y="3713"/>
                  </a:cubicBezTo>
                  <a:cubicBezTo>
                    <a:pt x="7923" y="3000"/>
                    <a:pt x="8240" y="2207"/>
                    <a:pt x="8161" y="1455"/>
                  </a:cubicBezTo>
                  <a:cubicBezTo>
                    <a:pt x="8125" y="776"/>
                    <a:pt x="7509" y="0"/>
                    <a:pt x="67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5"/>
            <p:cNvSpPr/>
            <p:nvPr/>
          </p:nvSpPr>
          <p:spPr>
            <a:xfrm>
              <a:off x="3790175" y="1723575"/>
              <a:ext cx="233725" cy="305050"/>
            </a:xfrm>
            <a:custGeom>
              <a:avLst/>
              <a:gdLst/>
              <a:ahLst/>
              <a:cxnLst/>
              <a:rect l="l" t="t" r="r" b="b"/>
              <a:pathLst>
                <a:path w="9349" h="12202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922"/>
                    <a:pt x="198" y="7804"/>
                    <a:pt x="476" y="11726"/>
                  </a:cubicBezTo>
                  <a:cubicBezTo>
                    <a:pt x="2298" y="11964"/>
                    <a:pt x="4160" y="12122"/>
                    <a:pt x="6021" y="12201"/>
                  </a:cubicBezTo>
                  <a:cubicBezTo>
                    <a:pt x="7447" y="8676"/>
                    <a:pt x="8557" y="5032"/>
                    <a:pt x="9349" y="1348"/>
                  </a:cubicBezTo>
                  <a:cubicBezTo>
                    <a:pt x="6259" y="793"/>
                    <a:pt x="3130" y="31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5"/>
            <p:cNvSpPr/>
            <p:nvPr/>
          </p:nvSpPr>
          <p:spPr>
            <a:xfrm>
              <a:off x="3958525" y="2079350"/>
              <a:ext cx="146575" cy="140300"/>
            </a:xfrm>
            <a:custGeom>
              <a:avLst/>
              <a:gdLst/>
              <a:ahLst/>
              <a:cxnLst/>
              <a:rect l="l" t="t" r="r" b="b"/>
              <a:pathLst>
                <a:path w="5863" h="5612" extrusionOk="0">
                  <a:moveTo>
                    <a:pt x="5031" y="2011"/>
                  </a:moveTo>
                  <a:lnTo>
                    <a:pt x="5110" y="2090"/>
                  </a:lnTo>
                  <a:lnTo>
                    <a:pt x="5205" y="2166"/>
                  </a:lnTo>
                  <a:lnTo>
                    <a:pt x="5205" y="2166"/>
                  </a:lnTo>
                  <a:lnTo>
                    <a:pt x="5248" y="2225"/>
                  </a:lnTo>
                  <a:lnTo>
                    <a:pt x="5248" y="2225"/>
                  </a:lnTo>
                  <a:cubicBezTo>
                    <a:pt x="5242" y="2220"/>
                    <a:pt x="5236" y="2215"/>
                    <a:pt x="5230" y="2210"/>
                  </a:cubicBezTo>
                  <a:lnTo>
                    <a:pt x="5230" y="2210"/>
                  </a:lnTo>
                  <a:lnTo>
                    <a:pt x="5256" y="2235"/>
                  </a:lnTo>
                  <a:lnTo>
                    <a:pt x="5258" y="2238"/>
                  </a:lnTo>
                  <a:lnTo>
                    <a:pt x="5258" y="2238"/>
                  </a:lnTo>
                  <a:cubicBezTo>
                    <a:pt x="5245" y="2226"/>
                    <a:pt x="5232" y="2213"/>
                    <a:pt x="5219" y="2201"/>
                  </a:cubicBezTo>
                  <a:lnTo>
                    <a:pt x="5219" y="2201"/>
                  </a:lnTo>
                  <a:cubicBezTo>
                    <a:pt x="5179" y="2168"/>
                    <a:pt x="5138" y="2136"/>
                    <a:pt x="5095" y="2106"/>
                  </a:cubicBezTo>
                  <a:lnTo>
                    <a:pt x="5095" y="2106"/>
                  </a:lnTo>
                  <a:lnTo>
                    <a:pt x="5058" y="2051"/>
                  </a:lnTo>
                  <a:lnTo>
                    <a:pt x="5058" y="2051"/>
                  </a:lnTo>
                  <a:cubicBezTo>
                    <a:pt x="5111" y="2098"/>
                    <a:pt x="5165" y="2148"/>
                    <a:pt x="5219" y="2201"/>
                  </a:cubicBezTo>
                  <a:lnTo>
                    <a:pt x="5219" y="2201"/>
                  </a:lnTo>
                  <a:cubicBezTo>
                    <a:pt x="5223" y="2204"/>
                    <a:pt x="5226" y="2207"/>
                    <a:pt x="5230" y="2210"/>
                  </a:cubicBezTo>
                  <a:lnTo>
                    <a:pt x="5230" y="2210"/>
                  </a:lnTo>
                  <a:lnTo>
                    <a:pt x="5110" y="2090"/>
                  </a:lnTo>
                  <a:lnTo>
                    <a:pt x="5054" y="2045"/>
                  </a:lnTo>
                  <a:lnTo>
                    <a:pt x="5054" y="2045"/>
                  </a:lnTo>
                  <a:lnTo>
                    <a:pt x="5058" y="2051"/>
                  </a:lnTo>
                  <a:lnTo>
                    <a:pt x="5058" y="2051"/>
                  </a:lnTo>
                  <a:cubicBezTo>
                    <a:pt x="5043" y="2038"/>
                    <a:pt x="5029" y="2026"/>
                    <a:pt x="5015" y="2014"/>
                  </a:cubicBezTo>
                  <a:lnTo>
                    <a:pt x="5015" y="2014"/>
                  </a:lnTo>
                  <a:lnTo>
                    <a:pt x="5054" y="2045"/>
                  </a:lnTo>
                  <a:lnTo>
                    <a:pt x="5054" y="2045"/>
                  </a:lnTo>
                  <a:lnTo>
                    <a:pt x="5031" y="2011"/>
                  </a:lnTo>
                  <a:close/>
                  <a:moveTo>
                    <a:pt x="5048" y="2257"/>
                  </a:moveTo>
                  <a:lnTo>
                    <a:pt x="5071" y="2288"/>
                  </a:lnTo>
                  <a:cubicBezTo>
                    <a:pt x="5066" y="2283"/>
                    <a:pt x="5061" y="2277"/>
                    <a:pt x="5056" y="2271"/>
                  </a:cubicBezTo>
                  <a:lnTo>
                    <a:pt x="5056" y="2271"/>
                  </a:lnTo>
                  <a:cubicBezTo>
                    <a:pt x="5053" y="2267"/>
                    <a:pt x="5050" y="2262"/>
                    <a:pt x="5048" y="2257"/>
                  </a:cubicBezTo>
                  <a:close/>
                  <a:moveTo>
                    <a:pt x="5459" y="2662"/>
                  </a:moveTo>
                  <a:lnTo>
                    <a:pt x="5459" y="2662"/>
                  </a:lnTo>
                  <a:cubicBezTo>
                    <a:pt x="5459" y="2662"/>
                    <a:pt x="5459" y="2663"/>
                    <a:pt x="5460" y="2663"/>
                  </a:cubicBezTo>
                  <a:lnTo>
                    <a:pt x="5460" y="2663"/>
                  </a:lnTo>
                  <a:cubicBezTo>
                    <a:pt x="5458" y="2667"/>
                    <a:pt x="5457" y="2670"/>
                    <a:pt x="5456" y="2673"/>
                  </a:cubicBezTo>
                  <a:lnTo>
                    <a:pt x="5456" y="2673"/>
                  </a:lnTo>
                  <a:cubicBezTo>
                    <a:pt x="5456" y="2672"/>
                    <a:pt x="5455" y="2671"/>
                    <a:pt x="5455" y="2670"/>
                  </a:cubicBezTo>
                  <a:lnTo>
                    <a:pt x="5455" y="2670"/>
                  </a:lnTo>
                  <a:cubicBezTo>
                    <a:pt x="5457" y="2667"/>
                    <a:pt x="5458" y="2664"/>
                    <a:pt x="5459" y="2662"/>
                  </a:cubicBezTo>
                  <a:close/>
                  <a:moveTo>
                    <a:pt x="5469" y="2696"/>
                  </a:moveTo>
                  <a:lnTo>
                    <a:pt x="5469" y="2696"/>
                  </a:lnTo>
                  <a:cubicBezTo>
                    <a:pt x="5482" y="2745"/>
                    <a:pt x="5494" y="2794"/>
                    <a:pt x="5506" y="2843"/>
                  </a:cubicBezTo>
                  <a:lnTo>
                    <a:pt x="5506" y="3239"/>
                  </a:lnTo>
                  <a:cubicBezTo>
                    <a:pt x="5506" y="3068"/>
                    <a:pt x="5483" y="2897"/>
                    <a:pt x="5462" y="2727"/>
                  </a:cubicBezTo>
                  <a:lnTo>
                    <a:pt x="5462" y="2727"/>
                  </a:lnTo>
                  <a:cubicBezTo>
                    <a:pt x="5465" y="2717"/>
                    <a:pt x="5467" y="2707"/>
                    <a:pt x="5469" y="2696"/>
                  </a:cubicBezTo>
                  <a:close/>
                  <a:moveTo>
                    <a:pt x="2875" y="0"/>
                  </a:moveTo>
                  <a:cubicBezTo>
                    <a:pt x="2571" y="0"/>
                    <a:pt x="2268" y="49"/>
                    <a:pt x="1981" y="149"/>
                  </a:cubicBezTo>
                  <a:cubicBezTo>
                    <a:pt x="911" y="506"/>
                    <a:pt x="159" y="1417"/>
                    <a:pt x="40" y="2486"/>
                  </a:cubicBezTo>
                  <a:cubicBezTo>
                    <a:pt x="0" y="3001"/>
                    <a:pt x="80" y="3516"/>
                    <a:pt x="317" y="3991"/>
                  </a:cubicBezTo>
                  <a:cubicBezTo>
                    <a:pt x="436" y="4229"/>
                    <a:pt x="555" y="4467"/>
                    <a:pt x="753" y="4665"/>
                  </a:cubicBezTo>
                  <a:cubicBezTo>
                    <a:pt x="1228" y="5180"/>
                    <a:pt x="1862" y="5497"/>
                    <a:pt x="2575" y="5576"/>
                  </a:cubicBezTo>
                  <a:cubicBezTo>
                    <a:pt x="2713" y="5600"/>
                    <a:pt x="2851" y="5612"/>
                    <a:pt x="2988" y="5612"/>
                  </a:cubicBezTo>
                  <a:cubicBezTo>
                    <a:pt x="3531" y="5612"/>
                    <a:pt x="4054" y="5429"/>
                    <a:pt x="4477" y="5132"/>
                  </a:cubicBezTo>
                  <a:lnTo>
                    <a:pt x="4477" y="5132"/>
                  </a:lnTo>
                  <a:cubicBezTo>
                    <a:pt x="4708" y="5056"/>
                    <a:pt x="4934" y="4953"/>
                    <a:pt x="5150" y="4823"/>
                  </a:cubicBezTo>
                  <a:cubicBezTo>
                    <a:pt x="5586" y="4546"/>
                    <a:pt x="5863" y="3991"/>
                    <a:pt x="5863" y="3476"/>
                  </a:cubicBezTo>
                  <a:cubicBezTo>
                    <a:pt x="5837" y="3119"/>
                    <a:pt x="5713" y="2777"/>
                    <a:pt x="5500" y="2495"/>
                  </a:cubicBezTo>
                  <a:lnTo>
                    <a:pt x="5500" y="2495"/>
                  </a:lnTo>
                  <a:cubicBezTo>
                    <a:pt x="5570" y="1819"/>
                    <a:pt x="5296" y="1123"/>
                    <a:pt x="4714" y="664"/>
                  </a:cubicBezTo>
                  <a:cubicBezTo>
                    <a:pt x="4199" y="230"/>
                    <a:pt x="3535" y="0"/>
                    <a:pt x="2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5"/>
            <p:cNvSpPr/>
            <p:nvPr/>
          </p:nvSpPr>
          <p:spPr>
            <a:xfrm>
              <a:off x="3699050" y="1743575"/>
              <a:ext cx="193575" cy="207050"/>
            </a:xfrm>
            <a:custGeom>
              <a:avLst/>
              <a:gdLst/>
              <a:ahLst/>
              <a:cxnLst/>
              <a:rect l="l" t="t" r="r" b="b"/>
              <a:pathLst>
                <a:path w="7743" h="8282" extrusionOk="0">
                  <a:moveTo>
                    <a:pt x="2955" y="0"/>
                  </a:moveTo>
                  <a:cubicBezTo>
                    <a:pt x="2043" y="0"/>
                    <a:pt x="1139" y="392"/>
                    <a:pt x="674" y="1102"/>
                  </a:cubicBezTo>
                  <a:cubicBezTo>
                    <a:pt x="1" y="2013"/>
                    <a:pt x="437" y="3320"/>
                    <a:pt x="1546" y="3677"/>
                  </a:cubicBezTo>
                  <a:cubicBezTo>
                    <a:pt x="1591" y="3692"/>
                    <a:pt x="1636" y="3706"/>
                    <a:pt x="1682" y="3719"/>
                  </a:cubicBezTo>
                  <a:lnTo>
                    <a:pt x="1682" y="3719"/>
                  </a:lnTo>
                  <a:cubicBezTo>
                    <a:pt x="1768" y="4003"/>
                    <a:pt x="1875" y="4289"/>
                    <a:pt x="2061" y="4548"/>
                  </a:cubicBezTo>
                  <a:cubicBezTo>
                    <a:pt x="2067" y="4559"/>
                    <a:pt x="2073" y="4569"/>
                    <a:pt x="2079" y="4580"/>
                  </a:cubicBezTo>
                  <a:lnTo>
                    <a:pt x="2079" y="4580"/>
                  </a:lnTo>
                  <a:cubicBezTo>
                    <a:pt x="1763" y="4950"/>
                    <a:pt x="1594" y="5433"/>
                    <a:pt x="1663" y="5960"/>
                  </a:cubicBezTo>
                  <a:lnTo>
                    <a:pt x="1663" y="5960"/>
                  </a:lnTo>
                  <a:cubicBezTo>
                    <a:pt x="1250" y="6329"/>
                    <a:pt x="1261" y="7027"/>
                    <a:pt x="1783" y="7321"/>
                  </a:cubicBezTo>
                  <a:cubicBezTo>
                    <a:pt x="2192" y="7598"/>
                    <a:pt x="2613" y="7763"/>
                    <a:pt x="3026" y="7835"/>
                  </a:cubicBezTo>
                  <a:lnTo>
                    <a:pt x="3026" y="7835"/>
                  </a:lnTo>
                  <a:cubicBezTo>
                    <a:pt x="3535" y="8124"/>
                    <a:pt x="4132" y="8282"/>
                    <a:pt x="4725" y="8282"/>
                  </a:cubicBezTo>
                  <a:cubicBezTo>
                    <a:pt x="5554" y="8282"/>
                    <a:pt x="6374" y="7973"/>
                    <a:pt x="6933" y="7282"/>
                  </a:cubicBezTo>
                  <a:cubicBezTo>
                    <a:pt x="7742" y="6315"/>
                    <a:pt x="7620" y="5120"/>
                    <a:pt x="6930" y="4237"/>
                  </a:cubicBezTo>
                  <a:lnTo>
                    <a:pt x="6930" y="4237"/>
                  </a:lnTo>
                  <a:cubicBezTo>
                    <a:pt x="6751" y="3812"/>
                    <a:pt x="6475" y="3406"/>
                    <a:pt x="6141" y="3043"/>
                  </a:cubicBezTo>
                  <a:cubicBezTo>
                    <a:pt x="5388" y="2211"/>
                    <a:pt x="5665" y="1142"/>
                    <a:pt x="4556" y="468"/>
                  </a:cubicBezTo>
                  <a:cubicBezTo>
                    <a:pt x="4087" y="150"/>
                    <a:pt x="3519" y="0"/>
                    <a:pt x="2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5"/>
            <p:cNvSpPr/>
            <p:nvPr/>
          </p:nvSpPr>
          <p:spPr>
            <a:xfrm>
              <a:off x="3973375" y="1405800"/>
              <a:ext cx="170350" cy="313350"/>
            </a:xfrm>
            <a:custGeom>
              <a:avLst/>
              <a:gdLst/>
              <a:ahLst/>
              <a:cxnLst/>
              <a:rect l="l" t="t" r="r" b="b"/>
              <a:pathLst>
                <a:path w="6814" h="12534" extrusionOk="0">
                  <a:moveTo>
                    <a:pt x="5013" y="0"/>
                  </a:moveTo>
                  <a:cubicBezTo>
                    <a:pt x="4645" y="0"/>
                    <a:pt x="4283" y="89"/>
                    <a:pt x="4001" y="273"/>
                  </a:cubicBezTo>
                  <a:cubicBezTo>
                    <a:pt x="2575" y="1184"/>
                    <a:pt x="2179" y="2531"/>
                    <a:pt x="1466" y="3918"/>
                  </a:cubicBezTo>
                  <a:cubicBezTo>
                    <a:pt x="872" y="5146"/>
                    <a:pt x="1" y="6572"/>
                    <a:pt x="40" y="7998"/>
                  </a:cubicBezTo>
                  <a:cubicBezTo>
                    <a:pt x="56" y="8836"/>
                    <a:pt x="375" y="9396"/>
                    <a:pt x="863" y="9714"/>
                  </a:cubicBezTo>
                  <a:lnTo>
                    <a:pt x="863" y="9714"/>
                  </a:lnTo>
                  <a:cubicBezTo>
                    <a:pt x="749" y="10308"/>
                    <a:pt x="749" y="10899"/>
                    <a:pt x="1030" y="11444"/>
                  </a:cubicBezTo>
                  <a:cubicBezTo>
                    <a:pt x="1354" y="11983"/>
                    <a:pt x="1938" y="12327"/>
                    <a:pt x="2576" y="12327"/>
                  </a:cubicBezTo>
                  <a:cubicBezTo>
                    <a:pt x="2641" y="12327"/>
                    <a:pt x="2707" y="12323"/>
                    <a:pt x="2773" y="12316"/>
                  </a:cubicBezTo>
                  <a:cubicBezTo>
                    <a:pt x="3061" y="12316"/>
                    <a:pt x="3236" y="12313"/>
                    <a:pt x="3359" y="12313"/>
                  </a:cubicBezTo>
                  <a:cubicBezTo>
                    <a:pt x="3727" y="12313"/>
                    <a:pt x="3615" y="12335"/>
                    <a:pt x="4596" y="12514"/>
                  </a:cubicBezTo>
                  <a:cubicBezTo>
                    <a:pt x="4668" y="12527"/>
                    <a:pt x="4740" y="12533"/>
                    <a:pt x="4810" y="12533"/>
                  </a:cubicBezTo>
                  <a:cubicBezTo>
                    <a:pt x="5579" y="12533"/>
                    <a:pt x="6154" y="11771"/>
                    <a:pt x="5863" y="11008"/>
                  </a:cubicBezTo>
                  <a:lnTo>
                    <a:pt x="5903" y="11008"/>
                  </a:lnTo>
                  <a:cubicBezTo>
                    <a:pt x="5584" y="10180"/>
                    <a:pt x="5118" y="9819"/>
                    <a:pt x="4528" y="9643"/>
                  </a:cubicBezTo>
                  <a:lnTo>
                    <a:pt x="4528" y="9643"/>
                  </a:lnTo>
                  <a:cubicBezTo>
                    <a:pt x="4730" y="9245"/>
                    <a:pt x="4916" y="8827"/>
                    <a:pt x="4914" y="8827"/>
                  </a:cubicBezTo>
                  <a:lnTo>
                    <a:pt x="4914" y="8827"/>
                  </a:lnTo>
                  <a:cubicBezTo>
                    <a:pt x="4914" y="8827"/>
                    <a:pt x="4913" y="8828"/>
                    <a:pt x="4912" y="8830"/>
                  </a:cubicBezTo>
                  <a:cubicBezTo>
                    <a:pt x="5225" y="8101"/>
                    <a:pt x="4899" y="7342"/>
                    <a:pt x="4201" y="6899"/>
                  </a:cubicBezTo>
                  <a:lnTo>
                    <a:pt x="4201" y="6899"/>
                  </a:lnTo>
                  <a:cubicBezTo>
                    <a:pt x="4665" y="6048"/>
                    <a:pt x="5391" y="5128"/>
                    <a:pt x="5665" y="4631"/>
                  </a:cubicBezTo>
                  <a:cubicBezTo>
                    <a:pt x="6339" y="3442"/>
                    <a:pt x="6814" y="2650"/>
                    <a:pt x="6735" y="1264"/>
                  </a:cubicBezTo>
                  <a:cubicBezTo>
                    <a:pt x="6680" y="443"/>
                    <a:pt x="5832" y="0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9" name="Google Shape;1559;p55"/>
          <p:cNvSpPr/>
          <p:nvPr/>
        </p:nvSpPr>
        <p:spPr>
          <a:xfrm>
            <a:off x="200300" y="-3615700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5"/>
          <p:cNvSpPr/>
          <p:nvPr/>
        </p:nvSpPr>
        <p:spPr>
          <a:xfrm>
            <a:off x="8750138" y="-3669850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Rectángulo 135">
            <a:extLst>
              <a:ext uri="{FF2B5EF4-FFF2-40B4-BE49-F238E27FC236}">
                <a16:creationId xmlns:a16="http://schemas.microsoft.com/office/drawing/2014/main" id="{9A2C2AEE-8267-4413-89C9-4D6328814BDD}"/>
              </a:ext>
            </a:extLst>
          </p:cNvPr>
          <p:cNvSpPr/>
          <p:nvPr/>
        </p:nvSpPr>
        <p:spPr>
          <a:xfrm>
            <a:off x="41598" y="1116282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144" name="Grupo 143">
            <a:extLst>
              <a:ext uri="{FF2B5EF4-FFF2-40B4-BE49-F238E27FC236}">
                <a16:creationId xmlns:a16="http://schemas.microsoft.com/office/drawing/2014/main" id="{5EB22C62-F5F1-BBF8-6FE6-793920D04501}"/>
              </a:ext>
            </a:extLst>
          </p:cNvPr>
          <p:cNvGrpSpPr/>
          <p:nvPr/>
        </p:nvGrpSpPr>
        <p:grpSpPr>
          <a:xfrm>
            <a:off x="198437" y="4560888"/>
            <a:ext cx="8791576" cy="609601"/>
            <a:chOff x="198437" y="4560888"/>
            <a:chExt cx="8791576" cy="609601"/>
          </a:xfrm>
        </p:grpSpPr>
        <p:sp>
          <p:nvSpPr>
            <p:cNvPr id="145" name="AutoShape 3">
              <a:extLst>
                <a:ext uri="{FF2B5EF4-FFF2-40B4-BE49-F238E27FC236}">
                  <a16:creationId xmlns:a16="http://schemas.microsoft.com/office/drawing/2014/main" id="{C0F02DB4-AE85-9651-280F-0C7683B4FAD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183438" y="4565650"/>
              <a:ext cx="1804987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5">
              <a:extLst>
                <a:ext uri="{FF2B5EF4-FFF2-40B4-BE49-F238E27FC236}">
                  <a16:creationId xmlns:a16="http://schemas.microsoft.com/office/drawing/2014/main" id="{5D29DD65-3995-B0B9-0D61-571F82D5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565650"/>
              <a:ext cx="107950" cy="59213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A221E59D-EF18-3848-5FBF-ACD3ACA7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752975"/>
              <a:ext cx="111125" cy="404813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8681FA80-C8FA-2709-B080-60CC6966A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35513"/>
              <a:ext cx="109537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63BA201B-3FB7-C8FC-047A-5DF97F62A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4740275"/>
              <a:ext cx="107950" cy="417513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88EBE224-D248-2600-C22F-886588C00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95838"/>
              <a:ext cx="109537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A55DD615-E819-38ED-3BC6-5189AC6EF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8" y="4786313"/>
              <a:ext cx="109537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A1DB491-6D9F-2D84-DD73-FDEC381F6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19650"/>
              <a:ext cx="109537" cy="338138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F2CAE50-B9BD-6F5C-AC1B-DD70C6308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3663" y="4833938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D65052DB-A60E-D2C8-F1E4-71B4062A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78388"/>
              <a:ext cx="109537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39B643EF-2B41-6832-0241-399FE91AE1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288" y="4843463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03450376-8886-193C-3181-5AE7EA7A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797425"/>
              <a:ext cx="106362" cy="360363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A6A61C1C-9253-DD7A-4D8C-FE1E77B15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9B9CEE27-C59D-3904-0E92-08A96AD2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9355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2EE52046-13B4-5A35-5A2A-3DC43D28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89513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BAC33CD5-D6B1-025F-D6BF-01F42218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4911725"/>
              <a:ext cx="109537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1B7CBFC1-9DF2-8491-0280-B7CCB9FF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5000625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9068F495-7980-BBF8-3498-7571D6DD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060950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A8A2ABF9-9D6B-AB6E-6825-764EF1F1E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872038"/>
              <a:ext cx="107950" cy="52388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D79A15D0-11DE-0AF3-1565-9C3D0F8DA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79107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14D4A117-FE66-3171-251A-1F1471B73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6362" cy="20638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3949224-A6B6-6495-D19A-B2602A48B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899025"/>
              <a:ext cx="17462" cy="258763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CA5CB7B4-52C4-3881-933C-7E6A77AC7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988" y="4891088"/>
              <a:ext cx="7937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711DE0B0-78CB-B32E-DC67-2A280431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4770438"/>
              <a:ext cx="76200" cy="125413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A647D933-AAED-574A-18BA-86C08949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4994275"/>
              <a:ext cx="109537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0596AA07-7D4D-DE2E-810E-F834AB493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58470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77B274E7-DA2C-0324-D609-543CEFA2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75297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D5C4D71C-D42E-862A-833C-7C642B794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33950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234FE146-27AF-FB78-8119-DE63CC9A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4818063"/>
              <a:ext cx="109537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BCEC3F25-88EA-A5D0-CEAD-9C7BBD1A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32338"/>
              <a:ext cx="109537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6B39247A-3F02-D370-237E-F5364DDC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338" y="4870450"/>
              <a:ext cx="103187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67092AD5-1E91-ADEB-E93D-2BCF80FB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462915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D0315E2C-3414-0F6C-E78F-44472F43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4767263"/>
              <a:ext cx="90487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00B03FFD-1CE7-C744-3B72-D71859DA1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3" y="4822825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518881A-81A2-2D53-23CB-056A71F22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5" y="4684713"/>
              <a:ext cx="77787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A673D937-DE5F-B4F5-1D55-8CF8E85E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463391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0400D074-98B5-1AD0-0484-D78E91A05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38" y="4832350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41">
              <a:extLst>
                <a:ext uri="{FF2B5EF4-FFF2-40B4-BE49-F238E27FC236}">
                  <a16:creationId xmlns:a16="http://schemas.microsoft.com/office/drawing/2014/main" id="{7927611E-1CBF-51E7-43E6-83858090E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4638675"/>
              <a:ext cx="65087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42">
              <a:extLst>
                <a:ext uri="{FF2B5EF4-FFF2-40B4-BE49-F238E27FC236}">
                  <a16:creationId xmlns:a16="http://schemas.microsoft.com/office/drawing/2014/main" id="{481E381F-2C40-A11F-80EF-B0320CF4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464978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43">
              <a:extLst>
                <a:ext uri="{FF2B5EF4-FFF2-40B4-BE49-F238E27FC236}">
                  <a16:creationId xmlns:a16="http://schemas.microsoft.com/office/drawing/2014/main" id="{6C230CA7-7511-EBE8-E8D8-611A1A7C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4714875"/>
              <a:ext cx="68262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44">
              <a:extLst>
                <a:ext uri="{FF2B5EF4-FFF2-40B4-BE49-F238E27FC236}">
                  <a16:creationId xmlns:a16="http://schemas.microsoft.com/office/drawing/2014/main" id="{53B2B378-61CB-67D9-4F66-0F8E65F9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4891088"/>
              <a:ext cx="65087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45">
              <a:extLst>
                <a:ext uri="{FF2B5EF4-FFF2-40B4-BE49-F238E27FC236}">
                  <a16:creationId xmlns:a16="http://schemas.microsoft.com/office/drawing/2014/main" id="{945B1AD0-4ABB-C51F-873F-81F6FFB9E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4727575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46">
              <a:extLst>
                <a:ext uri="{FF2B5EF4-FFF2-40B4-BE49-F238E27FC236}">
                  <a16:creationId xmlns:a16="http://schemas.microsoft.com/office/drawing/2014/main" id="{179E7B6C-0746-3425-C0E0-52B02FA1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921250"/>
              <a:ext cx="106362" cy="5238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47">
              <a:extLst>
                <a:ext uri="{FF2B5EF4-FFF2-40B4-BE49-F238E27FC236}">
                  <a16:creationId xmlns:a16="http://schemas.microsoft.com/office/drawing/2014/main" id="{7EEB9259-5AB4-CFB0-4172-967AA4C7C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68630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48">
              <a:extLst>
                <a:ext uri="{FF2B5EF4-FFF2-40B4-BE49-F238E27FC236}">
                  <a16:creationId xmlns:a16="http://schemas.microsoft.com/office/drawing/2014/main" id="{23755968-F6A7-2977-4DBD-573DB46E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778375"/>
              <a:ext cx="65087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49">
              <a:extLst>
                <a:ext uri="{FF2B5EF4-FFF2-40B4-BE49-F238E27FC236}">
                  <a16:creationId xmlns:a16="http://schemas.microsoft.com/office/drawing/2014/main" id="{BE34EF4D-C8C8-E914-ED1C-AA040160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568825"/>
              <a:ext cx="61912" cy="1063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50">
              <a:extLst>
                <a:ext uri="{FF2B5EF4-FFF2-40B4-BE49-F238E27FC236}">
                  <a16:creationId xmlns:a16="http://schemas.microsoft.com/office/drawing/2014/main" id="{3A2508A7-217F-3252-D724-96F041A3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803775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51">
              <a:extLst>
                <a:ext uri="{FF2B5EF4-FFF2-40B4-BE49-F238E27FC236}">
                  <a16:creationId xmlns:a16="http://schemas.microsoft.com/office/drawing/2014/main" id="{DD39B810-51F7-1862-65E0-C8CEED05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03775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52">
              <a:extLst>
                <a:ext uri="{FF2B5EF4-FFF2-40B4-BE49-F238E27FC236}">
                  <a16:creationId xmlns:a16="http://schemas.microsoft.com/office/drawing/2014/main" id="{FA5224C2-D901-CC53-98B3-0EAE58E64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18050"/>
              <a:ext cx="107950" cy="20638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53">
              <a:extLst>
                <a:ext uri="{FF2B5EF4-FFF2-40B4-BE49-F238E27FC236}">
                  <a16:creationId xmlns:a16="http://schemas.microsoft.com/office/drawing/2014/main" id="{4CDA35C2-E937-0B3C-34F8-086B589E4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929188"/>
              <a:ext cx="65087" cy="5556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54">
              <a:extLst>
                <a:ext uri="{FF2B5EF4-FFF2-40B4-BE49-F238E27FC236}">
                  <a16:creationId xmlns:a16="http://schemas.microsoft.com/office/drawing/2014/main" id="{DBE017E9-F592-012C-E03D-1AB88CA8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919663"/>
              <a:ext cx="106362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55">
              <a:extLst>
                <a:ext uri="{FF2B5EF4-FFF2-40B4-BE49-F238E27FC236}">
                  <a16:creationId xmlns:a16="http://schemas.microsoft.com/office/drawing/2014/main" id="{37A180A9-5DB2-1097-9ED4-9902FCB06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473710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56">
              <a:extLst>
                <a:ext uri="{FF2B5EF4-FFF2-40B4-BE49-F238E27FC236}">
                  <a16:creationId xmlns:a16="http://schemas.microsoft.com/office/drawing/2014/main" id="{5C374134-A0C0-47DE-ECF9-88CFC985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87900"/>
              <a:ext cx="1079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57">
              <a:extLst>
                <a:ext uri="{FF2B5EF4-FFF2-40B4-BE49-F238E27FC236}">
                  <a16:creationId xmlns:a16="http://schemas.microsoft.com/office/drawing/2014/main" id="{D9027528-13AB-FEDC-0A29-C0F7C3B4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81550"/>
              <a:ext cx="109537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58">
              <a:extLst>
                <a:ext uri="{FF2B5EF4-FFF2-40B4-BE49-F238E27FC236}">
                  <a16:creationId xmlns:a16="http://schemas.microsoft.com/office/drawing/2014/main" id="{C20ACD35-823A-1074-A51B-091D4926D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7363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59">
              <a:extLst>
                <a:ext uri="{FF2B5EF4-FFF2-40B4-BE49-F238E27FC236}">
                  <a16:creationId xmlns:a16="http://schemas.microsoft.com/office/drawing/2014/main" id="{F73C5B6D-583E-5650-47C6-14BF83B1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4879975"/>
              <a:ext cx="36512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60">
              <a:extLst>
                <a:ext uri="{FF2B5EF4-FFF2-40B4-BE49-F238E27FC236}">
                  <a16:creationId xmlns:a16="http://schemas.microsoft.com/office/drawing/2014/main" id="{DD4361DB-F36B-CC41-E6DF-F2EB0BC4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4819650"/>
              <a:ext cx="65087" cy="103188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61">
              <a:extLst>
                <a:ext uri="{FF2B5EF4-FFF2-40B4-BE49-F238E27FC236}">
                  <a16:creationId xmlns:a16="http://schemas.microsoft.com/office/drawing/2014/main" id="{67E1460D-81AA-FB3D-7D97-2DD0FCC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856163"/>
              <a:ext cx="26987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62">
              <a:extLst>
                <a:ext uri="{FF2B5EF4-FFF2-40B4-BE49-F238E27FC236}">
                  <a16:creationId xmlns:a16="http://schemas.microsoft.com/office/drawing/2014/main" id="{2436E9BD-B589-F6C6-54DB-03B90F0A9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4849813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63">
              <a:extLst>
                <a:ext uri="{FF2B5EF4-FFF2-40B4-BE49-F238E27FC236}">
                  <a16:creationId xmlns:a16="http://schemas.microsoft.com/office/drawing/2014/main" id="{0EFB700D-6D97-F9F5-26CC-843A579E3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859338"/>
              <a:ext cx="3175" cy="9048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64">
              <a:extLst>
                <a:ext uri="{FF2B5EF4-FFF2-40B4-BE49-F238E27FC236}">
                  <a16:creationId xmlns:a16="http://schemas.microsoft.com/office/drawing/2014/main" id="{49B21C13-CA58-E8D7-8C2B-D6B015E1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0" y="4567238"/>
              <a:ext cx="14287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65">
              <a:extLst>
                <a:ext uri="{FF2B5EF4-FFF2-40B4-BE49-F238E27FC236}">
                  <a16:creationId xmlns:a16="http://schemas.microsoft.com/office/drawing/2014/main" id="{FC4C6478-B8FD-1599-3A2E-0541A04B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03788"/>
              <a:ext cx="7937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66">
              <a:extLst>
                <a:ext uri="{FF2B5EF4-FFF2-40B4-BE49-F238E27FC236}">
                  <a16:creationId xmlns:a16="http://schemas.microsoft.com/office/drawing/2014/main" id="{DB1A1870-C036-8070-C70C-7325452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4881563"/>
              <a:ext cx="7937" cy="17463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67">
              <a:extLst>
                <a:ext uri="{FF2B5EF4-FFF2-40B4-BE49-F238E27FC236}">
                  <a16:creationId xmlns:a16="http://schemas.microsoft.com/office/drawing/2014/main" id="{058C0E24-398F-4ACB-E4B9-FB4BDD90E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5" y="4738688"/>
              <a:ext cx="11112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68">
              <a:extLst>
                <a:ext uri="{FF2B5EF4-FFF2-40B4-BE49-F238E27FC236}">
                  <a16:creationId xmlns:a16="http://schemas.microsoft.com/office/drawing/2014/main" id="{7267A3CD-3E8E-2D67-87F1-B505FD84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550" y="481647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69">
              <a:extLst>
                <a:ext uri="{FF2B5EF4-FFF2-40B4-BE49-F238E27FC236}">
                  <a16:creationId xmlns:a16="http://schemas.microsoft.com/office/drawing/2014/main" id="{63A046DE-4FE8-39F8-7319-6FE3C98B7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3" y="4610100"/>
              <a:ext cx="4762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70">
              <a:extLst>
                <a:ext uri="{FF2B5EF4-FFF2-40B4-BE49-F238E27FC236}">
                  <a16:creationId xmlns:a16="http://schemas.microsoft.com/office/drawing/2014/main" id="{50BF7444-DB30-1AF2-1D7D-7DDF3BF5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22800"/>
              <a:ext cx="4762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71">
              <a:extLst>
                <a:ext uri="{FF2B5EF4-FFF2-40B4-BE49-F238E27FC236}">
                  <a16:creationId xmlns:a16="http://schemas.microsoft.com/office/drawing/2014/main" id="{21D32F16-2052-63EF-187D-0053A625D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9545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72">
              <a:extLst>
                <a:ext uri="{FF2B5EF4-FFF2-40B4-BE49-F238E27FC236}">
                  <a16:creationId xmlns:a16="http://schemas.microsoft.com/office/drawing/2014/main" id="{541A66A3-8E9C-3B1D-96CA-87232DC3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2988" y="475297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73">
              <a:extLst>
                <a:ext uri="{FF2B5EF4-FFF2-40B4-BE49-F238E27FC236}">
                  <a16:creationId xmlns:a16="http://schemas.microsoft.com/office/drawing/2014/main" id="{D9AECD0B-284E-9E83-C19A-463CEA5A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3232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74">
              <a:extLst>
                <a:ext uri="{FF2B5EF4-FFF2-40B4-BE49-F238E27FC236}">
                  <a16:creationId xmlns:a16="http://schemas.microsoft.com/office/drawing/2014/main" id="{360BC815-D56D-96D5-5A31-5182719CC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32338"/>
              <a:ext cx="1587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Oval 75">
              <a:extLst>
                <a:ext uri="{FF2B5EF4-FFF2-40B4-BE49-F238E27FC236}">
                  <a16:creationId xmlns:a16="http://schemas.microsoft.com/office/drawing/2014/main" id="{64823FAE-00AC-0EF9-9EAB-1D55B26E3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288" y="4906963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76">
              <a:extLst>
                <a:ext uri="{FF2B5EF4-FFF2-40B4-BE49-F238E27FC236}">
                  <a16:creationId xmlns:a16="http://schemas.microsoft.com/office/drawing/2014/main" id="{C0E9F220-5B6C-1381-C86F-121273DE6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5" y="4819650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77">
              <a:extLst>
                <a:ext uri="{FF2B5EF4-FFF2-40B4-BE49-F238E27FC236}">
                  <a16:creationId xmlns:a16="http://schemas.microsoft.com/office/drawing/2014/main" id="{FD5BAD36-55C2-0B02-6324-FCCBB55E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275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78">
              <a:extLst>
                <a:ext uri="{FF2B5EF4-FFF2-40B4-BE49-F238E27FC236}">
                  <a16:creationId xmlns:a16="http://schemas.microsoft.com/office/drawing/2014/main" id="{D16BEAC1-EDDE-6536-4044-3BB05851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5" y="47529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79">
              <a:extLst>
                <a:ext uri="{FF2B5EF4-FFF2-40B4-BE49-F238E27FC236}">
                  <a16:creationId xmlns:a16="http://schemas.microsoft.com/office/drawing/2014/main" id="{99A49258-00B0-73AB-0F65-071B394D9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65688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80">
              <a:extLst>
                <a:ext uri="{FF2B5EF4-FFF2-40B4-BE49-F238E27FC236}">
                  <a16:creationId xmlns:a16="http://schemas.microsoft.com/office/drawing/2014/main" id="{4919B879-52EA-F163-0F84-A9F67D27E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30775"/>
              <a:ext cx="25400" cy="1746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81">
              <a:extLst>
                <a:ext uri="{FF2B5EF4-FFF2-40B4-BE49-F238E27FC236}">
                  <a16:creationId xmlns:a16="http://schemas.microsoft.com/office/drawing/2014/main" id="{49BDDCD2-52C7-1CD2-F8F6-9FC3B1EE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83163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82">
              <a:extLst>
                <a:ext uri="{FF2B5EF4-FFF2-40B4-BE49-F238E27FC236}">
                  <a16:creationId xmlns:a16="http://schemas.microsoft.com/office/drawing/2014/main" id="{843B983B-B4E5-E220-837A-6F0E8FE4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4833938"/>
              <a:ext cx="106362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83">
              <a:extLst>
                <a:ext uri="{FF2B5EF4-FFF2-40B4-BE49-F238E27FC236}">
                  <a16:creationId xmlns:a16="http://schemas.microsoft.com/office/drawing/2014/main" id="{77E585BB-4FD9-E959-6DD6-19EBCCF7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9768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84">
              <a:extLst>
                <a:ext uri="{FF2B5EF4-FFF2-40B4-BE49-F238E27FC236}">
                  <a16:creationId xmlns:a16="http://schemas.microsoft.com/office/drawing/2014/main" id="{51747FB3-71CF-17F2-1D2F-10E2F7C8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4951413"/>
              <a:ext cx="103187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85">
              <a:extLst>
                <a:ext uri="{FF2B5EF4-FFF2-40B4-BE49-F238E27FC236}">
                  <a16:creationId xmlns:a16="http://schemas.microsoft.com/office/drawing/2014/main" id="{51CBDE70-A4B4-7395-9544-8158A6F1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879975"/>
              <a:ext cx="68262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86">
              <a:extLst>
                <a:ext uri="{FF2B5EF4-FFF2-40B4-BE49-F238E27FC236}">
                  <a16:creationId xmlns:a16="http://schemas.microsoft.com/office/drawing/2014/main" id="{3F49552F-D994-0C99-24D7-EF0DB307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0" y="4881563"/>
              <a:ext cx="41275" cy="17463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87">
              <a:extLst>
                <a:ext uri="{FF2B5EF4-FFF2-40B4-BE49-F238E27FC236}">
                  <a16:creationId xmlns:a16="http://schemas.microsoft.com/office/drawing/2014/main" id="{14FF99BF-A165-57E7-F04B-4E865E92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4932363"/>
              <a:ext cx="77787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88">
              <a:extLst>
                <a:ext uri="{FF2B5EF4-FFF2-40B4-BE49-F238E27FC236}">
                  <a16:creationId xmlns:a16="http://schemas.microsoft.com/office/drawing/2014/main" id="{FCFEC826-2E8F-FC37-9517-C815B174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043488"/>
              <a:ext cx="109537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89">
              <a:extLst>
                <a:ext uri="{FF2B5EF4-FFF2-40B4-BE49-F238E27FC236}">
                  <a16:creationId xmlns:a16="http://schemas.microsoft.com/office/drawing/2014/main" id="{4ED0D624-F944-CD7D-D340-C436C227E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5032375"/>
              <a:ext cx="109537" cy="1746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90">
              <a:extLst>
                <a:ext uri="{FF2B5EF4-FFF2-40B4-BE49-F238E27FC236}">
                  <a16:creationId xmlns:a16="http://schemas.microsoft.com/office/drawing/2014/main" id="{B5279A54-1218-DAB2-EF4C-7D64CE78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832350"/>
              <a:ext cx="58737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94">
              <a:extLst>
                <a:ext uri="{FF2B5EF4-FFF2-40B4-BE49-F238E27FC236}">
                  <a16:creationId xmlns:a16="http://schemas.microsoft.com/office/drawing/2014/main" id="{1EFE302C-3247-FBDF-35A4-B730EA1C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560888"/>
              <a:ext cx="107950" cy="592137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95">
              <a:extLst>
                <a:ext uri="{FF2B5EF4-FFF2-40B4-BE49-F238E27FC236}">
                  <a16:creationId xmlns:a16="http://schemas.microsoft.com/office/drawing/2014/main" id="{A69BAFC5-DCAD-C361-AD47-3DE4F70DE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748213"/>
              <a:ext cx="111125" cy="40481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96">
              <a:extLst>
                <a:ext uri="{FF2B5EF4-FFF2-40B4-BE49-F238E27FC236}">
                  <a16:creationId xmlns:a16="http://schemas.microsoft.com/office/drawing/2014/main" id="{5DA88433-A93A-C674-DFDA-2C6B31FE2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307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97">
              <a:extLst>
                <a:ext uri="{FF2B5EF4-FFF2-40B4-BE49-F238E27FC236}">
                  <a16:creationId xmlns:a16="http://schemas.microsoft.com/office/drawing/2014/main" id="{62F58356-E055-8559-9BBF-444F3F6F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4735513"/>
              <a:ext cx="107950" cy="417512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98">
              <a:extLst>
                <a:ext uri="{FF2B5EF4-FFF2-40B4-BE49-F238E27FC236}">
                  <a16:creationId xmlns:a16="http://schemas.microsoft.com/office/drawing/2014/main" id="{F1F354C2-81CC-CD13-9BB1-D08086AA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91075"/>
              <a:ext cx="109538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99">
              <a:extLst>
                <a:ext uri="{FF2B5EF4-FFF2-40B4-BE49-F238E27FC236}">
                  <a16:creationId xmlns:a16="http://schemas.microsoft.com/office/drawing/2014/main" id="{FF114C93-7F49-2058-0A9E-752DCB7A9F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200" y="4781550"/>
              <a:ext cx="109538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00">
              <a:extLst>
                <a:ext uri="{FF2B5EF4-FFF2-40B4-BE49-F238E27FC236}">
                  <a16:creationId xmlns:a16="http://schemas.microsoft.com/office/drawing/2014/main" id="{3CD06721-69A9-5C4D-0C47-C95C19E6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814888"/>
              <a:ext cx="109538" cy="33813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01">
              <a:extLst>
                <a:ext uri="{FF2B5EF4-FFF2-40B4-BE49-F238E27FC236}">
                  <a16:creationId xmlns:a16="http://schemas.microsoft.com/office/drawing/2014/main" id="{31D1D257-7A44-032E-400F-293D3E3668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4829175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02">
              <a:extLst>
                <a:ext uri="{FF2B5EF4-FFF2-40B4-BE49-F238E27FC236}">
                  <a16:creationId xmlns:a16="http://schemas.microsoft.com/office/drawing/2014/main" id="{092E604E-31B0-BFAD-B814-AB37F2465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736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03">
              <a:extLst>
                <a:ext uri="{FF2B5EF4-FFF2-40B4-BE49-F238E27FC236}">
                  <a16:creationId xmlns:a16="http://schemas.microsoft.com/office/drawing/2014/main" id="{F6B0612D-EB97-E286-188E-94ACFA74C7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650" y="4838700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04">
              <a:extLst>
                <a:ext uri="{FF2B5EF4-FFF2-40B4-BE49-F238E27FC236}">
                  <a16:creationId xmlns:a16="http://schemas.microsoft.com/office/drawing/2014/main" id="{64B73086-FEEA-C298-915B-425F67DC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792663"/>
              <a:ext cx="106363" cy="360362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05">
              <a:extLst>
                <a:ext uri="{FF2B5EF4-FFF2-40B4-BE49-F238E27FC236}">
                  <a16:creationId xmlns:a16="http://schemas.microsoft.com/office/drawing/2014/main" id="{FD2235D9-93E1-BA42-3B7D-2D1AD4BA7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06">
              <a:extLst>
                <a:ext uri="{FF2B5EF4-FFF2-40B4-BE49-F238E27FC236}">
                  <a16:creationId xmlns:a16="http://schemas.microsoft.com/office/drawing/2014/main" id="{5FF77997-A214-9BBF-D879-D6A3807BE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307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07">
              <a:extLst>
                <a:ext uri="{FF2B5EF4-FFF2-40B4-BE49-F238E27FC236}">
                  <a16:creationId xmlns:a16="http://schemas.microsoft.com/office/drawing/2014/main" id="{445B6122-22EF-593A-FDC2-50120819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84750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08">
              <a:extLst>
                <a:ext uri="{FF2B5EF4-FFF2-40B4-BE49-F238E27FC236}">
                  <a16:creationId xmlns:a16="http://schemas.microsoft.com/office/drawing/2014/main" id="{C70AB081-3EE0-42F4-B403-92A1654C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4906963"/>
              <a:ext cx="109538" cy="24606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09">
              <a:extLst>
                <a:ext uri="{FF2B5EF4-FFF2-40B4-BE49-F238E27FC236}">
                  <a16:creationId xmlns:a16="http://schemas.microsoft.com/office/drawing/2014/main" id="{5D61D6E4-D013-676E-0C44-A6D91CB40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95863"/>
              <a:ext cx="107950" cy="15716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10">
              <a:extLst>
                <a:ext uri="{FF2B5EF4-FFF2-40B4-BE49-F238E27FC236}">
                  <a16:creationId xmlns:a16="http://schemas.microsoft.com/office/drawing/2014/main" id="{27FA47AF-8C67-CB5F-70F1-664C6707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5056188"/>
              <a:ext cx="107950" cy="96837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11">
              <a:extLst>
                <a:ext uri="{FF2B5EF4-FFF2-40B4-BE49-F238E27FC236}">
                  <a16:creationId xmlns:a16="http://schemas.microsoft.com/office/drawing/2014/main" id="{F021D979-68AB-0B51-30F9-F0FAC1B72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867275"/>
              <a:ext cx="107950" cy="5238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12">
              <a:extLst>
                <a:ext uri="{FF2B5EF4-FFF2-40B4-BE49-F238E27FC236}">
                  <a16:creationId xmlns:a16="http://schemas.microsoft.com/office/drawing/2014/main" id="{C9E77A6D-6BBB-62B1-60E9-D409A4FD3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786313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13">
              <a:extLst>
                <a:ext uri="{FF2B5EF4-FFF2-40B4-BE49-F238E27FC236}">
                  <a16:creationId xmlns:a16="http://schemas.microsoft.com/office/drawing/2014/main" id="{958E58F0-A991-D95D-3DC4-DC318B5C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6363" cy="20637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14">
              <a:extLst>
                <a:ext uri="{FF2B5EF4-FFF2-40B4-BE49-F238E27FC236}">
                  <a16:creationId xmlns:a16="http://schemas.microsoft.com/office/drawing/2014/main" id="{9668074E-AD46-4758-81F1-D0713344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4894263"/>
              <a:ext cx="17463" cy="258762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15">
              <a:extLst>
                <a:ext uri="{FF2B5EF4-FFF2-40B4-BE49-F238E27FC236}">
                  <a16:creationId xmlns:a16="http://schemas.microsoft.com/office/drawing/2014/main" id="{45067286-F529-6210-A8C0-80C2876F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4886325"/>
              <a:ext cx="7938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16">
              <a:extLst>
                <a:ext uri="{FF2B5EF4-FFF2-40B4-BE49-F238E27FC236}">
                  <a16:creationId xmlns:a16="http://schemas.microsoft.com/office/drawing/2014/main" id="{F74B691D-61EC-38BA-C083-DFB1D4DA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4765675"/>
              <a:ext cx="76200" cy="12541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17">
              <a:extLst>
                <a:ext uri="{FF2B5EF4-FFF2-40B4-BE49-F238E27FC236}">
                  <a16:creationId xmlns:a16="http://schemas.microsoft.com/office/drawing/2014/main" id="{BE5ACBC2-E8CE-3346-2FC7-68DFC575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4989513"/>
              <a:ext cx="109538" cy="49212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18">
              <a:extLst>
                <a:ext uri="{FF2B5EF4-FFF2-40B4-BE49-F238E27FC236}">
                  <a16:creationId xmlns:a16="http://schemas.microsoft.com/office/drawing/2014/main" id="{21114244-DB37-8AEF-7F3E-3C825BD50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4579938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19">
              <a:extLst>
                <a:ext uri="{FF2B5EF4-FFF2-40B4-BE49-F238E27FC236}">
                  <a16:creationId xmlns:a16="http://schemas.microsoft.com/office/drawing/2014/main" id="{4C2EB9E5-6DDA-93AF-4761-FE62C05CF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48213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20">
              <a:extLst>
                <a:ext uri="{FF2B5EF4-FFF2-40B4-BE49-F238E27FC236}">
                  <a16:creationId xmlns:a16="http://schemas.microsoft.com/office/drawing/2014/main" id="{78103DB0-06C1-5A49-6798-FB3BB7B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291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21">
              <a:extLst>
                <a:ext uri="{FF2B5EF4-FFF2-40B4-BE49-F238E27FC236}">
                  <a16:creationId xmlns:a16="http://schemas.microsoft.com/office/drawing/2014/main" id="{FABB96B3-C93B-9C8D-A60F-F1BFE9B8D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4813300"/>
              <a:ext cx="109538" cy="5873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122">
              <a:extLst>
                <a:ext uri="{FF2B5EF4-FFF2-40B4-BE49-F238E27FC236}">
                  <a16:creationId xmlns:a16="http://schemas.microsoft.com/office/drawing/2014/main" id="{30077EDA-C384-4160-B2B1-620F64E3A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27575"/>
              <a:ext cx="109538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123">
              <a:extLst>
                <a:ext uri="{FF2B5EF4-FFF2-40B4-BE49-F238E27FC236}">
                  <a16:creationId xmlns:a16="http://schemas.microsoft.com/office/drawing/2014/main" id="{3CD1A13F-44E3-98E1-5D40-5E29102E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865688"/>
              <a:ext cx="103188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124">
              <a:extLst>
                <a:ext uri="{FF2B5EF4-FFF2-40B4-BE49-F238E27FC236}">
                  <a16:creationId xmlns:a16="http://schemas.microsoft.com/office/drawing/2014/main" id="{657BA18D-9CE0-DED1-C7F7-921CF545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4624388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125">
              <a:extLst>
                <a:ext uri="{FF2B5EF4-FFF2-40B4-BE49-F238E27FC236}">
                  <a16:creationId xmlns:a16="http://schemas.microsoft.com/office/drawing/2014/main" id="{51BBEF92-2FA3-1C91-BB23-E42EF3E3D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4762500"/>
              <a:ext cx="90488" cy="122237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126">
              <a:extLst>
                <a:ext uri="{FF2B5EF4-FFF2-40B4-BE49-F238E27FC236}">
                  <a16:creationId xmlns:a16="http://schemas.microsoft.com/office/drawing/2014/main" id="{60DC4C0B-05CF-CA25-C069-5D69B838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4818063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127">
              <a:extLst>
                <a:ext uri="{FF2B5EF4-FFF2-40B4-BE49-F238E27FC236}">
                  <a16:creationId xmlns:a16="http://schemas.microsoft.com/office/drawing/2014/main" id="{C1D0D30A-4477-A6FF-0703-F3CA30EB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79950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128">
              <a:extLst>
                <a:ext uri="{FF2B5EF4-FFF2-40B4-BE49-F238E27FC236}">
                  <a16:creationId xmlns:a16="http://schemas.microsoft.com/office/drawing/2014/main" id="{CE8E7233-75AD-BC05-E70D-45A45EC7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4629150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129">
              <a:extLst>
                <a:ext uri="{FF2B5EF4-FFF2-40B4-BE49-F238E27FC236}">
                  <a16:creationId xmlns:a16="http://schemas.microsoft.com/office/drawing/2014/main" id="{CC2A9C30-0EFA-2BD9-8721-56BA936D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827588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130">
              <a:extLst>
                <a:ext uri="{FF2B5EF4-FFF2-40B4-BE49-F238E27FC236}">
                  <a16:creationId xmlns:a16="http://schemas.microsoft.com/office/drawing/2014/main" id="{C4C8D25E-F688-8DEA-2C7C-43B15A328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33913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131">
              <a:extLst>
                <a:ext uri="{FF2B5EF4-FFF2-40B4-BE49-F238E27FC236}">
                  <a16:creationId xmlns:a16="http://schemas.microsoft.com/office/drawing/2014/main" id="{E4851715-E5C4-734C-D655-D591D8DB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4645025"/>
              <a:ext cx="63500" cy="103187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132">
              <a:extLst>
                <a:ext uri="{FF2B5EF4-FFF2-40B4-BE49-F238E27FC236}">
                  <a16:creationId xmlns:a16="http://schemas.microsoft.com/office/drawing/2014/main" id="{5C4C9803-69F4-88B8-78D7-FB5E7663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710113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133">
              <a:extLst>
                <a:ext uri="{FF2B5EF4-FFF2-40B4-BE49-F238E27FC236}">
                  <a16:creationId xmlns:a16="http://schemas.microsoft.com/office/drawing/2014/main" id="{C8FC0248-172E-37C9-9DDC-EE7B4A93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48863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134">
              <a:extLst>
                <a:ext uri="{FF2B5EF4-FFF2-40B4-BE49-F238E27FC236}">
                  <a16:creationId xmlns:a16="http://schemas.microsoft.com/office/drawing/2014/main" id="{3C1D811E-7AF3-997B-B11A-245B81AA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22813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135">
              <a:extLst>
                <a:ext uri="{FF2B5EF4-FFF2-40B4-BE49-F238E27FC236}">
                  <a16:creationId xmlns:a16="http://schemas.microsoft.com/office/drawing/2014/main" id="{EFE06A5E-17CF-D09D-5A55-5B6DF12EC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4916488"/>
              <a:ext cx="106363" cy="52387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136">
              <a:extLst>
                <a:ext uri="{FF2B5EF4-FFF2-40B4-BE49-F238E27FC236}">
                  <a16:creationId xmlns:a16="http://schemas.microsoft.com/office/drawing/2014/main" id="{AA481F5A-53F2-B78B-856C-024B2481E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681538"/>
              <a:ext cx="107950" cy="52387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137">
              <a:extLst>
                <a:ext uri="{FF2B5EF4-FFF2-40B4-BE49-F238E27FC236}">
                  <a16:creationId xmlns:a16="http://schemas.microsoft.com/office/drawing/2014/main" id="{02FD4474-853E-5181-034E-EEF92CC7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773613"/>
              <a:ext cx="65088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138">
              <a:extLst>
                <a:ext uri="{FF2B5EF4-FFF2-40B4-BE49-F238E27FC236}">
                  <a16:creationId xmlns:a16="http://schemas.microsoft.com/office/drawing/2014/main" id="{E4162CAB-7FEC-E3D0-A3D7-B72F1B2E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4564063"/>
              <a:ext cx="61913" cy="10636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139">
              <a:extLst>
                <a:ext uri="{FF2B5EF4-FFF2-40B4-BE49-F238E27FC236}">
                  <a16:creationId xmlns:a16="http://schemas.microsoft.com/office/drawing/2014/main" id="{FA52FA44-71A2-6873-73D2-49B83E2AA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4799013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140">
              <a:extLst>
                <a:ext uri="{FF2B5EF4-FFF2-40B4-BE49-F238E27FC236}">
                  <a16:creationId xmlns:a16="http://schemas.microsoft.com/office/drawing/2014/main" id="{62124C32-96D9-7D67-C88C-AF33F7BD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99013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141">
              <a:extLst>
                <a:ext uri="{FF2B5EF4-FFF2-40B4-BE49-F238E27FC236}">
                  <a16:creationId xmlns:a16="http://schemas.microsoft.com/office/drawing/2014/main" id="{38187B5B-E550-5892-9BC6-E468B104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13288"/>
              <a:ext cx="107950" cy="20637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142">
              <a:extLst>
                <a:ext uri="{FF2B5EF4-FFF2-40B4-BE49-F238E27FC236}">
                  <a16:creationId xmlns:a16="http://schemas.microsoft.com/office/drawing/2014/main" id="{B51D4C67-F59A-4FC3-EB18-381BB7551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4924425"/>
              <a:ext cx="65088" cy="55562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143">
              <a:extLst>
                <a:ext uri="{FF2B5EF4-FFF2-40B4-BE49-F238E27FC236}">
                  <a16:creationId xmlns:a16="http://schemas.microsoft.com/office/drawing/2014/main" id="{6B77959D-7F79-A8A7-2211-B2D4EF790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4914900"/>
              <a:ext cx="106363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144">
              <a:extLst>
                <a:ext uri="{FF2B5EF4-FFF2-40B4-BE49-F238E27FC236}">
                  <a16:creationId xmlns:a16="http://schemas.microsoft.com/office/drawing/2014/main" id="{F009F64B-722D-D105-DD20-E64DA7F79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4732338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145">
              <a:extLst>
                <a:ext uri="{FF2B5EF4-FFF2-40B4-BE49-F238E27FC236}">
                  <a16:creationId xmlns:a16="http://schemas.microsoft.com/office/drawing/2014/main" id="{95262C8D-80EA-E76F-B3BB-D05E7BA90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83138"/>
              <a:ext cx="107950" cy="17462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146">
              <a:extLst>
                <a:ext uri="{FF2B5EF4-FFF2-40B4-BE49-F238E27FC236}">
                  <a16:creationId xmlns:a16="http://schemas.microsoft.com/office/drawing/2014/main" id="{C94EFEB2-1563-28DA-CA98-E56C5E189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76788"/>
              <a:ext cx="109538" cy="17462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147">
              <a:extLst>
                <a:ext uri="{FF2B5EF4-FFF2-40B4-BE49-F238E27FC236}">
                  <a16:creationId xmlns:a16="http://schemas.microsoft.com/office/drawing/2014/main" id="{A3D8469C-DC38-31C0-A724-BBD7711A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68875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148">
              <a:extLst>
                <a:ext uri="{FF2B5EF4-FFF2-40B4-BE49-F238E27FC236}">
                  <a16:creationId xmlns:a16="http://schemas.microsoft.com/office/drawing/2014/main" id="{F8B9C220-249F-D981-A4D0-2C946619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725" y="4875213"/>
              <a:ext cx="36513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149">
              <a:extLst>
                <a:ext uri="{FF2B5EF4-FFF2-40B4-BE49-F238E27FC236}">
                  <a16:creationId xmlns:a16="http://schemas.microsoft.com/office/drawing/2014/main" id="{966E67E7-42E0-D86D-767B-DFAE07F04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4814888"/>
              <a:ext cx="65088" cy="103187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150">
              <a:extLst>
                <a:ext uri="{FF2B5EF4-FFF2-40B4-BE49-F238E27FC236}">
                  <a16:creationId xmlns:a16="http://schemas.microsoft.com/office/drawing/2014/main" id="{1DEA8E92-606D-F3DF-8E4B-2B715CA4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51400"/>
              <a:ext cx="26988" cy="42862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151">
              <a:extLst>
                <a:ext uri="{FF2B5EF4-FFF2-40B4-BE49-F238E27FC236}">
                  <a16:creationId xmlns:a16="http://schemas.microsoft.com/office/drawing/2014/main" id="{49368A53-FA66-6CF0-CD99-63BC0F03E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845050"/>
              <a:ext cx="31750" cy="33337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152">
              <a:extLst>
                <a:ext uri="{FF2B5EF4-FFF2-40B4-BE49-F238E27FC236}">
                  <a16:creationId xmlns:a16="http://schemas.microsoft.com/office/drawing/2014/main" id="{128F4285-BD8B-3952-70D8-A1ED2CB99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854575"/>
              <a:ext cx="3175" cy="9048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153">
              <a:extLst>
                <a:ext uri="{FF2B5EF4-FFF2-40B4-BE49-F238E27FC236}">
                  <a16:creationId xmlns:a16="http://schemas.microsoft.com/office/drawing/2014/main" id="{12E0FD2F-A5C2-605F-9D29-3C65DE0C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4562475"/>
              <a:ext cx="14288" cy="3968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154">
              <a:extLst>
                <a:ext uri="{FF2B5EF4-FFF2-40B4-BE49-F238E27FC236}">
                  <a16:creationId xmlns:a16="http://schemas.microsoft.com/office/drawing/2014/main" id="{985ADCB2-C250-DB36-30C2-7F680B40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899025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155">
              <a:extLst>
                <a:ext uri="{FF2B5EF4-FFF2-40B4-BE49-F238E27FC236}">
                  <a16:creationId xmlns:a16="http://schemas.microsoft.com/office/drawing/2014/main" id="{53837825-D83D-5931-BF41-57F888968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4876800"/>
              <a:ext cx="7938" cy="174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156">
              <a:extLst>
                <a:ext uri="{FF2B5EF4-FFF2-40B4-BE49-F238E27FC236}">
                  <a16:creationId xmlns:a16="http://schemas.microsoft.com/office/drawing/2014/main" id="{AFDB0520-DF78-0896-19BD-6F329649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4733925"/>
              <a:ext cx="11113" cy="793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157">
              <a:extLst>
                <a:ext uri="{FF2B5EF4-FFF2-40B4-BE49-F238E27FC236}">
                  <a16:creationId xmlns:a16="http://schemas.microsoft.com/office/drawing/2014/main" id="{B07D873E-99ED-B6B4-F5DC-1EF7D961D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811713"/>
              <a:ext cx="6350" cy="1428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158">
              <a:extLst>
                <a:ext uri="{FF2B5EF4-FFF2-40B4-BE49-F238E27FC236}">
                  <a16:creationId xmlns:a16="http://schemas.microsoft.com/office/drawing/2014/main" id="{C20EB876-831F-1B3D-79B9-FAC0B47C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225" y="4605338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159">
              <a:extLst>
                <a:ext uri="{FF2B5EF4-FFF2-40B4-BE49-F238E27FC236}">
                  <a16:creationId xmlns:a16="http://schemas.microsoft.com/office/drawing/2014/main" id="{8546816C-524E-9388-08BE-0496EEA7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18038"/>
              <a:ext cx="4763" cy="7937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160">
              <a:extLst>
                <a:ext uri="{FF2B5EF4-FFF2-40B4-BE49-F238E27FC236}">
                  <a16:creationId xmlns:a16="http://schemas.microsoft.com/office/drawing/2014/main" id="{631388AC-2C45-A2F5-9812-0176FC36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949825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161">
              <a:extLst>
                <a:ext uri="{FF2B5EF4-FFF2-40B4-BE49-F238E27FC236}">
                  <a16:creationId xmlns:a16="http://schemas.microsoft.com/office/drawing/2014/main" id="{6199515D-4794-50CC-AA28-CCA2E3D3D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748213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162">
              <a:extLst>
                <a:ext uri="{FF2B5EF4-FFF2-40B4-BE49-F238E27FC236}">
                  <a16:creationId xmlns:a16="http://schemas.microsoft.com/office/drawing/2014/main" id="{ACF764E2-E679-04F5-AF70-BE412917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27563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163">
              <a:extLst>
                <a:ext uri="{FF2B5EF4-FFF2-40B4-BE49-F238E27FC236}">
                  <a16:creationId xmlns:a16="http://schemas.microsoft.com/office/drawing/2014/main" id="{5E49904C-1D27-7474-4E12-2663188C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7575"/>
              <a:ext cx="1588" cy="158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Oval 164">
              <a:extLst>
                <a:ext uri="{FF2B5EF4-FFF2-40B4-BE49-F238E27FC236}">
                  <a16:creationId xmlns:a16="http://schemas.microsoft.com/office/drawing/2014/main" id="{39533775-24A0-9BF6-99A5-3E925D06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4902200"/>
              <a:ext cx="1588" cy="1587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165">
              <a:extLst>
                <a:ext uri="{FF2B5EF4-FFF2-40B4-BE49-F238E27FC236}">
                  <a16:creationId xmlns:a16="http://schemas.microsoft.com/office/drawing/2014/main" id="{7A99B90D-30C1-7A42-8A2F-B7FDDBFAB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4814888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166">
              <a:extLst>
                <a:ext uri="{FF2B5EF4-FFF2-40B4-BE49-F238E27FC236}">
                  <a16:creationId xmlns:a16="http://schemas.microsoft.com/office/drawing/2014/main" id="{6AB3D56F-94CF-D725-0589-EE653D35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28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167">
              <a:extLst>
                <a:ext uri="{FF2B5EF4-FFF2-40B4-BE49-F238E27FC236}">
                  <a16:creationId xmlns:a16="http://schemas.microsoft.com/office/drawing/2014/main" id="{4C74E279-E785-271E-39CD-DFE21260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748213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68">
              <a:extLst>
                <a:ext uri="{FF2B5EF4-FFF2-40B4-BE49-F238E27FC236}">
                  <a16:creationId xmlns:a16="http://schemas.microsoft.com/office/drawing/2014/main" id="{9A2FCD80-3E73-2143-1422-FB940B9C8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60925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69">
              <a:extLst>
                <a:ext uri="{FF2B5EF4-FFF2-40B4-BE49-F238E27FC236}">
                  <a16:creationId xmlns:a16="http://schemas.microsoft.com/office/drawing/2014/main" id="{D13D118F-DD65-C130-4FA7-CBAE6613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926013"/>
              <a:ext cx="25400" cy="17462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70">
              <a:extLst>
                <a:ext uri="{FF2B5EF4-FFF2-40B4-BE49-F238E27FC236}">
                  <a16:creationId xmlns:a16="http://schemas.microsoft.com/office/drawing/2014/main" id="{5EB3D32C-3EE7-62B4-20A7-9FC3E34C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78400"/>
              <a:ext cx="107950" cy="174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71">
              <a:extLst>
                <a:ext uri="{FF2B5EF4-FFF2-40B4-BE49-F238E27FC236}">
                  <a16:creationId xmlns:a16="http://schemas.microsoft.com/office/drawing/2014/main" id="{E9DE736C-21B9-44CD-AC43-005C428F8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4829175"/>
              <a:ext cx="106363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72">
              <a:extLst>
                <a:ext uri="{FF2B5EF4-FFF2-40B4-BE49-F238E27FC236}">
                  <a16:creationId xmlns:a16="http://schemas.microsoft.com/office/drawing/2014/main" id="{C53D704E-234F-8E8C-2F7E-BF49ABAD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972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73">
              <a:extLst>
                <a:ext uri="{FF2B5EF4-FFF2-40B4-BE49-F238E27FC236}">
                  <a16:creationId xmlns:a16="http://schemas.microsoft.com/office/drawing/2014/main" id="{EDC1A5B4-4F71-F732-99BD-85C8AFA34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49466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174">
              <a:extLst>
                <a:ext uri="{FF2B5EF4-FFF2-40B4-BE49-F238E27FC236}">
                  <a16:creationId xmlns:a16="http://schemas.microsoft.com/office/drawing/2014/main" id="{81B296AC-1E4A-5290-68C4-7BB6E2683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4875213"/>
              <a:ext cx="68263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175">
              <a:extLst>
                <a:ext uri="{FF2B5EF4-FFF2-40B4-BE49-F238E27FC236}">
                  <a16:creationId xmlns:a16="http://schemas.microsoft.com/office/drawing/2014/main" id="{7E46D898-FA20-F7EB-B6AF-3DB25CE5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876800"/>
              <a:ext cx="41275" cy="174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176">
              <a:extLst>
                <a:ext uri="{FF2B5EF4-FFF2-40B4-BE49-F238E27FC236}">
                  <a16:creationId xmlns:a16="http://schemas.microsoft.com/office/drawing/2014/main" id="{ECF4B058-1D41-CEAE-9685-5C3E389E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927600"/>
              <a:ext cx="77788" cy="17462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177">
              <a:extLst>
                <a:ext uri="{FF2B5EF4-FFF2-40B4-BE49-F238E27FC236}">
                  <a16:creationId xmlns:a16="http://schemas.microsoft.com/office/drawing/2014/main" id="{37048DD1-A7C9-FC20-3307-BE48F680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5038725"/>
              <a:ext cx="109538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178">
              <a:extLst>
                <a:ext uri="{FF2B5EF4-FFF2-40B4-BE49-F238E27FC236}">
                  <a16:creationId xmlns:a16="http://schemas.microsoft.com/office/drawing/2014/main" id="{1E41929C-4EA4-17F9-FD07-CDA37A10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5027613"/>
              <a:ext cx="109538" cy="17462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179">
              <a:extLst>
                <a:ext uri="{FF2B5EF4-FFF2-40B4-BE49-F238E27FC236}">
                  <a16:creationId xmlns:a16="http://schemas.microsoft.com/office/drawing/2014/main" id="{BD2FB64A-9C60-2F77-A259-EE51216D5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827588"/>
              <a:ext cx="58738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183">
              <a:extLst>
                <a:ext uri="{FF2B5EF4-FFF2-40B4-BE49-F238E27FC236}">
                  <a16:creationId xmlns:a16="http://schemas.microsoft.com/office/drawing/2014/main" id="{ECD95205-3237-DA10-40CF-F0E4B1BD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648200"/>
              <a:ext cx="95250" cy="52228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184">
              <a:extLst>
                <a:ext uri="{FF2B5EF4-FFF2-40B4-BE49-F238E27FC236}">
                  <a16:creationId xmlns:a16="http://schemas.microsoft.com/office/drawing/2014/main" id="{2E4651F6-18E3-6400-1126-822DE889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813300"/>
              <a:ext cx="98425" cy="357188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185">
              <a:extLst>
                <a:ext uri="{FF2B5EF4-FFF2-40B4-BE49-F238E27FC236}">
                  <a16:creationId xmlns:a16="http://schemas.microsoft.com/office/drawing/2014/main" id="{E94B7211-4C3F-1E02-FC99-ADB9A2D2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799013"/>
              <a:ext cx="96837" cy="3714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186">
              <a:extLst>
                <a:ext uri="{FF2B5EF4-FFF2-40B4-BE49-F238E27FC236}">
                  <a16:creationId xmlns:a16="http://schemas.microsoft.com/office/drawing/2014/main" id="{58ACE4A2-0C39-E05E-8B7D-2E02E0DA9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802188"/>
              <a:ext cx="95250" cy="3683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187">
              <a:extLst>
                <a:ext uri="{FF2B5EF4-FFF2-40B4-BE49-F238E27FC236}">
                  <a16:creationId xmlns:a16="http://schemas.microsoft.com/office/drawing/2014/main" id="{D01791B1-94DA-A226-6E09-AAEAE421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51400"/>
              <a:ext cx="95250" cy="31908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188">
              <a:extLst>
                <a:ext uri="{FF2B5EF4-FFF2-40B4-BE49-F238E27FC236}">
                  <a16:creationId xmlns:a16="http://schemas.microsoft.com/office/drawing/2014/main" id="{637A8ADA-6F97-FF4F-FAAF-DF8E438EE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413" y="4841875"/>
              <a:ext cx="95250" cy="32861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189">
              <a:extLst>
                <a:ext uri="{FF2B5EF4-FFF2-40B4-BE49-F238E27FC236}">
                  <a16:creationId xmlns:a16="http://schemas.microsoft.com/office/drawing/2014/main" id="{7BAF88DD-0490-91F2-CFDE-FC8B0DAC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72038"/>
              <a:ext cx="95250" cy="2984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190">
              <a:extLst>
                <a:ext uri="{FF2B5EF4-FFF2-40B4-BE49-F238E27FC236}">
                  <a16:creationId xmlns:a16="http://schemas.microsoft.com/office/drawing/2014/main" id="{F0895FD8-2334-B051-3C81-9817A9E0C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438" y="4884738"/>
              <a:ext cx="92075" cy="2857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191">
              <a:extLst>
                <a:ext uri="{FF2B5EF4-FFF2-40B4-BE49-F238E27FC236}">
                  <a16:creationId xmlns:a16="http://schemas.microsoft.com/office/drawing/2014/main" id="{FADDC928-D6AA-C178-517E-BB743441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24425"/>
              <a:ext cx="96837" cy="246063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192">
              <a:extLst>
                <a:ext uri="{FF2B5EF4-FFF2-40B4-BE49-F238E27FC236}">
                  <a16:creationId xmlns:a16="http://schemas.microsoft.com/office/drawing/2014/main" id="{D6475BD5-0842-064F-9422-790D1E8FFD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4892675"/>
              <a:ext cx="95250" cy="2778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193">
              <a:extLst>
                <a:ext uri="{FF2B5EF4-FFF2-40B4-BE49-F238E27FC236}">
                  <a16:creationId xmlns:a16="http://schemas.microsoft.com/office/drawing/2014/main" id="{08DB476D-409D-44BA-D723-27ED7D05A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4852988"/>
              <a:ext cx="93662" cy="31750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194">
              <a:extLst>
                <a:ext uri="{FF2B5EF4-FFF2-40B4-BE49-F238E27FC236}">
                  <a16:creationId xmlns:a16="http://schemas.microsoft.com/office/drawing/2014/main" id="{2AD660E2-4C0F-B9BE-F591-89FA9054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5250" cy="20637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195">
              <a:extLst>
                <a:ext uri="{FF2B5EF4-FFF2-40B4-BE49-F238E27FC236}">
                  <a16:creationId xmlns:a16="http://schemas.microsoft.com/office/drawing/2014/main" id="{E8554034-E156-D73B-BDEF-AAEB11722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75225"/>
              <a:ext cx="92075" cy="195263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196">
              <a:extLst>
                <a:ext uri="{FF2B5EF4-FFF2-40B4-BE49-F238E27FC236}">
                  <a16:creationId xmlns:a16="http://schemas.microsoft.com/office/drawing/2014/main" id="{8046A5DE-4346-E5AA-C0A6-AB3B63148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21263"/>
              <a:ext cx="95250" cy="14922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197">
              <a:extLst>
                <a:ext uri="{FF2B5EF4-FFF2-40B4-BE49-F238E27FC236}">
                  <a16:creationId xmlns:a16="http://schemas.microsoft.com/office/drawing/2014/main" id="{E6CCD330-589E-03E6-2E10-4C8CBC21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4953000"/>
              <a:ext cx="96837" cy="2174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198">
              <a:extLst>
                <a:ext uri="{FF2B5EF4-FFF2-40B4-BE49-F238E27FC236}">
                  <a16:creationId xmlns:a16="http://schemas.microsoft.com/office/drawing/2014/main" id="{DD682834-DF3C-16D1-7957-3E491846A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32375"/>
              <a:ext cx="95250" cy="13811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199">
              <a:extLst>
                <a:ext uri="{FF2B5EF4-FFF2-40B4-BE49-F238E27FC236}">
                  <a16:creationId xmlns:a16="http://schemas.microsoft.com/office/drawing/2014/main" id="{ED15695E-5B3B-E10E-F746-2C642D86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84763"/>
              <a:ext cx="95250" cy="857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200">
              <a:extLst>
                <a:ext uri="{FF2B5EF4-FFF2-40B4-BE49-F238E27FC236}">
                  <a16:creationId xmlns:a16="http://schemas.microsoft.com/office/drawing/2014/main" id="{B7CB3CFC-5080-AA8F-0155-852C7A7B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18075"/>
              <a:ext cx="95250" cy="4762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201">
              <a:extLst>
                <a:ext uri="{FF2B5EF4-FFF2-40B4-BE49-F238E27FC236}">
                  <a16:creationId xmlns:a16="http://schemas.microsoft.com/office/drawing/2014/main" id="{41B38988-C16E-EF11-1026-A85FD98C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5" y="4846638"/>
              <a:ext cx="93662" cy="1746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202">
              <a:extLst>
                <a:ext uri="{FF2B5EF4-FFF2-40B4-BE49-F238E27FC236}">
                  <a16:creationId xmlns:a16="http://schemas.microsoft.com/office/drawing/2014/main" id="{39105201-A533-1979-0D90-E2E81584F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3662" cy="1746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203">
              <a:extLst>
                <a:ext uri="{FF2B5EF4-FFF2-40B4-BE49-F238E27FC236}">
                  <a16:creationId xmlns:a16="http://schemas.microsoft.com/office/drawing/2014/main" id="{72F0A24E-DB89-4C27-FF88-4B3E7D8C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941888"/>
              <a:ext cx="15875" cy="2286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204">
              <a:extLst>
                <a:ext uri="{FF2B5EF4-FFF2-40B4-BE49-F238E27FC236}">
                  <a16:creationId xmlns:a16="http://schemas.microsoft.com/office/drawing/2014/main" id="{0F22EEB7-EE36-B664-1160-8BF8D3DB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4933950"/>
              <a:ext cx="7937" cy="23653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205">
              <a:extLst>
                <a:ext uri="{FF2B5EF4-FFF2-40B4-BE49-F238E27FC236}">
                  <a16:creationId xmlns:a16="http://schemas.microsoft.com/office/drawing/2014/main" id="{7084D879-51E0-B780-F5DC-62F41DF73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4829175"/>
              <a:ext cx="68262" cy="111125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206">
              <a:extLst>
                <a:ext uri="{FF2B5EF4-FFF2-40B4-BE49-F238E27FC236}">
                  <a16:creationId xmlns:a16="http://schemas.microsoft.com/office/drawing/2014/main" id="{D0AFF87C-C3B5-DA47-0BFB-123F4554B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26025"/>
              <a:ext cx="95250" cy="4286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207">
              <a:extLst>
                <a:ext uri="{FF2B5EF4-FFF2-40B4-BE49-F238E27FC236}">
                  <a16:creationId xmlns:a16="http://schemas.microsoft.com/office/drawing/2014/main" id="{B84656EC-3C32-8860-7A73-7BED082EB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4664075"/>
              <a:ext cx="68262" cy="1111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208">
              <a:extLst>
                <a:ext uri="{FF2B5EF4-FFF2-40B4-BE49-F238E27FC236}">
                  <a16:creationId xmlns:a16="http://schemas.microsoft.com/office/drawing/2014/main" id="{4200F758-2725-45D5-8DF8-948BC96D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13300"/>
              <a:ext cx="95250" cy="4445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209">
              <a:extLst>
                <a:ext uri="{FF2B5EF4-FFF2-40B4-BE49-F238E27FC236}">
                  <a16:creationId xmlns:a16="http://schemas.microsoft.com/office/drawing/2014/main" id="{D3CD651A-3FA4-EF3B-5151-1049DD4F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973638"/>
              <a:ext cx="95250" cy="4445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210">
              <a:extLst>
                <a:ext uri="{FF2B5EF4-FFF2-40B4-BE49-F238E27FC236}">
                  <a16:creationId xmlns:a16="http://schemas.microsoft.com/office/drawing/2014/main" id="{2CA164E6-EC9E-8142-FDC1-2EBCFD132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4870450"/>
              <a:ext cx="96837" cy="5080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211">
              <a:extLst>
                <a:ext uri="{FF2B5EF4-FFF2-40B4-BE49-F238E27FC236}">
                  <a16:creationId xmlns:a16="http://schemas.microsoft.com/office/drawing/2014/main" id="{9217609F-57CB-74EE-5EAF-EFDF7DA32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795838"/>
              <a:ext cx="95250" cy="4445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212">
              <a:extLst>
                <a:ext uri="{FF2B5EF4-FFF2-40B4-BE49-F238E27FC236}">
                  <a16:creationId xmlns:a16="http://schemas.microsoft.com/office/drawing/2014/main" id="{A6DE70E4-4F84-8EDC-1001-35DF04C3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16488"/>
              <a:ext cx="92075" cy="5715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213">
              <a:extLst>
                <a:ext uri="{FF2B5EF4-FFF2-40B4-BE49-F238E27FC236}">
                  <a16:creationId xmlns:a16="http://schemas.microsoft.com/office/drawing/2014/main" id="{4404ADD9-C7E0-0C2F-BBD6-C75DCAE0D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4703763"/>
              <a:ext cx="79375" cy="109538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214">
              <a:extLst>
                <a:ext uri="{FF2B5EF4-FFF2-40B4-BE49-F238E27FC236}">
                  <a16:creationId xmlns:a16="http://schemas.microsoft.com/office/drawing/2014/main" id="{22F44F85-D657-F9EE-F251-ECF5B18D6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88" y="4826000"/>
              <a:ext cx="79375" cy="10795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215">
              <a:extLst>
                <a:ext uri="{FF2B5EF4-FFF2-40B4-BE49-F238E27FC236}">
                  <a16:creationId xmlns:a16="http://schemas.microsoft.com/office/drawing/2014/main" id="{63BB8533-FE32-4ACF-3A6F-88F70596C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4875213"/>
              <a:ext cx="66675" cy="1063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216">
              <a:extLst>
                <a:ext uri="{FF2B5EF4-FFF2-40B4-BE49-F238E27FC236}">
                  <a16:creationId xmlns:a16="http://schemas.microsoft.com/office/drawing/2014/main" id="{B1DE4EFB-FD58-136A-DC8A-7506D23D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4752975"/>
              <a:ext cx="69850" cy="984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217">
              <a:extLst>
                <a:ext uri="{FF2B5EF4-FFF2-40B4-BE49-F238E27FC236}">
                  <a16:creationId xmlns:a16="http://schemas.microsoft.com/office/drawing/2014/main" id="{654A5987-FE2E-7C5E-3D33-945663C08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4708525"/>
              <a:ext cx="57150" cy="920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218">
              <a:extLst>
                <a:ext uri="{FF2B5EF4-FFF2-40B4-BE49-F238E27FC236}">
                  <a16:creationId xmlns:a16="http://schemas.microsoft.com/office/drawing/2014/main" id="{1E48827C-191D-F631-1B0E-6ACAE41C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883150"/>
              <a:ext cx="58737" cy="904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219">
              <a:extLst>
                <a:ext uri="{FF2B5EF4-FFF2-40B4-BE49-F238E27FC236}">
                  <a16:creationId xmlns:a16="http://schemas.microsoft.com/office/drawing/2014/main" id="{14252BD5-0169-CA1E-53FF-A8D1B999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4713288"/>
              <a:ext cx="58737" cy="920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220">
              <a:extLst>
                <a:ext uri="{FF2B5EF4-FFF2-40B4-BE49-F238E27FC236}">
                  <a16:creationId xmlns:a16="http://schemas.microsoft.com/office/drawing/2014/main" id="{B020562F-271E-32CE-1BED-71FDE3C60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722813"/>
              <a:ext cx="57150" cy="904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221">
              <a:extLst>
                <a:ext uri="{FF2B5EF4-FFF2-40B4-BE49-F238E27FC236}">
                  <a16:creationId xmlns:a16="http://schemas.microsoft.com/office/drawing/2014/main" id="{9076EF6F-F5D3-9B45-C242-F4F5CDF1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4779963"/>
              <a:ext cx="60325" cy="920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222">
              <a:extLst>
                <a:ext uri="{FF2B5EF4-FFF2-40B4-BE49-F238E27FC236}">
                  <a16:creationId xmlns:a16="http://schemas.microsoft.com/office/drawing/2014/main" id="{6B6371E8-79F0-1B27-04D5-80D269011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4935538"/>
              <a:ext cx="58737" cy="920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223">
              <a:extLst>
                <a:ext uri="{FF2B5EF4-FFF2-40B4-BE49-F238E27FC236}">
                  <a16:creationId xmlns:a16="http://schemas.microsoft.com/office/drawing/2014/main" id="{D64C89AB-D389-A9A9-F8BC-D8BC85AB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791075"/>
              <a:ext cx="58737" cy="952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224">
              <a:extLst>
                <a:ext uri="{FF2B5EF4-FFF2-40B4-BE49-F238E27FC236}">
                  <a16:creationId xmlns:a16="http://schemas.microsoft.com/office/drawing/2014/main" id="{D3240CAC-7B12-1722-0279-8F1689A6D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962525"/>
              <a:ext cx="93662" cy="4603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225">
              <a:extLst>
                <a:ext uri="{FF2B5EF4-FFF2-40B4-BE49-F238E27FC236}">
                  <a16:creationId xmlns:a16="http://schemas.microsoft.com/office/drawing/2014/main" id="{501D0503-F782-484C-49B5-D9C588CE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754563"/>
              <a:ext cx="95250" cy="4603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226">
              <a:extLst>
                <a:ext uri="{FF2B5EF4-FFF2-40B4-BE49-F238E27FC236}">
                  <a16:creationId xmlns:a16="http://schemas.microsoft.com/office/drawing/2014/main" id="{6383608D-C960-8C3D-5250-E51A014C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35525"/>
              <a:ext cx="57150" cy="952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227">
              <a:extLst>
                <a:ext uri="{FF2B5EF4-FFF2-40B4-BE49-F238E27FC236}">
                  <a16:creationId xmlns:a16="http://schemas.microsoft.com/office/drawing/2014/main" id="{A50317E1-73F7-6AF8-1A68-28F7FFE2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651375"/>
              <a:ext cx="53975" cy="936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228">
              <a:extLst>
                <a:ext uri="{FF2B5EF4-FFF2-40B4-BE49-F238E27FC236}">
                  <a16:creationId xmlns:a16="http://schemas.microsoft.com/office/drawing/2014/main" id="{649741F0-6FB9-0DA0-0956-59F8159FF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5" y="4857750"/>
              <a:ext cx="55562" cy="904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229">
              <a:extLst>
                <a:ext uri="{FF2B5EF4-FFF2-40B4-BE49-F238E27FC236}">
                  <a16:creationId xmlns:a16="http://schemas.microsoft.com/office/drawing/2014/main" id="{F45EDE69-9252-027B-DA4C-56C84922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57750"/>
              <a:ext cx="952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230">
              <a:extLst>
                <a:ext uri="{FF2B5EF4-FFF2-40B4-BE49-F238E27FC236}">
                  <a16:creationId xmlns:a16="http://schemas.microsoft.com/office/drawing/2014/main" id="{D5B9E53B-8FD6-77FB-7560-A9AE32406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83138"/>
              <a:ext cx="95250" cy="1746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231">
              <a:extLst>
                <a:ext uri="{FF2B5EF4-FFF2-40B4-BE49-F238E27FC236}">
                  <a16:creationId xmlns:a16="http://schemas.microsoft.com/office/drawing/2014/main" id="{8AB99D95-1B97-619E-D7AF-796AB5D4C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968875"/>
              <a:ext cx="57150" cy="4921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232">
              <a:extLst>
                <a:ext uri="{FF2B5EF4-FFF2-40B4-BE49-F238E27FC236}">
                  <a16:creationId xmlns:a16="http://schemas.microsoft.com/office/drawing/2014/main" id="{E0906080-1B67-845C-D040-17D9BB46E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4959350"/>
              <a:ext cx="93662" cy="1746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233">
              <a:extLst>
                <a:ext uri="{FF2B5EF4-FFF2-40B4-BE49-F238E27FC236}">
                  <a16:creationId xmlns:a16="http://schemas.microsoft.com/office/drawing/2014/main" id="{A3E87A2B-76F7-F0FA-46B4-E5B76094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799013"/>
              <a:ext cx="95250" cy="1746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234">
              <a:extLst>
                <a:ext uri="{FF2B5EF4-FFF2-40B4-BE49-F238E27FC236}">
                  <a16:creationId xmlns:a16="http://schemas.microsoft.com/office/drawing/2014/main" id="{D6B36A34-D391-5430-2626-CB7157C4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843463"/>
              <a:ext cx="952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235">
              <a:extLst>
                <a:ext uri="{FF2B5EF4-FFF2-40B4-BE49-F238E27FC236}">
                  <a16:creationId xmlns:a16="http://schemas.microsoft.com/office/drawing/2014/main" id="{1C820A34-0E83-A94A-696B-9A37194B1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38700"/>
              <a:ext cx="95250" cy="15875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236">
              <a:extLst>
                <a:ext uri="{FF2B5EF4-FFF2-40B4-BE49-F238E27FC236}">
                  <a16:creationId xmlns:a16="http://schemas.microsoft.com/office/drawing/2014/main" id="{EDA6843B-51E4-6446-8FBB-13BF6C851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08563"/>
              <a:ext cx="95250" cy="127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237">
              <a:extLst>
                <a:ext uri="{FF2B5EF4-FFF2-40B4-BE49-F238E27FC236}">
                  <a16:creationId xmlns:a16="http://schemas.microsoft.com/office/drawing/2014/main" id="{5C603829-491B-CFD2-C407-22389C3F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4926013"/>
              <a:ext cx="30162" cy="4603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238">
              <a:extLst>
                <a:ext uri="{FF2B5EF4-FFF2-40B4-BE49-F238E27FC236}">
                  <a16:creationId xmlns:a16="http://schemas.microsoft.com/office/drawing/2014/main" id="{EA09E59C-91B3-BED4-D3B9-BBF5D1F7B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4872038"/>
              <a:ext cx="55562" cy="920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239">
              <a:extLst>
                <a:ext uri="{FF2B5EF4-FFF2-40B4-BE49-F238E27FC236}">
                  <a16:creationId xmlns:a16="http://schemas.microsoft.com/office/drawing/2014/main" id="{C1B1E749-A3F1-CEEF-CE36-3A5153BB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903788"/>
              <a:ext cx="23812" cy="381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240">
              <a:extLst>
                <a:ext uri="{FF2B5EF4-FFF2-40B4-BE49-F238E27FC236}">
                  <a16:creationId xmlns:a16="http://schemas.microsoft.com/office/drawing/2014/main" id="{9C9F5867-2C2D-3B7D-C86A-BA76D1C7F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899025"/>
              <a:ext cx="28575" cy="28575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241">
              <a:extLst>
                <a:ext uri="{FF2B5EF4-FFF2-40B4-BE49-F238E27FC236}">
                  <a16:creationId xmlns:a16="http://schemas.microsoft.com/office/drawing/2014/main" id="{29B2FDC0-A608-75A6-7C45-C5ED3829A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06963"/>
              <a:ext cx="3175" cy="80963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242">
              <a:extLst>
                <a:ext uri="{FF2B5EF4-FFF2-40B4-BE49-F238E27FC236}">
                  <a16:creationId xmlns:a16="http://schemas.microsoft.com/office/drawing/2014/main" id="{B14DC6F0-994F-CD51-CED9-F3AAD976C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649788"/>
              <a:ext cx="12700" cy="34925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243">
              <a:extLst>
                <a:ext uri="{FF2B5EF4-FFF2-40B4-BE49-F238E27FC236}">
                  <a16:creationId xmlns:a16="http://schemas.microsoft.com/office/drawing/2014/main" id="{23DF8314-53AB-5EB7-191B-E8B3A027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46650"/>
              <a:ext cx="6350" cy="23813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244">
              <a:extLst>
                <a:ext uri="{FF2B5EF4-FFF2-40B4-BE49-F238E27FC236}">
                  <a16:creationId xmlns:a16="http://schemas.microsoft.com/office/drawing/2014/main" id="{04769449-C7CA-480C-5A01-4C540A73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4927600"/>
              <a:ext cx="7937" cy="14288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245">
              <a:extLst>
                <a:ext uri="{FF2B5EF4-FFF2-40B4-BE49-F238E27FC236}">
                  <a16:creationId xmlns:a16="http://schemas.microsoft.com/office/drawing/2014/main" id="{AD299D10-83A4-F4C5-48B9-4B92EFFA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4800600"/>
              <a:ext cx="9525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246">
              <a:extLst>
                <a:ext uri="{FF2B5EF4-FFF2-40B4-BE49-F238E27FC236}">
                  <a16:creationId xmlns:a16="http://schemas.microsoft.com/office/drawing/2014/main" id="{BD514F0B-46B0-7B82-9E5B-9A3BE95E9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4868863"/>
              <a:ext cx="6350" cy="127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247">
              <a:extLst>
                <a:ext uri="{FF2B5EF4-FFF2-40B4-BE49-F238E27FC236}">
                  <a16:creationId xmlns:a16="http://schemas.microsoft.com/office/drawing/2014/main" id="{ED22AD65-37BB-1C93-A8E8-AE143DA05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468788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248">
              <a:extLst>
                <a:ext uri="{FF2B5EF4-FFF2-40B4-BE49-F238E27FC236}">
                  <a16:creationId xmlns:a16="http://schemas.microsoft.com/office/drawing/2014/main" id="{E261AE03-5C2A-D4ED-1F77-B36655C5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699000"/>
              <a:ext cx="4762" cy="63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249">
              <a:extLst>
                <a:ext uri="{FF2B5EF4-FFF2-40B4-BE49-F238E27FC236}">
                  <a16:creationId xmlns:a16="http://schemas.microsoft.com/office/drawing/2014/main" id="{9C1C7B32-FEE6-78D3-F87E-AE270253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911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250">
              <a:extLst>
                <a:ext uri="{FF2B5EF4-FFF2-40B4-BE49-F238E27FC236}">
                  <a16:creationId xmlns:a16="http://schemas.microsoft.com/office/drawing/2014/main" id="{11AE8FA2-CE32-A705-EB2F-ED98CF16C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8133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251">
              <a:extLst>
                <a:ext uri="{FF2B5EF4-FFF2-40B4-BE49-F238E27FC236}">
                  <a16:creationId xmlns:a16="http://schemas.microsoft.com/office/drawing/2014/main" id="{05518DCA-7C6C-DF82-1F01-0D665870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706938"/>
              <a:ext cx="1587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252">
              <a:extLst>
                <a:ext uri="{FF2B5EF4-FFF2-40B4-BE49-F238E27FC236}">
                  <a16:creationId xmlns:a16="http://schemas.microsoft.com/office/drawing/2014/main" id="{C330790E-29F8-D1F1-40EE-A638CDF8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425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Oval 253">
              <a:extLst>
                <a:ext uri="{FF2B5EF4-FFF2-40B4-BE49-F238E27FC236}">
                  <a16:creationId xmlns:a16="http://schemas.microsoft.com/office/drawing/2014/main" id="{DE64663D-C215-CD27-571E-E063B0CB4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425" y="4949825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254">
              <a:extLst>
                <a:ext uri="{FF2B5EF4-FFF2-40B4-BE49-F238E27FC236}">
                  <a16:creationId xmlns:a16="http://schemas.microsoft.com/office/drawing/2014/main" id="{00674540-4AAE-7014-992A-53D4A870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87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255">
              <a:extLst>
                <a:ext uri="{FF2B5EF4-FFF2-40B4-BE49-F238E27FC236}">
                  <a16:creationId xmlns:a16="http://schemas.microsoft.com/office/drawing/2014/main" id="{6F204815-88E1-0933-753F-D823803B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10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256">
              <a:extLst>
                <a:ext uri="{FF2B5EF4-FFF2-40B4-BE49-F238E27FC236}">
                  <a16:creationId xmlns:a16="http://schemas.microsoft.com/office/drawing/2014/main" id="{629F6BE3-EAB4-412C-A2B4-B0C3A077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48133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257">
              <a:extLst>
                <a:ext uri="{FF2B5EF4-FFF2-40B4-BE49-F238E27FC236}">
                  <a16:creationId xmlns:a16="http://schemas.microsoft.com/office/drawing/2014/main" id="{9B42A032-8F98-845D-E4D5-0970AD4B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13313"/>
              <a:ext cx="93662" cy="158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258">
              <a:extLst>
                <a:ext uri="{FF2B5EF4-FFF2-40B4-BE49-F238E27FC236}">
                  <a16:creationId xmlns:a16="http://schemas.microsoft.com/office/drawing/2014/main" id="{FAC8D268-1E54-68CF-9EED-518BB896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70463"/>
              <a:ext cx="22225" cy="158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259">
              <a:extLst>
                <a:ext uri="{FF2B5EF4-FFF2-40B4-BE49-F238E27FC236}">
                  <a16:creationId xmlns:a16="http://schemas.microsoft.com/office/drawing/2014/main" id="{5EDE0FFE-3614-BACD-CD8E-D0FFEA342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16500"/>
              <a:ext cx="95250" cy="15875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260">
              <a:extLst>
                <a:ext uri="{FF2B5EF4-FFF2-40B4-BE49-F238E27FC236}">
                  <a16:creationId xmlns:a16="http://schemas.microsoft.com/office/drawing/2014/main" id="{6E10FB4E-8E1D-0A3C-A2B8-D26B1897C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4884738"/>
              <a:ext cx="95250" cy="1905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261">
              <a:extLst>
                <a:ext uri="{FF2B5EF4-FFF2-40B4-BE49-F238E27FC236}">
                  <a16:creationId xmlns:a16="http://schemas.microsoft.com/office/drawing/2014/main" id="{A718B77B-48B4-7916-D39D-F05E5D2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5010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262">
              <a:extLst>
                <a:ext uri="{FF2B5EF4-FFF2-40B4-BE49-F238E27FC236}">
                  <a16:creationId xmlns:a16="http://schemas.microsoft.com/office/drawing/2014/main" id="{8166B098-92E3-0AD9-E148-161EBD9C8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4989513"/>
              <a:ext cx="92075" cy="158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263">
              <a:extLst>
                <a:ext uri="{FF2B5EF4-FFF2-40B4-BE49-F238E27FC236}">
                  <a16:creationId xmlns:a16="http://schemas.microsoft.com/office/drawing/2014/main" id="{8F41D8CC-7077-95D5-A08D-37FE10A9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926013"/>
              <a:ext cx="60325" cy="158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264">
              <a:extLst>
                <a:ext uri="{FF2B5EF4-FFF2-40B4-BE49-F238E27FC236}">
                  <a16:creationId xmlns:a16="http://schemas.microsoft.com/office/drawing/2014/main" id="{69101431-75EC-B474-3894-7CFFF327F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4927600"/>
              <a:ext cx="34925" cy="14288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265">
              <a:extLst>
                <a:ext uri="{FF2B5EF4-FFF2-40B4-BE49-F238E27FC236}">
                  <a16:creationId xmlns:a16="http://schemas.microsoft.com/office/drawing/2014/main" id="{ED39DB14-BD0F-FB2C-962C-7B838301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4970463"/>
              <a:ext cx="68262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266">
              <a:extLst>
                <a:ext uri="{FF2B5EF4-FFF2-40B4-BE49-F238E27FC236}">
                  <a16:creationId xmlns:a16="http://schemas.microsoft.com/office/drawing/2014/main" id="{7EF39A71-3165-9160-94F3-44D92AB6E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68888"/>
              <a:ext cx="952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267">
              <a:extLst>
                <a:ext uri="{FF2B5EF4-FFF2-40B4-BE49-F238E27FC236}">
                  <a16:creationId xmlns:a16="http://schemas.microsoft.com/office/drawing/2014/main" id="{64CE1568-1E4D-5441-B8C5-CEC258F4A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5059363"/>
              <a:ext cx="96837" cy="158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268">
              <a:extLst>
                <a:ext uri="{FF2B5EF4-FFF2-40B4-BE49-F238E27FC236}">
                  <a16:creationId xmlns:a16="http://schemas.microsoft.com/office/drawing/2014/main" id="{16FB7908-1387-2AD9-F32F-659D0C61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83150"/>
              <a:ext cx="52387" cy="44450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272">
              <a:extLst>
                <a:ext uri="{FF2B5EF4-FFF2-40B4-BE49-F238E27FC236}">
                  <a16:creationId xmlns:a16="http://schemas.microsoft.com/office/drawing/2014/main" id="{EA0EF587-423C-1BF4-1CE7-7082E97B3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76763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273">
              <a:extLst>
                <a:ext uri="{FF2B5EF4-FFF2-40B4-BE49-F238E27FC236}">
                  <a16:creationId xmlns:a16="http://schemas.microsoft.com/office/drawing/2014/main" id="{B30F4724-B640-E26F-233F-CA2E6738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764088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274">
              <a:extLst>
                <a:ext uri="{FF2B5EF4-FFF2-40B4-BE49-F238E27FC236}">
                  <a16:creationId xmlns:a16="http://schemas.microsoft.com/office/drawing/2014/main" id="{24AC150C-64D9-2C94-FC07-37EE3144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48213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275">
              <a:extLst>
                <a:ext uri="{FF2B5EF4-FFF2-40B4-BE49-F238E27FC236}">
                  <a16:creationId xmlns:a16="http://schemas.microsoft.com/office/drawing/2014/main" id="{A40CA9C8-C3BD-BE69-0AE2-B5F7352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1" y="4751388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276">
              <a:extLst>
                <a:ext uri="{FF2B5EF4-FFF2-40B4-BE49-F238E27FC236}">
                  <a16:creationId xmlns:a16="http://schemas.microsoft.com/office/drawing/2014/main" id="{BB8D2876-57E1-A4B8-CA2D-18B398383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806951"/>
              <a:ext cx="107950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277">
              <a:extLst>
                <a:ext uri="{FF2B5EF4-FFF2-40B4-BE49-F238E27FC236}">
                  <a16:creationId xmlns:a16="http://schemas.microsoft.com/office/drawing/2014/main" id="{AED2C8FA-5A45-C669-9DFA-F954C3955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6" y="4797426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278">
              <a:extLst>
                <a:ext uri="{FF2B5EF4-FFF2-40B4-BE49-F238E27FC236}">
                  <a16:creationId xmlns:a16="http://schemas.microsoft.com/office/drawing/2014/main" id="{03388C9B-1D2F-FEA2-4682-51069A96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30763"/>
              <a:ext cx="107950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279">
              <a:extLst>
                <a:ext uri="{FF2B5EF4-FFF2-40B4-BE49-F238E27FC236}">
                  <a16:creationId xmlns:a16="http://schemas.microsoft.com/office/drawing/2014/main" id="{E82665C3-8223-470F-C7D4-231B3AD4D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845051"/>
              <a:ext cx="103188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280">
              <a:extLst>
                <a:ext uri="{FF2B5EF4-FFF2-40B4-BE49-F238E27FC236}">
                  <a16:creationId xmlns:a16="http://schemas.microsoft.com/office/drawing/2014/main" id="{A2D28AAC-F24F-1690-CC75-A0A29C99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91088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281">
              <a:extLst>
                <a:ext uri="{FF2B5EF4-FFF2-40B4-BE49-F238E27FC236}">
                  <a16:creationId xmlns:a16="http://schemas.microsoft.com/office/drawing/2014/main" id="{91DF9E3D-9714-1C45-00AF-E85D1364F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926" y="4854576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282">
              <a:extLst>
                <a:ext uri="{FF2B5EF4-FFF2-40B4-BE49-F238E27FC236}">
                  <a16:creationId xmlns:a16="http://schemas.microsoft.com/office/drawing/2014/main" id="{71814262-FB14-B37A-9EE2-4C4BAF46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808538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283">
              <a:extLst>
                <a:ext uri="{FF2B5EF4-FFF2-40B4-BE49-F238E27FC236}">
                  <a16:creationId xmlns:a16="http://schemas.microsoft.com/office/drawing/2014/main" id="{D263E650-3EEF-BAF4-A259-F3CC36A2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284">
              <a:extLst>
                <a:ext uri="{FF2B5EF4-FFF2-40B4-BE49-F238E27FC236}">
                  <a16:creationId xmlns:a16="http://schemas.microsoft.com/office/drawing/2014/main" id="{7A41C1EA-E20A-4DF3-F74C-A8CCE9555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6" y="49482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285">
              <a:extLst>
                <a:ext uri="{FF2B5EF4-FFF2-40B4-BE49-F238E27FC236}">
                  <a16:creationId xmlns:a16="http://schemas.microsoft.com/office/drawing/2014/main" id="{6FA151FA-80BC-6902-13E1-520B9D46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5000626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286">
              <a:extLst>
                <a:ext uri="{FF2B5EF4-FFF2-40B4-BE49-F238E27FC236}">
                  <a16:creationId xmlns:a16="http://schemas.microsoft.com/office/drawing/2014/main" id="{F3263385-EBA9-383F-20B5-18799765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3" y="4924426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287">
              <a:extLst>
                <a:ext uri="{FF2B5EF4-FFF2-40B4-BE49-F238E27FC236}">
                  <a16:creationId xmlns:a16="http://schemas.microsoft.com/office/drawing/2014/main" id="{039B1D76-7E78-C0CB-4CBE-3A964AC4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5013326"/>
              <a:ext cx="109538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288">
              <a:extLst>
                <a:ext uri="{FF2B5EF4-FFF2-40B4-BE49-F238E27FC236}">
                  <a16:creationId xmlns:a16="http://schemas.microsoft.com/office/drawing/2014/main" id="{64C76E56-7F0C-8A55-6AA2-C8EA1F04A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5073651"/>
              <a:ext cx="106363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289">
              <a:extLst>
                <a:ext uri="{FF2B5EF4-FFF2-40B4-BE49-F238E27FC236}">
                  <a16:creationId xmlns:a16="http://schemas.microsoft.com/office/drawing/2014/main" id="{1F91FD8A-2CFE-A799-6DAD-4092539F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883151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290">
              <a:extLst>
                <a:ext uri="{FF2B5EF4-FFF2-40B4-BE49-F238E27FC236}">
                  <a16:creationId xmlns:a16="http://schemas.microsoft.com/office/drawing/2014/main" id="{5F3B2425-8643-F065-390F-39B7B088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802188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291">
              <a:extLst>
                <a:ext uri="{FF2B5EF4-FFF2-40B4-BE49-F238E27FC236}">
                  <a16:creationId xmlns:a16="http://schemas.microsoft.com/office/drawing/2014/main" id="{66DBD3AB-81C2-32A9-723F-90938A824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292">
              <a:extLst>
                <a:ext uri="{FF2B5EF4-FFF2-40B4-BE49-F238E27FC236}">
                  <a16:creationId xmlns:a16="http://schemas.microsoft.com/office/drawing/2014/main" id="{8E9E77BE-6A11-1710-9D1E-058974B71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4910138"/>
              <a:ext cx="19050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293">
              <a:extLst>
                <a:ext uri="{FF2B5EF4-FFF2-40B4-BE49-F238E27FC236}">
                  <a16:creationId xmlns:a16="http://schemas.microsoft.com/office/drawing/2014/main" id="{54EF5637-A88C-D9DC-DF22-088A8FD3A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3" y="4902201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294">
              <a:extLst>
                <a:ext uri="{FF2B5EF4-FFF2-40B4-BE49-F238E27FC236}">
                  <a16:creationId xmlns:a16="http://schemas.microsoft.com/office/drawing/2014/main" id="{5A32FD74-5643-5CF8-0CBC-CE69B068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1" y="4781551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295">
              <a:extLst>
                <a:ext uri="{FF2B5EF4-FFF2-40B4-BE49-F238E27FC236}">
                  <a16:creationId xmlns:a16="http://schemas.microsoft.com/office/drawing/2014/main" id="{AF74AC74-C622-B100-EABB-FF7EE038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06976"/>
              <a:ext cx="107950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296">
              <a:extLst>
                <a:ext uri="{FF2B5EF4-FFF2-40B4-BE49-F238E27FC236}">
                  <a16:creationId xmlns:a16="http://schemas.microsoft.com/office/drawing/2014/main" id="{314E4FCA-D083-1749-4885-4FE76FEB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4595813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297">
              <a:extLst>
                <a:ext uri="{FF2B5EF4-FFF2-40B4-BE49-F238E27FC236}">
                  <a16:creationId xmlns:a16="http://schemas.microsoft.com/office/drawing/2014/main" id="{7B4F038B-48D8-EB5C-AF2D-85C117CE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764088"/>
              <a:ext cx="106363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298">
              <a:extLst>
                <a:ext uri="{FF2B5EF4-FFF2-40B4-BE49-F238E27FC236}">
                  <a16:creationId xmlns:a16="http://schemas.microsoft.com/office/drawing/2014/main" id="{E6B07174-8E1D-F3EA-DA98-FD1E6ADE1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46651"/>
              <a:ext cx="109538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299">
              <a:extLst>
                <a:ext uri="{FF2B5EF4-FFF2-40B4-BE49-F238E27FC236}">
                  <a16:creationId xmlns:a16="http://schemas.microsoft.com/office/drawing/2014/main" id="{FE0B0887-B08D-A769-511F-C63606075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4829176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300">
              <a:extLst>
                <a:ext uri="{FF2B5EF4-FFF2-40B4-BE49-F238E27FC236}">
                  <a16:creationId xmlns:a16="http://schemas.microsoft.com/office/drawing/2014/main" id="{92B46A26-C63C-8D17-B191-0B1DBA4B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45038"/>
              <a:ext cx="107950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301">
              <a:extLst>
                <a:ext uri="{FF2B5EF4-FFF2-40B4-BE49-F238E27FC236}">
                  <a16:creationId xmlns:a16="http://schemas.microsoft.com/office/drawing/2014/main" id="{95DBE32F-CF05-D9BD-09EE-F8A2E9C1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4881563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302">
              <a:extLst>
                <a:ext uri="{FF2B5EF4-FFF2-40B4-BE49-F238E27FC236}">
                  <a16:creationId xmlns:a16="http://schemas.microsoft.com/office/drawing/2014/main" id="{896BBA61-27A7-11D4-B910-BCE66D8D0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4640263"/>
              <a:ext cx="90488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303">
              <a:extLst>
                <a:ext uri="{FF2B5EF4-FFF2-40B4-BE49-F238E27FC236}">
                  <a16:creationId xmlns:a16="http://schemas.microsoft.com/office/drawing/2014/main" id="{334E4AF3-FBF8-4304-1F99-B1318CD7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4778376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304">
              <a:extLst>
                <a:ext uri="{FF2B5EF4-FFF2-40B4-BE49-F238E27FC236}">
                  <a16:creationId xmlns:a16="http://schemas.microsoft.com/office/drawing/2014/main" id="{D55CFE42-989F-7E9B-0B8E-6D3BF5F1A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4835526"/>
              <a:ext cx="74613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305">
              <a:extLst>
                <a:ext uri="{FF2B5EF4-FFF2-40B4-BE49-F238E27FC236}">
                  <a16:creationId xmlns:a16="http://schemas.microsoft.com/office/drawing/2014/main" id="{6C155C40-5E34-A3AF-4611-962B15457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4695826"/>
              <a:ext cx="79375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306">
              <a:extLst>
                <a:ext uri="{FF2B5EF4-FFF2-40B4-BE49-F238E27FC236}">
                  <a16:creationId xmlns:a16="http://schemas.microsoft.com/office/drawing/2014/main" id="{F3C0ED0D-B52A-D2F1-5129-918744D3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4645026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307">
              <a:extLst>
                <a:ext uri="{FF2B5EF4-FFF2-40B4-BE49-F238E27FC236}">
                  <a16:creationId xmlns:a16="http://schemas.microsoft.com/office/drawing/2014/main" id="{BDEEA488-F761-C723-558F-40D90021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843463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308">
              <a:extLst>
                <a:ext uri="{FF2B5EF4-FFF2-40B4-BE49-F238E27FC236}">
                  <a16:creationId xmlns:a16="http://schemas.microsoft.com/office/drawing/2014/main" id="{845EAC32-3763-34C7-215E-CE77B59A6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6" y="4649788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309">
              <a:extLst>
                <a:ext uri="{FF2B5EF4-FFF2-40B4-BE49-F238E27FC236}">
                  <a16:creationId xmlns:a16="http://schemas.microsoft.com/office/drawing/2014/main" id="{80DB211A-48F1-46B0-E725-37F66CAD1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4660901"/>
              <a:ext cx="65088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310">
              <a:extLst>
                <a:ext uri="{FF2B5EF4-FFF2-40B4-BE49-F238E27FC236}">
                  <a16:creationId xmlns:a16="http://schemas.microsoft.com/office/drawing/2014/main" id="{03C8D892-3698-DE82-142A-FB0666375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4725988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311">
              <a:extLst>
                <a:ext uri="{FF2B5EF4-FFF2-40B4-BE49-F238E27FC236}">
                  <a16:creationId xmlns:a16="http://schemas.microsoft.com/office/drawing/2014/main" id="{631703B3-09FB-5CD6-8F93-386375B2B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4903788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312">
              <a:extLst>
                <a:ext uri="{FF2B5EF4-FFF2-40B4-BE49-F238E27FC236}">
                  <a16:creationId xmlns:a16="http://schemas.microsoft.com/office/drawing/2014/main" id="{64A5B1D3-EF43-30A3-7426-171BD46C6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38688"/>
              <a:ext cx="68263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313">
              <a:extLst>
                <a:ext uri="{FF2B5EF4-FFF2-40B4-BE49-F238E27FC236}">
                  <a16:creationId xmlns:a16="http://schemas.microsoft.com/office/drawing/2014/main" id="{8647123E-8387-FB21-EEE5-6DAD0BA4D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33951"/>
              <a:ext cx="107950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314">
              <a:extLst>
                <a:ext uri="{FF2B5EF4-FFF2-40B4-BE49-F238E27FC236}">
                  <a16:creationId xmlns:a16="http://schemas.microsoft.com/office/drawing/2014/main" id="{D97B4432-0140-7BB1-743B-A291F927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697413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315">
              <a:extLst>
                <a:ext uri="{FF2B5EF4-FFF2-40B4-BE49-F238E27FC236}">
                  <a16:creationId xmlns:a16="http://schemas.microsoft.com/office/drawing/2014/main" id="{78E556DE-8305-85FC-D18B-B3A68A69C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791076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316">
              <a:extLst>
                <a:ext uri="{FF2B5EF4-FFF2-40B4-BE49-F238E27FC236}">
                  <a16:creationId xmlns:a16="http://schemas.microsoft.com/office/drawing/2014/main" id="{92C74C13-7FA6-1F98-CE3C-07EF1A41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563" y="4579938"/>
              <a:ext cx="60325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317">
              <a:extLst>
                <a:ext uri="{FF2B5EF4-FFF2-40B4-BE49-F238E27FC236}">
                  <a16:creationId xmlns:a16="http://schemas.microsoft.com/office/drawing/2014/main" id="{AEEA314D-55A5-7A55-4849-C87CFA5E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4814888"/>
              <a:ext cx="61913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318">
              <a:extLst>
                <a:ext uri="{FF2B5EF4-FFF2-40B4-BE49-F238E27FC236}">
                  <a16:creationId xmlns:a16="http://schemas.microsoft.com/office/drawing/2014/main" id="{A659AC0A-534A-B151-7606-65DA2396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14888"/>
              <a:ext cx="106363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319">
              <a:extLst>
                <a:ext uri="{FF2B5EF4-FFF2-40B4-BE49-F238E27FC236}">
                  <a16:creationId xmlns:a16="http://schemas.microsoft.com/office/drawing/2014/main" id="{F7BBEE4E-F051-426E-3F92-34DF8745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0751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320">
              <a:extLst>
                <a:ext uri="{FF2B5EF4-FFF2-40B4-BE49-F238E27FC236}">
                  <a16:creationId xmlns:a16="http://schemas.microsoft.com/office/drawing/2014/main" id="{FFBC654C-B5B4-89B0-0185-6F6BFEE6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4940301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321">
              <a:extLst>
                <a:ext uri="{FF2B5EF4-FFF2-40B4-BE49-F238E27FC236}">
                  <a16:creationId xmlns:a16="http://schemas.microsoft.com/office/drawing/2014/main" id="{89968956-5EF7-2D2F-C6FA-CE17C5AD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4930776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322">
              <a:extLst>
                <a:ext uri="{FF2B5EF4-FFF2-40B4-BE49-F238E27FC236}">
                  <a16:creationId xmlns:a16="http://schemas.microsoft.com/office/drawing/2014/main" id="{D25368DC-C59C-CB92-593F-F7D44EE28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748213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323">
              <a:extLst>
                <a:ext uri="{FF2B5EF4-FFF2-40B4-BE49-F238E27FC236}">
                  <a16:creationId xmlns:a16="http://schemas.microsoft.com/office/drawing/2014/main" id="{50252ADC-80FE-9334-105E-C106D86D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99013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324">
              <a:extLst>
                <a:ext uri="{FF2B5EF4-FFF2-40B4-BE49-F238E27FC236}">
                  <a16:creationId xmlns:a16="http://schemas.microsoft.com/office/drawing/2014/main" id="{5B46CA4B-32DD-096B-71DC-0F626E03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92663"/>
              <a:ext cx="107950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325">
              <a:extLst>
                <a:ext uri="{FF2B5EF4-FFF2-40B4-BE49-F238E27FC236}">
                  <a16:creationId xmlns:a16="http://schemas.microsoft.com/office/drawing/2014/main" id="{FFD77C57-A6A1-0EF2-8D9C-04EF9208D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84751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326">
              <a:extLst>
                <a:ext uri="{FF2B5EF4-FFF2-40B4-BE49-F238E27FC236}">
                  <a16:creationId xmlns:a16="http://schemas.microsoft.com/office/drawing/2014/main" id="{5F997374-7710-8F4E-4457-16686F94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4892676"/>
              <a:ext cx="34925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327">
              <a:extLst>
                <a:ext uri="{FF2B5EF4-FFF2-40B4-BE49-F238E27FC236}">
                  <a16:creationId xmlns:a16="http://schemas.microsoft.com/office/drawing/2014/main" id="{728BEF7B-721D-20C5-129B-3C93FAF8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1" y="4830763"/>
              <a:ext cx="63500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328">
              <a:extLst>
                <a:ext uri="{FF2B5EF4-FFF2-40B4-BE49-F238E27FC236}">
                  <a16:creationId xmlns:a16="http://schemas.microsoft.com/office/drawing/2014/main" id="{CFDF3D6E-5BD3-0335-DF42-E3420F55B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4867276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329">
              <a:extLst>
                <a:ext uri="{FF2B5EF4-FFF2-40B4-BE49-F238E27FC236}">
                  <a16:creationId xmlns:a16="http://schemas.microsoft.com/office/drawing/2014/main" id="{5C6A1243-3A51-27DE-02D1-C6D319DD5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862513"/>
              <a:ext cx="33338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330">
              <a:extLst>
                <a:ext uri="{FF2B5EF4-FFF2-40B4-BE49-F238E27FC236}">
                  <a16:creationId xmlns:a16="http://schemas.microsoft.com/office/drawing/2014/main" id="{15E11F36-906E-56EE-2D3D-E75D360B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870451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331">
              <a:extLst>
                <a:ext uri="{FF2B5EF4-FFF2-40B4-BE49-F238E27FC236}">
                  <a16:creationId xmlns:a16="http://schemas.microsoft.com/office/drawing/2014/main" id="{08003E9A-9162-CAAB-8E53-613ABC00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4578351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332">
              <a:extLst>
                <a:ext uri="{FF2B5EF4-FFF2-40B4-BE49-F238E27FC236}">
                  <a16:creationId xmlns:a16="http://schemas.microsoft.com/office/drawing/2014/main" id="{75A688CA-8AA9-14E8-4F15-AE87E5DBF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14901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333">
              <a:extLst>
                <a:ext uri="{FF2B5EF4-FFF2-40B4-BE49-F238E27FC236}">
                  <a16:creationId xmlns:a16="http://schemas.microsoft.com/office/drawing/2014/main" id="{044A6D36-A932-8693-8767-57E6B46F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4894263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334">
              <a:extLst>
                <a:ext uri="{FF2B5EF4-FFF2-40B4-BE49-F238E27FC236}">
                  <a16:creationId xmlns:a16="http://schemas.microsoft.com/office/drawing/2014/main" id="{C96FDE2D-6A5E-897A-56CE-EB150139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1" y="4749801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335">
              <a:extLst>
                <a:ext uri="{FF2B5EF4-FFF2-40B4-BE49-F238E27FC236}">
                  <a16:creationId xmlns:a16="http://schemas.microsoft.com/office/drawing/2014/main" id="{998720D9-FD85-165F-634D-01FD96E5D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4827588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336">
              <a:extLst>
                <a:ext uri="{FF2B5EF4-FFF2-40B4-BE49-F238E27FC236}">
                  <a16:creationId xmlns:a16="http://schemas.microsoft.com/office/drawing/2014/main" id="{1E320665-F923-2F51-A140-77A736F3E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621213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337">
              <a:extLst>
                <a:ext uri="{FF2B5EF4-FFF2-40B4-BE49-F238E27FC236}">
                  <a16:creationId xmlns:a16="http://schemas.microsoft.com/office/drawing/2014/main" id="{7103F7FE-051D-7DE6-B2CD-2DBFE4659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33913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338">
              <a:extLst>
                <a:ext uri="{FF2B5EF4-FFF2-40B4-BE49-F238E27FC236}">
                  <a16:creationId xmlns:a16="http://schemas.microsoft.com/office/drawing/2014/main" id="{0189F185-B173-12D6-8AB8-59CFAE40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967288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339">
              <a:extLst>
                <a:ext uri="{FF2B5EF4-FFF2-40B4-BE49-F238E27FC236}">
                  <a16:creationId xmlns:a16="http://schemas.microsoft.com/office/drawing/2014/main" id="{D122FE73-ECEA-480F-D679-0FD38DD3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6" y="47640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340">
              <a:extLst>
                <a:ext uri="{FF2B5EF4-FFF2-40B4-BE49-F238E27FC236}">
                  <a16:creationId xmlns:a16="http://schemas.microsoft.com/office/drawing/2014/main" id="{CBFDC83E-9519-FDCC-3FFC-D06674FD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43438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341">
              <a:extLst>
                <a:ext uri="{FF2B5EF4-FFF2-40B4-BE49-F238E27FC236}">
                  <a16:creationId xmlns:a16="http://schemas.microsoft.com/office/drawing/2014/main" id="{A36ABDD5-307B-C8F7-EBA0-F3FFCF06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4345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Oval 342">
              <a:extLst>
                <a:ext uri="{FF2B5EF4-FFF2-40B4-BE49-F238E27FC236}">
                  <a16:creationId xmlns:a16="http://schemas.microsoft.com/office/drawing/2014/main" id="{DC26DE1D-EDD9-F545-A15D-15F00C606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926" y="4919663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343">
              <a:extLst>
                <a:ext uri="{FF2B5EF4-FFF2-40B4-BE49-F238E27FC236}">
                  <a16:creationId xmlns:a16="http://schemas.microsoft.com/office/drawing/2014/main" id="{F74FF0DB-3020-94A4-B37F-C6E1CD39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013" y="48307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344">
              <a:extLst>
                <a:ext uri="{FF2B5EF4-FFF2-40B4-BE49-F238E27FC236}">
                  <a16:creationId xmlns:a16="http://schemas.microsoft.com/office/drawing/2014/main" id="{E58E9108-05F0-1E18-EC1D-8C0B6FDD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86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345">
              <a:extLst>
                <a:ext uri="{FF2B5EF4-FFF2-40B4-BE49-F238E27FC236}">
                  <a16:creationId xmlns:a16="http://schemas.microsoft.com/office/drawing/2014/main" id="{2DF6D125-5B82-9924-64AC-60497BC1F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701" y="47640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346">
              <a:extLst>
                <a:ext uri="{FF2B5EF4-FFF2-40B4-BE49-F238E27FC236}">
                  <a16:creationId xmlns:a16="http://schemas.microsoft.com/office/drawing/2014/main" id="{DBFBBF6C-22B3-CA68-A387-8A3172C5B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78388"/>
              <a:ext cx="106363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347">
              <a:extLst>
                <a:ext uri="{FF2B5EF4-FFF2-40B4-BE49-F238E27FC236}">
                  <a16:creationId xmlns:a16="http://schemas.microsoft.com/office/drawing/2014/main" id="{12CCB915-2C46-62A3-C596-EF02C4C7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41888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348">
              <a:extLst>
                <a:ext uri="{FF2B5EF4-FFF2-40B4-BE49-F238E27FC236}">
                  <a16:creationId xmlns:a16="http://schemas.microsoft.com/office/drawing/2014/main" id="{47FE679D-3E0D-F908-FDC4-AF32AB5F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95863"/>
              <a:ext cx="109538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349">
              <a:extLst>
                <a:ext uri="{FF2B5EF4-FFF2-40B4-BE49-F238E27FC236}">
                  <a16:creationId xmlns:a16="http://schemas.microsoft.com/office/drawing/2014/main" id="{195E87D1-394F-644A-7869-F18E09B8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4846638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350">
              <a:extLst>
                <a:ext uri="{FF2B5EF4-FFF2-40B4-BE49-F238E27FC236}">
                  <a16:creationId xmlns:a16="http://schemas.microsoft.com/office/drawing/2014/main" id="{14EA418E-DAAB-3F1E-F75D-2C151956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9879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351">
              <a:extLst>
                <a:ext uri="{FF2B5EF4-FFF2-40B4-BE49-F238E27FC236}">
                  <a16:creationId xmlns:a16="http://schemas.microsoft.com/office/drawing/2014/main" id="{7ABDB181-1389-0835-1532-601C0045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4964113"/>
              <a:ext cx="104775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352">
              <a:extLst>
                <a:ext uri="{FF2B5EF4-FFF2-40B4-BE49-F238E27FC236}">
                  <a16:creationId xmlns:a16="http://schemas.microsoft.com/office/drawing/2014/main" id="{EACA9703-CB49-66F2-0D07-08523C16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892676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353">
              <a:extLst>
                <a:ext uri="{FF2B5EF4-FFF2-40B4-BE49-F238E27FC236}">
                  <a16:creationId xmlns:a16="http://schemas.microsoft.com/office/drawing/2014/main" id="{AD6122ED-1B6F-A702-E76D-D13B2811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4894263"/>
              <a:ext cx="39688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354">
              <a:extLst>
                <a:ext uri="{FF2B5EF4-FFF2-40B4-BE49-F238E27FC236}">
                  <a16:creationId xmlns:a16="http://schemas.microsoft.com/office/drawing/2014/main" id="{1DE9097F-5559-8977-155E-74C3E7EC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4943476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355">
              <a:extLst>
                <a:ext uri="{FF2B5EF4-FFF2-40B4-BE49-F238E27FC236}">
                  <a16:creationId xmlns:a16="http://schemas.microsoft.com/office/drawing/2014/main" id="{109D48B0-DFE9-1BD3-4433-5D6BB0188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56188"/>
              <a:ext cx="1079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356">
              <a:extLst>
                <a:ext uri="{FF2B5EF4-FFF2-40B4-BE49-F238E27FC236}">
                  <a16:creationId xmlns:a16="http://schemas.microsoft.com/office/drawing/2014/main" id="{ADE64528-D714-6D07-AD11-EFA7781E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5043488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357">
              <a:extLst>
                <a:ext uri="{FF2B5EF4-FFF2-40B4-BE49-F238E27FC236}">
                  <a16:creationId xmlns:a16="http://schemas.microsoft.com/office/drawing/2014/main" id="{E310FCD5-C39D-5376-7A18-4786A4D2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843463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361">
              <a:extLst>
                <a:ext uri="{FF2B5EF4-FFF2-40B4-BE49-F238E27FC236}">
                  <a16:creationId xmlns:a16="http://schemas.microsoft.com/office/drawing/2014/main" id="{46E70A95-98B7-5AA2-9965-EFE5813A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572000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362">
              <a:extLst>
                <a:ext uri="{FF2B5EF4-FFF2-40B4-BE49-F238E27FC236}">
                  <a16:creationId xmlns:a16="http://schemas.microsoft.com/office/drawing/2014/main" id="{F563AE86-F4D7-5FF3-A14E-C9C80831F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759325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363">
              <a:extLst>
                <a:ext uri="{FF2B5EF4-FFF2-40B4-BE49-F238E27FC236}">
                  <a16:creationId xmlns:a16="http://schemas.microsoft.com/office/drawing/2014/main" id="{918D2248-5232-E62B-7715-9521C7926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434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364">
              <a:extLst>
                <a:ext uri="{FF2B5EF4-FFF2-40B4-BE49-F238E27FC236}">
                  <a16:creationId xmlns:a16="http://schemas.microsoft.com/office/drawing/2014/main" id="{0AE60AB7-0D17-4299-20B4-6924738B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4746625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365">
              <a:extLst>
                <a:ext uri="{FF2B5EF4-FFF2-40B4-BE49-F238E27FC236}">
                  <a16:creationId xmlns:a16="http://schemas.microsoft.com/office/drawing/2014/main" id="{9A405204-1CEC-9A18-3100-A84CCD8E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802188"/>
              <a:ext cx="109538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366">
              <a:extLst>
                <a:ext uri="{FF2B5EF4-FFF2-40B4-BE49-F238E27FC236}">
                  <a16:creationId xmlns:a16="http://schemas.microsoft.com/office/drawing/2014/main" id="{9E9251DA-E5FB-F1C5-AD36-A97241E7E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425" y="4792663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367">
              <a:extLst>
                <a:ext uri="{FF2B5EF4-FFF2-40B4-BE49-F238E27FC236}">
                  <a16:creationId xmlns:a16="http://schemas.microsoft.com/office/drawing/2014/main" id="{B669494D-2515-8A26-E366-8EAF1A02D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26000"/>
              <a:ext cx="109538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368">
              <a:extLst>
                <a:ext uri="{FF2B5EF4-FFF2-40B4-BE49-F238E27FC236}">
                  <a16:creationId xmlns:a16="http://schemas.microsoft.com/office/drawing/2014/main" id="{751320C2-7C7C-C99B-08F4-86A8DD9676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0" y="4840288"/>
              <a:ext cx="104775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369">
              <a:extLst>
                <a:ext uri="{FF2B5EF4-FFF2-40B4-BE49-F238E27FC236}">
                  <a16:creationId xmlns:a16="http://schemas.microsoft.com/office/drawing/2014/main" id="{B04EFF4E-1049-8AB4-54CE-645922D3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863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370">
              <a:extLst>
                <a:ext uri="{FF2B5EF4-FFF2-40B4-BE49-F238E27FC236}">
                  <a16:creationId xmlns:a16="http://schemas.microsoft.com/office/drawing/2014/main" id="{F3D4F1C3-7E25-7688-770D-1712B9729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4849813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371">
              <a:extLst>
                <a:ext uri="{FF2B5EF4-FFF2-40B4-BE49-F238E27FC236}">
                  <a16:creationId xmlns:a16="http://schemas.microsoft.com/office/drawing/2014/main" id="{C70341DC-371D-A311-77C5-DA01105B8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4803775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372">
              <a:extLst>
                <a:ext uri="{FF2B5EF4-FFF2-40B4-BE49-F238E27FC236}">
                  <a16:creationId xmlns:a16="http://schemas.microsoft.com/office/drawing/2014/main" id="{E5BECA3D-0954-0AEC-1347-64F40B93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373">
              <a:extLst>
                <a:ext uri="{FF2B5EF4-FFF2-40B4-BE49-F238E27FC236}">
                  <a16:creationId xmlns:a16="http://schemas.microsoft.com/office/drawing/2014/main" id="{4C100640-6669-C79B-0026-18633C52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49434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374">
              <a:extLst>
                <a:ext uri="{FF2B5EF4-FFF2-40B4-BE49-F238E27FC236}">
                  <a16:creationId xmlns:a16="http://schemas.microsoft.com/office/drawing/2014/main" id="{6E15ED1B-5CE8-99A7-2517-34F1FB298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95863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375">
              <a:extLst>
                <a:ext uri="{FF2B5EF4-FFF2-40B4-BE49-F238E27FC236}">
                  <a16:creationId xmlns:a16="http://schemas.microsoft.com/office/drawing/2014/main" id="{D0B4F410-504F-231D-A548-6EF994864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4919663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376">
              <a:extLst>
                <a:ext uri="{FF2B5EF4-FFF2-40B4-BE49-F238E27FC236}">
                  <a16:creationId xmlns:a16="http://schemas.microsoft.com/office/drawing/2014/main" id="{BCA25C1B-B8E2-A0C7-19A3-1A225DD7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08563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377">
              <a:extLst>
                <a:ext uri="{FF2B5EF4-FFF2-40B4-BE49-F238E27FC236}">
                  <a16:creationId xmlns:a16="http://schemas.microsoft.com/office/drawing/2014/main" id="{D08ACE8C-A41D-D41B-46E2-8AF2842B1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5068888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378">
              <a:extLst>
                <a:ext uri="{FF2B5EF4-FFF2-40B4-BE49-F238E27FC236}">
                  <a16:creationId xmlns:a16="http://schemas.microsoft.com/office/drawing/2014/main" id="{18F5E7EF-EA29-C85B-1200-49BEA865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878388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379">
              <a:extLst>
                <a:ext uri="{FF2B5EF4-FFF2-40B4-BE49-F238E27FC236}">
                  <a16:creationId xmlns:a16="http://schemas.microsoft.com/office/drawing/2014/main" id="{0E19AA03-1CB0-4C31-DB5A-D25EDFE64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479742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380">
              <a:extLst>
                <a:ext uri="{FF2B5EF4-FFF2-40B4-BE49-F238E27FC236}">
                  <a16:creationId xmlns:a16="http://schemas.microsoft.com/office/drawing/2014/main" id="{09F2446B-A662-0C15-2D80-97694D28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381">
              <a:extLst>
                <a:ext uri="{FF2B5EF4-FFF2-40B4-BE49-F238E27FC236}">
                  <a16:creationId xmlns:a16="http://schemas.microsoft.com/office/drawing/2014/main" id="{9344CAAE-C2C9-17F3-CEBF-E693EB473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3" y="4905375"/>
              <a:ext cx="17463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" name="Freeform 382">
              <a:extLst>
                <a:ext uri="{FF2B5EF4-FFF2-40B4-BE49-F238E27FC236}">
                  <a16:creationId xmlns:a16="http://schemas.microsoft.com/office/drawing/2014/main" id="{809C7047-DC41-6696-1ED2-C3FABCD9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897438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383">
              <a:extLst>
                <a:ext uri="{FF2B5EF4-FFF2-40B4-BE49-F238E27FC236}">
                  <a16:creationId xmlns:a16="http://schemas.microsoft.com/office/drawing/2014/main" id="{CCB6C03D-0B4F-A94A-CC28-C55F269F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3" y="4776788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384">
              <a:extLst>
                <a:ext uri="{FF2B5EF4-FFF2-40B4-BE49-F238E27FC236}">
                  <a16:creationId xmlns:a16="http://schemas.microsoft.com/office/drawing/2014/main" id="{6E9700FA-B94B-A625-7429-817F4766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02213"/>
              <a:ext cx="109538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385">
              <a:extLst>
                <a:ext uri="{FF2B5EF4-FFF2-40B4-BE49-F238E27FC236}">
                  <a16:creationId xmlns:a16="http://schemas.microsoft.com/office/drawing/2014/main" id="{09185754-CB0A-8ECF-F2F0-3F6643C55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0" y="459105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386">
              <a:extLst>
                <a:ext uri="{FF2B5EF4-FFF2-40B4-BE49-F238E27FC236}">
                  <a16:creationId xmlns:a16="http://schemas.microsoft.com/office/drawing/2014/main" id="{E972D199-A5E0-7879-9AEC-6DBB30D3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75932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387">
              <a:extLst>
                <a:ext uri="{FF2B5EF4-FFF2-40B4-BE49-F238E27FC236}">
                  <a16:creationId xmlns:a16="http://schemas.microsoft.com/office/drawing/2014/main" id="{0D4F4FC8-C75A-72A7-747C-436B3A54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418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388">
              <a:extLst>
                <a:ext uri="{FF2B5EF4-FFF2-40B4-BE49-F238E27FC236}">
                  <a16:creationId xmlns:a16="http://schemas.microsoft.com/office/drawing/2014/main" id="{0E91967C-8BCE-31B9-2557-0BB0A0F08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4824413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389">
              <a:extLst>
                <a:ext uri="{FF2B5EF4-FFF2-40B4-BE49-F238E27FC236}">
                  <a16:creationId xmlns:a16="http://schemas.microsoft.com/office/drawing/2014/main" id="{95F485AE-B831-2477-7DC6-EDB32D21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40275"/>
              <a:ext cx="109538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390">
              <a:extLst>
                <a:ext uri="{FF2B5EF4-FFF2-40B4-BE49-F238E27FC236}">
                  <a16:creationId xmlns:a16="http://schemas.microsoft.com/office/drawing/2014/main" id="{ADFF2199-A1B9-24AA-77BD-B9DDA052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" y="4876800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391">
              <a:extLst>
                <a:ext uri="{FF2B5EF4-FFF2-40B4-BE49-F238E27FC236}">
                  <a16:creationId xmlns:a16="http://schemas.microsoft.com/office/drawing/2014/main" id="{C3588914-754C-B5EE-62F1-470A880F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463550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392">
              <a:extLst>
                <a:ext uri="{FF2B5EF4-FFF2-40B4-BE49-F238E27FC236}">
                  <a16:creationId xmlns:a16="http://schemas.microsoft.com/office/drawing/2014/main" id="{9D5017F2-327C-C60D-F6FB-823F4C13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" y="4773613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393">
              <a:extLst>
                <a:ext uri="{FF2B5EF4-FFF2-40B4-BE49-F238E27FC236}">
                  <a16:creationId xmlns:a16="http://schemas.microsoft.com/office/drawing/2014/main" id="{CCBEB622-8633-5D43-BD8B-4C3D309F8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4830763"/>
              <a:ext cx="76200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394">
              <a:extLst>
                <a:ext uri="{FF2B5EF4-FFF2-40B4-BE49-F238E27FC236}">
                  <a16:creationId xmlns:a16="http://schemas.microsoft.com/office/drawing/2014/main" id="{DB25A3E0-A6D4-0556-4641-64E3F3F0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691063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395">
              <a:extLst>
                <a:ext uri="{FF2B5EF4-FFF2-40B4-BE49-F238E27FC236}">
                  <a16:creationId xmlns:a16="http://schemas.microsoft.com/office/drawing/2014/main" id="{C871BBB8-E513-04D1-B365-430DFDCF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64026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396">
              <a:extLst>
                <a:ext uri="{FF2B5EF4-FFF2-40B4-BE49-F238E27FC236}">
                  <a16:creationId xmlns:a16="http://schemas.microsoft.com/office/drawing/2014/main" id="{765A9EF9-0828-D933-D3CD-591688491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425" y="4838700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397">
              <a:extLst>
                <a:ext uri="{FF2B5EF4-FFF2-40B4-BE49-F238E27FC236}">
                  <a16:creationId xmlns:a16="http://schemas.microsoft.com/office/drawing/2014/main" id="{34DD810B-01BD-C36F-52BF-54FA5ADE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4645025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398">
              <a:extLst>
                <a:ext uri="{FF2B5EF4-FFF2-40B4-BE49-F238E27FC236}">
                  <a16:creationId xmlns:a16="http://schemas.microsoft.com/office/drawing/2014/main" id="{1C286F4B-C71B-13DA-4C39-33A47C59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65613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399">
              <a:extLst>
                <a:ext uri="{FF2B5EF4-FFF2-40B4-BE49-F238E27FC236}">
                  <a16:creationId xmlns:a16="http://schemas.microsoft.com/office/drawing/2014/main" id="{B28D924B-5D0A-7B9B-DE45-BFE8ACE2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721225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400">
              <a:extLst>
                <a:ext uri="{FF2B5EF4-FFF2-40B4-BE49-F238E27FC236}">
                  <a16:creationId xmlns:a16="http://schemas.microsoft.com/office/drawing/2014/main" id="{D1D15BB3-7DA4-D7F1-159A-F98B5F50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3" y="48990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401">
              <a:extLst>
                <a:ext uri="{FF2B5EF4-FFF2-40B4-BE49-F238E27FC236}">
                  <a16:creationId xmlns:a16="http://schemas.microsoft.com/office/drawing/2014/main" id="{11CF9911-3571-93F9-7F29-5EF71A96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8" y="4733925"/>
              <a:ext cx="66675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402">
              <a:extLst>
                <a:ext uri="{FF2B5EF4-FFF2-40B4-BE49-F238E27FC236}">
                  <a16:creationId xmlns:a16="http://schemas.microsoft.com/office/drawing/2014/main" id="{70D5E3CD-B423-BBA2-4287-D536E443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3" y="4929188"/>
              <a:ext cx="106363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403">
              <a:extLst>
                <a:ext uri="{FF2B5EF4-FFF2-40B4-BE49-F238E27FC236}">
                  <a16:creationId xmlns:a16="http://schemas.microsoft.com/office/drawing/2014/main" id="{E4A14FBB-004C-9BAB-8009-5BA25BF0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69265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404">
              <a:extLst>
                <a:ext uri="{FF2B5EF4-FFF2-40B4-BE49-F238E27FC236}">
                  <a16:creationId xmlns:a16="http://schemas.microsoft.com/office/drawing/2014/main" id="{4450B070-4A47-031C-6C1D-B8AC3488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786313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405">
              <a:extLst>
                <a:ext uri="{FF2B5EF4-FFF2-40B4-BE49-F238E27FC236}">
                  <a16:creationId xmlns:a16="http://schemas.microsoft.com/office/drawing/2014/main" id="{52225CBF-D284-8782-7CE0-4922AE138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4575175"/>
              <a:ext cx="61913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406">
              <a:extLst>
                <a:ext uri="{FF2B5EF4-FFF2-40B4-BE49-F238E27FC236}">
                  <a16:creationId xmlns:a16="http://schemas.microsoft.com/office/drawing/2014/main" id="{24701C1F-C226-7589-B527-D862F5CB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4810125"/>
              <a:ext cx="63500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407">
              <a:extLst>
                <a:ext uri="{FF2B5EF4-FFF2-40B4-BE49-F238E27FC236}">
                  <a16:creationId xmlns:a16="http://schemas.microsoft.com/office/drawing/2014/main" id="{BF96067D-029B-88D7-1E72-3F992BED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10125"/>
              <a:ext cx="107950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408">
              <a:extLst>
                <a:ext uri="{FF2B5EF4-FFF2-40B4-BE49-F238E27FC236}">
                  <a16:creationId xmlns:a16="http://schemas.microsoft.com/office/drawing/2014/main" id="{3335D3C1-5C8B-CD39-20E4-6430C270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25988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409">
              <a:extLst>
                <a:ext uri="{FF2B5EF4-FFF2-40B4-BE49-F238E27FC236}">
                  <a16:creationId xmlns:a16="http://schemas.microsoft.com/office/drawing/2014/main" id="{BAF403B4-DD08-FFCD-1B9E-2D9F20B3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4935538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410">
              <a:extLst>
                <a:ext uri="{FF2B5EF4-FFF2-40B4-BE49-F238E27FC236}">
                  <a16:creationId xmlns:a16="http://schemas.microsoft.com/office/drawing/2014/main" id="{83150C26-FB4B-0EB3-10DF-D8C2A0D5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926013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411">
              <a:extLst>
                <a:ext uri="{FF2B5EF4-FFF2-40B4-BE49-F238E27FC236}">
                  <a16:creationId xmlns:a16="http://schemas.microsoft.com/office/drawing/2014/main" id="{0AC776B1-9450-B2C9-3B86-669739F99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474345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412">
              <a:extLst>
                <a:ext uri="{FF2B5EF4-FFF2-40B4-BE49-F238E27FC236}">
                  <a16:creationId xmlns:a16="http://schemas.microsoft.com/office/drawing/2014/main" id="{D7D7BA32-0F78-95B5-FEEA-3996FAA7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94250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Freeform 413">
              <a:extLst>
                <a:ext uri="{FF2B5EF4-FFF2-40B4-BE49-F238E27FC236}">
                  <a16:creationId xmlns:a16="http://schemas.microsoft.com/office/drawing/2014/main" id="{A0E8335F-4282-E94D-F473-99AC31580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87900"/>
              <a:ext cx="109538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414">
              <a:extLst>
                <a:ext uri="{FF2B5EF4-FFF2-40B4-BE49-F238E27FC236}">
                  <a16:creationId xmlns:a16="http://schemas.microsoft.com/office/drawing/2014/main" id="{54E0C040-F357-C8AD-29BB-154354A8B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7998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415">
              <a:extLst>
                <a:ext uri="{FF2B5EF4-FFF2-40B4-BE49-F238E27FC236}">
                  <a16:creationId xmlns:a16="http://schemas.microsoft.com/office/drawing/2014/main" id="{2DC71311-4F2B-F30A-33A3-05639FC19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4887913"/>
              <a:ext cx="36513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416">
              <a:extLst>
                <a:ext uri="{FF2B5EF4-FFF2-40B4-BE49-F238E27FC236}">
                  <a16:creationId xmlns:a16="http://schemas.microsoft.com/office/drawing/2014/main" id="{B3EDA90C-CEC1-1B3B-D751-F9A1703FA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4826000"/>
              <a:ext cx="65088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417">
              <a:extLst>
                <a:ext uri="{FF2B5EF4-FFF2-40B4-BE49-F238E27FC236}">
                  <a16:creationId xmlns:a16="http://schemas.microsoft.com/office/drawing/2014/main" id="{524E5C27-C3F4-0415-61EA-E9E55E59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" y="4862513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418">
              <a:extLst>
                <a:ext uri="{FF2B5EF4-FFF2-40B4-BE49-F238E27FC236}">
                  <a16:creationId xmlns:a16="http://schemas.microsoft.com/office/drawing/2014/main" id="{6976C6CA-665F-95AE-8987-9353258EF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3" y="4857750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419">
              <a:extLst>
                <a:ext uri="{FF2B5EF4-FFF2-40B4-BE49-F238E27FC236}">
                  <a16:creationId xmlns:a16="http://schemas.microsoft.com/office/drawing/2014/main" id="{93142878-E8CE-3695-1DF1-673428F5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865688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9" name="Freeform 420">
              <a:extLst>
                <a:ext uri="{FF2B5EF4-FFF2-40B4-BE49-F238E27FC236}">
                  <a16:creationId xmlns:a16="http://schemas.microsoft.com/office/drawing/2014/main" id="{08D6F553-3F07-6B92-956C-AA762199F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4573588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0" name="Freeform 421">
              <a:extLst>
                <a:ext uri="{FF2B5EF4-FFF2-40B4-BE49-F238E27FC236}">
                  <a16:creationId xmlns:a16="http://schemas.microsoft.com/office/drawing/2014/main" id="{C6682915-404A-F84A-78B5-E064056A4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10138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422">
              <a:extLst>
                <a:ext uri="{FF2B5EF4-FFF2-40B4-BE49-F238E27FC236}">
                  <a16:creationId xmlns:a16="http://schemas.microsoft.com/office/drawing/2014/main" id="{77AB9791-C47E-04AF-355A-E245F2F7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4889500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423">
              <a:extLst>
                <a:ext uri="{FF2B5EF4-FFF2-40B4-BE49-F238E27FC236}">
                  <a16:creationId xmlns:a16="http://schemas.microsoft.com/office/drawing/2014/main" id="{087B4E86-2513-54DA-51EC-238417B2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4745038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3" name="Freeform 424">
              <a:extLst>
                <a:ext uri="{FF2B5EF4-FFF2-40B4-BE49-F238E27FC236}">
                  <a16:creationId xmlns:a16="http://schemas.microsoft.com/office/drawing/2014/main" id="{FA81C162-22F3-A8AA-5EBB-94BF02ADE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82282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425">
              <a:extLst>
                <a:ext uri="{FF2B5EF4-FFF2-40B4-BE49-F238E27FC236}">
                  <a16:creationId xmlns:a16="http://schemas.microsoft.com/office/drawing/2014/main" id="{9EE32468-E42E-2C4D-4136-B7AF8023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16450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5" name="Freeform 426">
              <a:extLst>
                <a:ext uri="{FF2B5EF4-FFF2-40B4-BE49-F238E27FC236}">
                  <a16:creationId xmlns:a16="http://schemas.microsoft.com/office/drawing/2014/main" id="{1CF0BF34-DFEA-D9F0-F599-23C54972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29150"/>
              <a:ext cx="4763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6" name="Freeform 427">
              <a:extLst>
                <a:ext uri="{FF2B5EF4-FFF2-40B4-BE49-F238E27FC236}">
                  <a16:creationId xmlns:a16="http://schemas.microsoft.com/office/drawing/2014/main" id="{6C5C2959-9F5A-F344-73B8-2C2923E1F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962525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7" name="Freeform 428">
              <a:extLst>
                <a:ext uri="{FF2B5EF4-FFF2-40B4-BE49-F238E27FC236}">
                  <a16:creationId xmlns:a16="http://schemas.microsoft.com/office/drawing/2014/main" id="{AA122F20-21A4-B342-DB73-78B5BA3FA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759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429">
              <a:extLst>
                <a:ext uri="{FF2B5EF4-FFF2-40B4-BE49-F238E27FC236}">
                  <a16:creationId xmlns:a16="http://schemas.microsoft.com/office/drawing/2014/main" id="{515693F8-388E-D0FF-66D2-EC8EC4448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3867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430">
              <a:extLst>
                <a:ext uri="{FF2B5EF4-FFF2-40B4-BE49-F238E27FC236}">
                  <a16:creationId xmlns:a16="http://schemas.microsoft.com/office/drawing/2014/main" id="{B6592C0F-8037-2D3D-B08C-3F5FBDAE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8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Oval 431">
              <a:extLst>
                <a:ext uri="{FF2B5EF4-FFF2-40B4-BE49-F238E27FC236}">
                  <a16:creationId xmlns:a16="http://schemas.microsoft.com/office/drawing/2014/main" id="{1847FAD4-7ACA-F840-F8CB-48115168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914900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1" name="Freeform 432">
              <a:extLst>
                <a:ext uri="{FF2B5EF4-FFF2-40B4-BE49-F238E27FC236}">
                  <a16:creationId xmlns:a16="http://schemas.microsoft.com/office/drawing/2014/main" id="{D38A04B3-FC9B-7546-6B80-6082C3EA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8260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2" name="Freeform 433">
              <a:extLst>
                <a:ext uri="{FF2B5EF4-FFF2-40B4-BE49-F238E27FC236}">
                  <a16:creationId xmlns:a16="http://schemas.microsoft.com/office/drawing/2014/main" id="{AF8FEDA0-9661-56DB-AD9D-5EBEBC60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39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434">
              <a:extLst>
                <a:ext uri="{FF2B5EF4-FFF2-40B4-BE49-F238E27FC236}">
                  <a16:creationId xmlns:a16="http://schemas.microsoft.com/office/drawing/2014/main" id="{29F0697C-FECE-8FEC-7D27-C5DE9CA7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3" y="47593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435">
              <a:extLst>
                <a:ext uri="{FF2B5EF4-FFF2-40B4-BE49-F238E27FC236}">
                  <a16:creationId xmlns:a16="http://schemas.microsoft.com/office/drawing/2014/main" id="{BD255565-2F4E-F3CA-C240-39ACE28C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73625"/>
              <a:ext cx="107950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5" name="Freeform 436">
              <a:extLst>
                <a:ext uri="{FF2B5EF4-FFF2-40B4-BE49-F238E27FC236}">
                  <a16:creationId xmlns:a16="http://schemas.microsoft.com/office/drawing/2014/main" id="{40445254-7165-0CE6-4DA8-A0179D2F6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37125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6" name="Freeform 437">
              <a:extLst>
                <a:ext uri="{FF2B5EF4-FFF2-40B4-BE49-F238E27FC236}">
                  <a16:creationId xmlns:a16="http://schemas.microsoft.com/office/drawing/2014/main" id="{7AAC6D56-FB81-8AF7-1F22-31E5C5AAF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91100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7" name="Freeform 438">
              <a:extLst>
                <a:ext uri="{FF2B5EF4-FFF2-40B4-BE49-F238E27FC236}">
                  <a16:creationId xmlns:a16="http://schemas.microsoft.com/office/drawing/2014/main" id="{CA4BB1EE-2007-D16B-7B35-6C208211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4841875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8" name="Freeform 439">
              <a:extLst>
                <a:ext uri="{FF2B5EF4-FFF2-40B4-BE49-F238E27FC236}">
                  <a16:creationId xmlns:a16="http://schemas.microsoft.com/office/drawing/2014/main" id="{EFC38D23-C915-FE01-6B21-06F1F0A6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9831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9" name="Freeform 440">
              <a:extLst>
                <a:ext uri="{FF2B5EF4-FFF2-40B4-BE49-F238E27FC236}">
                  <a16:creationId xmlns:a16="http://schemas.microsoft.com/office/drawing/2014/main" id="{AE0625CB-2C94-70CC-1CDB-80757549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3" y="49593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0" name="Freeform 441">
              <a:extLst>
                <a:ext uri="{FF2B5EF4-FFF2-40B4-BE49-F238E27FC236}">
                  <a16:creationId xmlns:a16="http://schemas.microsoft.com/office/drawing/2014/main" id="{9AAA8DB6-B654-2946-E4B6-DE2602C8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887913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442">
              <a:extLst>
                <a:ext uri="{FF2B5EF4-FFF2-40B4-BE49-F238E27FC236}">
                  <a16:creationId xmlns:a16="http://schemas.microsoft.com/office/drawing/2014/main" id="{A8090E41-BE7D-A767-57B3-44A6DFDA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4889500"/>
              <a:ext cx="41275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443">
              <a:extLst>
                <a:ext uri="{FF2B5EF4-FFF2-40B4-BE49-F238E27FC236}">
                  <a16:creationId xmlns:a16="http://schemas.microsoft.com/office/drawing/2014/main" id="{8756AEE7-FA13-3633-C04D-3F9C6A7F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4938713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444">
              <a:extLst>
                <a:ext uri="{FF2B5EF4-FFF2-40B4-BE49-F238E27FC236}">
                  <a16:creationId xmlns:a16="http://schemas.microsoft.com/office/drawing/2014/main" id="{FE02A764-D0EA-A76E-EF48-771948FB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51425"/>
              <a:ext cx="109538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445">
              <a:extLst>
                <a:ext uri="{FF2B5EF4-FFF2-40B4-BE49-F238E27FC236}">
                  <a16:creationId xmlns:a16="http://schemas.microsoft.com/office/drawing/2014/main" id="{7F48BC1D-F102-1C31-4A30-013BDA6B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" y="5038725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446">
              <a:extLst>
                <a:ext uri="{FF2B5EF4-FFF2-40B4-BE49-F238E27FC236}">
                  <a16:creationId xmlns:a16="http://schemas.microsoft.com/office/drawing/2014/main" id="{20B82542-318D-DDB5-C2ED-525E0C85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838700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3" name="Grupo 22">
            <a:extLst>
              <a:ext uri="{FF2B5EF4-FFF2-40B4-BE49-F238E27FC236}">
                <a16:creationId xmlns:a16="http://schemas.microsoft.com/office/drawing/2014/main" id="{E88D8CB9-49C3-2A0C-B363-9193AC6402B6}"/>
              </a:ext>
            </a:extLst>
          </p:cNvPr>
          <p:cNvGrpSpPr/>
          <p:nvPr/>
        </p:nvGrpSpPr>
        <p:grpSpPr>
          <a:xfrm>
            <a:off x="8097838" y="120650"/>
            <a:ext cx="1012825" cy="968376"/>
            <a:chOff x="8097838" y="120650"/>
            <a:chExt cx="1012825" cy="968376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FB125C6C-9586-F22F-3AD7-C02C7A03FB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9038" y="300038"/>
              <a:ext cx="120650" cy="447675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62C21D0-85BC-7CDC-EB80-0D7F3A2F0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8350" y="611188"/>
              <a:ext cx="398463" cy="396875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EFDB06A3-4AA1-92E9-3EE7-418FEEAA1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6838" y="528638"/>
              <a:ext cx="122238" cy="446088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EB1CC51E-DEA0-D0F5-2743-E94CED80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38" y="149225"/>
              <a:ext cx="222250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54E1C70-DC21-E864-C979-1EE5AA49A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9038" y="796925"/>
              <a:ext cx="120650" cy="65088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D304D596-AA5D-BA72-5B53-B7D287D30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1023938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04B84906-AEDA-6377-920A-33854DF6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963613"/>
              <a:ext cx="125413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EDE98635-9630-4FDF-2627-907128A72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88" y="349250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C8B165D7-AEFC-BDFE-E7A2-FB3C002B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5" y="514350"/>
              <a:ext cx="115888" cy="119063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D9775290-11EB-9BA4-BCA5-E3B08B60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4913" y="120650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3DF2391A-93FE-A5C3-8117-A0AC289E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3" y="244475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777732EC-8921-53FE-17E0-E35F2A63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7075" y="571500"/>
              <a:ext cx="115888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B0390F11-9843-0130-B691-747A3FD0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73075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9CB6150-5051-9426-8795-4EC34EB6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0" y="933450"/>
              <a:ext cx="103188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6B02487B-0397-D544-4284-25E1CDBD4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9038" y="760413"/>
              <a:ext cx="120650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5C9AF8BB-4A85-55AF-8233-32FEA25B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987425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147F925B-77D7-3EEB-2DF8-060F9CE14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1425" y="501650"/>
              <a:ext cx="34925" cy="21748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A4DF5A3D-2003-196C-C3E0-5C2A51C74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781050"/>
              <a:ext cx="168275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2C3DD513-1DF8-FAB1-DF2C-439A2B20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0813" y="730250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p56"/>
          <p:cNvSpPr txBox="1">
            <a:spLocks noGrp="1"/>
          </p:cNvSpPr>
          <p:nvPr>
            <p:ph type="title" idx="4294967295"/>
          </p:nvPr>
        </p:nvSpPr>
        <p:spPr>
          <a:xfrm>
            <a:off x="3752776" y="1595277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bg1"/>
                </a:solidFill>
              </a:rPr>
              <a:t>Jupiter</a:t>
            </a:r>
            <a:endParaRPr>
              <a:solidFill>
                <a:schemeClr val="bg1"/>
              </a:solidFill>
            </a:endParaRPr>
          </a:p>
        </p:txBody>
      </p:sp>
      <p:sp>
        <p:nvSpPr>
          <p:cNvPr id="1566" name="Google Shape;1566;p56"/>
          <p:cNvSpPr txBox="1">
            <a:spLocks noGrp="1"/>
          </p:cNvSpPr>
          <p:nvPr>
            <p:ph type="subTitle" idx="4294967295"/>
          </p:nvPr>
        </p:nvSpPr>
        <p:spPr>
          <a:xfrm>
            <a:off x="1424463" y="3178702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 dirty="0">
                <a:solidFill>
                  <a:srgbClr val="FFFFFF"/>
                </a:solidFill>
              </a:rPr>
              <a:t>Mercury is the smallest planet</a:t>
            </a:r>
            <a:endParaRPr sz="1600" b="1" dirty="0">
              <a:solidFill>
                <a:srgbClr val="FFFFFF"/>
              </a:solidFill>
            </a:endParaRPr>
          </a:p>
        </p:txBody>
      </p:sp>
      <p:sp>
        <p:nvSpPr>
          <p:cNvPr id="1567" name="Google Shape;1567;p56"/>
          <p:cNvSpPr txBox="1">
            <a:spLocks noGrp="1"/>
          </p:cNvSpPr>
          <p:nvPr>
            <p:ph type="subTitle" idx="4294967295"/>
          </p:nvPr>
        </p:nvSpPr>
        <p:spPr>
          <a:xfrm>
            <a:off x="3752777" y="3178702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FFFFFF"/>
                </a:solidFill>
              </a:rPr>
              <a:t>Saturn is the ringed one</a:t>
            </a:r>
            <a:endParaRPr sz="1600" b="1">
              <a:solidFill>
                <a:srgbClr val="FFFFFF"/>
              </a:solidFill>
            </a:endParaRPr>
          </a:p>
        </p:txBody>
      </p:sp>
      <p:sp>
        <p:nvSpPr>
          <p:cNvPr id="1568" name="Google Shape;1568;p56"/>
          <p:cNvSpPr txBox="1">
            <a:spLocks noGrp="1"/>
          </p:cNvSpPr>
          <p:nvPr>
            <p:ph type="subTitle" idx="4294967295"/>
          </p:nvPr>
        </p:nvSpPr>
        <p:spPr>
          <a:xfrm>
            <a:off x="6081091" y="3178702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FFFFFF"/>
                </a:solidFill>
              </a:rPr>
              <a:t>Mars is a very  cold place</a:t>
            </a:r>
            <a:endParaRPr sz="1600" b="1">
              <a:solidFill>
                <a:srgbClr val="FFFFFF"/>
              </a:solidFill>
            </a:endParaRPr>
          </a:p>
        </p:txBody>
      </p:sp>
      <p:sp>
        <p:nvSpPr>
          <p:cNvPr id="1569" name="Google Shape;1569;p56"/>
          <p:cNvSpPr txBox="1">
            <a:spLocks noGrp="1"/>
          </p:cNvSpPr>
          <p:nvPr>
            <p:ph type="title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Diagram</a:t>
            </a:r>
            <a:endParaRPr/>
          </a:p>
        </p:txBody>
      </p:sp>
      <p:sp>
        <p:nvSpPr>
          <p:cNvPr id="1570" name="Google Shape;1570;p56"/>
          <p:cNvSpPr/>
          <p:nvPr/>
        </p:nvSpPr>
        <p:spPr>
          <a:xfrm>
            <a:off x="958351" y="2347327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1571" name="Google Shape;1571;p56"/>
          <p:cNvSpPr/>
          <p:nvPr/>
        </p:nvSpPr>
        <p:spPr>
          <a:xfrm rot="3465957">
            <a:off x="7649773" y="43889"/>
            <a:ext cx="1427512" cy="1602851"/>
          </a:xfrm>
          <a:custGeom>
            <a:avLst/>
            <a:gdLst/>
            <a:ahLst/>
            <a:cxnLst/>
            <a:rect l="l" t="t" r="r" b="b"/>
            <a:pathLst>
              <a:path w="24514" h="26393" extrusionOk="0">
                <a:moveTo>
                  <a:pt x="6367" y="0"/>
                </a:moveTo>
                <a:cubicBezTo>
                  <a:pt x="5749" y="1143"/>
                  <a:pt x="0" y="21592"/>
                  <a:pt x="131" y="22322"/>
                </a:cubicBezTo>
                <a:cubicBezTo>
                  <a:pt x="188" y="22734"/>
                  <a:pt x="600" y="22809"/>
                  <a:pt x="1068" y="22978"/>
                </a:cubicBezTo>
                <a:cubicBezTo>
                  <a:pt x="2004" y="23315"/>
                  <a:pt x="2959" y="23596"/>
                  <a:pt x="3933" y="23783"/>
                </a:cubicBezTo>
                <a:cubicBezTo>
                  <a:pt x="5450" y="24064"/>
                  <a:pt x="6854" y="24495"/>
                  <a:pt x="8353" y="24851"/>
                </a:cubicBezTo>
                <a:cubicBezTo>
                  <a:pt x="10469" y="25356"/>
                  <a:pt x="12660" y="25618"/>
                  <a:pt x="14794" y="26068"/>
                </a:cubicBezTo>
                <a:cubicBezTo>
                  <a:pt x="15934" y="26287"/>
                  <a:pt x="17097" y="26392"/>
                  <a:pt x="18265" y="26392"/>
                </a:cubicBezTo>
                <a:cubicBezTo>
                  <a:pt x="18594" y="26392"/>
                  <a:pt x="18923" y="26384"/>
                  <a:pt x="19251" y="26367"/>
                </a:cubicBezTo>
                <a:cubicBezTo>
                  <a:pt x="19457" y="24719"/>
                  <a:pt x="24514" y="3933"/>
                  <a:pt x="24457" y="3184"/>
                </a:cubicBezTo>
                <a:cubicBezTo>
                  <a:pt x="23147" y="2397"/>
                  <a:pt x="6386" y="0"/>
                  <a:pt x="63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2" name="Google Shape;1572;p56"/>
          <p:cNvGrpSpPr/>
          <p:nvPr/>
        </p:nvGrpSpPr>
        <p:grpSpPr>
          <a:xfrm rot="3934098">
            <a:off x="7197266" y="589224"/>
            <a:ext cx="1007442" cy="841677"/>
            <a:chOff x="6191775" y="3119650"/>
            <a:chExt cx="591800" cy="494425"/>
          </a:xfrm>
        </p:grpSpPr>
        <p:sp>
          <p:nvSpPr>
            <p:cNvPr id="1573" name="Google Shape;1573;p56"/>
            <p:cNvSpPr/>
            <p:nvPr/>
          </p:nvSpPr>
          <p:spPr>
            <a:xfrm>
              <a:off x="6191775" y="3119650"/>
              <a:ext cx="591800" cy="494425"/>
            </a:xfrm>
            <a:custGeom>
              <a:avLst/>
              <a:gdLst/>
              <a:ahLst/>
              <a:cxnLst/>
              <a:rect l="l" t="t" r="r" b="b"/>
              <a:pathLst>
                <a:path w="23672" h="19777" extrusionOk="0">
                  <a:moveTo>
                    <a:pt x="21068" y="1"/>
                  </a:moveTo>
                  <a:lnTo>
                    <a:pt x="1" y="16424"/>
                  </a:lnTo>
                  <a:lnTo>
                    <a:pt x="2623" y="19776"/>
                  </a:lnTo>
                  <a:lnTo>
                    <a:pt x="23671" y="3353"/>
                  </a:lnTo>
                  <a:lnTo>
                    <a:pt x="210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6"/>
            <p:cNvSpPr/>
            <p:nvPr/>
          </p:nvSpPr>
          <p:spPr>
            <a:xfrm>
              <a:off x="6247025" y="3550975"/>
              <a:ext cx="29950" cy="27000"/>
            </a:xfrm>
            <a:custGeom>
              <a:avLst/>
              <a:gdLst/>
              <a:ahLst/>
              <a:cxnLst/>
              <a:rect l="l" t="t" r="r" b="b"/>
              <a:pathLst>
                <a:path w="1198" h="1080" extrusionOk="0">
                  <a:moveTo>
                    <a:pt x="611" y="1"/>
                  </a:moveTo>
                  <a:cubicBezTo>
                    <a:pt x="527" y="1"/>
                    <a:pt x="440" y="22"/>
                    <a:pt x="356" y="70"/>
                  </a:cubicBezTo>
                  <a:cubicBezTo>
                    <a:pt x="76" y="239"/>
                    <a:pt x="1" y="594"/>
                    <a:pt x="169" y="875"/>
                  </a:cubicBezTo>
                  <a:cubicBezTo>
                    <a:pt x="279" y="1015"/>
                    <a:pt x="435" y="1079"/>
                    <a:pt x="590" y="1079"/>
                  </a:cubicBezTo>
                  <a:cubicBezTo>
                    <a:pt x="830" y="1079"/>
                    <a:pt x="1067" y="924"/>
                    <a:pt x="1124" y="651"/>
                  </a:cubicBezTo>
                  <a:cubicBezTo>
                    <a:pt x="1198" y="297"/>
                    <a:pt x="923" y="1"/>
                    <a:pt x="611" y="1"/>
                  </a:cubicBezTo>
                  <a:close/>
                </a:path>
              </a:pathLst>
            </a:custGeom>
            <a:solidFill>
              <a:srgbClr val="FFE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6"/>
            <p:cNvSpPr/>
            <p:nvPr/>
          </p:nvSpPr>
          <p:spPr>
            <a:xfrm>
              <a:off x="6292450" y="3451600"/>
              <a:ext cx="20150" cy="26225"/>
            </a:xfrm>
            <a:custGeom>
              <a:avLst/>
              <a:gdLst/>
              <a:ahLst/>
              <a:cxnLst/>
              <a:rect l="l" t="t" r="r" b="b"/>
              <a:pathLst>
                <a:path w="806" h="1049" fill="none" extrusionOk="0">
                  <a:moveTo>
                    <a:pt x="805" y="1049"/>
                  </a:moveTo>
                  <a:lnTo>
                    <a:pt x="0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6"/>
            <p:cNvSpPr/>
            <p:nvPr/>
          </p:nvSpPr>
          <p:spPr>
            <a:xfrm>
              <a:off x="6331775" y="342115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1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6"/>
            <p:cNvSpPr/>
            <p:nvPr/>
          </p:nvSpPr>
          <p:spPr>
            <a:xfrm>
              <a:off x="6371100" y="3390250"/>
              <a:ext cx="20150" cy="26250"/>
            </a:xfrm>
            <a:custGeom>
              <a:avLst/>
              <a:gdLst/>
              <a:ahLst/>
              <a:cxnLst/>
              <a:rect l="l" t="t" r="r" b="b"/>
              <a:pathLst>
                <a:path w="806" h="1050" fill="none" extrusionOk="0">
                  <a:moveTo>
                    <a:pt x="805" y="1050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6"/>
            <p:cNvSpPr/>
            <p:nvPr/>
          </p:nvSpPr>
          <p:spPr>
            <a:xfrm>
              <a:off x="6410425" y="3359825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1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6"/>
            <p:cNvSpPr/>
            <p:nvPr/>
          </p:nvSpPr>
          <p:spPr>
            <a:xfrm>
              <a:off x="6449750" y="332940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0"/>
                  </a:moveTo>
                  <a:lnTo>
                    <a:pt x="0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6"/>
            <p:cNvSpPr/>
            <p:nvPr/>
          </p:nvSpPr>
          <p:spPr>
            <a:xfrm>
              <a:off x="6489075" y="3298500"/>
              <a:ext cx="20150" cy="26250"/>
            </a:xfrm>
            <a:custGeom>
              <a:avLst/>
              <a:gdLst/>
              <a:ahLst/>
              <a:cxnLst/>
              <a:rect l="l" t="t" r="r" b="b"/>
              <a:pathLst>
                <a:path w="806" h="1050" fill="none" extrusionOk="0">
                  <a:moveTo>
                    <a:pt x="806" y="1049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6"/>
            <p:cNvSpPr/>
            <p:nvPr/>
          </p:nvSpPr>
          <p:spPr>
            <a:xfrm>
              <a:off x="6527925" y="3268075"/>
              <a:ext cx="20625" cy="25775"/>
            </a:xfrm>
            <a:custGeom>
              <a:avLst/>
              <a:gdLst/>
              <a:ahLst/>
              <a:cxnLst/>
              <a:rect l="l" t="t" r="r" b="b"/>
              <a:pathLst>
                <a:path w="825" h="1031" fill="none" extrusionOk="0">
                  <a:moveTo>
                    <a:pt x="825" y="1030"/>
                  </a:moveTo>
                  <a:lnTo>
                    <a:pt x="1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6"/>
            <p:cNvSpPr/>
            <p:nvPr/>
          </p:nvSpPr>
          <p:spPr>
            <a:xfrm>
              <a:off x="6567250" y="3237650"/>
              <a:ext cx="20625" cy="25750"/>
            </a:xfrm>
            <a:custGeom>
              <a:avLst/>
              <a:gdLst/>
              <a:ahLst/>
              <a:cxnLst/>
              <a:rect l="l" t="t" r="r" b="b"/>
              <a:pathLst>
                <a:path w="825" h="1030" fill="none" extrusionOk="0">
                  <a:moveTo>
                    <a:pt x="825" y="1030"/>
                  </a:moveTo>
                  <a:lnTo>
                    <a:pt x="1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6"/>
            <p:cNvSpPr/>
            <p:nvPr/>
          </p:nvSpPr>
          <p:spPr>
            <a:xfrm>
              <a:off x="6606575" y="320675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6" y="1030"/>
                  </a:moveTo>
                  <a:lnTo>
                    <a:pt x="1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6"/>
            <p:cNvSpPr/>
            <p:nvPr/>
          </p:nvSpPr>
          <p:spPr>
            <a:xfrm>
              <a:off x="6645900" y="317630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6" y="1031"/>
                  </a:moveTo>
                  <a:lnTo>
                    <a:pt x="1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6"/>
            <p:cNvSpPr/>
            <p:nvPr/>
          </p:nvSpPr>
          <p:spPr>
            <a:xfrm>
              <a:off x="6253125" y="348250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0"/>
                  </a:moveTo>
                  <a:lnTo>
                    <a:pt x="0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6"/>
            <p:cNvSpPr/>
            <p:nvPr/>
          </p:nvSpPr>
          <p:spPr>
            <a:xfrm>
              <a:off x="6685225" y="3145400"/>
              <a:ext cx="20150" cy="26250"/>
            </a:xfrm>
            <a:custGeom>
              <a:avLst/>
              <a:gdLst/>
              <a:ahLst/>
              <a:cxnLst/>
              <a:rect l="l" t="t" r="r" b="b"/>
              <a:pathLst>
                <a:path w="806" h="1050" fill="none" extrusionOk="0">
                  <a:moveTo>
                    <a:pt x="806" y="1050"/>
                  </a:moveTo>
                  <a:lnTo>
                    <a:pt x="1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" name="Google Shape;1587;p56"/>
          <p:cNvGrpSpPr/>
          <p:nvPr/>
        </p:nvGrpSpPr>
        <p:grpSpPr>
          <a:xfrm>
            <a:off x="2219751" y="2250996"/>
            <a:ext cx="4658174" cy="851100"/>
            <a:chOff x="2215600" y="2763944"/>
            <a:chExt cx="4658174" cy="851100"/>
          </a:xfrm>
        </p:grpSpPr>
        <p:cxnSp>
          <p:nvCxnSpPr>
            <p:cNvPr id="1588" name="Google Shape;1588;p56"/>
            <p:cNvCxnSpPr/>
            <p:nvPr/>
          </p:nvCxnSpPr>
          <p:spPr>
            <a:xfrm>
              <a:off x="2216274" y="3115429"/>
              <a:ext cx="4657500" cy="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56"/>
            <p:cNvCxnSpPr/>
            <p:nvPr/>
          </p:nvCxnSpPr>
          <p:spPr>
            <a:xfrm>
              <a:off x="2215600" y="3101444"/>
              <a:ext cx="0" cy="5136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56"/>
            <p:cNvCxnSpPr/>
            <p:nvPr/>
          </p:nvCxnSpPr>
          <p:spPr>
            <a:xfrm>
              <a:off x="6873147" y="3101444"/>
              <a:ext cx="0" cy="5136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56"/>
            <p:cNvCxnSpPr/>
            <p:nvPr/>
          </p:nvCxnSpPr>
          <p:spPr>
            <a:xfrm>
              <a:off x="4543926" y="2763944"/>
              <a:ext cx="0" cy="8511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C83E6B8-AB18-4830-9416-BF4AC3F309DA}"/>
              </a:ext>
            </a:extLst>
          </p:cNvPr>
          <p:cNvGrpSpPr/>
          <p:nvPr/>
        </p:nvGrpSpPr>
        <p:grpSpPr>
          <a:xfrm rot="8100000">
            <a:off x="1779888" y="2097225"/>
            <a:ext cx="206049" cy="1193310"/>
            <a:chOff x="2784475" y="-891560"/>
            <a:chExt cx="258763" cy="1498600"/>
          </a:xfrm>
          <a:solidFill>
            <a:srgbClr val="8F6EAA"/>
          </a:solidFill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BEA5742D-6CCC-4FD0-A4A8-582B8A8036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650" y="-528023"/>
              <a:ext cx="255588" cy="9032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9288B619-2BA0-449E-A702-44ED3130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73690"/>
              <a:ext cx="255588" cy="133350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4E2AFEA7-A84C-435D-ABD8-440AC787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2" y="-891560"/>
              <a:ext cx="184150" cy="223838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C74B2E03-8040-433D-829E-6BE438B35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-640735"/>
              <a:ext cx="258763" cy="8731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69700EE2-93CD-4A61-B776-69FF7CE2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02253"/>
              <a:ext cx="255588" cy="44450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D1885DC1-F845-4909-9972-040EFC476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-121623"/>
              <a:ext cx="74613" cy="43973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8" name="Grupo 47">
            <a:extLst>
              <a:ext uri="{FF2B5EF4-FFF2-40B4-BE49-F238E27FC236}">
                <a16:creationId xmlns:a16="http://schemas.microsoft.com/office/drawing/2014/main" id="{0000B6FA-89E8-4790-AB7E-25FC130831B2}"/>
              </a:ext>
            </a:extLst>
          </p:cNvPr>
          <p:cNvGrpSpPr/>
          <p:nvPr/>
        </p:nvGrpSpPr>
        <p:grpSpPr>
          <a:xfrm rot="8100000">
            <a:off x="6411792" y="2087300"/>
            <a:ext cx="206049" cy="1193310"/>
            <a:chOff x="2784475" y="-891560"/>
            <a:chExt cx="258763" cy="1498600"/>
          </a:xfrm>
          <a:solidFill>
            <a:srgbClr val="00B050"/>
          </a:solidFill>
        </p:grpSpPr>
        <p:sp>
          <p:nvSpPr>
            <p:cNvPr id="49" name="Freeform 14">
              <a:extLst>
                <a:ext uri="{FF2B5EF4-FFF2-40B4-BE49-F238E27FC236}">
                  <a16:creationId xmlns:a16="http://schemas.microsoft.com/office/drawing/2014/main" id="{53778E8B-0875-4F56-82CE-5A48506BA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650" y="-528023"/>
              <a:ext cx="255588" cy="9032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5">
              <a:extLst>
                <a:ext uri="{FF2B5EF4-FFF2-40B4-BE49-F238E27FC236}">
                  <a16:creationId xmlns:a16="http://schemas.microsoft.com/office/drawing/2014/main" id="{D8C931C5-8C91-4970-B664-A157F660D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73690"/>
              <a:ext cx="255588" cy="133350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C14C884F-37C5-4221-B641-5270882D7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2" y="-891560"/>
              <a:ext cx="184150" cy="223838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5C48E87E-CBCA-4A0F-A71F-8F869CE00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-640735"/>
              <a:ext cx="258763" cy="8731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8">
              <a:extLst>
                <a:ext uri="{FF2B5EF4-FFF2-40B4-BE49-F238E27FC236}">
                  <a16:creationId xmlns:a16="http://schemas.microsoft.com/office/drawing/2014/main" id="{35D25EEE-5D89-4DC9-A878-046148E7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02253"/>
              <a:ext cx="255588" cy="44450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68A12DBA-F858-4418-8AFD-B2EC2E4E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-121623"/>
              <a:ext cx="74613" cy="43973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5" name="Grupo 54">
            <a:extLst>
              <a:ext uri="{FF2B5EF4-FFF2-40B4-BE49-F238E27FC236}">
                <a16:creationId xmlns:a16="http://schemas.microsoft.com/office/drawing/2014/main" id="{BD020604-0D2C-476C-A076-553CBE7939CB}"/>
              </a:ext>
            </a:extLst>
          </p:cNvPr>
          <p:cNvGrpSpPr/>
          <p:nvPr/>
        </p:nvGrpSpPr>
        <p:grpSpPr>
          <a:xfrm rot="8100000">
            <a:off x="4252887" y="2251413"/>
            <a:ext cx="206049" cy="1193310"/>
            <a:chOff x="2784475" y="-891560"/>
            <a:chExt cx="258763" cy="1498600"/>
          </a:xfrm>
          <a:solidFill>
            <a:srgbClr val="E6214E"/>
          </a:solidFill>
        </p:grpSpPr>
        <p:sp>
          <p:nvSpPr>
            <p:cNvPr id="56" name="Freeform 14">
              <a:extLst>
                <a:ext uri="{FF2B5EF4-FFF2-40B4-BE49-F238E27FC236}">
                  <a16:creationId xmlns:a16="http://schemas.microsoft.com/office/drawing/2014/main" id="{5D8AC2A3-956C-47BA-8959-C67AEAB8B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650" y="-528023"/>
              <a:ext cx="255588" cy="9032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5">
              <a:extLst>
                <a:ext uri="{FF2B5EF4-FFF2-40B4-BE49-F238E27FC236}">
                  <a16:creationId xmlns:a16="http://schemas.microsoft.com/office/drawing/2014/main" id="{94213711-B2E2-4F2C-A880-5298E7DC4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73690"/>
              <a:ext cx="255588" cy="133350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6">
              <a:extLst>
                <a:ext uri="{FF2B5EF4-FFF2-40B4-BE49-F238E27FC236}">
                  <a16:creationId xmlns:a16="http://schemas.microsoft.com/office/drawing/2014/main" id="{B39F7CC6-649E-4EF9-989E-863B8CC70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2" y="-891560"/>
              <a:ext cx="184150" cy="223838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7">
              <a:extLst>
                <a:ext uri="{FF2B5EF4-FFF2-40B4-BE49-F238E27FC236}">
                  <a16:creationId xmlns:a16="http://schemas.microsoft.com/office/drawing/2014/main" id="{37503CED-C264-4F28-ABA2-1E94E0BED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-640735"/>
              <a:ext cx="258763" cy="8731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8">
              <a:extLst>
                <a:ext uri="{FF2B5EF4-FFF2-40B4-BE49-F238E27FC236}">
                  <a16:creationId xmlns:a16="http://schemas.microsoft.com/office/drawing/2014/main" id="{D2A8419B-26AE-495C-8B38-E52A67C37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02253"/>
              <a:ext cx="255588" cy="44450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9">
              <a:extLst>
                <a:ext uri="{FF2B5EF4-FFF2-40B4-BE49-F238E27FC236}">
                  <a16:creationId xmlns:a16="http://schemas.microsoft.com/office/drawing/2014/main" id="{CDE09E08-792F-4C1F-AA42-CF670DB8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-121623"/>
              <a:ext cx="74613" cy="43973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9" name="Grupo 68">
            <a:extLst>
              <a:ext uri="{FF2B5EF4-FFF2-40B4-BE49-F238E27FC236}">
                <a16:creationId xmlns:a16="http://schemas.microsoft.com/office/drawing/2014/main" id="{6F78D7F3-EFE2-ECAC-F387-58089E77A651}"/>
              </a:ext>
            </a:extLst>
          </p:cNvPr>
          <p:cNvGrpSpPr/>
          <p:nvPr/>
        </p:nvGrpSpPr>
        <p:grpSpPr>
          <a:xfrm>
            <a:off x="198437" y="4560888"/>
            <a:ext cx="8791576" cy="609601"/>
            <a:chOff x="198437" y="4560888"/>
            <a:chExt cx="8791576" cy="609601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E7179689-B42C-8E96-08A1-8E70A0963C7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183438" y="4565650"/>
              <a:ext cx="1804987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id="{D77DFFE5-2EBA-4947-5C21-DBEE0781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565650"/>
              <a:ext cx="107950" cy="59213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43992BA0-4C6A-A6C6-29BB-95D88D2A1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752975"/>
              <a:ext cx="111125" cy="404813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64D3B8B3-4BDD-143C-9296-A1F7F5D2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35513"/>
              <a:ext cx="109537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CE84C159-92E4-2D82-4578-C501BCA2E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4740275"/>
              <a:ext cx="107950" cy="417513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D87102C-D20A-D097-B062-D21B553BF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95838"/>
              <a:ext cx="109537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2DEB3272-4780-756F-EED3-B2E622751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8" y="4786313"/>
              <a:ext cx="109537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2B155004-A817-EA0E-8E27-B1E25E76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19650"/>
              <a:ext cx="109537" cy="338138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2DA529B2-D941-1205-1025-9A506FBB60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3663" y="4833938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72AECB79-01DE-30B9-0854-299599A0F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78388"/>
              <a:ext cx="109537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633E1FFE-E88E-485B-9023-2511D0451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288" y="4843463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012C9EAD-DEAE-706D-D0BE-BB3638DA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797425"/>
              <a:ext cx="106362" cy="360363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1D25E927-8E8A-648D-9C74-52C771B1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FEA93942-BD60-163B-9DB3-F4A1E61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9355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3D5F8E26-9E4C-37F4-F4C5-A0FA69673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89513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E07CEF1D-6014-13A0-E86E-B4589C2EA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4911725"/>
              <a:ext cx="109537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0">
              <a:extLst>
                <a:ext uri="{FF2B5EF4-FFF2-40B4-BE49-F238E27FC236}">
                  <a16:creationId xmlns:a16="http://schemas.microsoft.com/office/drawing/2014/main" id="{B2E1C9F0-A7DB-2FD3-36A5-469ED4A6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5000625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1">
              <a:extLst>
                <a:ext uri="{FF2B5EF4-FFF2-40B4-BE49-F238E27FC236}">
                  <a16:creationId xmlns:a16="http://schemas.microsoft.com/office/drawing/2014/main" id="{751C64B1-A1EC-9245-D529-F7E54DC3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060950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2">
              <a:extLst>
                <a:ext uri="{FF2B5EF4-FFF2-40B4-BE49-F238E27FC236}">
                  <a16:creationId xmlns:a16="http://schemas.microsoft.com/office/drawing/2014/main" id="{48A2D656-D4E9-2C49-ABC0-5E8B7D34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872038"/>
              <a:ext cx="107950" cy="52388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3">
              <a:extLst>
                <a:ext uri="{FF2B5EF4-FFF2-40B4-BE49-F238E27FC236}">
                  <a16:creationId xmlns:a16="http://schemas.microsoft.com/office/drawing/2014/main" id="{45838721-DC39-710B-CD76-F1FFDE8A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79107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4">
              <a:extLst>
                <a:ext uri="{FF2B5EF4-FFF2-40B4-BE49-F238E27FC236}">
                  <a16:creationId xmlns:a16="http://schemas.microsoft.com/office/drawing/2014/main" id="{C42CEFE9-C8F9-7DC5-2921-DA098C2B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6362" cy="20638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5">
              <a:extLst>
                <a:ext uri="{FF2B5EF4-FFF2-40B4-BE49-F238E27FC236}">
                  <a16:creationId xmlns:a16="http://schemas.microsoft.com/office/drawing/2014/main" id="{D17CEED1-D053-15BE-B3A1-8393AC8CC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899025"/>
              <a:ext cx="17462" cy="258763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6">
              <a:extLst>
                <a:ext uri="{FF2B5EF4-FFF2-40B4-BE49-F238E27FC236}">
                  <a16:creationId xmlns:a16="http://schemas.microsoft.com/office/drawing/2014/main" id="{90581D7D-25ED-4355-048F-E84A689F7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988" y="4891088"/>
              <a:ext cx="7937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7">
              <a:extLst>
                <a:ext uri="{FF2B5EF4-FFF2-40B4-BE49-F238E27FC236}">
                  <a16:creationId xmlns:a16="http://schemas.microsoft.com/office/drawing/2014/main" id="{EDDF5DFA-F838-4DF5-7041-CFFF0CFA9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4770438"/>
              <a:ext cx="76200" cy="125413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8">
              <a:extLst>
                <a:ext uri="{FF2B5EF4-FFF2-40B4-BE49-F238E27FC236}">
                  <a16:creationId xmlns:a16="http://schemas.microsoft.com/office/drawing/2014/main" id="{6EACE1D4-03B7-994D-F96A-D5B134185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4994275"/>
              <a:ext cx="109537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9">
              <a:extLst>
                <a:ext uri="{FF2B5EF4-FFF2-40B4-BE49-F238E27FC236}">
                  <a16:creationId xmlns:a16="http://schemas.microsoft.com/office/drawing/2014/main" id="{3D3D2266-781F-EEE7-25EB-23AEDABB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58470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30">
              <a:extLst>
                <a:ext uri="{FF2B5EF4-FFF2-40B4-BE49-F238E27FC236}">
                  <a16:creationId xmlns:a16="http://schemas.microsoft.com/office/drawing/2014/main" id="{26449EE4-C08D-AFCE-91E7-B2EC60CD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75297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31">
              <a:extLst>
                <a:ext uri="{FF2B5EF4-FFF2-40B4-BE49-F238E27FC236}">
                  <a16:creationId xmlns:a16="http://schemas.microsoft.com/office/drawing/2014/main" id="{5D48B870-7509-4287-D9F0-37ECD47C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33950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32">
              <a:extLst>
                <a:ext uri="{FF2B5EF4-FFF2-40B4-BE49-F238E27FC236}">
                  <a16:creationId xmlns:a16="http://schemas.microsoft.com/office/drawing/2014/main" id="{2721CC8C-90FA-BFB5-5DCF-C4086E79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4818063"/>
              <a:ext cx="109537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33">
              <a:extLst>
                <a:ext uri="{FF2B5EF4-FFF2-40B4-BE49-F238E27FC236}">
                  <a16:creationId xmlns:a16="http://schemas.microsoft.com/office/drawing/2014/main" id="{68CD7B1B-FB3E-B870-C7E6-CBDE57D0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32338"/>
              <a:ext cx="109537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34">
              <a:extLst>
                <a:ext uri="{FF2B5EF4-FFF2-40B4-BE49-F238E27FC236}">
                  <a16:creationId xmlns:a16="http://schemas.microsoft.com/office/drawing/2014/main" id="{60A4539D-B9A1-4800-8556-19FC0CA5D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338" y="4870450"/>
              <a:ext cx="103187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35">
              <a:extLst>
                <a:ext uri="{FF2B5EF4-FFF2-40B4-BE49-F238E27FC236}">
                  <a16:creationId xmlns:a16="http://schemas.microsoft.com/office/drawing/2014/main" id="{F1DC1DFD-CB56-1AC2-6A29-DDE5FB951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462915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36">
              <a:extLst>
                <a:ext uri="{FF2B5EF4-FFF2-40B4-BE49-F238E27FC236}">
                  <a16:creationId xmlns:a16="http://schemas.microsoft.com/office/drawing/2014/main" id="{A8DD126F-461E-CA2C-C7B5-0631CAF5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4767263"/>
              <a:ext cx="90487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37">
              <a:extLst>
                <a:ext uri="{FF2B5EF4-FFF2-40B4-BE49-F238E27FC236}">
                  <a16:creationId xmlns:a16="http://schemas.microsoft.com/office/drawing/2014/main" id="{40AA8A74-99C3-B80D-FBAA-F195200A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3" y="4822825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38">
              <a:extLst>
                <a:ext uri="{FF2B5EF4-FFF2-40B4-BE49-F238E27FC236}">
                  <a16:creationId xmlns:a16="http://schemas.microsoft.com/office/drawing/2014/main" id="{E05A88F9-2714-2887-A243-05B610CC7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5" y="4684713"/>
              <a:ext cx="77787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2C4864DA-EDB3-0BE1-679C-DD53D3F02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463391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482F3BF9-4ED1-77F3-2E2A-8B1517D6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38" y="4832350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9F953BFC-B787-BDEC-66D6-FBFBE530B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4638675"/>
              <a:ext cx="65087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E845942B-E370-86CD-7D05-5A8D90905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464978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B148A946-5DAC-0EE8-6909-9C47637FF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4714875"/>
              <a:ext cx="68262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CC0BD11A-C2AA-39B5-F148-02C8695E5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4891088"/>
              <a:ext cx="65087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0F277D8C-CA41-DC83-B6BE-C330882E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4727575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48AEE3C1-B954-3A16-4451-65309A0B2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921250"/>
              <a:ext cx="106362" cy="5238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3541C1B3-1593-AE97-F980-6D4E8338F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68630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49AE5847-BE52-CF84-1DA7-1753E12E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778375"/>
              <a:ext cx="65087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B6033933-E1A1-CFEA-37BA-F3A5438C9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568825"/>
              <a:ext cx="61912" cy="1063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C5A8CE63-186A-F7D0-F277-7D9F4002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803775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876CD194-B669-9876-7F07-862E2436F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03775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578AAEEF-55AE-9405-CEDB-2A9B05DD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18050"/>
              <a:ext cx="107950" cy="20638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96020EEB-3F7B-1532-3DAA-1A17AF9F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929188"/>
              <a:ext cx="65087" cy="5556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E9C2239F-26EA-6CEA-517A-DB37F2FA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919663"/>
              <a:ext cx="106362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A161DE89-C310-F97A-8DA6-48B11101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473710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653A8B18-7EBA-90AC-7B58-09F40A07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87900"/>
              <a:ext cx="1079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1704662E-679D-B9CC-BFEF-99B9749D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81550"/>
              <a:ext cx="109537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D72ADF58-B7D2-EA2D-87AF-29F91885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7363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665AAEA2-8434-ADAD-B530-B7C122C27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4879975"/>
              <a:ext cx="36512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BBECC5C1-CD26-7382-DC8D-902C682E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4819650"/>
              <a:ext cx="65087" cy="103188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6E2590B4-331C-53F0-DA52-3FB82C016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856163"/>
              <a:ext cx="26987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734BC038-5A2C-C1F8-5711-3C0F4F05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4849813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58C03D8A-59E8-0930-2CD5-D649FED01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859338"/>
              <a:ext cx="3175" cy="9048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BC3D74B8-B6DC-E27E-B54F-816DE4C9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0" y="4567238"/>
              <a:ext cx="14287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78E4C64C-2C9B-4573-1902-50201D72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03788"/>
              <a:ext cx="7937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6">
              <a:extLst>
                <a:ext uri="{FF2B5EF4-FFF2-40B4-BE49-F238E27FC236}">
                  <a16:creationId xmlns:a16="http://schemas.microsoft.com/office/drawing/2014/main" id="{B4CB0D31-ED25-E2CC-71FF-79492196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4881563"/>
              <a:ext cx="7937" cy="17463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67">
              <a:extLst>
                <a:ext uri="{FF2B5EF4-FFF2-40B4-BE49-F238E27FC236}">
                  <a16:creationId xmlns:a16="http://schemas.microsoft.com/office/drawing/2014/main" id="{DF60B6AB-4D3C-E303-B3E7-AB42CBB10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5" y="4738688"/>
              <a:ext cx="11112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68">
              <a:extLst>
                <a:ext uri="{FF2B5EF4-FFF2-40B4-BE49-F238E27FC236}">
                  <a16:creationId xmlns:a16="http://schemas.microsoft.com/office/drawing/2014/main" id="{1050A350-CC7E-F4BB-AC37-7BCFB287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550" y="481647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69">
              <a:extLst>
                <a:ext uri="{FF2B5EF4-FFF2-40B4-BE49-F238E27FC236}">
                  <a16:creationId xmlns:a16="http://schemas.microsoft.com/office/drawing/2014/main" id="{16A49B65-BA91-FECA-6BE5-E2C09E6C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3" y="4610100"/>
              <a:ext cx="4762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70">
              <a:extLst>
                <a:ext uri="{FF2B5EF4-FFF2-40B4-BE49-F238E27FC236}">
                  <a16:creationId xmlns:a16="http://schemas.microsoft.com/office/drawing/2014/main" id="{F2AA2605-9677-EF83-4EB6-C7E978CDE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22800"/>
              <a:ext cx="4762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71">
              <a:extLst>
                <a:ext uri="{FF2B5EF4-FFF2-40B4-BE49-F238E27FC236}">
                  <a16:creationId xmlns:a16="http://schemas.microsoft.com/office/drawing/2014/main" id="{D80EAE9D-CC52-32D0-C156-82459831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9545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72">
              <a:extLst>
                <a:ext uri="{FF2B5EF4-FFF2-40B4-BE49-F238E27FC236}">
                  <a16:creationId xmlns:a16="http://schemas.microsoft.com/office/drawing/2014/main" id="{774BD7E5-A427-2336-BC37-9497F633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2988" y="475297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73">
              <a:extLst>
                <a:ext uri="{FF2B5EF4-FFF2-40B4-BE49-F238E27FC236}">
                  <a16:creationId xmlns:a16="http://schemas.microsoft.com/office/drawing/2014/main" id="{429FE8D8-A3D5-F20B-967C-64BC3FA4C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3232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74">
              <a:extLst>
                <a:ext uri="{FF2B5EF4-FFF2-40B4-BE49-F238E27FC236}">
                  <a16:creationId xmlns:a16="http://schemas.microsoft.com/office/drawing/2014/main" id="{025258F2-26C0-2FB4-3D1C-F4575395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32338"/>
              <a:ext cx="1587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Oval 75">
              <a:extLst>
                <a:ext uri="{FF2B5EF4-FFF2-40B4-BE49-F238E27FC236}">
                  <a16:creationId xmlns:a16="http://schemas.microsoft.com/office/drawing/2014/main" id="{AACBCAE9-A51D-D6DD-2BA3-D6CF169C8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288" y="4906963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76">
              <a:extLst>
                <a:ext uri="{FF2B5EF4-FFF2-40B4-BE49-F238E27FC236}">
                  <a16:creationId xmlns:a16="http://schemas.microsoft.com/office/drawing/2014/main" id="{F3DBAFD0-9F89-D902-F031-CAB21A61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5" y="4819650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77">
              <a:extLst>
                <a:ext uri="{FF2B5EF4-FFF2-40B4-BE49-F238E27FC236}">
                  <a16:creationId xmlns:a16="http://schemas.microsoft.com/office/drawing/2014/main" id="{22A58A4D-AA38-A1FA-CB54-1DACD68C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275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78">
              <a:extLst>
                <a:ext uri="{FF2B5EF4-FFF2-40B4-BE49-F238E27FC236}">
                  <a16:creationId xmlns:a16="http://schemas.microsoft.com/office/drawing/2014/main" id="{BC8D6898-CB0B-F723-0174-10B648A9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5" y="47529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79">
              <a:extLst>
                <a:ext uri="{FF2B5EF4-FFF2-40B4-BE49-F238E27FC236}">
                  <a16:creationId xmlns:a16="http://schemas.microsoft.com/office/drawing/2014/main" id="{DBFD6868-D9AA-A16E-614D-45CDBF6CD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65688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80">
              <a:extLst>
                <a:ext uri="{FF2B5EF4-FFF2-40B4-BE49-F238E27FC236}">
                  <a16:creationId xmlns:a16="http://schemas.microsoft.com/office/drawing/2014/main" id="{25203CFE-6EBD-13B6-78BA-7A1A7ED48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30775"/>
              <a:ext cx="25400" cy="1746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81">
              <a:extLst>
                <a:ext uri="{FF2B5EF4-FFF2-40B4-BE49-F238E27FC236}">
                  <a16:creationId xmlns:a16="http://schemas.microsoft.com/office/drawing/2014/main" id="{46BD9871-5165-0167-D146-E86E8350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83163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82">
              <a:extLst>
                <a:ext uri="{FF2B5EF4-FFF2-40B4-BE49-F238E27FC236}">
                  <a16:creationId xmlns:a16="http://schemas.microsoft.com/office/drawing/2014/main" id="{9BB696C5-379F-9F5C-DB4F-AF5F9580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4833938"/>
              <a:ext cx="106362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3">
              <a:extLst>
                <a:ext uri="{FF2B5EF4-FFF2-40B4-BE49-F238E27FC236}">
                  <a16:creationId xmlns:a16="http://schemas.microsoft.com/office/drawing/2014/main" id="{87DB5F15-10A8-A487-B545-2E506B43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9768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84">
              <a:extLst>
                <a:ext uri="{FF2B5EF4-FFF2-40B4-BE49-F238E27FC236}">
                  <a16:creationId xmlns:a16="http://schemas.microsoft.com/office/drawing/2014/main" id="{55F2F904-4872-325D-50D4-90A6FF5A8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4951413"/>
              <a:ext cx="103187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85">
              <a:extLst>
                <a:ext uri="{FF2B5EF4-FFF2-40B4-BE49-F238E27FC236}">
                  <a16:creationId xmlns:a16="http://schemas.microsoft.com/office/drawing/2014/main" id="{76F43318-088D-67C5-0CF3-76D24D82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879975"/>
              <a:ext cx="68262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86">
              <a:extLst>
                <a:ext uri="{FF2B5EF4-FFF2-40B4-BE49-F238E27FC236}">
                  <a16:creationId xmlns:a16="http://schemas.microsoft.com/office/drawing/2014/main" id="{E7011CEA-00A6-D396-85BA-4D1547FC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0" y="4881563"/>
              <a:ext cx="41275" cy="17463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87">
              <a:extLst>
                <a:ext uri="{FF2B5EF4-FFF2-40B4-BE49-F238E27FC236}">
                  <a16:creationId xmlns:a16="http://schemas.microsoft.com/office/drawing/2014/main" id="{182DF18E-466A-E43F-7BEE-0575ACAE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4932363"/>
              <a:ext cx="77787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88">
              <a:extLst>
                <a:ext uri="{FF2B5EF4-FFF2-40B4-BE49-F238E27FC236}">
                  <a16:creationId xmlns:a16="http://schemas.microsoft.com/office/drawing/2014/main" id="{0F8A5017-FB70-7EBA-C5B2-F947B25C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043488"/>
              <a:ext cx="109537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89">
              <a:extLst>
                <a:ext uri="{FF2B5EF4-FFF2-40B4-BE49-F238E27FC236}">
                  <a16:creationId xmlns:a16="http://schemas.microsoft.com/office/drawing/2014/main" id="{83162CB7-D40B-2E6E-F27D-FF5467A6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5032375"/>
              <a:ext cx="109537" cy="1746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90">
              <a:extLst>
                <a:ext uri="{FF2B5EF4-FFF2-40B4-BE49-F238E27FC236}">
                  <a16:creationId xmlns:a16="http://schemas.microsoft.com/office/drawing/2014/main" id="{C0843E5E-AB8F-E3DB-45E1-91C7E295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832350"/>
              <a:ext cx="58737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94">
              <a:extLst>
                <a:ext uri="{FF2B5EF4-FFF2-40B4-BE49-F238E27FC236}">
                  <a16:creationId xmlns:a16="http://schemas.microsoft.com/office/drawing/2014/main" id="{DFAFBCE9-314A-C43D-4877-C9BF7F3D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560888"/>
              <a:ext cx="107950" cy="592137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95">
              <a:extLst>
                <a:ext uri="{FF2B5EF4-FFF2-40B4-BE49-F238E27FC236}">
                  <a16:creationId xmlns:a16="http://schemas.microsoft.com/office/drawing/2014/main" id="{BDDCC8CC-7E0D-25AA-1DCE-6CFB026E8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748213"/>
              <a:ext cx="111125" cy="40481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96">
              <a:extLst>
                <a:ext uri="{FF2B5EF4-FFF2-40B4-BE49-F238E27FC236}">
                  <a16:creationId xmlns:a16="http://schemas.microsoft.com/office/drawing/2014/main" id="{66E85A5F-62FF-90CA-9D2A-B0BCA8C9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307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97">
              <a:extLst>
                <a:ext uri="{FF2B5EF4-FFF2-40B4-BE49-F238E27FC236}">
                  <a16:creationId xmlns:a16="http://schemas.microsoft.com/office/drawing/2014/main" id="{386189F4-C307-94CB-E3E6-B7A5F239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4735513"/>
              <a:ext cx="107950" cy="417512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98">
              <a:extLst>
                <a:ext uri="{FF2B5EF4-FFF2-40B4-BE49-F238E27FC236}">
                  <a16:creationId xmlns:a16="http://schemas.microsoft.com/office/drawing/2014/main" id="{6B73C795-DF25-77ED-BD28-B11C0B29B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91075"/>
              <a:ext cx="109538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99">
              <a:extLst>
                <a:ext uri="{FF2B5EF4-FFF2-40B4-BE49-F238E27FC236}">
                  <a16:creationId xmlns:a16="http://schemas.microsoft.com/office/drawing/2014/main" id="{90AD6F26-5B87-DFDF-E5AA-D7BDEB7FB8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200" y="4781550"/>
              <a:ext cx="109538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00">
              <a:extLst>
                <a:ext uri="{FF2B5EF4-FFF2-40B4-BE49-F238E27FC236}">
                  <a16:creationId xmlns:a16="http://schemas.microsoft.com/office/drawing/2014/main" id="{C2C7B493-CDF1-E82B-DF2B-A66E060BE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814888"/>
              <a:ext cx="109538" cy="33813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01">
              <a:extLst>
                <a:ext uri="{FF2B5EF4-FFF2-40B4-BE49-F238E27FC236}">
                  <a16:creationId xmlns:a16="http://schemas.microsoft.com/office/drawing/2014/main" id="{4ACF0E36-708E-682E-D766-4CB69742AD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4829175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02">
              <a:extLst>
                <a:ext uri="{FF2B5EF4-FFF2-40B4-BE49-F238E27FC236}">
                  <a16:creationId xmlns:a16="http://schemas.microsoft.com/office/drawing/2014/main" id="{554963BA-4BD8-EA37-92B7-15A5C817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736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03">
              <a:extLst>
                <a:ext uri="{FF2B5EF4-FFF2-40B4-BE49-F238E27FC236}">
                  <a16:creationId xmlns:a16="http://schemas.microsoft.com/office/drawing/2014/main" id="{2052A758-990C-12B3-3508-FF4607B99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650" y="4838700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04">
              <a:extLst>
                <a:ext uri="{FF2B5EF4-FFF2-40B4-BE49-F238E27FC236}">
                  <a16:creationId xmlns:a16="http://schemas.microsoft.com/office/drawing/2014/main" id="{213AC7E4-90F1-9C3A-E5E8-555F4BCFE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792663"/>
              <a:ext cx="106363" cy="360362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05">
              <a:extLst>
                <a:ext uri="{FF2B5EF4-FFF2-40B4-BE49-F238E27FC236}">
                  <a16:creationId xmlns:a16="http://schemas.microsoft.com/office/drawing/2014/main" id="{CAAFDFBA-C3E5-6D43-E7CE-0FE974AC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06">
              <a:extLst>
                <a:ext uri="{FF2B5EF4-FFF2-40B4-BE49-F238E27FC236}">
                  <a16:creationId xmlns:a16="http://schemas.microsoft.com/office/drawing/2014/main" id="{5C774082-E964-D83D-3CA1-275452C92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307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07">
              <a:extLst>
                <a:ext uri="{FF2B5EF4-FFF2-40B4-BE49-F238E27FC236}">
                  <a16:creationId xmlns:a16="http://schemas.microsoft.com/office/drawing/2014/main" id="{902C1B89-2676-7582-227A-CF641A8F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84750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08">
              <a:extLst>
                <a:ext uri="{FF2B5EF4-FFF2-40B4-BE49-F238E27FC236}">
                  <a16:creationId xmlns:a16="http://schemas.microsoft.com/office/drawing/2014/main" id="{FDF4DB56-D62B-2156-434D-DEB5103C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4906963"/>
              <a:ext cx="109538" cy="24606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09">
              <a:extLst>
                <a:ext uri="{FF2B5EF4-FFF2-40B4-BE49-F238E27FC236}">
                  <a16:creationId xmlns:a16="http://schemas.microsoft.com/office/drawing/2014/main" id="{72740B53-9E53-14B1-AF1D-EE806F80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95863"/>
              <a:ext cx="107950" cy="15716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10">
              <a:extLst>
                <a:ext uri="{FF2B5EF4-FFF2-40B4-BE49-F238E27FC236}">
                  <a16:creationId xmlns:a16="http://schemas.microsoft.com/office/drawing/2014/main" id="{5D72819A-BBA6-E32D-B929-43F6F7077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5056188"/>
              <a:ext cx="107950" cy="96837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11">
              <a:extLst>
                <a:ext uri="{FF2B5EF4-FFF2-40B4-BE49-F238E27FC236}">
                  <a16:creationId xmlns:a16="http://schemas.microsoft.com/office/drawing/2014/main" id="{C131FA93-E958-A8FE-5A0D-CB67D0411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867275"/>
              <a:ext cx="107950" cy="5238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12">
              <a:extLst>
                <a:ext uri="{FF2B5EF4-FFF2-40B4-BE49-F238E27FC236}">
                  <a16:creationId xmlns:a16="http://schemas.microsoft.com/office/drawing/2014/main" id="{FF580519-C4D0-64EE-57C4-03D3FD8C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786313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13">
              <a:extLst>
                <a:ext uri="{FF2B5EF4-FFF2-40B4-BE49-F238E27FC236}">
                  <a16:creationId xmlns:a16="http://schemas.microsoft.com/office/drawing/2014/main" id="{7B525412-65AC-127E-F892-B652852E8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6363" cy="20637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14">
              <a:extLst>
                <a:ext uri="{FF2B5EF4-FFF2-40B4-BE49-F238E27FC236}">
                  <a16:creationId xmlns:a16="http://schemas.microsoft.com/office/drawing/2014/main" id="{AE482E8D-4FE0-A9A1-BB42-12447C84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4894263"/>
              <a:ext cx="17463" cy="258762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15">
              <a:extLst>
                <a:ext uri="{FF2B5EF4-FFF2-40B4-BE49-F238E27FC236}">
                  <a16:creationId xmlns:a16="http://schemas.microsoft.com/office/drawing/2014/main" id="{E93A3703-B5C6-FF12-99B7-B86358F7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4886325"/>
              <a:ext cx="7938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16">
              <a:extLst>
                <a:ext uri="{FF2B5EF4-FFF2-40B4-BE49-F238E27FC236}">
                  <a16:creationId xmlns:a16="http://schemas.microsoft.com/office/drawing/2014/main" id="{CF3EBCFE-4E1B-4303-3019-FB30AEDE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4765675"/>
              <a:ext cx="76200" cy="12541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17">
              <a:extLst>
                <a:ext uri="{FF2B5EF4-FFF2-40B4-BE49-F238E27FC236}">
                  <a16:creationId xmlns:a16="http://schemas.microsoft.com/office/drawing/2014/main" id="{E202C023-B9EE-B5C7-4086-31DF2D04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4989513"/>
              <a:ext cx="109538" cy="49212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18">
              <a:extLst>
                <a:ext uri="{FF2B5EF4-FFF2-40B4-BE49-F238E27FC236}">
                  <a16:creationId xmlns:a16="http://schemas.microsoft.com/office/drawing/2014/main" id="{6379B0B3-1479-85E1-77AC-3B159547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4579938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19">
              <a:extLst>
                <a:ext uri="{FF2B5EF4-FFF2-40B4-BE49-F238E27FC236}">
                  <a16:creationId xmlns:a16="http://schemas.microsoft.com/office/drawing/2014/main" id="{1CE70905-F059-6CC6-6059-D378B19B8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48213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20">
              <a:extLst>
                <a:ext uri="{FF2B5EF4-FFF2-40B4-BE49-F238E27FC236}">
                  <a16:creationId xmlns:a16="http://schemas.microsoft.com/office/drawing/2014/main" id="{F1E8BBE8-F04B-9AFB-A78B-854A9A496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291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21">
              <a:extLst>
                <a:ext uri="{FF2B5EF4-FFF2-40B4-BE49-F238E27FC236}">
                  <a16:creationId xmlns:a16="http://schemas.microsoft.com/office/drawing/2014/main" id="{414EC21E-62E7-F6DF-AF4F-E3C675006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4813300"/>
              <a:ext cx="109538" cy="5873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22">
              <a:extLst>
                <a:ext uri="{FF2B5EF4-FFF2-40B4-BE49-F238E27FC236}">
                  <a16:creationId xmlns:a16="http://schemas.microsoft.com/office/drawing/2014/main" id="{66CEB66F-F108-FBEF-05F4-592A1A20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27575"/>
              <a:ext cx="109538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23">
              <a:extLst>
                <a:ext uri="{FF2B5EF4-FFF2-40B4-BE49-F238E27FC236}">
                  <a16:creationId xmlns:a16="http://schemas.microsoft.com/office/drawing/2014/main" id="{A8FB2E61-F36F-8251-8D84-C248EC8A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865688"/>
              <a:ext cx="103188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24">
              <a:extLst>
                <a:ext uri="{FF2B5EF4-FFF2-40B4-BE49-F238E27FC236}">
                  <a16:creationId xmlns:a16="http://schemas.microsoft.com/office/drawing/2014/main" id="{15644FF4-445D-ADBC-8791-3C28E9E13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4624388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25">
              <a:extLst>
                <a:ext uri="{FF2B5EF4-FFF2-40B4-BE49-F238E27FC236}">
                  <a16:creationId xmlns:a16="http://schemas.microsoft.com/office/drawing/2014/main" id="{1141E814-D4B1-1EF8-D51E-0D96FB26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4762500"/>
              <a:ext cx="90488" cy="122237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26">
              <a:extLst>
                <a:ext uri="{FF2B5EF4-FFF2-40B4-BE49-F238E27FC236}">
                  <a16:creationId xmlns:a16="http://schemas.microsoft.com/office/drawing/2014/main" id="{A995AF1F-706A-C876-35AA-494EB24A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4818063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27">
              <a:extLst>
                <a:ext uri="{FF2B5EF4-FFF2-40B4-BE49-F238E27FC236}">
                  <a16:creationId xmlns:a16="http://schemas.microsoft.com/office/drawing/2014/main" id="{14E49A4B-40E2-F4F0-C003-0B3821B2C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79950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28">
              <a:extLst>
                <a:ext uri="{FF2B5EF4-FFF2-40B4-BE49-F238E27FC236}">
                  <a16:creationId xmlns:a16="http://schemas.microsoft.com/office/drawing/2014/main" id="{07498053-C555-6321-208D-883A8AA1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4629150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29">
              <a:extLst>
                <a:ext uri="{FF2B5EF4-FFF2-40B4-BE49-F238E27FC236}">
                  <a16:creationId xmlns:a16="http://schemas.microsoft.com/office/drawing/2014/main" id="{D8839230-B2AA-9D05-E1D4-A90C5B9B8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827588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30">
              <a:extLst>
                <a:ext uri="{FF2B5EF4-FFF2-40B4-BE49-F238E27FC236}">
                  <a16:creationId xmlns:a16="http://schemas.microsoft.com/office/drawing/2014/main" id="{B3697882-4475-7C3D-64B2-B9D7F5EB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33913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31">
              <a:extLst>
                <a:ext uri="{FF2B5EF4-FFF2-40B4-BE49-F238E27FC236}">
                  <a16:creationId xmlns:a16="http://schemas.microsoft.com/office/drawing/2014/main" id="{6FFF2FAD-BEFA-1BA3-6A23-D8C6210C9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4645025"/>
              <a:ext cx="63500" cy="103187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32">
              <a:extLst>
                <a:ext uri="{FF2B5EF4-FFF2-40B4-BE49-F238E27FC236}">
                  <a16:creationId xmlns:a16="http://schemas.microsoft.com/office/drawing/2014/main" id="{41938B03-E98B-981C-470F-0E553053B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710113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33">
              <a:extLst>
                <a:ext uri="{FF2B5EF4-FFF2-40B4-BE49-F238E27FC236}">
                  <a16:creationId xmlns:a16="http://schemas.microsoft.com/office/drawing/2014/main" id="{F6480FA2-946F-F1D1-4361-92F7A712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48863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34">
              <a:extLst>
                <a:ext uri="{FF2B5EF4-FFF2-40B4-BE49-F238E27FC236}">
                  <a16:creationId xmlns:a16="http://schemas.microsoft.com/office/drawing/2014/main" id="{E1CD4025-AAF2-4865-8E3B-2541134DA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22813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35">
              <a:extLst>
                <a:ext uri="{FF2B5EF4-FFF2-40B4-BE49-F238E27FC236}">
                  <a16:creationId xmlns:a16="http://schemas.microsoft.com/office/drawing/2014/main" id="{F337D610-2325-B2BD-F1A0-44AF6465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4916488"/>
              <a:ext cx="106363" cy="52387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36">
              <a:extLst>
                <a:ext uri="{FF2B5EF4-FFF2-40B4-BE49-F238E27FC236}">
                  <a16:creationId xmlns:a16="http://schemas.microsoft.com/office/drawing/2014/main" id="{618EBE3E-71E1-2422-D882-F1B47C05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681538"/>
              <a:ext cx="107950" cy="52387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37">
              <a:extLst>
                <a:ext uri="{FF2B5EF4-FFF2-40B4-BE49-F238E27FC236}">
                  <a16:creationId xmlns:a16="http://schemas.microsoft.com/office/drawing/2014/main" id="{A0A57003-2C72-B2A7-09A7-ABBA2515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773613"/>
              <a:ext cx="65088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38">
              <a:extLst>
                <a:ext uri="{FF2B5EF4-FFF2-40B4-BE49-F238E27FC236}">
                  <a16:creationId xmlns:a16="http://schemas.microsoft.com/office/drawing/2014/main" id="{53F2200C-BDF5-6361-7B0D-CCBDDB93F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4564063"/>
              <a:ext cx="61913" cy="10636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39">
              <a:extLst>
                <a:ext uri="{FF2B5EF4-FFF2-40B4-BE49-F238E27FC236}">
                  <a16:creationId xmlns:a16="http://schemas.microsoft.com/office/drawing/2014/main" id="{31D77785-CC3E-7BFA-2DCC-906E0C4A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4799013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40">
              <a:extLst>
                <a:ext uri="{FF2B5EF4-FFF2-40B4-BE49-F238E27FC236}">
                  <a16:creationId xmlns:a16="http://schemas.microsoft.com/office/drawing/2014/main" id="{CEDF863F-38B5-804C-4BE5-E6C0BE8B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99013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41">
              <a:extLst>
                <a:ext uri="{FF2B5EF4-FFF2-40B4-BE49-F238E27FC236}">
                  <a16:creationId xmlns:a16="http://schemas.microsoft.com/office/drawing/2014/main" id="{72F874C2-05EF-6D7C-BE01-E774BF8B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13288"/>
              <a:ext cx="107950" cy="20637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42">
              <a:extLst>
                <a:ext uri="{FF2B5EF4-FFF2-40B4-BE49-F238E27FC236}">
                  <a16:creationId xmlns:a16="http://schemas.microsoft.com/office/drawing/2014/main" id="{F980AC7D-2C67-A934-7CDD-99533E7EB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4924425"/>
              <a:ext cx="65088" cy="55562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43">
              <a:extLst>
                <a:ext uri="{FF2B5EF4-FFF2-40B4-BE49-F238E27FC236}">
                  <a16:creationId xmlns:a16="http://schemas.microsoft.com/office/drawing/2014/main" id="{EA3E0CC8-B0E2-C51A-8822-A4885787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4914900"/>
              <a:ext cx="106363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44">
              <a:extLst>
                <a:ext uri="{FF2B5EF4-FFF2-40B4-BE49-F238E27FC236}">
                  <a16:creationId xmlns:a16="http://schemas.microsoft.com/office/drawing/2014/main" id="{3C7CDB06-6AD7-12F1-8340-F4199D4B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4732338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45">
              <a:extLst>
                <a:ext uri="{FF2B5EF4-FFF2-40B4-BE49-F238E27FC236}">
                  <a16:creationId xmlns:a16="http://schemas.microsoft.com/office/drawing/2014/main" id="{88A6167C-3E13-0259-5E47-216DC3A4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83138"/>
              <a:ext cx="107950" cy="17462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46">
              <a:extLst>
                <a:ext uri="{FF2B5EF4-FFF2-40B4-BE49-F238E27FC236}">
                  <a16:creationId xmlns:a16="http://schemas.microsoft.com/office/drawing/2014/main" id="{B2B3764F-AFC1-C948-760C-E35A7622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76788"/>
              <a:ext cx="109538" cy="17462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47">
              <a:extLst>
                <a:ext uri="{FF2B5EF4-FFF2-40B4-BE49-F238E27FC236}">
                  <a16:creationId xmlns:a16="http://schemas.microsoft.com/office/drawing/2014/main" id="{0A63240E-1EEB-2067-C2A9-D2F814DF7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68875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48">
              <a:extLst>
                <a:ext uri="{FF2B5EF4-FFF2-40B4-BE49-F238E27FC236}">
                  <a16:creationId xmlns:a16="http://schemas.microsoft.com/office/drawing/2014/main" id="{DED15CE0-9487-FCCA-D384-FBFA25A0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725" y="4875213"/>
              <a:ext cx="36513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49">
              <a:extLst>
                <a:ext uri="{FF2B5EF4-FFF2-40B4-BE49-F238E27FC236}">
                  <a16:creationId xmlns:a16="http://schemas.microsoft.com/office/drawing/2014/main" id="{9F458A5B-86EA-CF78-7E71-FCB5ED0C0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4814888"/>
              <a:ext cx="65088" cy="103187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50">
              <a:extLst>
                <a:ext uri="{FF2B5EF4-FFF2-40B4-BE49-F238E27FC236}">
                  <a16:creationId xmlns:a16="http://schemas.microsoft.com/office/drawing/2014/main" id="{DF9ABD38-F5DA-CADE-FD87-C81B64BF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51400"/>
              <a:ext cx="26988" cy="42862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51">
              <a:extLst>
                <a:ext uri="{FF2B5EF4-FFF2-40B4-BE49-F238E27FC236}">
                  <a16:creationId xmlns:a16="http://schemas.microsoft.com/office/drawing/2014/main" id="{E857750E-2815-2F79-7ECE-D349B291D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845050"/>
              <a:ext cx="31750" cy="33337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52">
              <a:extLst>
                <a:ext uri="{FF2B5EF4-FFF2-40B4-BE49-F238E27FC236}">
                  <a16:creationId xmlns:a16="http://schemas.microsoft.com/office/drawing/2014/main" id="{C9883A46-DDD4-5006-5B4E-89EF58808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854575"/>
              <a:ext cx="3175" cy="9048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53">
              <a:extLst>
                <a:ext uri="{FF2B5EF4-FFF2-40B4-BE49-F238E27FC236}">
                  <a16:creationId xmlns:a16="http://schemas.microsoft.com/office/drawing/2014/main" id="{84C84B89-42B1-094A-FE7F-76F907C3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4562475"/>
              <a:ext cx="14288" cy="3968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54">
              <a:extLst>
                <a:ext uri="{FF2B5EF4-FFF2-40B4-BE49-F238E27FC236}">
                  <a16:creationId xmlns:a16="http://schemas.microsoft.com/office/drawing/2014/main" id="{7C3A297D-BF48-5E03-87C0-CF2F6B08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899025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55">
              <a:extLst>
                <a:ext uri="{FF2B5EF4-FFF2-40B4-BE49-F238E27FC236}">
                  <a16:creationId xmlns:a16="http://schemas.microsoft.com/office/drawing/2014/main" id="{92181A06-5502-C656-FE70-3A41BCDD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4876800"/>
              <a:ext cx="7938" cy="174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56">
              <a:extLst>
                <a:ext uri="{FF2B5EF4-FFF2-40B4-BE49-F238E27FC236}">
                  <a16:creationId xmlns:a16="http://schemas.microsoft.com/office/drawing/2014/main" id="{AC5601F0-23DA-B909-5348-03FF07E7B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4733925"/>
              <a:ext cx="11113" cy="793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57">
              <a:extLst>
                <a:ext uri="{FF2B5EF4-FFF2-40B4-BE49-F238E27FC236}">
                  <a16:creationId xmlns:a16="http://schemas.microsoft.com/office/drawing/2014/main" id="{63C7DBBB-45FB-7928-4379-54441FAEF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811713"/>
              <a:ext cx="6350" cy="1428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58">
              <a:extLst>
                <a:ext uri="{FF2B5EF4-FFF2-40B4-BE49-F238E27FC236}">
                  <a16:creationId xmlns:a16="http://schemas.microsoft.com/office/drawing/2014/main" id="{49E0084A-DA44-2741-0D3F-048D46E0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225" y="4605338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59">
              <a:extLst>
                <a:ext uri="{FF2B5EF4-FFF2-40B4-BE49-F238E27FC236}">
                  <a16:creationId xmlns:a16="http://schemas.microsoft.com/office/drawing/2014/main" id="{07A22680-9A5E-6BC7-E520-6BB9B04D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18038"/>
              <a:ext cx="4763" cy="7937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60">
              <a:extLst>
                <a:ext uri="{FF2B5EF4-FFF2-40B4-BE49-F238E27FC236}">
                  <a16:creationId xmlns:a16="http://schemas.microsoft.com/office/drawing/2014/main" id="{CD03F058-5208-5B26-B40E-FC7AD198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949825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161">
              <a:extLst>
                <a:ext uri="{FF2B5EF4-FFF2-40B4-BE49-F238E27FC236}">
                  <a16:creationId xmlns:a16="http://schemas.microsoft.com/office/drawing/2014/main" id="{5CAEC408-2B53-A7C2-D987-5B85E96E8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748213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62">
              <a:extLst>
                <a:ext uri="{FF2B5EF4-FFF2-40B4-BE49-F238E27FC236}">
                  <a16:creationId xmlns:a16="http://schemas.microsoft.com/office/drawing/2014/main" id="{43096154-4441-D376-DA02-98556A71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27563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63">
              <a:extLst>
                <a:ext uri="{FF2B5EF4-FFF2-40B4-BE49-F238E27FC236}">
                  <a16:creationId xmlns:a16="http://schemas.microsoft.com/office/drawing/2014/main" id="{4A810809-0219-8D07-6EB9-AD1CFB7C6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7575"/>
              <a:ext cx="1588" cy="158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Oval 164">
              <a:extLst>
                <a:ext uri="{FF2B5EF4-FFF2-40B4-BE49-F238E27FC236}">
                  <a16:creationId xmlns:a16="http://schemas.microsoft.com/office/drawing/2014/main" id="{AF673877-D97D-60F0-1CE8-616B1013A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4902200"/>
              <a:ext cx="1588" cy="1587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65">
              <a:extLst>
                <a:ext uri="{FF2B5EF4-FFF2-40B4-BE49-F238E27FC236}">
                  <a16:creationId xmlns:a16="http://schemas.microsoft.com/office/drawing/2014/main" id="{7B04A71F-EF3C-1011-8D4E-6FA3668E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4814888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166">
              <a:extLst>
                <a:ext uri="{FF2B5EF4-FFF2-40B4-BE49-F238E27FC236}">
                  <a16:creationId xmlns:a16="http://schemas.microsoft.com/office/drawing/2014/main" id="{A7F39D75-564B-79E5-62DB-F566410ED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28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167">
              <a:extLst>
                <a:ext uri="{FF2B5EF4-FFF2-40B4-BE49-F238E27FC236}">
                  <a16:creationId xmlns:a16="http://schemas.microsoft.com/office/drawing/2014/main" id="{C1147C3C-0DAE-0F8F-1023-3ACB4A49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748213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68">
              <a:extLst>
                <a:ext uri="{FF2B5EF4-FFF2-40B4-BE49-F238E27FC236}">
                  <a16:creationId xmlns:a16="http://schemas.microsoft.com/office/drawing/2014/main" id="{CC0B2F3D-0C6F-C7B1-193C-328EB3D4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60925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69">
              <a:extLst>
                <a:ext uri="{FF2B5EF4-FFF2-40B4-BE49-F238E27FC236}">
                  <a16:creationId xmlns:a16="http://schemas.microsoft.com/office/drawing/2014/main" id="{F47BC7F9-911A-20E5-EEAA-1B120116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926013"/>
              <a:ext cx="25400" cy="17462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70">
              <a:extLst>
                <a:ext uri="{FF2B5EF4-FFF2-40B4-BE49-F238E27FC236}">
                  <a16:creationId xmlns:a16="http://schemas.microsoft.com/office/drawing/2014/main" id="{69799845-A736-6329-BA99-22D8B8EA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78400"/>
              <a:ext cx="107950" cy="174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71">
              <a:extLst>
                <a:ext uri="{FF2B5EF4-FFF2-40B4-BE49-F238E27FC236}">
                  <a16:creationId xmlns:a16="http://schemas.microsoft.com/office/drawing/2014/main" id="{2D6C240C-4B2B-706F-4EBD-66C47C55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4829175"/>
              <a:ext cx="106363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72">
              <a:extLst>
                <a:ext uri="{FF2B5EF4-FFF2-40B4-BE49-F238E27FC236}">
                  <a16:creationId xmlns:a16="http://schemas.microsoft.com/office/drawing/2014/main" id="{013BA7A5-8EE8-DB3D-393E-D1A1FA5C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972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73">
              <a:extLst>
                <a:ext uri="{FF2B5EF4-FFF2-40B4-BE49-F238E27FC236}">
                  <a16:creationId xmlns:a16="http://schemas.microsoft.com/office/drawing/2014/main" id="{AB188231-889C-42CA-F399-79264C78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49466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74">
              <a:extLst>
                <a:ext uri="{FF2B5EF4-FFF2-40B4-BE49-F238E27FC236}">
                  <a16:creationId xmlns:a16="http://schemas.microsoft.com/office/drawing/2014/main" id="{65B2B14B-9E77-68BE-7E4E-0BBF2BF6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4875213"/>
              <a:ext cx="68263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75">
              <a:extLst>
                <a:ext uri="{FF2B5EF4-FFF2-40B4-BE49-F238E27FC236}">
                  <a16:creationId xmlns:a16="http://schemas.microsoft.com/office/drawing/2014/main" id="{14D60AA4-A6C8-F162-3DD9-EA474617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876800"/>
              <a:ext cx="41275" cy="174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76">
              <a:extLst>
                <a:ext uri="{FF2B5EF4-FFF2-40B4-BE49-F238E27FC236}">
                  <a16:creationId xmlns:a16="http://schemas.microsoft.com/office/drawing/2014/main" id="{D346D517-35D7-4E19-2982-C262C62A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927600"/>
              <a:ext cx="77788" cy="17462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77">
              <a:extLst>
                <a:ext uri="{FF2B5EF4-FFF2-40B4-BE49-F238E27FC236}">
                  <a16:creationId xmlns:a16="http://schemas.microsoft.com/office/drawing/2014/main" id="{7937AF33-88FD-D119-2A91-9C4079861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5038725"/>
              <a:ext cx="109538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78">
              <a:extLst>
                <a:ext uri="{FF2B5EF4-FFF2-40B4-BE49-F238E27FC236}">
                  <a16:creationId xmlns:a16="http://schemas.microsoft.com/office/drawing/2014/main" id="{2F963E69-A3B9-BB92-E972-56EC2D3FD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5027613"/>
              <a:ext cx="109538" cy="17462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79">
              <a:extLst>
                <a:ext uri="{FF2B5EF4-FFF2-40B4-BE49-F238E27FC236}">
                  <a16:creationId xmlns:a16="http://schemas.microsoft.com/office/drawing/2014/main" id="{31BB8744-93AE-7888-9734-42479456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827588"/>
              <a:ext cx="58738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83">
              <a:extLst>
                <a:ext uri="{FF2B5EF4-FFF2-40B4-BE49-F238E27FC236}">
                  <a16:creationId xmlns:a16="http://schemas.microsoft.com/office/drawing/2014/main" id="{DBFB93C3-DA5E-28C1-4D20-925022575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648200"/>
              <a:ext cx="95250" cy="52228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84">
              <a:extLst>
                <a:ext uri="{FF2B5EF4-FFF2-40B4-BE49-F238E27FC236}">
                  <a16:creationId xmlns:a16="http://schemas.microsoft.com/office/drawing/2014/main" id="{FB30ADE0-9049-CCC4-A0A9-29E9D5D8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813300"/>
              <a:ext cx="98425" cy="357188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85">
              <a:extLst>
                <a:ext uri="{FF2B5EF4-FFF2-40B4-BE49-F238E27FC236}">
                  <a16:creationId xmlns:a16="http://schemas.microsoft.com/office/drawing/2014/main" id="{553C6BF8-97AF-7EB9-1DDA-E597B4B3D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799013"/>
              <a:ext cx="96837" cy="3714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86">
              <a:extLst>
                <a:ext uri="{FF2B5EF4-FFF2-40B4-BE49-F238E27FC236}">
                  <a16:creationId xmlns:a16="http://schemas.microsoft.com/office/drawing/2014/main" id="{BFC39E1A-1635-C791-0952-880513E83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802188"/>
              <a:ext cx="95250" cy="3683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87">
              <a:extLst>
                <a:ext uri="{FF2B5EF4-FFF2-40B4-BE49-F238E27FC236}">
                  <a16:creationId xmlns:a16="http://schemas.microsoft.com/office/drawing/2014/main" id="{8F54D662-E33D-7F96-E070-3F5913BC7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51400"/>
              <a:ext cx="95250" cy="31908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88">
              <a:extLst>
                <a:ext uri="{FF2B5EF4-FFF2-40B4-BE49-F238E27FC236}">
                  <a16:creationId xmlns:a16="http://schemas.microsoft.com/office/drawing/2014/main" id="{B80FD7BE-6398-664E-23CD-E5BB9C9FA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413" y="4841875"/>
              <a:ext cx="95250" cy="32861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89">
              <a:extLst>
                <a:ext uri="{FF2B5EF4-FFF2-40B4-BE49-F238E27FC236}">
                  <a16:creationId xmlns:a16="http://schemas.microsoft.com/office/drawing/2014/main" id="{64A9E38B-EBF9-13F6-2DD6-2BE88AB71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72038"/>
              <a:ext cx="95250" cy="2984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90">
              <a:extLst>
                <a:ext uri="{FF2B5EF4-FFF2-40B4-BE49-F238E27FC236}">
                  <a16:creationId xmlns:a16="http://schemas.microsoft.com/office/drawing/2014/main" id="{21F3E9CD-1BDC-8576-AEB3-3F07F762F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438" y="4884738"/>
              <a:ext cx="92075" cy="2857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91">
              <a:extLst>
                <a:ext uri="{FF2B5EF4-FFF2-40B4-BE49-F238E27FC236}">
                  <a16:creationId xmlns:a16="http://schemas.microsoft.com/office/drawing/2014/main" id="{3F6AD3AB-0432-B4C0-07D4-06BFB1B31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24425"/>
              <a:ext cx="96837" cy="246063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92">
              <a:extLst>
                <a:ext uri="{FF2B5EF4-FFF2-40B4-BE49-F238E27FC236}">
                  <a16:creationId xmlns:a16="http://schemas.microsoft.com/office/drawing/2014/main" id="{1553A646-B0AB-ABD1-0395-A1D965D089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4892675"/>
              <a:ext cx="95250" cy="2778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93">
              <a:extLst>
                <a:ext uri="{FF2B5EF4-FFF2-40B4-BE49-F238E27FC236}">
                  <a16:creationId xmlns:a16="http://schemas.microsoft.com/office/drawing/2014/main" id="{A067C827-4AB0-CCB0-2662-C944ADA0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4852988"/>
              <a:ext cx="93662" cy="31750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94">
              <a:extLst>
                <a:ext uri="{FF2B5EF4-FFF2-40B4-BE49-F238E27FC236}">
                  <a16:creationId xmlns:a16="http://schemas.microsoft.com/office/drawing/2014/main" id="{CF3CB27E-331B-098B-652D-B6A379298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5250" cy="20637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95">
              <a:extLst>
                <a:ext uri="{FF2B5EF4-FFF2-40B4-BE49-F238E27FC236}">
                  <a16:creationId xmlns:a16="http://schemas.microsoft.com/office/drawing/2014/main" id="{FBE12F86-8136-50BE-1E87-931A9127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75225"/>
              <a:ext cx="92075" cy="195263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96">
              <a:extLst>
                <a:ext uri="{FF2B5EF4-FFF2-40B4-BE49-F238E27FC236}">
                  <a16:creationId xmlns:a16="http://schemas.microsoft.com/office/drawing/2014/main" id="{5FFCCAC4-9A09-158C-CBCB-8CD64A8A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21263"/>
              <a:ext cx="95250" cy="14922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97">
              <a:extLst>
                <a:ext uri="{FF2B5EF4-FFF2-40B4-BE49-F238E27FC236}">
                  <a16:creationId xmlns:a16="http://schemas.microsoft.com/office/drawing/2014/main" id="{1D4006F0-3DE0-C9D8-6D70-07404CCC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4953000"/>
              <a:ext cx="96837" cy="2174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98">
              <a:extLst>
                <a:ext uri="{FF2B5EF4-FFF2-40B4-BE49-F238E27FC236}">
                  <a16:creationId xmlns:a16="http://schemas.microsoft.com/office/drawing/2014/main" id="{48C8AAD0-EF1D-6C2F-BA18-3D4468ABE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32375"/>
              <a:ext cx="95250" cy="13811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99">
              <a:extLst>
                <a:ext uri="{FF2B5EF4-FFF2-40B4-BE49-F238E27FC236}">
                  <a16:creationId xmlns:a16="http://schemas.microsoft.com/office/drawing/2014/main" id="{4952A506-006B-693E-7ABB-C1CAEC60B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84763"/>
              <a:ext cx="95250" cy="857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00">
              <a:extLst>
                <a:ext uri="{FF2B5EF4-FFF2-40B4-BE49-F238E27FC236}">
                  <a16:creationId xmlns:a16="http://schemas.microsoft.com/office/drawing/2014/main" id="{805883F2-5CDF-443B-461D-AB45DFE5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18075"/>
              <a:ext cx="95250" cy="4762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01">
              <a:extLst>
                <a:ext uri="{FF2B5EF4-FFF2-40B4-BE49-F238E27FC236}">
                  <a16:creationId xmlns:a16="http://schemas.microsoft.com/office/drawing/2014/main" id="{5BAFBD89-FA33-900D-6EF0-4A51E1E4C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5" y="4846638"/>
              <a:ext cx="93662" cy="1746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02">
              <a:extLst>
                <a:ext uri="{FF2B5EF4-FFF2-40B4-BE49-F238E27FC236}">
                  <a16:creationId xmlns:a16="http://schemas.microsoft.com/office/drawing/2014/main" id="{0CC2563B-CACD-AB82-11F6-220A8AC96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3662" cy="1746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03">
              <a:extLst>
                <a:ext uri="{FF2B5EF4-FFF2-40B4-BE49-F238E27FC236}">
                  <a16:creationId xmlns:a16="http://schemas.microsoft.com/office/drawing/2014/main" id="{016FF553-41A2-BB80-5635-B1E90264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941888"/>
              <a:ext cx="15875" cy="2286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04">
              <a:extLst>
                <a:ext uri="{FF2B5EF4-FFF2-40B4-BE49-F238E27FC236}">
                  <a16:creationId xmlns:a16="http://schemas.microsoft.com/office/drawing/2014/main" id="{50C0DB18-B0A3-692F-C2D5-95454D48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4933950"/>
              <a:ext cx="7937" cy="23653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05">
              <a:extLst>
                <a:ext uri="{FF2B5EF4-FFF2-40B4-BE49-F238E27FC236}">
                  <a16:creationId xmlns:a16="http://schemas.microsoft.com/office/drawing/2014/main" id="{58E49F94-9140-F7E8-082E-AE29CAEC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4829175"/>
              <a:ext cx="68262" cy="111125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06">
              <a:extLst>
                <a:ext uri="{FF2B5EF4-FFF2-40B4-BE49-F238E27FC236}">
                  <a16:creationId xmlns:a16="http://schemas.microsoft.com/office/drawing/2014/main" id="{97EF4F97-1C21-F7E5-883D-96968B29C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26025"/>
              <a:ext cx="95250" cy="4286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07">
              <a:extLst>
                <a:ext uri="{FF2B5EF4-FFF2-40B4-BE49-F238E27FC236}">
                  <a16:creationId xmlns:a16="http://schemas.microsoft.com/office/drawing/2014/main" id="{CDA0B659-1D25-B840-B688-19AC979A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4664075"/>
              <a:ext cx="68262" cy="1111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08">
              <a:extLst>
                <a:ext uri="{FF2B5EF4-FFF2-40B4-BE49-F238E27FC236}">
                  <a16:creationId xmlns:a16="http://schemas.microsoft.com/office/drawing/2014/main" id="{F2C6637E-639E-C217-66D0-3C6FF63AC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13300"/>
              <a:ext cx="95250" cy="4445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09">
              <a:extLst>
                <a:ext uri="{FF2B5EF4-FFF2-40B4-BE49-F238E27FC236}">
                  <a16:creationId xmlns:a16="http://schemas.microsoft.com/office/drawing/2014/main" id="{1F21BAFC-1598-CB93-20AC-9D7061E3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973638"/>
              <a:ext cx="95250" cy="4445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10">
              <a:extLst>
                <a:ext uri="{FF2B5EF4-FFF2-40B4-BE49-F238E27FC236}">
                  <a16:creationId xmlns:a16="http://schemas.microsoft.com/office/drawing/2014/main" id="{E3A803C1-1739-0B65-BE44-65BB0CF1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4870450"/>
              <a:ext cx="96837" cy="5080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11">
              <a:extLst>
                <a:ext uri="{FF2B5EF4-FFF2-40B4-BE49-F238E27FC236}">
                  <a16:creationId xmlns:a16="http://schemas.microsoft.com/office/drawing/2014/main" id="{AE08BA7F-D541-EC54-7348-342BE662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795838"/>
              <a:ext cx="95250" cy="4445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12">
              <a:extLst>
                <a:ext uri="{FF2B5EF4-FFF2-40B4-BE49-F238E27FC236}">
                  <a16:creationId xmlns:a16="http://schemas.microsoft.com/office/drawing/2014/main" id="{D23BE0BB-B157-26BD-C2AD-E1B4081C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16488"/>
              <a:ext cx="92075" cy="5715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13">
              <a:extLst>
                <a:ext uri="{FF2B5EF4-FFF2-40B4-BE49-F238E27FC236}">
                  <a16:creationId xmlns:a16="http://schemas.microsoft.com/office/drawing/2014/main" id="{163B0AC0-452A-0B1C-4E21-E826EF44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4703763"/>
              <a:ext cx="79375" cy="109538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14">
              <a:extLst>
                <a:ext uri="{FF2B5EF4-FFF2-40B4-BE49-F238E27FC236}">
                  <a16:creationId xmlns:a16="http://schemas.microsoft.com/office/drawing/2014/main" id="{11390EAB-0FBA-970F-E6E0-F0437A80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88" y="4826000"/>
              <a:ext cx="79375" cy="10795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15">
              <a:extLst>
                <a:ext uri="{FF2B5EF4-FFF2-40B4-BE49-F238E27FC236}">
                  <a16:creationId xmlns:a16="http://schemas.microsoft.com/office/drawing/2014/main" id="{F843B2DE-BB0D-8AAA-2060-E5319D79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4875213"/>
              <a:ext cx="66675" cy="1063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16">
              <a:extLst>
                <a:ext uri="{FF2B5EF4-FFF2-40B4-BE49-F238E27FC236}">
                  <a16:creationId xmlns:a16="http://schemas.microsoft.com/office/drawing/2014/main" id="{3C659759-CB83-4F05-0351-737D4509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4752975"/>
              <a:ext cx="69850" cy="984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217">
              <a:extLst>
                <a:ext uri="{FF2B5EF4-FFF2-40B4-BE49-F238E27FC236}">
                  <a16:creationId xmlns:a16="http://schemas.microsoft.com/office/drawing/2014/main" id="{33D96328-B782-EEBC-C658-6D6339FD1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4708525"/>
              <a:ext cx="57150" cy="920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218">
              <a:extLst>
                <a:ext uri="{FF2B5EF4-FFF2-40B4-BE49-F238E27FC236}">
                  <a16:creationId xmlns:a16="http://schemas.microsoft.com/office/drawing/2014/main" id="{EC251E54-DAB7-4397-B519-8EC6EA24E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883150"/>
              <a:ext cx="58737" cy="904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219">
              <a:extLst>
                <a:ext uri="{FF2B5EF4-FFF2-40B4-BE49-F238E27FC236}">
                  <a16:creationId xmlns:a16="http://schemas.microsoft.com/office/drawing/2014/main" id="{591B1D06-2957-2ACF-44D1-11B78527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4713288"/>
              <a:ext cx="58737" cy="920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220">
              <a:extLst>
                <a:ext uri="{FF2B5EF4-FFF2-40B4-BE49-F238E27FC236}">
                  <a16:creationId xmlns:a16="http://schemas.microsoft.com/office/drawing/2014/main" id="{C6F4D5E8-B09D-E62F-C31F-B7A07684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722813"/>
              <a:ext cx="57150" cy="904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221">
              <a:extLst>
                <a:ext uri="{FF2B5EF4-FFF2-40B4-BE49-F238E27FC236}">
                  <a16:creationId xmlns:a16="http://schemas.microsoft.com/office/drawing/2014/main" id="{0CBDB3F3-5350-79BB-85C8-660DCE0D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4779963"/>
              <a:ext cx="60325" cy="920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222">
              <a:extLst>
                <a:ext uri="{FF2B5EF4-FFF2-40B4-BE49-F238E27FC236}">
                  <a16:creationId xmlns:a16="http://schemas.microsoft.com/office/drawing/2014/main" id="{A4C86C4E-A806-7FCD-4F02-462DD5E2F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4935538"/>
              <a:ext cx="58737" cy="920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223">
              <a:extLst>
                <a:ext uri="{FF2B5EF4-FFF2-40B4-BE49-F238E27FC236}">
                  <a16:creationId xmlns:a16="http://schemas.microsoft.com/office/drawing/2014/main" id="{EDD9A999-A960-6AE2-D52E-AAE5E0BE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791075"/>
              <a:ext cx="58737" cy="952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224">
              <a:extLst>
                <a:ext uri="{FF2B5EF4-FFF2-40B4-BE49-F238E27FC236}">
                  <a16:creationId xmlns:a16="http://schemas.microsoft.com/office/drawing/2014/main" id="{0DAE100D-442F-015A-97F3-582BB918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962525"/>
              <a:ext cx="93662" cy="4603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225">
              <a:extLst>
                <a:ext uri="{FF2B5EF4-FFF2-40B4-BE49-F238E27FC236}">
                  <a16:creationId xmlns:a16="http://schemas.microsoft.com/office/drawing/2014/main" id="{36F61ABF-D4CD-FD5A-0367-CDDFB1006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754563"/>
              <a:ext cx="95250" cy="4603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226">
              <a:extLst>
                <a:ext uri="{FF2B5EF4-FFF2-40B4-BE49-F238E27FC236}">
                  <a16:creationId xmlns:a16="http://schemas.microsoft.com/office/drawing/2014/main" id="{57B5078C-02A6-3CBF-24D9-2FEA1A06F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35525"/>
              <a:ext cx="57150" cy="952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227">
              <a:extLst>
                <a:ext uri="{FF2B5EF4-FFF2-40B4-BE49-F238E27FC236}">
                  <a16:creationId xmlns:a16="http://schemas.microsoft.com/office/drawing/2014/main" id="{0EFD78BD-CABC-86CC-307D-068EA24A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651375"/>
              <a:ext cx="53975" cy="936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228">
              <a:extLst>
                <a:ext uri="{FF2B5EF4-FFF2-40B4-BE49-F238E27FC236}">
                  <a16:creationId xmlns:a16="http://schemas.microsoft.com/office/drawing/2014/main" id="{DE25AE46-0230-6AE7-AE69-72629464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5" y="4857750"/>
              <a:ext cx="55562" cy="904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229">
              <a:extLst>
                <a:ext uri="{FF2B5EF4-FFF2-40B4-BE49-F238E27FC236}">
                  <a16:creationId xmlns:a16="http://schemas.microsoft.com/office/drawing/2014/main" id="{3874463D-BF63-9012-03FB-DA08FF78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57750"/>
              <a:ext cx="952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230">
              <a:extLst>
                <a:ext uri="{FF2B5EF4-FFF2-40B4-BE49-F238E27FC236}">
                  <a16:creationId xmlns:a16="http://schemas.microsoft.com/office/drawing/2014/main" id="{DEF0DD2A-4A54-EDB4-B87B-922DAEC7B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83138"/>
              <a:ext cx="95250" cy="1746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231">
              <a:extLst>
                <a:ext uri="{FF2B5EF4-FFF2-40B4-BE49-F238E27FC236}">
                  <a16:creationId xmlns:a16="http://schemas.microsoft.com/office/drawing/2014/main" id="{8F1D7033-2D9E-EA17-A3FA-AD922981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968875"/>
              <a:ext cx="57150" cy="4921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232">
              <a:extLst>
                <a:ext uri="{FF2B5EF4-FFF2-40B4-BE49-F238E27FC236}">
                  <a16:creationId xmlns:a16="http://schemas.microsoft.com/office/drawing/2014/main" id="{DA3928DF-08A8-6554-85B9-2E3D21B6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4959350"/>
              <a:ext cx="93662" cy="1746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233">
              <a:extLst>
                <a:ext uri="{FF2B5EF4-FFF2-40B4-BE49-F238E27FC236}">
                  <a16:creationId xmlns:a16="http://schemas.microsoft.com/office/drawing/2014/main" id="{65DDC2AB-F478-17F9-59BE-D84FFACC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799013"/>
              <a:ext cx="95250" cy="1746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234">
              <a:extLst>
                <a:ext uri="{FF2B5EF4-FFF2-40B4-BE49-F238E27FC236}">
                  <a16:creationId xmlns:a16="http://schemas.microsoft.com/office/drawing/2014/main" id="{6FA1236A-BDF3-AA3B-A56F-00527674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843463"/>
              <a:ext cx="952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235">
              <a:extLst>
                <a:ext uri="{FF2B5EF4-FFF2-40B4-BE49-F238E27FC236}">
                  <a16:creationId xmlns:a16="http://schemas.microsoft.com/office/drawing/2014/main" id="{46790D6D-97A5-8A7B-2671-49B3A789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38700"/>
              <a:ext cx="95250" cy="15875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236">
              <a:extLst>
                <a:ext uri="{FF2B5EF4-FFF2-40B4-BE49-F238E27FC236}">
                  <a16:creationId xmlns:a16="http://schemas.microsoft.com/office/drawing/2014/main" id="{F03F87A3-BCC9-DB23-24A9-C5E87D848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08563"/>
              <a:ext cx="95250" cy="127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237">
              <a:extLst>
                <a:ext uri="{FF2B5EF4-FFF2-40B4-BE49-F238E27FC236}">
                  <a16:creationId xmlns:a16="http://schemas.microsoft.com/office/drawing/2014/main" id="{59425EA9-6075-3660-ACE4-168F8CFA8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4926013"/>
              <a:ext cx="30162" cy="4603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38">
              <a:extLst>
                <a:ext uri="{FF2B5EF4-FFF2-40B4-BE49-F238E27FC236}">
                  <a16:creationId xmlns:a16="http://schemas.microsoft.com/office/drawing/2014/main" id="{95501EB3-C740-D427-B6FC-2B12EFEB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4872038"/>
              <a:ext cx="55562" cy="920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39">
              <a:extLst>
                <a:ext uri="{FF2B5EF4-FFF2-40B4-BE49-F238E27FC236}">
                  <a16:creationId xmlns:a16="http://schemas.microsoft.com/office/drawing/2014/main" id="{8A825620-D32F-2CB7-9337-29785107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903788"/>
              <a:ext cx="23812" cy="381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40">
              <a:extLst>
                <a:ext uri="{FF2B5EF4-FFF2-40B4-BE49-F238E27FC236}">
                  <a16:creationId xmlns:a16="http://schemas.microsoft.com/office/drawing/2014/main" id="{014482B1-19E5-56A3-58B2-BFFB59D5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899025"/>
              <a:ext cx="28575" cy="28575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241">
              <a:extLst>
                <a:ext uri="{FF2B5EF4-FFF2-40B4-BE49-F238E27FC236}">
                  <a16:creationId xmlns:a16="http://schemas.microsoft.com/office/drawing/2014/main" id="{234F2ABB-8E14-33EC-31EF-EDEE5D9F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06963"/>
              <a:ext cx="3175" cy="80963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242">
              <a:extLst>
                <a:ext uri="{FF2B5EF4-FFF2-40B4-BE49-F238E27FC236}">
                  <a16:creationId xmlns:a16="http://schemas.microsoft.com/office/drawing/2014/main" id="{4159F7A2-03DC-8C27-FB12-54E20705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649788"/>
              <a:ext cx="12700" cy="34925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243">
              <a:extLst>
                <a:ext uri="{FF2B5EF4-FFF2-40B4-BE49-F238E27FC236}">
                  <a16:creationId xmlns:a16="http://schemas.microsoft.com/office/drawing/2014/main" id="{C5BB5F51-527C-CD24-1ABB-D80D0496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46650"/>
              <a:ext cx="6350" cy="23813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244">
              <a:extLst>
                <a:ext uri="{FF2B5EF4-FFF2-40B4-BE49-F238E27FC236}">
                  <a16:creationId xmlns:a16="http://schemas.microsoft.com/office/drawing/2014/main" id="{EF6A5F57-15E8-775D-E227-C0060EBF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4927600"/>
              <a:ext cx="7937" cy="14288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245">
              <a:extLst>
                <a:ext uri="{FF2B5EF4-FFF2-40B4-BE49-F238E27FC236}">
                  <a16:creationId xmlns:a16="http://schemas.microsoft.com/office/drawing/2014/main" id="{2569D231-2882-A01F-B414-53706C1B4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4800600"/>
              <a:ext cx="9525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246">
              <a:extLst>
                <a:ext uri="{FF2B5EF4-FFF2-40B4-BE49-F238E27FC236}">
                  <a16:creationId xmlns:a16="http://schemas.microsoft.com/office/drawing/2014/main" id="{FE00DBF1-9821-2DC6-6B50-DA0704DD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4868863"/>
              <a:ext cx="6350" cy="127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247">
              <a:extLst>
                <a:ext uri="{FF2B5EF4-FFF2-40B4-BE49-F238E27FC236}">
                  <a16:creationId xmlns:a16="http://schemas.microsoft.com/office/drawing/2014/main" id="{E6D982F8-1B8C-853D-D920-C7C1C824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468788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248">
              <a:extLst>
                <a:ext uri="{FF2B5EF4-FFF2-40B4-BE49-F238E27FC236}">
                  <a16:creationId xmlns:a16="http://schemas.microsoft.com/office/drawing/2014/main" id="{68FF05C1-DCCD-944D-5976-866A4EC9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699000"/>
              <a:ext cx="4762" cy="63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249">
              <a:extLst>
                <a:ext uri="{FF2B5EF4-FFF2-40B4-BE49-F238E27FC236}">
                  <a16:creationId xmlns:a16="http://schemas.microsoft.com/office/drawing/2014/main" id="{99254809-8F3E-D79B-5060-ED5606EF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911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250">
              <a:extLst>
                <a:ext uri="{FF2B5EF4-FFF2-40B4-BE49-F238E27FC236}">
                  <a16:creationId xmlns:a16="http://schemas.microsoft.com/office/drawing/2014/main" id="{208AD26B-F7ED-3079-F2D2-A533EBB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8133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251">
              <a:extLst>
                <a:ext uri="{FF2B5EF4-FFF2-40B4-BE49-F238E27FC236}">
                  <a16:creationId xmlns:a16="http://schemas.microsoft.com/office/drawing/2014/main" id="{EC8458B9-F47C-566A-56CB-2752FE55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706938"/>
              <a:ext cx="1587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252">
              <a:extLst>
                <a:ext uri="{FF2B5EF4-FFF2-40B4-BE49-F238E27FC236}">
                  <a16:creationId xmlns:a16="http://schemas.microsoft.com/office/drawing/2014/main" id="{88EEB4CF-59DB-8A04-F484-AB9BF384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425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Oval 253">
              <a:extLst>
                <a:ext uri="{FF2B5EF4-FFF2-40B4-BE49-F238E27FC236}">
                  <a16:creationId xmlns:a16="http://schemas.microsoft.com/office/drawing/2014/main" id="{CDA07108-EB41-0FAF-24A7-F5C26990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425" y="4949825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254">
              <a:extLst>
                <a:ext uri="{FF2B5EF4-FFF2-40B4-BE49-F238E27FC236}">
                  <a16:creationId xmlns:a16="http://schemas.microsoft.com/office/drawing/2014/main" id="{66E8DAED-DDE2-1F04-EAAC-E9247ACF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87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255">
              <a:extLst>
                <a:ext uri="{FF2B5EF4-FFF2-40B4-BE49-F238E27FC236}">
                  <a16:creationId xmlns:a16="http://schemas.microsoft.com/office/drawing/2014/main" id="{2CA644DD-98D2-22BC-BC75-51B05F4A0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10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256">
              <a:extLst>
                <a:ext uri="{FF2B5EF4-FFF2-40B4-BE49-F238E27FC236}">
                  <a16:creationId xmlns:a16="http://schemas.microsoft.com/office/drawing/2014/main" id="{13507D2F-1929-6F76-3110-2BAAF3759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48133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257">
              <a:extLst>
                <a:ext uri="{FF2B5EF4-FFF2-40B4-BE49-F238E27FC236}">
                  <a16:creationId xmlns:a16="http://schemas.microsoft.com/office/drawing/2014/main" id="{D235E8DA-4BFE-A358-410D-D2F6EF61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13313"/>
              <a:ext cx="93662" cy="158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258">
              <a:extLst>
                <a:ext uri="{FF2B5EF4-FFF2-40B4-BE49-F238E27FC236}">
                  <a16:creationId xmlns:a16="http://schemas.microsoft.com/office/drawing/2014/main" id="{B4819AB0-16FB-956B-4FE9-AF0EB2B2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70463"/>
              <a:ext cx="22225" cy="158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259">
              <a:extLst>
                <a:ext uri="{FF2B5EF4-FFF2-40B4-BE49-F238E27FC236}">
                  <a16:creationId xmlns:a16="http://schemas.microsoft.com/office/drawing/2014/main" id="{E79E5A75-C39A-A22B-F743-AC47B50E8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16500"/>
              <a:ext cx="95250" cy="15875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260">
              <a:extLst>
                <a:ext uri="{FF2B5EF4-FFF2-40B4-BE49-F238E27FC236}">
                  <a16:creationId xmlns:a16="http://schemas.microsoft.com/office/drawing/2014/main" id="{A9512BBC-4282-879E-382C-1205D27B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4884738"/>
              <a:ext cx="95250" cy="1905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261">
              <a:extLst>
                <a:ext uri="{FF2B5EF4-FFF2-40B4-BE49-F238E27FC236}">
                  <a16:creationId xmlns:a16="http://schemas.microsoft.com/office/drawing/2014/main" id="{89BE6E02-5F53-7C39-DD76-7526079C5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5010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262">
              <a:extLst>
                <a:ext uri="{FF2B5EF4-FFF2-40B4-BE49-F238E27FC236}">
                  <a16:creationId xmlns:a16="http://schemas.microsoft.com/office/drawing/2014/main" id="{CD245956-F408-E3A6-14EB-EC28A8434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4989513"/>
              <a:ext cx="92075" cy="158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263">
              <a:extLst>
                <a:ext uri="{FF2B5EF4-FFF2-40B4-BE49-F238E27FC236}">
                  <a16:creationId xmlns:a16="http://schemas.microsoft.com/office/drawing/2014/main" id="{621338E8-73F7-CDE5-3953-ED0834144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926013"/>
              <a:ext cx="60325" cy="158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264">
              <a:extLst>
                <a:ext uri="{FF2B5EF4-FFF2-40B4-BE49-F238E27FC236}">
                  <a16:creationId xmlns:a16="http://schemas.microsoft.com/office/drawing/2014/main" id="{B4559C00-148C-D5AA-C460-FBB23299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4927600"/>
              <a:ext cx="34925" cy="14288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265">
              <a:extLst>
                <a:ext uri="{FF2B5EF4-FFF2-40B4-BE49-F238E27FC236}">
                  <a16:creationId xmlns:a16="http://schemas.microsoft.com/office/drawing/2014/main" id="{07CD90F0-471E-EDC7-55D2-01EC9D78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4970463"/>
              <a:ext cx="68262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266">
              <a:extLst>
                <a:ext uri="{FF2B5EF4-FFF2-40B4-BE49-F238E27FC236}">
                  <a16:creationId xmlns:a16="http://schemas.microsoft.com/office/drawing/2014/main" id="{BC87AE37-FEA9-040F-73B2-944E3F73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68888"/>
              <a:ext cx="952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267">
              <a:extLst>
                <a:ext uri="{FF2B5EF4-FFF2-40B4-BE49-F238E27FC236}">
                  <a16:creationId xmlns:a16="http://schemas.microsoft.com/office/drawing/2014/main" id="{F7965BDE-3D52-9EEF-C81F-5C79F4E5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5059363"/>
              <a:ext cx="96837" cy="158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268">
              <a:extLst>
                <a:ext uri="{FF2B5EF4-FFF2-40B4-BE49-F238E27FC236}">
                  <a16:creationId xmlns:a16="http://schemas.microsoft.com/office/drawing/2014/main" id="{E1D2C491-2A73-78DB-FD81-ED4BB60B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83150"/>
              <a:ext cx="52387" cy="44450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272">
              <a:extLst>
                <a:ext uri="{FF2B5EF4-FFF2-40B4-BE49-F238E27FC236}">
                  <a16:creationId xmlns:a16="http://schemas.microsoft.com/office/drawing/2014/main" id="{F889CC35-9D2D-42CD-75BB-9FAA6F98F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76763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273">
              <a:extLst>
                <a:ext uri="{FF2B5EF4-FFF2-40B4-BE49-F238E27FC236}">
                  <a16:creationId xmlns:a16="http://schemas.microsoft.com/office/drawing/2014/main" id="{ED0802F7-668C-E2D7-7C9B-00123861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764088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274">
              <a:extLst>
                <a:ext uri="{FF2B5EF4-FFF2-40B4-BE49-F238E27FC236}">
                  <a16:creationId xmlns:a16="http://schemas.microsoft.com/office/drawing/2014/main" id="{0F7416EC-B8E0-46FD-5CB9-BE71F0F62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48213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275">
              <a:extLst>
                <a:ext uri="{FF2B5EF4-FFF2-40B4-BE49-F238E27FC236}">
                  <a16:creationId xmlns:a16="http://schemas.microsoft.com/office/drawing/2014/main" id="{702F2D24-5477-6466-DB69-5685B67EA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1" y="4751388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276">
              <a:extLst>
                <a:ext uri="{FF2B5EF4-FFF2-40B4-BE49-F238E27FC236}">
                  <a16:creationId xmlns:a16="http://schemas.microsoft.com/office/drawing/2014/main" id="{5F0CC00D-7495-63AD-217A-6257AFF9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806951"/>
              <a:ext cx="107950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277">
              <a:extLst>
                <a:ext uri="{FF2B5EF4-FFF2-40B4-BE49-F238E27FC236}">
                  <a16:creationId xmlns:a16="http://schemas.microsoft.com/office/drawing/2014/main" id="{D05699A5-A8A3-5344-6471-38C1AEA79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6" y="4797426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278">
              <a:extLst>
                <a:ext uri="{FF2B5EF4-FFF2-40B4-BE49-F238E27FC236}">
                  <a16:creationId xmlns:a16="http://schemas.microsoft.com/office/drawing/2014/main" id="{422FE20C-9FC1-9345-4537-4285441C1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30763"/>
              <a:ext cx="107950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279">
              <a:extLst>
                <a:ext uri="{FF2B5EF4-FFF2-40B4-BE49-F238E27FC236}">
                  <a16:creationId xmlns:a16="http://schemas.microsoft.com/office/drawing/2014/main" id="{B8001458-EFEA-F5BC-3F7D-13A53730B8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845051"/>
              <a:ext cx="103188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280">
              <a:extLst>
                <a:ext uri="{FF2B5EF4-FFF2-40B4-BE49-F238E27FC236}">
                  <a16:creationId xmlns:a16="http://schemas.microsoft.com/office/drawing/2014/main" id="{60887215-6A1B-61F1-2DD9-535472625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91088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281">
              <a:extLst>
                <a:ext uri="{FF2B5EF4-FFF2-40B4-BE49-F238E27FC236}">
                  <a16:creationId xmlns:a16="http://schemas.microsoft.com/office/drawing/2014/main" id="{56FBF8FC-C048-61D4-EFC1-8CC444E5F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926" y="4854576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282">
              <a:extLst>
                <a:ext uri="{FF2B5EF4-FFF2-40B4-BE49-F238E27FC236}">
                  <a16:creationId xmlns:a16="http://schemas.microsoft.com/office/drawing/2014/main" id="{74AFCB68-3A75-69CA-2E34-A184D8E3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808538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283">
              <a:extLst>
                <a:ext uri="{FF2B5EF4-FFF2-40B4-BE49-F238E27FC236}">
                  <a16:creationId xmlns:a16="http://schemas.microsoft.com/office/drawing/2014/main" id="{CF8F59D8-20A8-E9D7-41C8-78B97E211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284">
              <a:extLst>
                <a:ext uri="{FF2B5EF4-FFF2-40B4-BE49-F238E27FC236}">
                  <a16:creationId xmlns:a16="http://schemas.microsoft.com/office/drawing/2014/main" id="{919AFB1C-25F1-4313-A3E6-021733386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6" y="49482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285">
              <a:extLst>
                <a:ext uri="{FF2B5EF4-FFF2-40B4-BE49-F238E27FC236}">
                  <a16:creationId xmlns:a16="http://schemas.microsoft.com/office/drawing/2014/main" id="{6D486E48-16ED-D183-C04D-333A6E21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5000626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286">
              <a:extLst>
                <a:ext uri="{FF2B5EF4-FFF2-40B4-BE49-F238E27FC236}">
                  <a16:creationId xmlns:a16="http://schemas.microsoft.com/office/drawing/2014/main" id="{C86DA3B4-52D0-A1F5-D8B3-7709AE7F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3" y="4924426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287">
              <a:extLst>
                <a:ext uri="{FF2B5EF4-FFF2-40B4-BE49-F238E27FC236}">
                  <a16:creationId xmlns:a16="http://schemas.microsoft.com/office/drawing/2014/main" id="{ECBDE6DD-0A2B-4B1E-C4E7-9BC4C7EB2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5013326"/>
              <a:ext cx="109538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288">
              <a:extLst>
                <a:ext uri="{FF2B5EF4-FFF2-40B4-BE49-F238E27FC236}">
                  <a16:creationId xmlns:a16="http://schemas.microsoft.com/office/drawing/2014/main" id="{F27AA50A-F22C-D1D4-BE1A-B0F5E567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5073651"/>
              <a:ext cx="106363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289">
              <a:extLst>
                <a:ext uri="{FF2B5EF4-FFF2-40B4-BE49-F238E27FC236}">
                  <a16:creationId xmlns:a16="http://schemas.microsoft.com/office/drawing/2014/main" id="{D4E81E31-6EB3-7C65-9AF0-3B6690948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883151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290">
              <a:extLst>
                <a:ext uri="{FF2B5EF4-FFF2-40B4-BE49-F238E27FC236}">
                  <a16:creationId xmlns:a16="http://schemas.microsoft.com/office/drawing/2014/main" id="{A095400F-EF28-E1A3-0B14-CC6B12DC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802188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291">
              <a:extLst>
                <a:ext uri="{FF2B5EF4-FFF2-40B4-BE49-F238E27FC236}">
                  <a16:creationId xmlns:a16="http://schemas.microsoft.com/office/drawing/2014/main" id="{E82B6537-2F09-5692-FDB9-4470A3372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292">
              <a:extLst>
                <a:ext uri="{FF2B5EF4-FFF2-40B4-BE49-F238E27FC236}">
                  <a16:creationId xmlns:a16="http://schemas.microsoft.com/office/drawing/2014/main" id="{9087D117-72FE-676B-B1BB-08D97E1E4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4910138"/>
              <a:ext cx="19050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293">
              <a:extLst>
                <a:ext uri="{FF2B5EF4-FFF2-40B4-BE49-F238E27FC236}">
                  <a16:creationId xmlns:a16="http://schemas.microsoft.com/office/drawing/2014/main" id="{87DC1045-A693-4A44-3AC9-AF40338E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3" y="4902201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294">
              <a:extLst>
                <a:ext uri="{FF2B5EF4-FFF2-40B4-BE49-F238E27FC236}">
                  <a16:creationId xmlns:a16="http://schemas.microsoft.com/office/drawing/2014/main" id="{2066DD5D-75F4-44FB-493D-352F4557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1" y="4781551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295">
              <a:extLst>
                <a:ext uri="{FF2B5EF4-FFF2-40B4-BE49-F238E27FC236}">
                  <a16:creationId xmlns:a16="http://schemas.microsoft.com/office/drawing/2014/main" id="{EA3741DA-A3C2-1D88-E169-BC62E160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06976"/>
              <a:ext cx="107950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296">
              <a:extLst>
                <a:ext uri="{FF2B5EF4-FFF2-40B4-BE49-F238E27FC236}">
                  <a16:creationId xmlns:a16="http://schemas.microsoft.com/office/drawing/2014/main" id="{03FB8850-34ED-6FA6-EF11-969E9EE5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4595813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297">
              <a:extLst>
                <a:ext uri="{FF2B5EF4-FFF2-40B4-BE49-F238E27FC236}">
                  <a16:creationId xmlns:a16="http://schemas.microsoft.com/office/drawing/2014/main" id="{F38A2B98-1E07-5F2A-CA21-C4BCD448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764088"/>
              <a:ext cx="106363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298">
              <a:extLst>
                <a:ext uri="{FF2B5EF4-FFF2-40B4-BE49-F238E27FC236}">
                  <a16:creationId xmlns:a16="http://schemas.microsoft.com/office/drawing/2014/main" id="{72080995-1DDE-8D14-12F7-AAF60017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46651"/>
              <a:ext cx="109538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299">
              <a:extLst>
                <a:ext uri="{FF2B5EF4-FFF2-40B4-BE49-F238E27FC236}">
                  <a16:creationId xmlns:a16="http://schemas.microsoft.com/office/drawing/2014/main" id="{58559D9F-EFC6-FFAD-29F4-EAA48786C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4829176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300">
              <a:extLst>
                <a:ext uri="{FF2B5EF4-FFF2-40B4-BE49-F238E27FC236}">
                  <a16:creationId xmlns:a16="http://schemas.microsoft.com/office/drawing/2014/main" id="{54C68CA2-4384-B643-26A9-EDB4B917A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45038"/>
              <a:ext cx="107950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301">
              <a:extLst>
                <a:ext uri="{FF2B5EF4-FFF2-40B4-BE49-F238E27FC236}">
                  <a16:creationId xmlns:a16="http://schemas.microsoft.com/office/drawing/2014/main" id="{54B4DBDE-6A8C-7C22-A748-6CBB0791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4881563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302">
              <a:extLst>
                <a:ext uri="{FF2B5EF4-FFF2-40B4-BE49-F238E27FC236}">
                  <a16:creationId xmlns:a16="http://schemas.microsoft.com/office/drawing/2014/main" id="{5F8AAB76-2349-454B-8293-C2F64118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4640263"/>
              <a:ext cx="90488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303">
              <a:extLst>
                <a:ext uri="{FF2B5EF4-FFF2-40B4-BE49-F238E27FC236}">
                  <a16:creationId xmlns:a16="http://schemas.microsoft.com/office/drawing/2014/main" id="{7897F133-2EDF-1156-B66D-112A1BB6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4778376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304">
              <a:extLst>
                <a:ext uri="{FF2B5EF4-FFF2-40B4-BE49-F238E27FC236}">
                  <a16:creationId xmlns:a16="http://schemas.microsoft.com/office/drawing/2014/main" id="{E1EB2269-A441-AFDE-6D53-38DBE0FA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4835526"/>
              <a:ext cx="74613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305">
              <a:extLst>
                <a:ext uri="{FF2B5EF4-FFF2-40B4-BE49-F238E27FC236}">
                  <a16:creationId xmlns:a16="http://schemas.microsoft.com/office/drawing/2014/main" id="{361798BB-B864-8E9B-2C1C-B3698CD84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4695826"/>
              <a:ext cx="79375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306">
              <a:extLst>
                <a:ext uri="{FF2B5EF4-FFF2-40B4-BE49-F238E27FC236}">
                  <a16:creationId xmlns:a16="http://schemas.microsoft.com/office/drawing/2014/main" id="{15D7CCC0-401E-001F-3705-84A751B1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4645026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307">
              <a:extLst>
                <a:ext uri="{FF2B5EF4-FFF2-40B4-BE49-F238E27FC236}">
                  <a16:creationId xmlns:a16="http://schemas.microsoft.com/office/drawing/2014/main" id="{A686CA8A-87A3-EEF8-B77C-8275EE38B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843463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308">
              <a:extLst>
                <a:ext uri="{FF2B5EF4-FFF2-40B4-BE49-F238E27FC236}">
                  <a16:creationId xmlns:a16="http://schemas.microsoft.com/office/drawing/2014/main" id="{4A699363-DD80-EDA8-6678-41613C552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6" y="4649788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309">
              <a:extLst>
                <a:ext uri="{FF2B5EF4-FFF2-40B4-BE49-F238E27FC236}">
                  <a16:creationId xmlns:a16="http://schemas.microsoft.com/office/drawing/2014/main" id="{BCB4E791-A2C0-5FF5-9DC0-743D0A41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4660901"/>
              <a:ext cx="65088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310">
              <a:extLst>
                <a:ext uri="{FF2B5EF4-FFF2-40B4-BE49-F238E27FC236}">
                  <a16:creationId xmlns:a16="http://schemas.microsoft.com/office/drawing/2014/main" id="{8CD6062A-E1E7-6DC8-5BC4-F7989580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4725988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311">
              <a:extLst>
                <a:ext uri="{FF2B5EF4-FFF2-40B4-BE49-F238E27FC236}">
                  <a16:creationId xmlns:a16="http://schemas.microsoft.com/office/drawing/2014/main" id="{DB19D9E9-3E0E-2D14-3D8B-9697DA1BC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4903788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312">
              <a:extLst>
                <a:ext uri="{FF2B5EF4-FFF2-40B4-BE49-F238E27FC236}">
                  <a16:creationId xmlns:a16="http://schemas.microsoft.com/office/drawing/2014/main" id="{E813FC57-2B54-912D-9133-F969E090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38688"/>
              <a:ext cx="68263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313">
              <a:extLst>
                <a:ext uri="{FF2B5EF4-FFF2-40B4-BE49-F238E27FC236}">
                  <a16:creationId xmlns:a16="http://schemas.microsoft.com/office/drawing/2014/main" id="{C15578AE-0B40-92B4-6BDC-8D1F55A41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33951"/>
              <a:ext cx="107950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314">
              <a:extLst>
                <a:ext uri="{FF2B5EF4-FFF2-40B4-BE49-F238E27FC236}">
                  <a16:creationId xmlns:a16="http://schemas.microsoft.com/office/drawing/2014/main" id="{A1DBDCED-930B-E13E-8FDC-2104F8DDA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697413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315">
              <a:extLst>
                <a:ext uri="{FF2B5EF4-FFF2-40B4-BE49-F238E27FC236}">
                  <a16:creationId xmlns:a16="http://schemas.microsoft.com/office/drawing/2014/main" id="{B35E27E8-FD9A-344C-C96A-D7403E4A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791076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316">
              <a:extLst>
                <a:ext uri="{FF2B5EF4-FFF2-40B4-BE49-F238E27FC236}">
                  <a16:creationId xmlns:a16="http://schemas.microsoft.com/office/drawing/2014/main" id="{B061B57C-B592-A9F2-2A61-96B03F67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563" y="4579938"/>
              <a:ext cx="60325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317">
              <a:extLst>
                <a:ext uri="{FF2B5EF4-FFF2-40B4-BE49-F238E27FC236}">
                  <a16:creationId xmlns:a16="http://schemas.microsoft.com/office/drawing/2014/main" id="{3E0D8B8B-479B-2381-C0DA-DBD94A1F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4814888"/>
              <a:ext cx="61913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318">
              <a:extLst>
                <a:ext uri="{FF2B5EF4-FFF2-40B4-BE49-F238E27FC236}">
                  <a16:creationId xmlns:a16="http://schemas.microsoft.com/office/drawing/2014/main" id="{D8BC6513-17DE-3F1D-9150-A6886B7A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14888"/>
              <a:ext cx="106363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319">
              <a:extLst>
                <a:ext uri="{FF2B5EF4-FFF2-40B4-BE49-F238E27FC236}">
                  <a16:creationId xmlns:a16="http://schemas.microsoft.com/office/drawing/2014/main" id="{590F6B01-19E3-6AAD-8B95-73ADD982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0751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320">
              <a:extLst>
                <a:ext uri="{FF2B5EF4-FFF2-40B4-BE49-F238E27FC236}">
                  <a16:creationId xmlns:a16="http://schemas.microsoft.com/office/drawing/2014/main" id="{ADA42DF6-7085-14A4-070C-88290AA4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4940301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321">
              <a:extLst>
                <a:ext uri="{FF2B5EF4-FFF2-40B4-BE49-F238E27FC236}">
                  <a16:creationId xmlns:a16="http://schemas.microsoft.com/office/drawing/2014/main" id="{BCFB62F8-844F-B723-74A6-82ADCC84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4930776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322">
              <a:extLst>
                <a:ext uri="{FF2B5EF4-FFF2-40B4-BE49-F238E27FC236}">
                  <a16:creationId xmlns:a16="http://schemas.microsoft.com/office/drawing/2014/main" id="{6DDE33D7-241A-3ABF-69BF-3C443D31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748213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323">
              <a:extLst>
                <a:ext uri="{FF2B5EF4-FFF2-40B4-BE49-F238E27FC236}">
                  <a16:creationId xmlns:a16="http://schemas.microsoft.com/office/drawing/2014/main" id="{28749D03-45DE-68DF-F709-EE283709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99013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324">
              <a:extLst>
                <a:ext uri="{FF2B5EF4-FFF2-40B4-BE49-F238E27FC236}">
                  <a16:creationId xmlns:a16="http://schemas.microsoft.com/office/drawing/2014/main" id="{54B5146A-E6F0-DEBC-CB87-5EF4CA174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92663"/>
              <a:ext cx="107950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325">
              <a:extLst>
                <a:ext uri="{FF2B5EF4-FFF2-40B4-BE49-F238E27FC236}">
                  <a16:creationId xmlns:a16="http://schemas.microsoft.com/office/drawing/2014/main" id="{CF5520E3-67FA-A722-2DFD-D135EB45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84751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326">
              <a:extLst>
                <a:ext uri="{FF2B5EF4-FFF2-40B4-BE49-F238E27FC236}">
                  <a16:creationId xmlns:a16="http://schemas.microsoft.com/office/drawing/2014/main" id="{01CE9170-C42C-BB88-8503-A48E0A9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4892676"/>
              <a:ext cx="34925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327">
              <a:extLst>
                <a:ext uri="{FF2B5EF4-FFF2-40B4-BE49-F238E27FC236}">
                  <a16:creationId xmlns:a16="http://schemas.microsoft.com/office/drawing/2014/main" id="{32F25132-1EA4-18A0-E9E8-4F90C976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1" y="4830763"/>
              <a:ext cx="63500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328">
              <a:extLst>
                <a:ext uri="{FF2B5EF4-FFF2-40B4-BE49-F238E27FC236}">
                  <a16:creationId xmlns:a16="http://schemas.microsoft.com/office/drawing/2014/main" id="{925CB2FB-973B-4F22-B6E9-8D0CF8BA5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4867276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329">
              <a:extLst>
                <a:ext uri="{FF2B5EF4-FFF2-40B4-BE49-F238E27FC236}">
                  <a16:creationId xmlns:a16="http://schemas.microsoft.com/office/drawing/2014/main" id="{0F34D626-53F6-77A9-6572-95086BF75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862513"/>
              <a:ext cx="33338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330">
              <a:extLst>
                <a:ext uri="{FF2B5EF4-FFF2-40B4-BE49-F238E27FC236}">
                  <a16:creationId xmlns:a16="http://schemas.microsoft.com/office/drawing/2014/main" id="{1329D4FE-C106-96A7-B81E-BE962E49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870451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331">
              <a:extLst>
                <a:ext uri="{FF2B5EF4-FFF2-40B4-BE49-F238E27FC236}">
                  <a16:creationId xmlns:a16="http://schemas.microsoft.com/office/drawing/2014/main" id="{93C8C13A-8E7E-4764-E4E4-DED9F29F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4578351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332">
              <a:extLst>
                <a:ext uri="{FF2B5EF4-FFF2-40B4-BE49-F238E27FC236}">
                  <a16:creationId xmlns:a16="http://schemas.microsoft.com/office/drawing/2014/main" id="{74A8770E-F8A0-AD8C-8AA7-64B08DB8F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14901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333">
              <a:extLst>
                <a:ext uri="{FF2B5EF4-FFF2-40B4-BE49-F238E27FC236}">
                  <a16:creationId xmlns:a16="http://schemas.microsoft.com/office/drawing/2014/main" id="{035A9CAE-639C-250F-CE2A-F8C37BEE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4894263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334">
              <a:extLst>
                <a:ext uri="{FF2B5EF4-FFF2-40B4-BE49-F238E27FC236}">
                  <a16:creationId xmlns:a16="http://schemas.microsoft.com/office/drawing/2014/main" id="{5A5F2F98-64B7-87EE-B63A-9FB813FF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1" y="4749801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335">
              <a:extLst>
                <a:ext uri="{FF2B5EF4-FFF2-40B4-BE49-F238E27FC236}">
                  <a16:creationId xmlns:a16="http://schemas.microsoft.com/office/drawing/2014/main" id="{365E4E1A-FB8A-1A8B-8A09-B526DBC8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4827588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336">
              <a:extLst>
                <a:ext uri="{FF2B5EF4-FFF2-40B4-BE49-F238E27FC236}">
                  <a16:creationId xmlns:a16="http://schemas.microsoft.com/office/drawing/2014/main" id="{6FB70FE7-89F6-0EAA-4E1E-6608BF5E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621213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337">
              <a:extLst>
                <a:ext uri="{FF2B5EF4-FFF2-40B4-BE49-F238E27FC236}">
                  <a16:creationId xmlns:a16="http://schemas.microsoft.com/office/drawing/2014/main" id="{0994528C-C1D9-E39D-B438-5085BF0C8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33913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338">
              <a:extLst>
                <a:ext uri="{FF2B5EF4-FFF2-40B4-BE49-F238E27FC236}">
                  <a16:creationId xmlns:a16="http://schemas.microsoft.com/office/drawing/2014/main" id="{EA715614-31F4-BE2E-E7C3-B795DE66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967288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339">
              <a:extLst>
                <a:ext uri="{FF2B5EF4-FFF2-40B4-BE49-F238E27FC236}">
                  <a16:creationId xmlns:a16="http://schemas.microsoft.com/office/drawing/2014/main" id="{FDFD8955-F6BB-754D-D048-8D37BB965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6" y="47640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340">
              <a:extLst>
                <a:ext uri="{FF2B5EF4-FFF2-40B4-BE49-F238E27FC236}">
                  <a16:creationId xmlns:a16="http://schemas.microsoft.com/office/drawing/2014/main" id="{4E63B6F3-021A-B956-08FB-84F98B7C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43438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341">
              <a:extLst>
                <a:ext uri="{FF2B5EF4-FFF2-40B4-BE49-F238E27FC236}">
                  <a16:creationId xmlns:a16="http://schemas.microsoft.com/office/drawing/2014/main" id="{307717C6-F024-12B8-46EA-7608BABE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4345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Oval 342">
              <a:extLst>
                <a:ext uri="{FF2B5EF4-FFF2-40B4-BE49-F238E27FC236}">
                  <a16:creationId xmlns:a16="http://schemas.microsoft.com/office/drawing/2014/main" id="{1EE495FB-13DD-D984-ED11-02ED37F7C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926" y="4919663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343">
              <a:extLst>
                <a:ext uri="{FF2B5EF4-FFF2-40B4-BE49-F238E27FC236}">
                  <a16:creationId xmlns:a16="http://schemas.microsoft.com/office/drawing/2014/main" id="{CBC8170F-FA64-7712-42DA-9FAA437B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013" y="48307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344">
              <a:extLst>
                <a:ext uri="{FF2B5EF4-FFF2-40B4-BE49-F238E27FC236}">
                  <a16:creationId xmlns:a16="http://schemas.microsoft.com/office/drawing/2014/main" id="{D36231D2-8967-1E04-5907-3A373F2D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86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345">
              <a:extLst>
                <a:ext uri="{FF2B5EF4-FFF2-40B4-BE49-F238E27FC236}">
                  <a16:creationId xmlns:a16="http://schemas.microsoft.com/office/drawing/2014/main" id="{EAB19CCE-C59F-A1C0-A23C-0E6A8577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701" y="47640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346">
              <a:extLst>
                <a:ext uri="{FF2B5EF4-FFF2-40B4-BE49-F238E27FC236}">
                  <a16:creationId xmlns:a16="http://schemas.microsoft.com/office/drawing/2014/main" id="{C9A9DC98-B411-831D-B579-F054B63B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78388"/>
              <a:ext cx="106363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347">
              <a:extLst>
                <a:ext uri="{FF2B5EF4-FFF2-40B4-BE49-F238E27FC236}">
                  <a16:creationId xmlns:a16="http://schemas.microsoft.com/office/drawing/2014/main" id="{0A57BFAD-50FB-D9FC-EFCA-7358140E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41888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348">
              <a:extLst>
                <a:ext uri="{FF2B5EF4-FFF2-40B4-BE49-F238E27FC236}">
                  <a16:creationId xmlns:a16="http://schemas.microsoft.com/office/drawing/2014/main" id="{CAC077B8-5DF0-1C20-A5F2-07B9AB70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95863"/>
              <a:ext cx="109538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349">
              <a:extLst>
                <a:ext uri="{FF2B5EF4-FFF2-40B4-BE49-F238E27FC236}">
                  <a16:creationId xmlns:a16="http://schemas.microsoft.com/office/drawing/2014/main" id="{85037F1F-FD7B-4E4C-8481-DAA66E8BC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4846638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350">
              <a:extLst>
                <a:ext uri="{FF2B5EF4-FFF2-40B4-BE49-F238E27FC236}">
                  <a16:creationId xmlns:a16="http://schemas.microsoft.com/office/drawing/2014/main" id="{2CBDE7E9-5815-A90E-777B-A6C1FC62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9879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351">
              <a:extLst>
                <a:ext uri="{FF2B5EF4-FFF2-40B4-BE49-F238E27FC236}">
                  <a16:creationId xmlns:a16="http://schemas.microsoft.com/office/drawing/2014/main" id="{AFD2FAEB-3558-69D3-A7D9-AE6F9237B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4964113"/>
              <a:ext cx="104775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352">
              <a:extLst>
                <a:ext uri="{FF2B5EF4-FFF2-40B4-BE49-F238E27FC236}">
                  <a16:creationId xmlns:a16="http://schemas.microsoft.com/office/drawing/2014/main" id="{B95A6925-8644-3D41-2A6C-6B5393214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892676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353">
              <a:extLst>
                <a:ext uri="{FF2B5EF4-FFF2-40B4-BE49-F238E27FC236}">
                  <a16:creationId xmlns:a16="http://schemas.microsoft.com/office/drawing/2014/main" id="{BE0D68B1-DAD5-C2AB-7A97-7A8228E6E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4894263"/>
              <a:ext cx="39688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354">
              <a:extLst>
                <a:ext uri="{FF2B5EF4-FFF2-40B4-BE49-F238E27FC236}">
                  <a16:creationId xmlns:a16="http://schemas.microsoft.com/office/drawing/2014/main" id="{F2B67642-CA27-B841-F1F3-8752684C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4943476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355">
              <a:extLst>
                <a:ext uri="{FF2B5EF4-FFF2-40B4-BE49-F238E27FC236}">
                  <a16:creationId xmlns:a16="http://schemas.microsoft.com/office/drawing/2014/main" id="{32A23196-6584-83AE-1F6C-E7E39AC43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56188"/>
              <a:ext cx="1079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356">
              <a:extLst>
                <a:ext uri="{FF2B5EF4-FFF2-40B4-BE49-F238E27FC236}">
                  <a16:creationId xmlns:a16="http://schemas.microsoft.com/office/drawing/2014/main" id="{A6E386CF-8BB8-9DB6-150B-446D9848B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5043488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357">
              <a:extLst>
                <a:ext uri="{FF2B5EF4-FFF2-40B4-BE49-F238E27FC236}">
                  <a16:creationId xmlns:a16="http://schemas.microsoft.com/office/drawing/2014/main" id="{6268A246-617A-8F4A-0901-960F79F3D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843463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361">
              <a:extLst>
                <a:ext uri="{FF2B5EF4-FFF2-40B4-BE49-F238E27FC236}">
                  <a16:creationId xmlns:a16="http://schemas.microsoft.com/office/drawing/2014/main" id="{FF633AAF-2B65-7504-A55D-A1B29611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572000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362">
              <a:extLst>
                <a:ext uri="{FF2B5EF4-FFF2-40B4-BE49-F238E27FC236}">
                  <a16:creationId xmlns:a16="http://schemas.microsoft.com/office/drawing/2014/main" id="{27AB1759-2327-C8C4-63F3-83721BA1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759325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363">
              <a:extLst>
                <a:ext uri="{FF2B5EF4-FFF2-40B4-BE49-F238E27FC236}">
                  <a16:creationId xmlns:a16="http://schemas.microsoft.com/office/drawing/2014/main" id="{44AA2C18-9FB5-DA6E-D506-DE6B58AE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434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364">
              <a:extLst>
                <a:ext uri="{FF2B5EF4-FFF2-40B4-BE49-F238E27FC236}">
                  <a16:creationId xmlns:a16="http://schemas.microsoft.com/office/drawing/2014/main" id="{57ABF0D9-08B9-2987-F3E2-07C4DEBF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4746625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365">
              <a:extLst>
                <a:ext uri="{FF2B5EF4-FFF2-40B4-BE49-F238E27FC236}">
                  <a16:creationId xmlns:a16="http://schemas.microsoft.com/office/drawing/2014/main" id="{E01FBD96-BEA6-15EE-37F1-3D8F2437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802188"/>
              <a:ext cx="109538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366">
              <a:extLst>
                <a:ext uri="{FF2B5EF4-FFF2-40B4-BE49-F238E27FC236}">
                  <a16:creationId xmlns:a16="http://schemas.microsoft.com/office/drawing/2014/main" id="{F4B65DDF-EDE5-B057-2505-D1BD39A62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425" y="4792663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367">
              <a:extLst>
                <a:ext uri="{FF2B5EF4-FFF2-40B4-BE49-F238E27FC236}">
                  <a16:creationId xmlns:a16="http://schemas.microsoft.com/office/drawing/2014/main" id="{73E15CB8-65E8-0289-EBBA-5749FE19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26000"/>
              <a:ext cx="109538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368">
              <a:extLst>
                <a:ext uri="{FF2B5EF4-FFF2-40B4-BE49-F238E27FC236}">
                  <a16:creationId xmlns:a16="http://schemas.microsoft.com/office/drawing/2014/main" id="{507C9093-CD2D-7D91-57E7-48EFF2F44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0" y="4840288"/>
              <a:ext cx="104775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369">
              <a:extLst>
                <a:ext uri="{FF2B5EF4-FFF2-40B4-BE49-F238E27FC236}">
                  <a16:creationId xmlns:a16="http://schemas.microsoft.com/office/drawing/2014/main" id="{161B2D42-7E8E-2A17-AB1A-A7C95FFF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863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370">
              <a:extLst>
                <a:ext uri="{FF2B5EF4-FFF2-40B4-BE49-F238E27FC236}">
                  <a16:creationId xmlns:a16="http://schemas.microsoft.com/office/drawing/2014/main" id="{382A6759-911C-29C4-AB37-35480C063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4849813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371">
              <a:extLst>
                <a:ext uri="{FF2B5EF4-FFF2-40B4-BE49-F238E27FC236}">
                  <a16:creationId xmlns:a16="http://schemas.microsoft.com/office/drawing/2014/main" id="{20268A32-732E-6A5B-9474-CAD7C841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4803775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372">
              <a:extLst>
                <a:ext uri="{FF2B5EF4-FFF2-40B4-BE49-F238E27FC236}">
                  <a16:creationId xmlns:a16="http://schemas.microsoft.com/office/drawing/2014/main" id="{18F49DCB-7DE6-FF33-B6FC-01C11696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373">
              <a:extLst>
                <a:ext uri="{FF2B5EF4-FFF2-40B4-BE49-F238E27FC236}">
                  <a16:creationId xmlns:a16="http://schemas.microsoft.com/office/drawing/2014/main" id="{26F331BD-6D16-8B8B-DA95-875EC20E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49434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374">
              <a:extLst>
                <a:ext uri="{FF2B5EF4-FFF2-40B4-BE49-F238E27FC236}">
                  <a16:creationId xmlns:a16="http://schemas.microsoft.com/office/drawing/2014/main" id="{72A757EF-4CAD-ECD3-994C-C965C49B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95863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375">
              <a:extLst>
                <a:ext uri="{FF2B5EF4-FFF2-40B4-BE49-F238E27FC236}">
                  <a16:creationId xmlns:a16="http://schemas.microsoft.com/office/drawing/2014/main" id="{C83A69D9-5A31-B7B0-A748-E6CE83A7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4919663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376">
              <a:extLst>
                <a:ext uri="{FF2B5EF4-FFF2-40B4-BE49-F238E27FC236}">
                  <a16:creationId xmlns:a16="http://schemas.microsoft.com/office/drawing/2014/main" id="{6112C9C6-1CE3-B60F-81E8-CB3EACDB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08563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377">
              <a:extLst>
                <a:ext uri="{FF2B5EF4-FFF2-40B4-BE49-F238E27FC236}">
                  <a16:creationId xmlns:a16="http://schemas.microsoft.com/office/drawing/2014/main" id="{30499BDC-4CBB-03DB-027E-EBB101939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5068888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378">
              <a:extLst>
                <a:ext uri="{FF2B5EF4-FFF2-40B4-BE49-F238E27FC236}">
                  <a16:creationId xmlns:a16="http://schemas.microsoft.com/office/drawing/2014/main" id="{B4DC96D7-E382-A041-F216-5DA8CF77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878388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379">
              <a:extLst>
                <a:ext uri="{FF2B5EF4-FFF2-40B4-BE49-F238E27FC236}">
                  <a16:creationId xmlns:a16="http://schemas.microsoft.com/office/drawing/2014/main" id="{39D91160-3C17-1CB4-C309-3B3DF3EE5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479742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380">
              <a:extLst>
                <a:ext uri="{FF2B5EF4-FFF2-40B4-BE49-F238E27FC236}">
                  <a16:creationId xmlns:a16="http://schemas.microsoft.com/office/drawing/2014/main" id="{60CA10DC-C6AB-F8FB-47C1-38F84BEAC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381">
              <a:extLst>
                <a:ext uri="{FF2B5EF4-FFF2-40B4-BE49-F238E27FC236}">
                  <a16:creationId xmlns:a16="http://schemas.microsoft.com/office/drawing/2014/main" id="{C0A2CE31-C664-A173-F46B-127915C1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3" y="4905375"/>
              <a:ext cx="17463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382">
              <a:extLst>
                <a:ext uri="{FF2B5EF4-FFF2-40B4-BE49-F238E27FC236}">
                  <a16:creationId xmlns:a16="http://schemas.microsoft.com/office/drawing/2014/main" id="{838238D4-5549-3FC2-9E80-7E4E14FE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897438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383">
              <a:extLst>
                <a:ext uri="{FF2B5EF4-FFF2-40B4-BE49-F238E27FC236}">
                  <a16:creationId xmlns:a16="http://schemas.microsoft.com/office/drawing/2014/main" id="{3F5376AC-96C2-A7D6-476C-356AB3D89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3" y="4776788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384">
              <a:extLst>
                <a:ext uri="{FF2B5EF4-FFF2-40B4-BE49-F238E27FC236}">
                  <a16:creationId xmlns:a16="http://schemas.microsoft.com/office/drawing/2014/main" id="{689AA673-E9EE-673E-80B8-9C699CFC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02213"/>
              <a:ext cx="109538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385">
              <a:extLst>
                <a:ext uri="{FF2B5EF4-FFF2-40B4-BE49-F238E27FC236}">
                  <a16:creationId xmlns:a16="http://schemas.microsoft.com/office/drawing/2014/main" id="{3BB50F90-D15A-DD2F-FB3E-13ECD5B2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0" y="459105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386">
              <a:extLst>
                <a:ext uri="{FF2B5EF4-FFF2-40B4-BE49-F238E27FC236}">
                  <a16:creationId xmlns:a16="http://schemas.microsoft.com/office/drawing/2014/main" id="{E8E43669-AC44-C10F-3A8B-B0C73715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75932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387">
              <a:extLst>
                <a:ext uri="{FF2B5EF4-FFF2-40B4-BE49-F238E27FC236}">
                  <a16:creationId xmlns:a16="http://schemas.microsoft.com/office/drawing/2014/main" id="{756BECFC-61FE-36F4-F07F-EA207598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418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388">
              <a:extLst>
                <a:ext uri="{FF2B5EF4-FFF2-40B4-BE49-F238E27FC236}">
                  <a16:creationId xmlns:a16="http://schemas.microsoft.com/office/drawing/2014/main" id="{572AE5F9-96E1-1529-0702-37BE9F2D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4824413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389">
              <a:extLst>
                <a:ext uri="{FF2B5EF4-FFF2-40B4-BE49-F238E27FC236}">
                  <a16:creationId xmlns:a16="http://schemas.microsoft.com/office/drawing/2014/main" id="{3E8D6DB8-FE3E-B175-0413-3F80E9954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40275"/>
              <a:ext cx="109538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390">
              <a:extLst>
                <a:ext uri="{FF2B5EF4-FFF2-40B4-BE49-F238E27FC236}">
                  <a16:creationId xmlns:a16="http://schemas.microsoft.com/office/drawing/2014/main" id="{6387DE99-682F-3BE6-55D7-1A08ECF24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" y="4876800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391">
              <a:extLst>
                <a:ext uri="{FF2B5EF4-FFF2-40B4-BE49-F238E27FC236}">
                  <a16:creationId xmlns:a16="http://schemas.microsoft.com/office/drawing/2014/main" id="{7781051F-99DF-47B0-B865-AE5D5D43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463550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392">
              <a:extLst>
                <a:ext uri="{FF2B5EF4-FFF2-40B4-BE49-F238E27FC236}">
                  <a16:creationId xmlns:a16="http://schemas.microsoft.com/office/drawing/2014/main" id="{EEFC8D55-D263-EB5C-453E-45EC803D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" y="4773613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393">
              <a:extLst>
                <a:ext uri="{FF2B5EF4-FFF2-40B4-BE49-F238E27FC236}">
                  <a16:creationId xmlns:a16="http://schemas.microsoft.com/office/drawing/2014/main" id="{6D850339-9703-6E68-3C07-02071D9D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4830763"/>
              <a:ext cx="76200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394">
              <a:extLst>
                <a:ext uri="{FF2B5EF4-FFF2-40B4-BE49-F238E27FC236}">
                  <a16:creationId xmlns:a16="http://schemas.microsoft.com/office/drawing/2014/main" id="{AC7E425F-8F6F-ACA3-79C8-682D7529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691063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395">
              <a:extLst>
                <a:ext uri="{FF2B5EF4-FFF2-40B4-BE49-F238E27FC236}">
                  <a16:creationId xmlns:a16="http://schemas.microsoft.com/office/drawing/2014/main" id="{6D2AD157-AC22-4FD7-F119-772B527C1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64026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396">
              <a:extLst>
                <a:ext uri="{FF2B5EF4-FFF2-40B4-BE49-F238E27FC236}">
                  <a16:creationId xmlns:a16="http://schemas.microsoft.com/office/drawing/2014/main" id="{09E24B0E-6E50-C614-E116-E68DFF66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425" y="4838700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397">
              <a:extLst>
                <a:ext uri="{FF2B5EF4-FFF2-40B4-BE49-F238E27FC236}">
                  <a16:creationId xmlns:a16="http://schemas.microsoft.com/office/drawing/2014/main" id="{2C4C05C4-81FB-569B-65D7-07EBB4AB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4645025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398">
              <a:extLst>
                <a:ext uri="{FF2B5EF4-FFF2-40B4-BE49-F238E27FC236}">
                  <a16:creationId xmlns:a16="http://schemas.microsoft.com/office/drawing/2014/main" id="{837C566E-C19A-CDCF-B77C-EF5237453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65613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399">
              <a:extLst>
                <a:ext uri="{FF2B5EF4-FFF2-40B4-BE49-F238E27FC236}">
                  <a16:creationId xmlns:a16="http://schemas.microsoft.com/office/drawing/2014/main" id="{B752D250-CC51-C87D-4017-0BA69896B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721225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400">
              <a:extLst>
                <a:ext uri="{FF2B5EF4-FFF2-40B4-BE49-F238E27FC236}">
                  <a16:creationId xmlns:a16="http://schemas.microsoft.com/office/drawing/2014/main" id="{E8ECEE74-660A-F479-1BD7-0B2C9859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3" y="48990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401">
              <a:extLst>
                <a:ext uri="{FF2B5EF4-FFF2-40B4-BE49-F238E27FC236}">
                  <a16:creationId xmlns:a16="http://schemas.microsoft.com/office/drawing/2014/main" id="{CC6B55E9-6986-2DFB-691F-49FA9C6B8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8" y="4733925"/>
              <a:ext cx="66675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402">
              <a:extLst>
                <a:ext uri="{FF2B5EF4-FFF2-40B4-BE49-F238E27FC236}">
                  <a16:creationId xmlns:a16="http://schemas.microsoft.com/office/drawing/2014/main" id="{DD23F1EF-3339-5D32-9619-B1F214EB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3" y="4929188"/>
              <a:ext cx="106363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403">
              <a:extLst>
                <a:ext uri="{FF2B5EF4-FFF2-40B4-BE49-F238E27FC236}">
                  <a16:creationId xmlns:a16="http://schemas.microsoft.com/office/drawing/2014/main" id="{605EC300-D568-0363-9C96-704444359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69265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404">
              <a:extLst>
                <a:ext uri="{FF2B5EF4-FFF2-40B4-BE49-F238E27FC236}">
                  <a16:creationId xmlns:a16="http://schemas.microsoft.com/office/drawing/2014/main" id="{5F1107CD-339E-BD2C-6F34-E72132558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786313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405">
              <a:extLst>
                <a:ext uri="{FF2B5EF4-FFF2-40B4-BE49-F238E27FC236}">
                  <a16:creationId xmlns:a16="http://schemas.microsoft.com/office/drawing/2014/main" id="{12AAA4A9-D984-F0D4-C52D-910D23C4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4575175"/>
              <a:ext cx="61913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406">
              <a:extLst>
                <a:ext uri="{FF2B5EF4-FFF2-40B4-BE49-F238E27FC236}">
                  <a16:creationId xmlns:a16="http://schemas.microsoft.com/office/drawing/2014/main" id="{806B326E-6FB3-C358-6902-ABEAB31A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4810125"/>
              <a:ext cx="63500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407">
              <a:extLst>
                <a:ext uri="{FF2B5EF4-FFF2-40B4-BE49-F238E27FC236}">
                  <a16:creationId xmlns:a16="http://schemas.microsoft.com/office/drawing/2014/main" id="{E2AF17DE-A557-E932-55A8-FC50C8180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10125"/>
              <a:ext cx="107950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408">
              <a:extLst>
                <a:ext uri="{FF2B5EF4-FFF2-40B4-BE49-F238E27FC236}">
                  <a16:creationId xmlns:a16="http://schemas.microsoft.com/office/drawing/2014/main" id="{9F665F92-C751-41A2-D5A5-514F0FE7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25988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409">
              <a:extLst>
                <a:ext uri="{FF2B5EF4-FFF2-40B4-BE49-F238E27FC236}">
                  <a16:creationId xmlns:a16="http://schemas.microsoft.com/office/drawing/2014/main" id="{6D0440F3-E2E3-D706-37EA-9A50C1FC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4935538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410">
              <a:extLst>
                <a:ext uri="{FF2B5EF4-FFF2-40B4-BE49-F238E27FC236}">
                  <a16:creationId xmlns:a16="http://schemas.microsoft.com/office/drawing/2014/main" id="{5987ABB8-98C3-956B-1F55-F2F4A1D8C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926013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411">
              <a:extLst>
                <a:ext uri="{FF2B5EF4-FFF2-40B4-BE49-F238E27FC236}">
                  <a16:creationId xmlns:a16="http://schemas.microsoft.com/office/drawing/2014/main" id="{416D64CA-7B8A-044E-99B0-E7885092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474345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412">
              <a:extLst>
                <a:ext uri="{FF2B5EF4-FFF2-40B4-BE49-F238E27FC236}">
                  <a16:creationId xmlns:a16="http://schemas.microsoft.com/office/drawing/2014/main" id="{FADD7E95-01ED-FAE4-D87E-B6AEF4A7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94250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413">
              <a:extLst>
                <a:ext uri="{FF2B5EF4-FFF2-40B4-BE49-F238E27FC236}">
                  <a16:creationId xmlns:a16="http://schemas.microsoft.com/office/drawing/2014/main" id="{298250AE-F93A-CE19-F1F3-F7CA7DD1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87900"/>
              <a:ext cx="109538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414">
              <a:extLst>
                <a:ext uri="{FF2B5EF4-FFF2-40B4-BE49-F238E27FC236}">
                  <a16:creationId xmlns:a16="http://schemas.microsoft.com/office/drawing/2014/main" id="{E97F3E3C-6B0D-6A09-7FB2-61C6F59C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7998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415">
              <a:extLst>
                <a:ext uri="{FF2B5EF4-FFF2-40B4-BE49-F238E27FC236}">
                  <a16:creationId xmlns:a16="http://schemas.microsoft.com/office/drawing/2014/main" id="{9CEB01FA-94C1-C07B-DF2C-1AB8DF8F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4887913"/>
              <a:ext cx="36513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416">
              <a:extLst>
                <a:ext uri="{FF2B5EF4-FFF2-40B4-BE49-F238E27FC236}">
                  <a16:creationId xmlns:a16="http://schemas.microsoft.com/office/drawing/2014/main" id="{CDD3A894-7891-E20E-FCDE-D364D4A4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4826000"/>
              <a:ext cx="65088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417">
              <a:extLst>
                <a:ext uri="{FF2B5EF4-FFF2-40B4-BE49-F238E27FC236}">
                  <a16:creationId xmlns:a16="http://schemas.microsoft.com/office/drawing/2014/main" id="{E352A9D0-7033-5CCB-ADF5-F4EDDA35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" y="4862513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418">
              <a:extLst>
                <a:ext uri="{FF2B5EF4-FFF2-40B4-BE49-F238E27FC236}">
                  <a16:creationId xmlns:a16="http://schemas.microsoft.com/office/drawing/2014/main" id="{AEFD4CDC-88B1-1C5B-40BE-C0B2ECD6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3" y="4857750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419">
              <a:extLst>
                <a:ext uri="{FF2B5EF4-FFF2-40B4-BE49-F238E27FC236}">
                  <a16:creationId xmlns:a16="http://schemas.microsoft.com/office/drawing/2014/main" id="{2342A72E-BCC5-CBB7-7DB9-F64889A3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865688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420">
              <a:extLst>
                <a:ext uri="{FF2B5EF4-FFF2-40B4-BE49-F238E27FC236}">
                  <a16:creationId xmlns:a16="http://schemas.microsoft.com/office/drawing/2014/main" id="{843393BE-F53E-0CE1-177C-F12C341B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4573588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421">
              <a:extLst>
                <a:ext uri="{FF2B5EF4-FFF2-40B4-BE49-F238E27FC236}">
                  <a16:creationId xmlns:a16="http://schemas.microsoft.com/office/drawing/2014/main" id="{EE93C0C0-EE5D-A3B9-45DB-9F0A9F88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10138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422">
              <a:extLst>
                <a:ext uri="{FF2B5EF4-FFF2-40B4-BE49-F238E27FC236}">
                  <a16:creationId xmlns:a16="http://schemas.microsoft.com/office/drawing/2014/main" id="{76E79E7C-4AF9-DDAA-9C2E-6E5A4AE8C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4889500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423">
              <a:extLst>
                <a:ext uri="{FF2B5EF4-FFF2-40B4-BE49-F238E27FC236}">
                  <a16:creationId xmlns:a16="http://schemas.microsoft.com/office/drawing/2014/main" id="{325D5DD0-1FE3-5738-FC1E-F864F682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4745038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424">
              <a:extLst>
                <a:ext uri="{FF2B5EF4-FFF2-40B4-BE49-F238E27FC236}">
                  <a16:creationId xmlns:a16="http://schemas.microsoft.com/office/drawing/2014/main" id="{49777B12-B805-A25C-AAAF-2CA78D8D5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82282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425">
              <a:extLst>
                <a:ext uri="{FF2B5EF4-FFF2-40B4-BE49-F238E27FC236}">
                  <a16:creationId xmlns:a16="http://schemas.microsoft.com/office/drawing/2014/main" id="{AD2B2201-4BBF-42A0-1EC1-AC3453598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16450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426">
              <a:extLst>
                <a:ext uri="{FF2B5EF4-FFF2-40B4-BE49-F238E27FC236}">
                  <a16:creationId xmlns:a16="http://schemas.microsoft.com/office/drawing/2014/main" id="{03495926-50DF-F517-F476-BFEACA1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29150"/>
              <a:ext cx="4763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427">
              <a:extLst>
                <a:ext uri="{FF2B5EF4-FFF2-40B4-BE49-F238E27FC236}">
                  <a16:creationId xmlns:a16="http://schemas.microsoft.com/office/drawing/2014/main" id="{549C9DC8-9B4A-950C-9C78-4BFCE18AE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962525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428">
              <a:extLst>
                <a:ext uri="{FF2B5EF4-FFF2-40B4-BE49-F238E27FC236}">
                  <a16:creationId xmlns:a16="http://schemas.microsoft.com/office/drawing/2014/main" id="{868BA02A-17C3-E72E-BD7D-65A0B29EA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759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429">
              <a:extLst>
                <a:ext uri="{FF2B5EF4-FFF2-40B4-BE49-F238E27FC236}">
                  <a16:creationId xmlns:a16="http://schemas.microsoft.com/office/drawing/2014/main" id="{A9D3AF8F-3EB8-26D2-7682-0E03FC91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3867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430">
              <a:extLst>
                <a:ext uri="{FF2B5EF4-FFF2-40B4-BE49-F238E27FC236}">
                  <a16:creationId xmlns:a16="http://schemas.microsoft.com/office/drawing/2014/main" id="{18EF8FA2-C5C5-F40C-317A-99692E30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8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Oval 431">
              <a:extLst>
                <a:ext uri="{FF2B5EF4-FFF2-40B4-BE49-F238E27FC236}">
                  <a16:creationId xmlns:a16="http://schemas.microsoft.com/office/drawing/2014/main" id="{C8977B7F-DEAF-472C-B19D-1A3047DC0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914900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432">
              <a:extLst>
                <a:ext uri="{FF2B5EF4-FFF2-40B4-BE49-F238E27FC236}">
                  <a16:creationId xmlns:a16="http://schemas.microsoft.com/office/drawing/2014/main" id="{F5B7B33D-6AE5-586F-290C-D61080596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8260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433">
              <a:extLst>
                <a:ext uri="{FF2B5EF4-FFF2-40B4-BE49-F238E27FC236}">
                  <a16:creationId xmlns:a16="http://schemas.microsoft.com/office/drawing/2014/main" id="{D5CAD94C-97D6-AF2C-0780-9333ABD4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39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434">
              <a:extLst>
                <a:ext uri="{FF2B5EF4-FFF2-40B4-BE49-F238E27FC236}">
                  <a16:creationId xmlns:a16="http://schemas.microsoft.com/office/drawing/2014/main" id="{7BEDD869-8614-3E6A-C9AD-FE71B617A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3" y="47593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435">
              <a:extLst>
                <a:ext uri="{FF2B5EF4-FFF2-40B4-BE49-F238E27FC236}">
                  <a16:creationId xmlns:a16="http://schemas.microsoft.com/office/drawing/2014/main" id="{361FEDEC-5929-4060-5676-60442357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73625"/>
              <a:ext cx="107950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436">
              <a:extLst>
                <a:ext uri="{FF2B5EF4-FFF2-40B4-BE49-F238E27FC236}">
                  <a16:creationId xmlns:a16="http://schemas.microsoft.com/office/drawing/2014/main" id="{F0BA9CDF-322F-033C-FB37-74A75132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37125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437">
              <a:extLst>
                <a:ext uri="{FF2B5EF4-FFF2-40B4-BE49-F238E27FC236}">
                  <a16:creationId xmlns:a16="http://schemas.microsoft.com/office/drawing/2014/main" id="{E2905FB1-4922-4A01-E445-23559E81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91100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438">
              <a:extLst>
                <a:ext uri="{FF2B5EF4-FFF2-40B4-BE49-F238E27FC236}">
                  <a16:creationId xmlns:a16="http://schemas.microsoft.com/office/drawing/2014/main" id="{3B355D44-3A7C-2F4E-A33B-B799CB39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4841875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439">
              <a:extLst>
                <a:ext uri="{FF2B5EF4-FFF2-40B4-BE49-F238E27FC236}">
                  <a16:creationId xmlns:a16="http://schemas.microsoft.com/office/drawing/2014/main" id="{F4A3C49A-2524-BD90-0680-DCA788B3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9831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440">
              <a:extLst>
                <a:ext uri="{FF2B5EF4-FFF2-40B4-BE49-F238E27FC236}">
                  <a16:creationId xmlns:a16="http://schemas.microsoft.com/office/drawing/2014/main" id="{4FD5191A-4C7E-7352-5102-0C78F299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3" y="49593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441">
              <a:extLst>
                <a:ext uri="{FF2B5EF4-FFF2-40B4-BE49-F238E27FC236}">
                  <a16:creationId xmlns:a16="http://schemas.microsoft.com/office/drawing/2014/main" id="{F098472F-F0DB-8E27-3D70-6D872E1A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887913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442">
              <a:extLst>
                <a:ext uri="{FF2B5EF4-FFF2-40B4-BE49-F238E27FC236}">
                  <a16:creationId xmlns:a16="http://schemas.microsoft.com/office/drawing/2014/main" id="{819FF884-BBE7-52BE-F51E-A50B0AC86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4889500"/>
              <a:ext cx="41275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443">
              <a:extLst>
                <a:ext uri="{FF2B5EF4-FFF2-40B4-BE49-F238E27FC236}">
                  <a16:creationId xmlns:a16="http://schemas.microsoft.com/office/drawing/2014/main" id="{3FE9EE3C-3F08-D0BF-44EF-4E92832C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4938713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444">
              <a:extLst>
                <a:ext uri="{FF2B5EF4-FFF2-40B4-BE49-F238E27FC236}">
                  <a16:creationId xmlns:a16="http://schemas.microsoft.com/office/drawing/2014/main" id="{168C3270-3021-BCCF-555F-A5B6A44B2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51425"/>
              <a:ext cx="109538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445">
              <a:extLst>
                <a:ext uri="{FF2B5EF4-FFF2-40B4-BE49-F238E27FC236}">
                  <a16:creationId xmlns:a16="http://schemas.microsoft.com/office/drawing/2014/main" id="{CA08E931-2C07-40F9-293A-788C279D9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" y="5038725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446">
              <a:extLst>
                <a:ext uri="{FF2B5EF4-FFF2-40B4-BE49-F238E27FC236}">
                  <a16:creationId xmlns:a16="http://schemas.microsoft.com/office/drawing/2014/main" id="{40679D51-3306-7C8D-9F9D-660104A5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838700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upo 13">
            <a:extLst>
              <a:ext uri="{FF2B5EF4-FFF2-40B4-BE49-F238E27FC236}">
                <a16:creationId xmlns:a16="http://schemas.microsoft.com/office/drawing/2014/main" id="{A09AA264-A7F4-43B1-B554-5ED55FB8B9E5}"/>
              </a:ext>
            </a:extLst>
          </p:cNvPr>
          <p:cNvGrpSpPr/>
          <p:nvPr/>
        </p:nvGrpSpPr>
        <p:grpSpPr>
          <a:xfrm rot="337557">
            <a:off x="1087824" y="552020"/>
            <a:ext cx="7041596" cy="1117746"/>
            <a:chOff x="1849438" y="911225"/>
            <a:chExt cx="5570538" cy="884238"/>
          </a:xfrm>
          <a:solidFill>
            <a:srgbClr val="F7C42B"/>
          </a:solidFill>
        </p:grpSpPr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70109384-F73D-4446-AE70-D8C426F49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801DCBAF-0439-45A7-A073-BE3A4B705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FB4787A6-1235-4ACE-A39F-29DBEB294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FCF01C2A-6F68-468D-A68C-FCBCA8010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45FC3DC5-AD94-4EBE-8B17-E7C625CA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E6EC351D-403F-4C4B-AAF9-C8FD96063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63310A8D-2BFB-4A7A-8743-FBD7A3D9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596" name="Google Shape;1596;p57"/>
          <p:cNvSpPr/>
          <p:nvPr/>
        </p:nvSpPr>
        <p:spPr>
          <a:xfrm rot="4272460">
            <a:off x="6480303" y="1699462"/>
            <a:ext cx="1818617" cy="2323603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7" name="Google Shape;1597;p57"/>
          <p:cNvSpPr/>
          <p:nvPr/>
        </p:nvSpPr>
        <p:spPr>
          <a:xfrm>
            <a:off x="3705580" y="2425842"/>
            <a:ext cx="337550" cy="438100"/>
          </a:xfrm>
          <a:custGeom>
            <a:avLst/>
            <a:gdLst/>
            <a:ahLst/>
            <a:cxnLst/>
            <a:rect l="l" t="t" r="r" b="b"/>
            <a:pathLst>
              <a:path w="13502" h="17524" extrusionOk="0">
                <a:moveTo>
                  <a:pt x="9681" y="3646"/>
                </a:moveTo>
                <a:lnTo>
                  <a:pt x="9362" y="9760"/>
                </a:lnTo>
                <a:lnTo>
                  <a:pt x="6751" y="9186"/>
                </a:lnTo>
                <a:lnTo>
                  <a:pt x="9681" y="3646"/>
                </a:lnTo>
                <a:close/>
                <a:moveTo>
                  <a:pt x="8941" y="0"/>
                </a:moveTo>
                <a:cubicBezTo>
                  <a:pt x="8756" y="0"/>
                  <a:pt x="8641" y="76"/>
                  <a:pt x="8407" y="271"/>
                </a:cubicBezTo>
                <a:cubicBezTo>
                  <a:pt x="7133" y="1799"/>
                  <a:pt x="701" y="11161"/>
                  <a:pt x="255" y="13199"/>
                </a:cubicBezTo>
                <a:cubicBezTo>
                  <a:pt x="1" y="14281"/>
                  <a:pt x="1083" y="14918"/>
                  <a:pt x="2039" y="15173"/>
                </a:cubicBezTo>
                <a:lnTo>
                  <a:pt x="3248" y="15427"/>
                </a:lnTo>
                <a:cubicBezTo>
                  <a:pt x="3294" y="15439"/>
                  <a:pt x="3337" y="15444"/>
                  <a:pt x="3378" y="15444"/>
                </a:cubicBezTo>
                <a:cubicBezTo>
                  <a:pt x="3569" y="15444"/>
                  <a:pt x="3717" y="15330"/>
                  <a:pt x="3822" y="15173"/>
                </a:cubicBezTo>
                <a:lnTo>
                  <a:pt x="5286" y="12243"/>
                </a:lnTo>
                <a:lnTo>
                  <a:pt x="9171" y="13071"/>
                </a:lnTo>
                <a:cubicBezTo>
                  <a:pt x="8916" y="15300"/>
                  <a:pt x="8916" y="16637"/>
                  <a:pt x="11464" y="17211"/>
                </a:cubicBezTo>
                <a:lnTo>
                  <a:pt x="12610" y="17465"/>
                </a:lnTo>
                <a:cubicBezTo>
                  <a:pt x="12740" y="17502"/>
                  <a:pt x="12848" y="17523"/>
                  <a:pt x="12939" y="17523"/>
                </a:cubicBezTo>
                <a:cubicBezTo>
                  <a:pt x="13162" y="17523"/>
                  <a:pt x="13284" y="17399"/>
                  <a:pt x="13374" y="17083"/>
                </a:cubicBezTo>
                <a:cubicBezTo>
                  <a:pt x="13502" y="16383"/>
                  <a:pt x="13438" y="13772"/>
                  <a:pt x="13183" y="3519"/>
                </a:cubicBezTo>
                <a:cubicBezTo>
                  <a:pt x="13183" y="2181"/>
                  <a:pt x="13056" y="908"/>
                  <a:pt x="11527" y="589"/>
                </a:cubicBezTo>
                <a:lnTo>
                  <a:pt x="9426" y="80"/>
                </a:lnTo>
                <a:cubicBezTo>
                  <a:pt x="9204" y="30"/>
                  <a:pt x="9058" y="0"/>
                  <a:pt x="89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8" name="Google Shape;1598;p57"/>
          <p:cNvSpPr/>
          <p:nvPr/>
        </p:nvSpPr>
        <p:spPr>
          <a:xfrm>
            <a:off x="5161605" y="2423867"/>
            <a:ext cx="425125" cy="442025"/>
          </a:xfrm>
          <a:custGeom>
            <a:avLst/>
            <a:gdLst/>
            <a:ahLst/>
            <a:cxnLst/>
            <a:rect l="l" t="t" r="r" b="b"/>
            <a:pathLst>
              <a:path w="17005" h="17681" extrusionOk="0">
                <a:moveTo>
                  <a:pt x="7319" y="3618"/>
                </a:moveTo>
                <a:cubicBezTo>
                  <a:pt x="7906" y="3618"/>
                  <a:pt x="8354" y="3941"/>
                  <a:pt x="8662" y="4402"/>
                </a:cubicBezTo>
                <a:cubicBezTo>
                  <a:pt x="9044" y="5039"/>
                  <a:pt x="9298" y="5995"/>
                  <a:pt x="7834" y="7013"/>
                </a:cubicBezTo>
                <a:cubicBezTo>
                  <a:pt x="7452" y="7268"/>
                  <a:pt x="7006" y="7459"/>
                  <a:pt x="6624" y="7587"/>
                </a:cubicBezTo>
                <a:cubicBezTo>
                  <a:pt x="6051" y="6504"/>
                  <a:pt x="5414" y="5549"/>
                  <a:pt x="5032" y="4912"/>
                </a:cubicBezTo>
                <a:cubicBezTo>
                  <a:pt x="5286" y="4593"/>
                  <a:pt x="5605" y="4339"/>
                  <a:pt x="5987" y="4084"/>
                </a:cubicBezTo>
                <a:cubicBezTo>
                  <a:pt x="6491" y="3756"/>
                  <a:pt x="6935" y="3618"/>
                  <a:pt x="7319" y="3618"/>
                </a:cubicBezTo>
                <a:close/>
                <a:moveTo>
                  <a:pt x="10552" y="9120"/>
                </a:moveTo>
                <a:cubicBezTo>
                  <a:pt x="11209" y="9120"/>
                  <a:pt x="11853" y="9473"/>
                  <a:pt x="12164" y="10134"/>
                </a:cubicBezTo>
                <a:cubicBezTo>
                  <a:pt x="12674" y="10834"/>
                  <a:pt x="13120" y="12044"/>
                  <a:pt x="11527" y="13127"/>
                </a:cubicBezTo>
                <a:cubicBezTo>
                  <a:pt x="11082" y="13382"/>
                  <a:pt x="10636" y="13573"/>
                  <a:pt x="10126" y="13700"/>
                </a:cubicBezTo>
                <a:lnTo>
                  <a:pt x="8280" y="10452"/>
                </a:lnTo>
                <a:cubicBezTo>
                  <a:pt x="8598" y="10134"/>
                  <a:pt x="8980" y="9879"/>
                  <a:pt x="9362" y="9561"/>
                </a:cubicBezTo>
                <a:cubicBezTo>
                  <a:pt x="9709" y="9263"/>
                  <a:pt x="10133" y="9120"/>
                  <a:pt x="10552" y="9120"/>
                </a:cubicBezTo>
                <a:close/>
                <a:moveTo>
                  <a:pt x="8334" y="0"/>
                </a:moveTo>
                <a:cubicBezTo>
                  <a:pt x="7064" y="0"/>
                  <a:pt x="5496" y="590"/>
                  <a:pt x="3567" y="1855"/>
                </a:cubicBezTo>
                <a:cubicBezTo>
                  <a:pt x="2739" y="2428"/>
                  <a:pt x="1784" y="3192"/>
                  <a:pt x="383" y="4275"/>
                </a:cubicBezTo>
                <a:cubicBezTo>
                  <a:pt x="1" y="4530"/>
                  <a:pt x="128" y="4721"/>
                  <a:pt x="701" y="5485"/>
                </a:cubicBezTo>
                <a:cubicBezTo>
                  <a:pt x="892" y="5867"/>
                  <a:pt x="1147" y="6313"/>
                  <a:pt x="3885" y="11089"/>
                </a:cubicBezTo>
                <a:cubicBezTo>
                  <a:pt x="6051" y="14974"/>
                  <a:pt x="6624" y="15993"/>
                  <a:pt x="6942" y="16502"/>
                </a:cubicBezTo>
                <a:cubicBezTo>
                  <a:pt x="7411" y="17253"/>
                  <a:pt x="7972" y="17681"/>
                  <a:pt x="8769" y="17681"/>
                </a:cubicBezTo>
                <a:cubicBezTo>
                  <a:pt x="9595" y="17681"/>
                  <a:pt x="10673" y="17221"/>
                  <a:pt x="12164" y="16184"/>
                </a:cubicBezTo>
                <a:cubicBezTo>
                  <a:pt x="16877" y="13063"/>
                  <a:pt x="17004" y="10198"/>
                  <a:pt x="15412" y="7905"/>
                </a:cubicBezTo>
                <a:cubicBezTo>
                  <a:pt x="14657" y="6748"/>
                  <a:pt x="13664" y="6028"/>
                  <a:pt x="12432" y="6028"/>
                </a:cubicBezTo>
                <a:cubicBezTo>
                  <a:pt x="12105" y="6028"/>
                  <a:pt x="11761" y="6079"/>
                  <a:pt x="11400" y="6186"/>
                </a:cubicBezTo>
                <a:cubicBezTo>
                  <a:pt x="12674" y="4785"/>
                  <a:pt x="12101" y="2938"/>
                  <a:pt x="11336" y="1728"/>
                </a:cubicBezTo>
                <a:cubicBezTo>
                  <a:pt x="10599" y="606"/>
                  <a:pt x="9620" y="0"/>
                  <a:pt x="833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9" name="Google Shape;1599;p57"/>
          <p:cNvSpPr/>
          <p:nvPr/>
        </p:nvSpPr>
        <p:spPr>
          <a:xfrm rot="-3970567">
            <a:off x="1103638" y="1627075"/>
            <a:ext cx="1818590" cy="2323568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0" name="Google Shape;1600;p57"/>
          <p:cNvSpPr txBox="1">
            <a:spLocks noGrp="1"/>
          </p:cNvSpPr>
          <p:nvPr>
            <p:ph type="title"/>
          </p:nvPr>
        </p:nvSpPr>
        <p:spPr>
          <a:xfrm>
            <a:off x="720300" y="263530"/>
            <a:ext cx="770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solidFill>
                  <a:srgbClr val="A966A6"/>
                </a:solidFill>
              </a:rPr>
              <a:t>Exercise!</a:t>
            </a:r>
            <a:endParaRPr sz="7200" dirty="0">
              <a:solidFill>
                <a:srgbClr val="A966A6"/>
              </a:solidFill>
            </a:endParaRPr>
          </a:p>
        </p:txBody>
      </p:sp>
      <p:sp>
        <p:nvSpPr>
          <p:cNvPr id="1603" name="Google Shape;1603;p57"/>
          <p:cNvSpPr txBox="1">
            <a:spLocks noGrp="1"/>
          </p:cNvSpPr>
          <p:nvPr>
            <p:ph type="subTitle" idx="1"/>
          </p:nvPr>
        </p:nvSpPr>
        <p:spPr>
          <a:xfrm>
            <a:off x="733650" y="1262831"/>
            <a:ext cx="76767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Is Mercury the closest planet to the Sun?</a:t>
            </a:r>
            <a:endParaRPr dirty="0"/>
          </a:p>
        </p:txBody>
      </p:sp>
      <p:sp>
        <p:nvSpPr>
          <p:cNvPr id="2" name="Elipse 1">
            <a:extLst>
              <a:ext uri="{FF2B5EF4-FFF2-40B4-BE49-F238E27FC236}">
                <a16:creationId xmlns:a16="http://schemas.microsoft.com/office/drawing/2014/main" id="{663B7628-B6F4-426E-888E-9EA8CEA1C107}"/>
              </a:ext>
            </a:extLst>
          </p:cNvPr>
          <p:cNvSpPr/>
          <p:nvPr/>
        </p:nvSpPr>
        <p:spPr>
          <a:xfrm>
            <a:off x="1598477" y="1990194"/>
            <a:ext cx="2076773" cy="2076773"/>
          </a:xfrm>
          <a:prstGeom prst="ellipse">
            <a:avLst/>
          </a:prstGeom>
          <a:solidFill>
            <a:srgbClr val="FFFFFF"/>
          </a:solidFill>
          <a:ln>
            <a:solidFill>
              <a:srgbClr val="FF73A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" name="Elipse 21">
            <a:extLst>
              <a:ext uri="{FF2B5EF4-FFF2-40B4-BE49-F238E27FC236}">
                <a16:creationId xmlns:a16="http://schemas.microsoft.com/office/drawing/2014/main" id="{CE6F39A8-B25C-4CCF-9895-CDD43DE4F936}"/>
              </a:ext>
            </a:extLst>
          </p:cNvPr>
          <p:cNvSpPr/>
          <p:nvPr/>
        </p:nvSpPr>
        <p:spPr>
          <a:xfrm>
            <a:off x="5396701" y="2000034"/>
            <a:ext cx="2076773" cy="2076773"/>
          </a:xfrm>
          <a:prstGeom prst="ellipse">
            <a:avLst/>
          </a:prstGeom>
          <a:solidFill>
            <a:srgbClr val="FFFFFF"/>
          </a:solidFill>
          <a:ln>
            <a:solidFill>
              <a:srgbClr val="45A8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7410" name="Picture 2" descr="Crayon - Free art icons">
            <a:extLst>
              <a:ext uri="{FF2B5EF4-FFF2-40B4-BE49-F238E27FC236}">
                <a16:creationId xmlns:a16="http://schemas.microsoft.com/office/drawing/2014/main" id="{67255C96-1D6E-4B34-A113-48CF0FBA27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3865" y="2252941"/>
            <a:ext cx="1596298" cy="1596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rayon - Free art icons">
            <a:extLst>
              <a:ext uri="{FF2B5EF4-FFF2-40B4-BE49-F238E27FC236}">
                <a16:creationId xmlns:a16="http://schemas.microsoft.com/office/drawing/2014/main" id="{0F9B509B-BF8E-4F7A-9E90-2E813FFFBB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772" y="2230431"/>
            <a:ext cx="1596298" cy="1596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48" name="Grupo 1647">
            <a:extLst>
              <a:ext uri="{FF2B5EF4-FFF2-40B4-BE49-F238E27FC236}">
                <a16:creationId xmlns:a16="http://schemas.microsoft.com/office/drawing/2014/main" id="{D882FCB1-B04D-A3ED-8CFD-7242135BB1A0}"/>
              </a:ext>
            </a:extLst>
          </p:cNvPr>
          <p:cNvGrpSpPr/>
          <p:nvPr/>
        </p:nvGrpSpPr>
        <p:grpSpPr>
          <a:xfrm>
            <a:off x="0" y="4367213"/>
            <a:ext cx="9142413" cy="812800"/>
            <a:chOff x="0" y="4367213"/>
            <a:chExt cx="9142413" cy="812800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89E48F52-97C4-F543-94C0-FC36A531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729163"/>
              <a:ext cx="1004888" cy="450850"/>
            </a:xfrm>
            <a:custGeom>
              <a:avLst/>
              <a:gdLst>
                <a:gd name="T0" fmla="*/ 144 w 423"/>
                <a:gd name="T1" fmla="*/ 32 h 228"/>
                <a:gd name="T2" fmla="*/ 99 w 423"/>
                <a:gd name="T3" fmla="*/ 40 h 228"/>
                <a:gd name="T4" fmla="*/ 12 w 423"/>
                <a:gd name="T5" fmla="*/ 35 h 228"/>
                <a:gd name="T6" fmla="*/ 10 w 423"/>
                <a:gd name="T7" fmla="*/ 40 h 228"/>
                <a:gd name="T8" fmla="*/ 55 w 423"/>
                <a:gd name="T9" fmla="*/ 46 h 228"/>
                <a:gd name="T10" fmla="*/ 138 w 423"/>
                <a:gd name="T11" fmla="*/ 41 h 228"/>
                <a:gd name="T12" fmla="*/ 145 w 423"/>
                <a:gd name="T13" fmla="*/ 78 h 228"/>
                <a:gd name="T14" fmla="*/ 146 w 423"/>
                <a:gd name="T15" fmla="*/ 97 h 228"/>
                <a:gd name="T16" fmla="*/ 197 w 423"/>
                <a:gd name="T17" fmla="*/ 110 h 228"/>
                <a:gd name="T18" fmla="*/ 273 w 423"/>
                <a:gd name="T19" fmla="*/ 105 h 228"/>
                <a:gd name="T20" fmla="*/ 274 w 423"/>
                <a:gd name="T21" fmla="*/ 80 h 228"/>
                <a:gd name="T22" fmla="*/ 278 w 423"/>
                <a:gd name="T23" fmla="*/ 80 h 228"/>
                <a:gd name="T24" fmla="*/ 282 w 423"/>
                <a:gd name="T25" fmla="*/ 77 h 228"/>
                <a:gd name="T26" fmla="*/ 282 w 423"/>
                <a:gd name="T27" fmla="*/ 62 h 228"/>
                <a:gd name="T28" fmla="*/ 361 w 423"/>
                <a:gd name="T29" fmla="*/ 74 h 228"/>
                <a:gd name="T30" fmla="*/ 412 w 423"/>
                <a:gd name="T31" fmla="*/ 70 h 228"/>
                <a:gd name="T32" fmla="*/ 422 w 423"/>
                <a:gd name="T33" fmla="*/ 81 h 228"/>
                <a:gd name="T34" fmla="*/ 420 w 423"/>
                <a:gd name="T35" fmla="*/ 146 h 228"/>
                <a:gd name="T36" fmla="*/ 418 w 423"/>
                <a:gd name="T37" fmla="*/ 228 h 228"/>
                <a:gd name="T38" fmla="*/ 403 w 423"/>
                <a:gd name="T39" fmla="*/ 218 h 228"/>
                <a:gd name="T40" fmla="*/ 379 w 423"/>
                <a:gd name="T41" fmla="*/ 129 h 228"/>
                <a:gd name="T42" fmla="*/ 328 w 423"/>
                <a:gd name="T43" fmla="*/ 126 h 228"/>
                <a:gd name="T44" fmla="*/ 301 w 423"/>
                <a:gd name="T45" fmla="*/ 204 h 228"/>
                <a:gd name="T46" fmla="*/ 299 w 423"/>
                <a:gd name="T47" fmla="*/ 220 h 228"/>
                <a:gd name="T48" fmla="*/ 283 w 423"/>
                <a:gd name="T49" fmla="*/ 228 h 228"/>
                <a:gd name="T50" fmla="*/ 282 w 423"/>
                <a:gd name="T51" fmla="*/ 190 h 228"/>
                <a:gd name="T52" fmla="*/ 278 w 423"/>
                <a:gd name="T53" fmla="*/ 136 h 228"/>
                <a:gd name="T54" fmla="*/ 244 w 423"/>
                <a:gd name="T55" fmla="*/ 140 h 228"/>
                <a:gd name="T56" fmla="*/ 190 w 423"/>
                <a:gd name="T57" fmla="*/ 141 h 228"/>
                <a:gd name="T58" fmla="*/ 154 w 423"/>
                <a:gd name="T59" fmla="*/ 136 h 228"/>
                <a:gd name="T60" fmla="*/ 143 w 423"/>
                <a:gd name="T61" fmla="*/ 145 h 228"/>
                <a:gd name="T62" fmla="*/ 144 w 423"/>
                <a:gd name="T63" fmla="*/ 219 h 228"/>
                <a:gd name="T64" fmla="*/ 129 w 423"/>
                <a:gd name="T65" fmla="*/ 228 h 228"/>
                <a:gd name="T66" fmla="*/ 124 w 423"/>
                <a:gd name="T67" fmla="*/ 171 h 228"/>
                <a:gd name="T68" fmla="*/ 98 w 423"/>
                <a:gd name="T69" fmla="*/ 98 h 228"/>
                <a:gd name="T70" fmla="*/ 31 w 423"/>
                <a:gd name="T71" fmla="*/ 141 h 228"/>
                <a:gd name="T72" fmla="*/ 22 w 423"/>
                <a:gd name="T73" fmla="*/ 219 h 228"/>
                <a:gd name="T74" fmla="*/ 8 w 423"/>
                <a:gd name="T75" fmla="*/ 228 h 228"/>
                <a:gd name="T76" fmla="*/ 6 w 423"/>
                <a:gd name="T77" fmla="*/ 168 h 228"/>
                <a:gd name="T78" fmla="*/ 5 w 423"/>
                <a:gd name="T79" fmla="*/ 97 h 228"/>
                <a:gd name="T80" fmla="*/ 4 w 423"/>
                <a:gd name="T81" fmla="*/ 57 h 228"/>
                <a:gd name="T82" fmla="*/ 2 w 423"/>
                <a:gd name="T83" fmla="*/ 33 h 228"/>
                <a:gd name="T84" fmla="*/ 3 w 423"/>
                <a:gd name="T85" fmla="*/ 3 h 228"/>
                <a:gd name="T86" fmla="*/ 8 w 423"/>
                <a:gd name="T87" fmla="*/ 7 h 228"/>
                <a:gd name="T88" fmla="*/ 35 w 423"/>
                <a:gd name="T89" fmla="*/ 18 h 228"/>
                <a:gd name="T90" fmla="*/ 142 w 423"/>
                <a:gd name="T91" fmla="*/ 14 h 228"/>
                <a:gd name="T92" fmla="*/ 144 w 423"/>
                <a:gd name="T93" fmla="*/ 3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228">
                  <a:moveTo>
                    <a:pt x="144" y="31"/>
                  </a:moveTo>
                  <a:cubicBezTo>
                    <a:pt x="144" y="31"/>
                    <a:pt x="144" y="32"/>
                    <a:pt x="144" y="32"/>
                  </a:cubicBezTo>
                  <a:cubicBezTo>
                    <a:pt x="142" y="34"/>
                    <a:pt x="140" y="34"/>
                    <a:pt x="138" y="35"/>
                  </a:cubicBezTo>
                  <a:cubicBezTo>
                    <a:pt x="126" y="38"/>
                    <a:pt x="112" y="39"/>
                    <a:pt x="99" y="40"/>
                  </a:cubicBezTo>
                  <a:cubicBezTo>
                    <a:pt x="83" y="41"/>
                    <a:pt x="67" y="41"/>
                    <a:pt x="51" y="40"/>
                  </a:cubicBezTo>
                  <a:cubicBezTo>
                    <a:pt x="38" y="39"/>
                    <a:pt x="25" y="38"/>
                    <a:pt x="12" y="35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8"/>
                    <a:pt x="8" y="39"/>
                    <a:pt x="10" y="40"/>
                  </a:cubicBezTo>
                  <a:cubicBezTo>
                    <a:pt x="12" y="41"/>
                    <a:pt x="14" y="41"/>
                    <a:pt x="16" y="42"/>
                  </a:cubicBezTo>
                  <a:cubicBezTo>
                    <a:pt x="29" y="44"/>
                    <a:pt x="42" y="46"/>
                    <a:pt x="55" y="46"/>
                  </a:cubicBezTo>
                  <a:cubicBezTo>
                    <a:pt x="73" y="46"/>
                    <a:pt x="92" y="47"/>
                    <a:pt x="110" y="45"/>
                  </a:cubicBezTo>
                  <a:cubicBezTo>
                    <a:pt x="120" y="44"/>
                    <a:pt x="129" y="43"/>
                    <a:pt x="138" y="41"/>
                  </a:cubicBezTo>
                  <a:cubicBezTo>
                    <a:pt x="140" y="40"/>
                    <a:pt x="142" y="39"/>
                    <a:pt x="144" y="41"/>
                  </a:cubicBezTo>
                  <a:cubicBezTo>
                    <a:pt x="144" y="53"/>
                    <a:pt x="145" y="66"/>
                    <a:pt x="145" y="78"/>
                  </a:cubicBezTo>
                  <a:cubicBezTo>
                    <a:pt x="145" y="80"/>
                    <a:pt x="144" y="82"/>
                    <a:pt x="147" y="82"/>
                  </a:cubicBezTo>
                  <a:cubicBezTo>
                    <a:pt x="148" y="87"/>
                    <a:pt x="146" y="92"/>
                    <a:pt x="146" y="97"/>
                  </a:cubicBezTo>
                  <a:cubicBezTo>
                    <a:pt x="146" y="103"/>
                    <a:pt x="147" y="104"/>
                    <a:pt x="153" y="105"/>
                  </a:cubicBezTo>
                  <a:cubicBezTo>
                    <a:pt x="168" y="108"/>
                    <a:pt x="182" y="110"/>
                    <a:pt x="197" y="110"/>
                  </a:cubicBezTo>
                  <a:cubicBezTo>
                    <a:pt x="209" y="110"/>
                    <a:pt x="221" y="110"/>
                    <a:pt x="233" y="110"/>
                  </a:cubicBezTo>
                  <a:cubicBezTo>
                    <a:pt x="247" y="110"/>
                    <a:pt x="260" y="108"/>
                    <a:pt x="273" y="105"/>
                  </a:cubicBezTo>
                  <a:cubicBezTo>
                    <a:pt x="279" y="104"/>
                    <a:pt x="281" y="101"/>
                    <a:pt x="281" y="95"/>
                  </a:cubicBezTo>
                  <a:cubicBezTo>
                    <a:pt x="280" y="89"/>
                    <a:pt x="279" y="84"/>
                    <a:pt x="274" y="80"/>
                  </a:cubicBezTo>
                  <a:cubicBezTo>
                    <a:pt x="272" y="79"/>
                    <a:pt x="271" y="79"/>
                    <a:pt x="271" y="77"/>
                  </a:cubicBezTo>
                  <a:cubicBezTo>
                    <a:pt x="274" y="76"/>
                    <a:pt x="276" y="78"/>
                    <a:pt x="278" y="80"/>
                  </a:cubicBezTo>
                  <a:cubicBezTo>
                    <a:pt x="279" y="81"/>
                    <a:pt x="280" y="82"/>
                    <a:pt x="282" y="81"/>
                  </a:cubicBezTo>
                  <a:cubicBezTo>
                    <a:pt x="283" y="81"/>
                    <a:pt x="282" y="79"/>
                    <a:pt x="282" y="77"/>
                  </a:cubicBezTo>
                  <a:cubicBezTo>
                    <a:pt x="282" y="74"/>
                    <a:pt x="283" y="71"/>
                    <a:pt x="282" y="68"/>
                  </a:cubicBezTo>
                  <a:cubicBezTo>
                    <a:pt x="281" y="66"/>
                    <a:pt x="281" y="64"/>
                    <a:pt x="282" y="62"/>
                  </a:cubicBezTo>
                  <a:cubicBezTo>
                    <a:pt x="284" y="67"/>
                    <a:pt x="289" y="69"/>
                    <a:pt x="294" y="69"/>
                  </a:cubicBezTo>
                  <a:cubicBezTo>
                    <a:pt x="316" y="73"/>
                    <a:pt x="338" y="75"/>
                    <a:pt x="361" y="74"/>
                  </a:cubicBezTo>
                  <a:cubicBezTo>
                    <a:pt x="376" y="73"/>
                    <a:pt x="392" y="73"/>
                    <a:pt x="407" y="70"/>
                  </a:cubicBezTo>
                  <a:cubicBezTo>
                    <a:pt x="409" y="69"/>
                    <a:pt x="411" y="69"/>
                    <a:pt x="412" y="70"/>
                  </a:cubicBezTo>
                  <a:cubicBezTo>
                    <a:pt x="413" y="70"/>
                    <a:pt x="413" y="70"/>
                    <a:pt x="413" y="70"/>
                  </a:cubicBezTo>
                  <a:cubicBezTo>
                    <a:pt x="421" y="71"/>
                    <a:pt x="423" y="74"/>
                    <a:pt x="422" y="81"/>
                  </a:cubicBezTo>
                  <a:cubicBezTo>
                    <a:pt x="420" y="90"/>
                    <a:pt x="421" y="99"/>
                    <a:pt x="421" y="107"/>
                  </a:cubicBezTo>
                  <a:cubicBezTo>
                    <a:pt x="421" y="120"/>
                    <a:pt x="421" y="133"/>
                    <a:pt x="420" y="146"/>
                  </a:cubicBezTo>
                  <a:cubicBezTo>
                    <a:pt x="420" y="171"/>
                    <a:pt x="420" y="196"/>
                    <a:pt x="420" y="222"/>
                  </a:cubicBezTo>
                  <a:cubicBezTo>
                    <a:pt x="420" y="224"/>
                    <a:pt x="420" y="226"/>
                    <a:pt x="418" y="228"/>
                  </a:cubicBezTo>
                  <a:cubicBezTo>
                    <a:pt x="414" y="228"/>
                    <a:pt x="410" y="228"/>
                    <a:pt x="405" y="228"/>
                  </a:cubicBezTo>
                  <a:cubicBezTo>
                    <a:pt x="403" y="225"/>
                    <a:pt x="403" y="222"/>
                    <a:pt x="403" y="218"/>
                  </a:cubicBezTo>
                  <a:cubicBezTo>
                    <a:pt x="402" y="195"/>
                    <a:pt x="398" y="172"/>
                    <a:pt x="390" y="150"/>
                  </a:cubicBezTo>
                  <a:cubicBezTo>
                    <a:pt x="387" y="143"/>
                    <a:pt x="383" y="136"/>
                    <a:pt x="379" y="129"/>
                  </a:cubicBezTo>
                  <a:cubicBezTo>
                    <a:pt x="374" y="123"/>
                    <a:pt x="368" y="118"/>
                    <a:pt x="361" y="116"/>
                  </a:cubicBezTo>
                  <a:cubicBezTo>
                    <a:pt x="348" y="111"/>
                    <a:pt x="335" y="117"/>
                    <a:pt x="328" y="126"/>
                  </a:cubicBezTo>
                  <a:cubicBezTo>
                    <a:pt x="320" y="135"/>
                    <a:pt x="315" y="146"/>
                    <a:pt x="311" y="158"/>
                  </a:cubicBezTo>
                  <a:cubicBezTo>
                    <a:pt x="306" y="173"/>
                    <a:pt x="303" y="189"/>
                    <a:pt x="301" y="204"/>
                  </a:cubicBezTo>
                  <a:cubicBezTo>
                    <a:pt x="301" y="207"/>
                    <a:pt x="300" y="209"/>
                    <a:pt x="300" y="211"/>
                  </a:cubicBezTo>
                  <a:cubicBezTo>
                    <a:pt x="298" y="214"/>
                    <a:pt x="298" y="217"/>
                    <a:pt x="299" y="220"/>
                  </a:cubicBezTo>
                  <a:cubicBezTo>
                    <a:pt x="299" y="222"/>
                    <a:pt x="300" y="225"/>
                    <a:pt x="298" y="228"/>
                  </a:cubicBezTo>
                  <a:cubicBezTo>
                    <a:pt x="293" y="228"/>
                    <a:pt x="288" y="228"/>
                    <a:pt x="283" y="228"/>
                  </a:cubicBezTo>
                  <a:cubicBezTo>
                    <a:pt x="282" y="227"/>
                    <a:pt x="282" y="225"/>
                    <a:pt x="282" y="224"/>
                  </a:cubicBezTo>
                  <a:cubicBezTo>
                    <a:pt x="283" y="213"/>
                    <a:pt x="281" y="202"/>
                    <a:pt x="282" y="190"/>
                  </a:cubicBezTo>
                  <a:cubicBezTo>
                    <a:pt x="282" y="173"/>
                    <a:pt x="281" y="156"/>
                    <a:pt x="281" y="139"/>
                  </a:cubicBezTo>
                  <a:cubicBezTo>
                    <a:pt x="281" y="137"/>
                    <a:pt x="280" y="136"/>
                    <a:pt x="278" y="136"/>
                  </a:cubicBezTo>
                  <a:cubicBezTo>
                    <a:pt x="276" y="136"/>
                    <a:pt x="274" y="136"/>
                    <a:pt x="272" y="136"/>
                  </a:cubicBezTo>
                  <a:cubicBezTo>
                    <a:pt x="263" y="139"/>
                    <a:pt x="253" y="139"/>
                    <a:pt x="244" y="140"/>
                  </a:cubicBezTo>
                  <a:cubicBezTo>
                    <a:pt x="240" y="141"/>
                    <a:pt x="237" y="140"/>
                    <a:pt x="234" y="140"/>
                  </a:cubicBezTo>
                  <a:cubicBezTo>
                    <a:pt x="219" y="140"/>
                    <a:pt x="204" y="139"/>
                    <a:pt x="190" y="141"/>
                  </a:cubicBezTo>
                  <a:cubicBezTo>
                    <a:pt x="183" y="142"/>
                    <a:pt x="177" y="139"/>
                    <a:pt x="170" y="139"/>
                  </a:cubicBezTo>
                  <a:cubicBezTo>
                    <a:pt x="165" y="138"/>
                    <a:pt x="160" y="137"/>
                    <a:pt x="154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40" y="136"/>
                    <a:pt x="141" y="138"/>
                    <a:pt x="143" y="145"/>
                  </a:cubicBezTo>
                  <a:cubicBezTo>
                    <a:pt x="145" y="149"/>
                    <a:pt x="145" y="153"/>
                    <a:pt x="145" y="158"/>
                  </a:cubicBezTo>
                  <a:cubicBezTo>
                    <a:pt x="144" y="178"/>
                    <a:pt x="145" y="198"/>
                    <a:pt x="144" y="219"/>
                  </a:cubicBezTo>
                  <a:cubicBezTo>
                    <a:pt x="144" y="222"/>
                    <a:pt x="144" y="225"/>
                    <a:pt x="142" y="228"/>
                  </a:cubicBezTo>
                  <a:cubicBezTo>
                    <a:pt x="138" y="228"/>
                    <a:pt x="134" y="228"/>
                    <a:pt x="129" y="228"/>
                  </a:cubicBezTo>
                  <a:cubicBezTo>
                    <a:pt x="128" y="227"/>
                    <a:pt x="128" y="225"/>
                    <a:pt x="128" y="224"/>
                  </a:cubicBezTo>
                  <a:cubicBezTo>
                    <a:pt x="128" y="206"/>
                    <a:pt x="126" y="188"/>
                    <a:pt x="124" y="171"/>
                  </a:cubicBezTo>
                  <a:cubicBezTo>
                    <a:pt x="122" y="151"/>
                    <a:pt x="117" y="132"/>
                    <a:pt x="109" y="114"/>
                  </a:cubicBezTo>
                  <a:cubicBezTo>
                    <a:pt x="106" y="108"/>
                    <a:pt x="102" y="103"/>
                    <a:pt x="98" y="98"/>
                  </a:cubicBezTo>
                  <a:cubicBezTo>
                    <a:pt x="83" y="80"/>
                    <a:pt x="62" y="85"/>
                    <a:pt x="49" y="101"/>
                  </a:cubicBezTo>
                  <a:cubicBezTo>
                    <a:pt x="40" y="113"/>
                    <a:pt x="35" y="127"/>
                    <a:pt x="31" y="141"/>
                  </a:cubicBezTo>
                  <a:cubicBezTo>
                    <a:pt x="26" y="161"/>
                    <a:pt x="24" y="181"/>
                    <a:pt x="23" y="201"/>
                  </a:cubicBezTo>
                  <a:cubicBezTo>
                    <a:pt x="22" y="207"/>
                    <a:pt x="22" y="213"/>
                    <a:pt x="22" y="219"/>
                  </a:cubicBezTo>
                  <a:cubicBezTo>
                    <a:pt x="22" y="222"/>
                    <a:pt x="22" y="225"/>
                    <a:pt x="20" y="228"/>
                  </a:cubicBezTo>
                  <a:cubicBezTo>
                    <a:pt x="16" y="228"/>
                    <a:pt x="12" y="228"/>
                    <a:pt x="8" y="228"/>
                  </a:cubicBezTo>
                  <a:cubicBezTo>
                    <a:pt x="7" y="226"/>
                    <a:pt x="7" y="224"/>
                    <a:pt x="7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6" y="157"/>
                    <a:pt x="5" y="145"/>
                    <a:pt x="6" y="134"/>
                  </a:cubicBezTo>
                  <a:cubicBezTo>
                    <a:pt x="6" y="121"/>
                    <a:pt x="5" y="109"/>
                    <a:pt x="5" y="97"/>
                  </a:cubicBezTo>
                  <a:cubicBezTo>
                    <a:pt x="5" y="86"/>
                    <a:pt x="7" y="75"/>
                    <a:pt x="4" y="64"/>
                  </a:cubicBezTo>
                  <a:cubicBezTo>
                    <a:pt x="4" y="62"/>
                    <a:pt x="4" y="60"/>
                    <a:pt x="4" y="57"/>
                  </a:cubicBezTo>
                  <a:cubicBezTo>
                    <a:pt x="5" y="52"/>
                    <a:pt x="5" y="47"/>
                    <a:pt x="2" y="42"/>
                  </a:cubicBezTo>
                  <a:cubicBezTo>
                    <a:pt x="0" y="39"/>
                    <a:pt x="1" y="36"/>
                    <a:pt x="2" y="33"/>
                  </a:cubicBezTo>
                  <a:cubicBezTo>
                    <a:pt x="5" y="26"/>
                    <a:pt x="4" y="19"/>
                    <a:pt x="3" y="12"/>
                  </a:cubicBezTo>
                  <a:cubicBezTo>
                    <a:pt x="2" y="9"/>
                    <a:pt x="2" y="6"/>
                    <a:pt x="3" y="3"/>
                  </a:cubicBezTo>
                  <a:cubicBezTo>
                    <a:pt x="4" y="2"/>
                    <a:pt x="4" y="0"/>
                    <a:pt x="6" y="0"/>
                  </a:cubicBezTo>
                  <a:cubicBezTo>
                    <a:pt x="8" y="2"/>
                    <a:pt x="8" y="4"/>
                    <a:pt x="8" y="7"/>
                  </a:cubicBezTo>
                  <a:cubicBezTo>
                    <a:pt x="8" y="12"/>
                    <a:pt x="9" y="13"/>
                    <a:pt x="14" y="15"/>
                  </a:cubicBezTo>
                  <a:cubicBezTo>
                    <a:pt x="21" y="17"/>
                    <a:pt x="28" y="18"/>
                    <a:pt x="35" y="18"/>
                  </a:cubicBezTo>
                  <a:cubicBezTo>
                    <a:pt x="67" y="21"/>
                    <a:pt x="99" y="22"/>
                    <a:pt x="131" y="16"/>
                  </a:cubicBezTo>
                  <a:cubicBezTo>
                    <a:pt x="135" y="15"/>
                    <a:pt x="138" y="14"/>
                    <a:pt x="142" y="14"/>
                  </a:cubicBezTo>
                  <a:cubicBezTo>
                    <a:pt x="144" y="16"/>
                    <a:pt x="143" y="18"/>
                    <a:pt x="143" y="21"/>
                  </a:cubicBezTo>
                  <a:cubicBezTo>
                    <a:pt x="143" y="24"/>
                    <a:pt x="142" y="28"/>
                    <a:pt x="144" y="3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B79ED956-8A6E-491D-340D-991EAE6B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238" y="4808538"/>
              <a:ext cx="1014413" cy="371475"/>
            </a:xfrm>
            <a:custGeom>
              <a:avLst/>
              <a:gdLst>
                <a:gd name="T0" fmla="*/ 282 w 426"/>
                <a:gd name="T1" fmla="*/ 9 h 188"/>
                <a:gd name="T2" fmla="*/ 289 w 426"/>
                <a:gd name="T3" fmla="*/ 3 h 188"/>
                <a:gd name="T4" fmla="*/ 372 w 426"/>
                <a:gd name="T5" fmla="*/ 6 h 188"/>
                <a:gd name="T6" fmla="*/ 419 w 426"/>
                <a:gd name="T7" fmla="*/ 1 h 188"/>
                <a:gd name="T8" fmla="*/ 420 w 426"/>
                <a:gd name="T9" fmla="*/ 39 h 188"/>
                <a:gd name="T10" fmla="*/ 423 w 426"/>
                <a:gd name="T11" fmla="*/ 47 h 188"/>
                <a:gd name="T12" fmla="*/ 422 w 426"/>
                <a:gd name="T13" fmla="*/ 78 h 188"/>
                <a:gd name="T14" fmla="*/ 423 w 426"/>
                <a:gd name="T15" fmla="*/ 98 h 188"/>
                <a:gd name="T16" fmla="*/ 425 w 426"/>
                <a:gd name="T17" fmla="*/ 178 h 188"/>
                <a:gd name="T18" fmla="*/ 405 w 426"/>
                <a:gd name="T19" fmla="*/ 188 h 188"/>
                <a:gd name="T20" fmla="*/ 396 w 426"/>
                <a:gd name="T21" fmla="*/ 106 h 188"/>
                <a:gd name="T22" fmla="*/ 368 w 426"/>
                <a:gd name="T23" fmla="*/ 52 h 188"/>
                <a:gd name="T24" fmla="*/ 310 w 426"/>
                <a:gd name="T25" fmla="*/ 92 h 188"/>
                <a:gd name="T26" fmla="*/ 298 w 426"/>
                <a:gd name="T27" fmla="*/ 184 h 188"/>
                <a:gd name="T28" fmla="*/ 280 w 426"/>
                <a:gd name="T29" fmla="*/ 188 h 188"/>
                <a:gd name="T30" fmla="*/ 278 w 426"/>
                <a:gd name="T31" fmla="*/ 138 h 188"/>
                <a:gd name="T32" fmla="*/ 279 w 426"/>
                <a:gd name="T33" fmla="*/ 66 h 188"/>
                <a:gd name="T34" fmla="*/ 240 w 426"/>
                <a:gd name="T35" fmla="*/ 63 h 188"/>
                <a:gd name="T36" fmla="*/ 160 w 426"/>
                <a:gd name="T37" fmla="*/ 60 h 188"/>
                <a:gd name="T38" fmla="*/ 146 w 426"/>
                <a:gd name="T39" fmla="*/ 61 h 188"/>
                <a:gd name="T40" fmla="*/ 147 w 426"/>
                <a:gd name="T41" fmla="*/ 141 h 188"/>
                <a:gd name="T42" fmla="*/ 147 w 426"/>
                <a:gd name="T43" fmla="*/ 181 h 188"/>
                <a:gd name="T44" fmla="*/ 129 w 426"/>
                <a:gd name="T45" fmla="*/ 188 h 188"/>
                <a:gd name="T46" fmla="*/ 127 w 426"/>
                <a:gd name="T47" fmla="*/ 162 h 188"/>
                <a:gd name="T48" fmla="*/ 102 w 426"/>
                <a:gd name="T49" fmla="*/ 64 h 188"/>
                <a:gd name="T50" fmla="*/ 54 w 426"/>
                <a:gd name="T51" fmla="*/ 55 h 188"/>
                <a:gd name="T52" fmla="*/ 22 w 426"/>
                <a:gd name="T53" fmla="*/ 156 h 188"/>
                <a:gd name="T54" fmla="*/ 19 w 426"/>
                <a:gd name="T55" fmla="*/ 188 h 188"/>
                <a:gd name="T56" fmla="*/ 1 w 426"/>
                <a:gd name="T57" fmla="*/ 181 h 188"/>
                <a:gd name="T58" fmla="*/ 3 w 426"/>
                <a:gd name="T59" fmla="*/ 113 h 188"/>
                <a:gd name="T60" fmla="*/ 3 w 426"/>
                <a:gd name="T61" fmla="*/ 51 h 188"/>
                <a:gd name="T62" fmla="*/ 3 w 426"/>
                <a:gd name="T63" fmla="*/ 16 h 188"/>
                <a:gd name="T64" fmla="*/ 5 w 426"/>
                <a:gd name="T65" fmla="*/ 0 h 188"/>
                <a:gd name="T66" fmla="*/ 104 w 426"/>
                <a:gd name="T67" fmla="*/ 5 h 188"/>
                <a:gd name="T68" fmla="*/ 143 w 426"/>
                <a:gd name="T69" fmla="*/ 1 h 188"/>
                <a:gd name="T70" fmla="*/ 145 w 426"/>
                <a:gd name="T71" fmla="*/ 20 h 188"/>
                <a:gd name="T72" fmla="*/ 200 w 426"/>
                <a:gd name="T73" fmla="*/ 32 h 188"/>
                <a:gd name="T74" fmla="*/ 270 w 426"/>
                <a:gd name="T75" fmla="*/ 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6" h="188">
                  <a:moveTo>
                    <a:pt x="281" y="20"/>
                  </a:moveTo>
                  <a:cubicBezTo>
                    <a:pt x="282" y="16"/>
                    <a:pt x="283" y="12"/>
                    <a:pt x="282" y="9"/>
                  </a:cubicBezTo>
                  <a:cubicBezTo>
                    <a:pt x="282" y="5"/>
                    <a:pt x="281" y="2"/>
                    <a:pt x="286" y="4"/>
                  </a:cubicBezTo>
                  <a:cubicBezTo>
                    <a:pt x="287" y="4"/>
                    <a:pt x="288" y="4"/>
                    <a:pt x="289" y="3"/>
                  </a:cubicBezTo>
                  <a:cubicBezTo>
                    <a:pt x="290" y="1"/>
                    <a:pt x="293" y="2"/>
                    <a:pt x="295" y="2"/>
                  </a:cubicBezTo>
                  <a:cubicBezTo>
                    <a:pt x="320" y="7"/>
                    <a:pt x="346" y="6"/>
                    <a:pt x="372" y="6"/>
                  </a:cubicBezTo>
                  <a:cubicBezTo>
                    <a:pt x="386" y="5"/>
                    <a:pt x="400" y="4"/>
                    <a:pt x="413" y="1"/>
                  </a:cubicBezTo>
                  <a:cubicBezTo>
                    <a:pt x="415" y="0"/>
                    <a:pt x="417" y="0"/>
                    <a:pt x="419" y="1"/>
                  </a:cubicBezTo>
                  <a:cubicBezTo>
                    <a:pt x="420" y="4"/>
                    <a:pt x="420" y="7"/>
                    <a:pt x="420" y="10"/>
                  </a:cubicBezTo>
                  <a:cubicBezTo>
                    <a:pt x="420" y="20"/>
                    <a:pt x="420" y="29"/>
                    <a:pt x="420" y="39"/>
                  </a:cubicBezTo>
                  <a:cubicBezTo>
                    <a:pt x="420" y="41"/>
                    <a:pt x="420" y="43"/>
                    <a:pt x="422" y="43"/>
                  </a:cubicBezTo>
                  <a:cubicBezTo>
                    <a:pt x="423" y="44"/>
                    <a:pt x="423" y="45"/>
                    <a:pt x="423" y="47"/>
                  </a:cubicBezTo>
                  <a:cubicBezTo>
                    <a:pt x="421" y="52"/>
                    <a:pt x="422" y="58"/>
                    <a:pt x="422" y="64"/>
                  </a:cubicBezTo>
                  <a:cubicBezTo>
                    <a:pt x="424" y="68"/>
                    <a:pt x="423" y="73"/>
                    <a:pt x="422" y="78"/>
                  </a:cubicBezTo>
                  <a:cubicBezTo>
                    <a:pt x="421" y="83"/>
                    <a:pt x="421" y="89"/>
                    <a:pt x="423" y="94"/>
                  </a:cubicBezTo>
                  <a:cubicBezTo>
                    <a:pt x="423" y="95"/>
                    <a:pt x="423" y="97"/>
                    <a:pt x="423" y="98"/>
                  </a:cubicBezTo>
                  <a:cubicBezTo>
                    <a:pt x="422" y="119"/>
                    <a:pt x="423" y="139"/>
                    <a:pt x="423" y="160"/>
                  </a:cubicBezTo>
                  <a:cubicBezTo>
                    <a:pt x="423" y="166"/>
                    <a:pt x="426" y="172"/>
                    <a:pt x="425" y="178"/>
                  </a:cubicBezTo>
                  <a:cubicBezTo>
                    <a:pt x="424" y="181"/>
                    <a:pt x="425" y="185"/>
                    <a:pt x="422" y="188"/>
                  </a:cubicBezTo>
                  <a:cubicBezTo>
                    <a:pt x="417" y="188"/>
                    <a:pt x="411" y="188"/>
                    <a:pt x="405" y="188"/>
                  </a:cubicBezTo>
                  <a:cubicBezTo>
                    <a:pt x="403" y="185"/>
                    <a:pt x="404" y="182"/>
                    <a:pt x="404" y="180"/>
                  </a:cubicBezTo>
                  <a:cubicBezTo>
                    <a:pt x="404" y="155"/>
                    <a:pt x="402" y="131"/>
                    <a:pt x="396" y="106"/>
                  </a:cubicBezTo>
                  <a:cubicBezTo>
                    <a:pt x="393" y="92"/>
                    <a:pt x="388" y="79"/>
                    <a:pt x="381" y="66"/>
                  </a:cubicBezTo>
                  <a:cubicBezTo>
                    <a:pt x="377" y="61"/>
                    <a:pt x="373" y="56"/>
                    <a:pt x="368" y="52"/>
                  </a:cubicBezTo>
                  <a:cubicBezTo>
                    <a:pt x="355" y="44"/>
                    <a:pt x="342" y="45"/>
                    <a:pt x="331" y="55"/>
                  </a:cubicBezTo>
                  <a:cubicBezTo>
                    <a:pt x="320" y="65"/>
                    <a:pt x="314" y="78"/>
                    <a:pt x="310" y="92"/>
                  </a:cubicBezTo>
                  <a:cubicBezTo>
                    <a:pt x="303" y="115"/>
                    <a:pt x="299" y="138"/>
                    <a:pt x="299" y="162"/>
                  </a:cubicBezTo>
                  <a:cubicBezTo>
                    <a:pt x="298" y="169"/>
                    <a:pt x="298" y="177"/>
                    <a:pt x="298" y="184"/>
                  </a:cubicBezTo>
                  <a:cubicBezTo>
                    <a:pt x="298" y="185"/>
                    <a:pt x="298" y="187"/>
                    <a:pt x="296" y="188"/>
                  </a:cubicBezTo>
                  <a:cubicBezTo>
                    <a:pt x="291" y="188"/>
                    <a:pt x="285" y="188"/>
                    <a:pt x="280" y="188"/>
                  </a:cubicBezTo>
                  <a:cubicBezTo>
                    <a:pt x="278" y="185"/>
                    <a:pt x="278" y="182"/>
                    <a:pt x="278" y="179"/>
                  </a:cubicBezTo>
                  <a:cubicBezTo>
                    <a:pt x="279" y="166"/>
                    <a:pt x="278" y="152"/>
                    <a:pt x="278" y="138"/>
                  </a:cubicBezTo>
                  <a:cubicBezTo>
                    <a:pt x="279" y="115"/>
                    <a:pt x="279" y="93"/>
                    <a:pt x="279" y="70"/>
                  </a:cubicBezTo>
                  <a:cubicBezTo>
                    <a:pt x="279" y="69"/>
                    <a:pt x="279" y="68"/>
                    <a:pt x="279" y="66"/>
                  </a:cubicBezTo>
                  <a:cubicBezTo>
                    <a:pt x="279" y="59"/>
                    <a:pt x="278" y="57"/>
                    <a:pt x="270" y="59"/>
                  </a:cubicBezTo>
                  <a:cubicBezTo>
                    <a:pt x="260" y="61"/>
                    <a:pt x="250" y="62"/>
                    <a:pt x="240" y="63"/>
                  </a:cubicBezTo>
                  <a:cubicBezTo>
                    <a:pt x="227" y="65"/>
                    <a:pt x="215" y="64"/>
                    <a:pt x="202" y="64"/>
                  </a:cubicBezTo>
                  <a:cubicBezTo>
                    <a:pt x="188" y="64"/>
                    <a:pt x="174" y="60"/>
                    <a:pt x="160" y="60"/>
                  </a:cubicBezTo>
                  <a:cubicBezTo>
                    <a:pt x="157" y="60"/>
                    <a:pt x="154" y="60"/>
                    <a:pt x="150" y="58"/>
                  </a:cubicBezTo>
                  <a:cubicBezTo>
                    <a:pt x="147" y="57"/>
                    <a:pt x="146" y="57"/>
                    <a:pt x="146" y="61"/>
                  </a:cubicBezTo>
                  <a:cubicBezTo>
                    <a:pt x="146" y="73"/>
                    <a:pt x="146" y="84"/>
                    <a:pt x="146" y="96"/>
                  </a:cubicBezTo>
                  <a:cubicBezTo>
                    <a:pt x="146" y="111"/>
                    <a:pt x="145" y="126"/>
                    <a:pt x="147" y="141"/>
                  </a:cubicBezTo>
                  <a:cubicBezTo>
                    <a:pt x="147" y="145"/>
                    <a:pt x="147" y="149"/>
                    <a:pt x="146" y="153"/>
                  </a:cubicBezTo>
                  <a:cubicBezTo>
                    <a:pt x="145" y="162"/>
                    <a:pt x="148" y="172"/>
                    <a:pt x="147" y="181"/>
                  </a:cubicBezTo>
                  <a:cubicBezTo>
                    <a:pt x="147" y="183"/>
                    <a:pt x="147" y="186"/>
                    <a:pt x="145" y="188"/>
                  </a:cubicBezTo>
                  <a:cubicBezTo>
                    <a:pt x="140" y="188"/>
                    <a:pt x="134" y="188"/>
                    <a:pt x="129" y="188"/>
                  </a:cubicBezTo>
                  <a:cubicBezTo>
                    <a:pt x="126" y="183"/>
                    <a:pt x="128" y="178"/>
                    <a:pt x="127" y="174"/>
                  </a:cubicBezTo>
                  <a:cubicBezTo>
                    <a:pt x="128" y="170"/>
                    <a:pt x="128" y="166"/>
                    <a:pt x="127" y="162"/>
                  </a:cubicBezTo>
                  <a:cubicBezTo>
                    <a:pt x="125" y="144"/>
                    <a:pt x="124" y="126"/>
                    <a:pt x="120" y="109"/>
                  </a:cubicBezTo>
                  <a:cubicBezTo>
                    <a:pt x="116" y="93"/>
                    <a:pt x="111" y="77"/>
                    <a:pt x="102" y="64"/>
                  </a:cubicBezTo>
                  <a:cubicBezTo>
                    <a:pt x="99" y="60"/>
                    <a:pt x="96" y="56"/>
                    <a:pt x="93" y="53"/>
                  </a:cubicBezTo>
                  <a:cubicBezTo>
                    <a:pt x="81" y="44"/>
                    <a:pt x="65" y="45"/>
                    <a:pt x="54" y="55"/>
                  </a:cubicBezTo>
                  <a:cubicBezTo>
                    <a:pt x="44" y="64"/>
                    <a:pt x="38" y="76"/>
                    <a:pt x="34" y="89"/>
                  </a:cubicBezTo>
                  <a:cubicBezTo>
                    <a:pt x="27" y="111"/>
                    <a:pt x="23" y="133"/>
                    <a:pt x="22" y="156"/>
                  </a:cubicBezTo>
                  <a:cubicBezTo>
                    <a:pt x="21" y="165"/>
                    <a:pt x="21" y="173"/>
                    <a:pt x="21" y="182"/>
                  </a:cubicBezTo>
                  <a:cubicBezTo>
                    <a:pt x="21" y="184"/>
                    <a:pt x="21" y="186"/>
                    <a:pt x="19" y="188"/>
                  </a:cubicBezTo>
                  <a:cubicBezTo>
                    <a:pt x="14" y="188"/>
                    <a:pt x="8" y="188"/>
                    <a:pt x="2" y="188"/>
                  </a:cubicBezTo>
                  <a:cubicBezTo>
                    <a:pt x="0" y="186"/>
                    <a:pt x="0" y="183"/>
                    <a:pt x="1" y="181"/>
                  </a:cubicBezTo>
                  <a:cubicBezTo>
                    <a:pt x="1" y="170"/>
                    <a:pt x="1" y="160"/>
                    <a:pt x="1" y="149"/>
                  </a:cubicBezTo>
                  <a:cubicBezTo>
                    <a:pt x="2" y="137"/>
                    <a:pt x="2" y="125"/>
                    <a:pt x="3" y="113"/>
                  </a:cubicBezTo>
                  <a:cubicBezTo>
                    <a:pt x="3" y="99"/>
                    <a:pt x="2" y="84"/>
                    <a:pt x="3" y="69"/>
                  </a:cubicBezTo>
                  <a:cubicBezTo>
                    <a:pt x="4" y="63"/>
                    <a:pt x="3" y="57"/>
                    <a:pt x="3" y="51"/>
                  </a:cubicBezTo>
                  <a:cubicBezTo>
                    <a:pt x="4" y="42"/>
                    <a:pt x="4" y="32"/>
                    <a:pt x="5" y="23"/>
                  </a:cubicBezTo>
                  <a:cubicBezTo>
                    <a:pt x="5" y="20"/>
                    <a:pt x="5" y="18"/>
                    <a:pt x="3" y="16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12" y="0"/>
                    <a:pt x="19" y="3"/>
                    <a:pt x="26" y="4"/>
                  </a:cubicBezTo>
                  <a:cubicBezTo>
                    <a:pt x="52" y="7"/>
                    <a:pt x="78" y="7"/>
                    <a:pt x="104" y="5"/>
                  </a:cubicBezTo>
                  <a:cubicBezTo>
                    <a:pt x="116" y="5"/>
                    <a:pt x="127" y="3"/>
                    <a:pt x="139" y="0"/>
                  </a:cubicBezTo>
                  <a:cubicBezTo>
                    <a:pt x="140" y="0"/>
                    <a:pt x="142" y="0"/>
                    <a:pt x="143" y="1"/>
                  </a:cubicBezTo>
                  <a:cubicBezTo>
                    <a:pt x="143" y="5"/>
                    <a:pt x="143" y="8"/>
                    <a:pt x="144" y="12"/>
                  </a:cubicBezTo>
                  <a:cubicBezTo>
                    <a:pt x="146" y="15"/>
                    <a:pt x="145" y="18"/>
                    <a:pt x="145" y="20"/>
                  </a:cubicBezTo>
                  <a:cubicBezTo>
                    <a:pt x="145" y="24"/>
                    <a:pt x="147" y="26"/>
                    <a:pt x="150" y="27"/>
                  </a:cubicBezTo>
                  <a:cubicBezTo>
                    <a:pt x="166" y="30"/>
                    <a:pt x="183" y="32"/>
                    <a:pt x="200" y="32"/>
                  </a:cubicBezTo>
                  <a:cubicBezTo>
                    <a:pt x="218" y="32"/>
                    <a:pt x="236" y="33"/>
                    <a:pt x="254" y="30"/>
                  </a:cubicBezTo>
                  <a:cubicBezTo>
                    <a:pt x="259" y="30"/>
                    <a:pt x="265" y="29"/>
                    <a:pt x="270" y="28"/>
                  </a:cubicBezTo>
                  <a:cubicBezTo>
                    <a:pt x="275" y="27"/>
                    <a:pt x="280" y="26"/>
                    <a:pt x="281" y="20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09D24170-90D0-6C9F-436A-8DB0812F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050" y="4716463"/>
              <a:ext cx="1158875" cy="463550"/>
            </a:xfrm>
            <a:custGeom>
              <a:avLst/>
              <a:gdLst>
                <a:gd name="T0" fmla="*/ 138 w 487"/>
                <a:gd name="T1" fmla="*/ 190 h 234"/>
                <a:gd name="T2" fmla="*/ 139 w 487"/>
                <a:gd name="T3" fmla="*/ 96 h 234"/>
                <a:gd name="T4" fmla="*/ 134 w 487"/>
                <a:gd name="T5" fmla="*/ 78 h 234"/>
                <a:gd name="T6" fmla="*/ 136 w 487"/>
                <a:gd name="T7" fmla="*/ 74 h 234"/>
                <a:gd name="T8" fmla="*/ 134 w 487"/>
                <a:gd name="T9" fmla="*/ 68 h 234"/>
                <a:gd name="T10" fmla="*/ 8 w 487"/>
                <a:gd name="T11" fmla="*/ 68 h 234"/>
                <a:gd name="T12" fmla="*/ 2 w 487"/>
                <a:gd name="T13" fmla="*/ 45 h 234"/>
                <a:gd name="T14" fmla="*/ 5 w 487"/>
                <a:gd name="T15" fmla="*/ 41 h 234"/>
                <a:gd name="T16" fmla="*/ 59 w 487"/>
                <a:gd name="T17" fmla="*/ 54 h 234"/>
                <a:gd name="T18" fmla="*/ 133 w 487"/>
                <a:gd name="T19" fmla="*/ 48 h 234"/>
                <a:gd name="T20" fmla="*/ 135 w 487"/>
                <a:gd name="T21" fmla="*/ 25 h 234"/>
                <a:gd name="T22" fmla="*/ 141 w 487"/>
                <a:gd name="T23" fmla="*/ 18 h 234"/>
                <a:gd name="T24" fmla="*/ 144 w 487"/>
                <a:gd name="T25" fmla="*/ 2 h 234"/>
                <a:gd name="T26" fmla="*/ 227 w 487"/>
                <a:gd name="T27" fmla="*/ 6 h 234"/>
                <a:gd name="T28" fmla="*/ 277 w 487"/>
                <a:gd name="T29" fmla="*/ 1 h 234"/>
                <a:gd name="T30" fmla="*/ 280 w 487"/>
                <a:gd name="T31" fmla="*/ 38 h 234"/>
                <a:gd name="T32" fmla="*/ 281 w 487"/>
                <a:gd name="T33" fmla="*/ 63 h 234"/>
                <a:gd name="T34" fmla="*/ 326 w 487"/>
                <a:gd name="T35" fmla="*/ 78 h 234"/>
                <a:gd name="T36" fmla="*/ 416 w 487"/>
                <a:gd name="T37" fmla="*/ 66 h 234"/>
                <a:gd name="T38" fmla="*/ 418 w 487"/>
                <a:gd name="T39" fmla="*/ 53 h 234"/>
                <a:gd name="T40" fmla="*/ 419 w 487"/>
                <a:gd name="T41" fmla="*/ 46 h 234"/>
                <a:gd name="T42" fmla="*/ 480 w 487"/>
                <a:gd name="T43" fmla="*/ 52 h 234"/>
                <a:gd name="T44" fmla="*/ 487 w 487"/>
                <a:gd name="T45" fmla="*/ 91 h 234"/>
                <a:gd name="T46" fmla="*/ 455 w 487"/>
                <a:gd name="T47" fmla="*/ 116 h 234"/>
                <a:gd name="T48" fmla="*/ 435 w 487"/>
                <a:gd name="T49" fmla="*/ 204 h 234"/>
                <a:gd name="T50" fmla="*/ 433 w 487"/>
                <a:gd name="T51" fmla="*/ 234 h 234"/>
                <a:gd name="T52" fmla="*/ 414 w 487"/>
                <a:gd name="T53" fmla="*/ 231 h 234"/>
                <a:gd name="T54" fmla="*/ 415 w 487"/>
                <a:gd name="T55" fmla="*/ 163 h 234"/>
                <a:gd name="T56" fmla="*/ 407 w 487"/>
                <a:gd name="T57" fmla="*/ 105 h 234"/>
                <a:gd name="T58" fmla="*/ 404 w 487"/>
                <a:gd name="T59" fmla="*/ 101 h 234"/>
                <a:gd name="T60" fmla="*/ 415 w 487"/>
                <a:gd name="T61" fmla="*/ 94 h 234"/>
                <a:gd name="T62" fmla="*/ 326 w 487"/>
                <a:gd name="T63" fmla="*/ 98 h 234"/>
                <a:gd name="T64" fmla="*/ 282 w 487"/>
                <a:gd name="T65" fmla="*/ 95 h 234"/>
                <a:gd name="T66" fmla="*/ 294 w 487"/>
                <a:gd name="T67" fmla="*/ 101 h 234"/>
                <a:gd name="T68" fmla="*/ 292 w 487"/>
                <a:gd name="T69" fmla="*/ 105 h 234"/>
                <a:gd name="T70" fmla="*/ 282 w 487"/>
                <a:gd name="T71" fmla="*/ 164 h 234"/>
                <a:gd name="T72" fmla="*/ 284 w 487"/>
                <a:gd name="T73" fmla="*/ 227 h 234"/>
                <a:gd name="T74" fmla="*/ 263 w 487"/>
                <a:gd name="T75" fmla="*/ 234 h 234"/>
                <a:gd name="T76" fmla="*/ 263 w 487"/>
                <a:gd name="T77" fmla="*/ 214 h 234"/>
                <a:gd name="T78" fmla="*/ 259 w 487"/>
                <a:gd name="T79" fmla="*/ 122 h 234"/>
                <a:gd name="T80" fmla="*/ 222 w 487"/>
                <a:gd name="T81" fmla="*/ 49 h 234"/>
                <a:gd name="T82" fmla="*/ 179 w 487"/>
                <a:gd name="T83" fmla="*/ 68 h 234"/>
                <a:gd name="T84" fmla="*/ 161 w 487"/>
                <a:gd name="T85" fmla="*/ 125 h 234"/>
                <a:gd name="T86" fmla="*/ 158 w 487"/>
                <a:gd name="T87" fmla="*/ 229 h 234"/>
                <a:gd name="T88" fmla="*/ 138 w 487"/>
                <a:gd name="T8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7" h="234">
                  <a:moveTo>
                    <a:pt x="138" y="234"/>
                  </a:moveTo>
                  <a:cubicBezTo>
                    <a:pt x="138" y="219"/>
                    <a:pt x="138" y="205"/>
                    <a:pt x="138" y="190"/>
                  </a:cubicBezTo>
                  <a:cubicBezTo>
                    <a:pt x="139" y="177"/>
                    <a:pt x="138" y="163"/>
                    <a:pt x="139" y="150"/>
                  </a:cubicBezTo>
                  <a:cubicBezTo>
                    <a:pt x="140" y="132"/>
                    <a:pt x="139" y="114"/>
                    <a:pt x="139" y="96"/>
                  </a:cubicBezTo>
                  <a:cubicBezTo>
                    <a:pt x="139" y="91"/>
                    <a:pt x="141" y="87"/>
                    <a:pt x="140" y="82"/>
                  </a:cubicBezTo>
                  <a:cubicBezTo>
                    <a:pt x="139" y="79"/>
                    <a:pt x="139" y="76"/>
                    <a:pt x="134" y="78"/>
                  </a:cubicBezTo>
                  <a:cubicBezTo>
                    <a:pt x="134" y="78"/>
                    <a:pt x="133" y="77"/>
                    <a:pt x="132" y="77"/>
                  </a:cubicBezTo>
                  <a:cubicBezTo>
                    <a:pt x="133" y="75"/>
                    <a:pt x="134" y="75"/>
                    <a:pt x="136" y="74"/>
                  </a:cubicBezTo>
                  <a:cubicBezTo>
                    <a:pt x="138" y="73"/>
                    <a:pt x="139" y="71"/>
                    <a:pt x="138" y="69"/>
                  </a:cubicBezTo>
                  <a:cubicBezTo>
                    <a:pt x="137" y="67"/>
                    <a:pt x="135" y="68"/>
                    <a:pt x="134" y="68"/>
                  </a:cubicBezTo>
                  <a:cubicBezTo>
                    <a:pt x="105" y="75"/>
                    <a:pt x="75" y="74"/>
                    <a:pt x="46" y="73"/>
                  </a:cubicBezTo>
                  <a:cubicBezTo>
                    <a:pt x="33" y="73"/>
                    <a:pt x="21" y="71"/>
                    <a:pt x="8" y="68"/>
                  </a:cubicBezTo>
                  <a:cubicBezTo>
                    <a:pt x="6" y="67"/>
                    <a:pt x="4" y="67"/>
                    <a:pt x="3" y="65"/>
                  </a:cubicBezTo>
                  <a:cubicBezTo>
                    <a:pt x="2" y="59"/>
                    <a:pt x="2" y="52"/>
                    <a:pt x="2" y="45"/>
                  </a:cubicBezTo>
                  <a:cubicBezTo>
                    <a:pt x="2" y="39"/>
                    <a:pt x="0" y="33"/>
                    <a:pt x="4" y="27"/>
                  </a:cubicBezTo>
                  <a:cubicBezTo>
                    <a:pt x="6" y="32"/>
                    <a:pt x="5" y="37"/>
                    <a:pt x="5" y="41"/>
                  </a:cubicBezTo>
                  <a:cubicBezTo>
                    <a:pt x="5" y="46"/>
                    <a:pt x="6" y="48"/>
                    <a:pt x="11" y="49"/>
                  </a:cubicBezTo>
                  <a:cubicBezTo>
                    <a:pt x="27" y="52"/>
                    <a:pt x="43" y="54"/>
                    <a:pt x="59" y="54"/>
                  </a:cubicBezTo>
                  <a:cubicBezTo>
                    <a:pt x="79" y="54"/>
                    <a:pt x="99" y="54"/>
                    <a:pt x="119" y="51"/>
                  </a:cubicBezTo>
                  <a:cubicBezTo>
                    <a:pt x="124" y="50"/>
                    <a:pt x="128" y="49"/>
                    <a:pt x="133" y="48"/>
                  </a:cubicBezTo>
                  <a:cubicBezTo>
                    <a:pt x="137" y="47"/>
                    <a:pt x="139" y="45"/>
                    <a:pt x="139" y="41"/>
                  </a:cubicBezTo>
                  <a:cubicBezTo>
                    <a:pt x="138" y="35"/>
                    <a:pt x="139" y="30"/>
                    <a:pt x="135" y="25"/>
                  </a:cubicBezTo>
                  <a:cubicBezTo>
                    <a:pt x="134" y="24"/>
                    <a:pt x="134" y="23"/>
                    <a:pt x="134" y="23"/>
                  </a:cubicBezTo>
                  <a:cubicBezTo>
                    <a:pt x="140" y="25"/>
                    <a:pt x="140" y="25"/>
                    <a:pt x="141" y="18"/>
                  </a:cubicBezTo>
                  <a:cubicBezTo>
                    <a:pt x="141" y="16"/>
                    <a:pt x="141" y="14"/>
                    <a:pt x="140" y="11"/>
                  </a:cubicBezTo>
                  <a:cubicBezTo>
                    <a:pt x="139" y="7"/>
                    <a:pt x="140" y="4"/>
                    <a:pt x="144" y="2"/>
                  </a:cubicBezTo>
                  <a:cubicBezTo>
                    <a:pt x="146" y="0"/>
                    <a:pt x="149" y="1"/>
                    <a:pt x="151" y="2"/>
                  </a:cubicBezTo>
                  <a:cubicBezTo>
                    <a:pt x="176" y="6"/>
                    <a:pt x="201" y="7"/>
                    <a:pt x="227" y="6"/>
                  </a:cubicBezTo>
                  <a:cubicBezTo>
                    <a:pt x="242" y="6"/>
                    <a:pt x="256" y="4"/>
                    <a:pt x="271" y="1"/>
                  </a:cubicBezTo>
                  <a:cubicBezTo>
                    <a:pt x="273" y="1"/>
                    <a:pt x="275" y="0"/>
                    <a:pt x="277" y="1"/>
                  </a:cubicBezTo>
                  <a:cubicBezTo>
                    <a:pt x="279" y="2"/>
                    <a:pt x="280" y="4"/>
                    <a:pt x="280" y="7"/>
                  </a:cubicBezTo>
                  <a:cubicBezTo>
                    <a:pt x="279" y="17"/>
                    <a:pt x="279" y="27"/>
                    <a:pt x="280" y="38"/>
                  </a:cubicBezTo>
                  <a:cubicBezTo>
                    <a:pt x="280" y="43"/>
                    <a:pt x="279" y="49"/>
                    <a:pt x="280" y="54"/>
                  </a:cubicBezTo>
                  <a:cubicBezTo>
                    <a:pt x="282" y="57"/>
                    <a:pt x="281" y="60"/>
                    <a:pt x="281" y="63"/>
                  </a:cubicBezTo>
                  <a:cubicBezTo>
                    <a:pt x="281" y="71"/>
                    <a:pt x="282" y="72"/>
                    <a:pt x="290" y="73"/>
                  </a:cubicBezTo>
                  <a:cubicBezTo>
                    <a:pt x="301" y="76"/>
                    <a:pt x="314" y="78"/>
                    <a:pt x="326" y="78"/>
                  </a:cubicBezTo>
                  <a:cubicBezTo>
                    <a:pt x="353" y="79"/>
                    <a:pt x="381" y="79"/>
                    <a:pt x="408" y="73"/>
                  </a:cubicBezTo>
                  <a:cubicBezTo>
                    <a:pt x="413" y="72"/>
                    <a:pt x="416" y="71"/>
                    <a:pt x="416" y="66"/>
                  </a:cubicBezTo>
                  <a:cubicBezTo>
                    <a:pt x="416" y="65"/>
                    <a:pt x="417" y="64"/>
                    <a:pt x="417" y="64"/>
                  </a:cubicBezTo>
                  <a:cubicBezTo>
                    <a:pt x="419" y="60"/>
                    <a:pt x="418" y="57"/>
                    <a:pt x="418" y="53"/>
                  </a:cubicBezTo>
                  <a:cubicBezTo>
                    <a:pt x="417" y="51"/>
                    <a:pt x="418" y="49"/>
                    <a:pt x="418" y="47"/>
                  </a:cubicBezTo>
                  <a:cubicBezTo>
                    <a:pt x="418" y="47"/>
                    <a:pt x="418" y="47"/>
                    <a:pt x="419" y="46"/>
                  </a:cubicBezTo>
                  <a:cubicBezTo>
                    <a:pt x="420" y="46"/>
                    <a:pt x="422" y="46"/>
                    <a:pt x="423" y="46"/>
                  </a:cubicBezTo>
                  <a:cubicBezTo>
                    <a:pt x="442" y="51"/>
                    <a:pt x="461" y="52"/>
                    <a:pt x="480" y="52"/>
                  </a:cubicBezTo>
                  <a:cubicBezTo>
                    <a:pt x="482" y="52"/>
                    <a:pt x="485" y="52"/>
                    <a:pt x="487" y="54"/>
                  </a:cubicBezTo>
                  <a:cubicBezTo>
                    <a:pt x="487" y="66"/>
                    <a:pt x="487" y="79"/>
                    <a:pt x="487" y="91"/>
                  </a:cubicBezTo>
                  <a:cubicBezTo>
                    <a:pt x="486" y="92"/>
                    <a:pt x="485" y="92"/>
                    <a:pt x="484" y="93"/>
                  </a:cubicBezTo>
                  <a:cubicBezTo>
                    <a:pt x="470" y="95"/>
                    <a:pt x="462" y="104"/>
                    <a:pt x="455" y="116"/>
                  </a:cubicBezTo>
                  <a:cubicBezTo>
                    <a:pt x="450" y="124"/>
                    <a:pt x="447" y="133"/>
                    <a:pt x="445" y="142"/>
                  </a:cubicBezTo>
                  <a:cubicBezTo>
                    <a:pt x="439" y="162"/>
                    <a:pt x="436" y="183"/>
                    <a:pt x="435" y="204"/>
                  </a:cubicBezTo>
                  <a:cubicBezTo>
                    <a:pt x="434" y="212"/>
                    <a:pt x="434" y="221"/>
                    <a:pt x="434" y="229"/>
                  </a:cubicBezTo>
                  <a:cubicBezTo>
                    <a:pt x="434" y="231"/>
                    <a:pt x="434" y="232"/>
                    <a:pt x="433" y="234"/>
                  </a:cubicBezTo>
                  <a:cubicBezTo>
                    <a:pt x="427" y="234"/>
                    <a:pt x="421" y="234"/>
                    <a:pt x="415" y="234"/>
                  </a:cubicBezTo>
                  <a:cubicBezTo>
                    <a:pt x="414" y="233"/>
                    <a:pt x="414" y="232"/>
                    <a:pt x="414" y="231"/>
                  </a:cubicBezTo>
                  <a:cubicBezTo>
                    <a:pt x="416" y="221"/>
                    <a:pt x="414" y="212"/>
                    <a:pt x="414" y="203"/>
                  </a:cubicBezTo>
                  <a:cubicBezTo>
                    <a:pt x="415" y="189"/>
                    <a:pt x="415" y="176"/>
                    <a:pt x="415" y="163"/>
                  </a:cubicBezTo>
                  <a:cubicBezTo>
                    <a:pt x="416" y="146"/>
                    <a:pt x="416" y="129"/>
                    <a:pt x="415" y="113"/>
                  </a:cubicBezTo>
                  <a:cubicBezTo>
                    <a:pt x="415" y="105"/>
                    <a:pt x="415" y="104"/>
                    <a:pt x="407" y="105"/>
                  </a:cubicBezTo>
                  <a:cubicBezTo>
                    <a:pt x="405" y="105"/>
                    <a:pt x="403" y="105"/>
                    <a:pt x="402" y="103"/>
                  </a:cubicBezTo>
                  <a:cubicBezTo>
                    <a:pt x="401" y="101"/>
                    <a:pt x="403" y="101"/>
                    <a:pt x="404" y="101"/>
                  </a:cubicBezTo>
                  <a:cubicBezTo>
                    <a:pt x="407" y="100"/>
                    <a:pt x="409" y="100"/>
                    <a:pt x="412" y="99"/>
                  </a:cubicBezTo>
                  <a:cubicBezTo>
                    <a:pt x="414" y="98"/>
                    <a:pt x="416" y="97"/>
                    <a:pt x="415" y="94"/>
                  </a:cubicBezTo>
                  <a:cubicBezTo>
                    <a:pt x="415" y="91"/>
                    <a:pt x="412" y="92"/>
                    <a:pt x="411" y="93"/>
                  </a:cubicBezTo>
                  <a:cubicBezTo>
                    <a:pt x="383" y="99"/>
                    <a:pt x="354" y="99"/>
                    <a:pt x="326" y="98"/>
                  </a:cubicBezTo>
                  <a:cubicBezTo>
                    <a:pt x="313" y="97"/>
                    <a:pt x="300" y="96"/>
                    <a:pt x="287" y="93"/>
                  </a:cubicBezTo>
                  <a:cubicBezTo>
                    <a:pt x="285" y="93"/>
                    <a:pt x="283" y="92"/>
                    <a:pt x="282" y="95"/>
                  </a:cubicBezTo>
                  <a:cubicBezTo>
                    <a:pt x="282" y="97"/>
                    <a:pt x="283" y="98"/>
                    <a:pt x="285" y="99"/>
                  </a:cubicBezTo>
                  <a:cubicBezTo>
                    <a:pt x="288" y="100"/>
                    <a:pt x="291" y="100"/>
                    <a:pt x="294" y="101"/>
                  </a:cubicBezTo>
                  <a:cubicBezTo>
                    <a:pt x="297" y="101"/>
                    <a:pt x="299" y="101"/>
                    <a:pt x="301" y="103"/>
                  </a:cubicBezTo>
                  <a:cubicBezTo>
                    <a:pt x="299" y="107"/>
                    <a:pt x="295" y="105"/>
                    <a:pt x="292" y="105"/>
                  </a:cubicBezTo>
                  <a:cubicBezTo>
                    <a:pt x="282" y="103"/>
                    <a:pt x="282" y="103"/>
                    <a:pt x="282" y="114"/>
                  </a:cubicBezTo>
                  <a:cubicBezTo>
                    <a:pt x="282" y="130"/>
                    <a:pt x="282" y="147"/>
                    <a:pt x="282" y="164"/>
                  </a:cubicBezTo>
                  <a:cubicBezTo>
                    <a:pt x="283" y="173"/>
                    <a:pt x="284" y="183"/>
                    <a:pt x="283" y="192"/>
                  </a:cubicBezTo>
                  <a:cubicBezTo>
                    <a:pt x="282" y="204"/>
                    <a:pt x="284" y="215"/>
                    <a:pt x="284" y="227"/>
                  </a:cubicBezTo>
                  <a:cubicBezTo>
                    <a:pt x="284" y="229"/>
                    <a:pt x="284" y="232"/>
                    <a:pt x="282" y="234"/>
                  </a:cubicBezTo>
                  <a:cubicBezTo>
                    <a:pt x="276" y="234"/>
                    <a:pt x="269" y="234"/>
                    <a:pt x="263" y="234"/>
                  </a:cubicBezTo>
                  <a:cubicBezTo>
                    <a:pt x="261" y="231"/>
                    <a:pt x="261" y="227"/>
                    <a:pt x="262" y="224"/>
                  </a:cubicBezTo>
                  <a:cubicBezTo>
                    <a:pt x="263" y="221"/>
                    <a:pt x="263" y="218"/>
                    <a:pt x="263" y="214"/>
                  </a:cubicBezTo>
                  <a:cubicBezTo>
                    <a:pt x="262" y="206"/>
                    <a:pt x="264" y="199"/>
                    <a:pt x="264" y="191"/>
                  </a:cubicBezTo>
                  <a:cubicBezTo>
                    <a:pt x="264" y="168"/>
                    <a:pt x="262" y="145"/>
                    <a:pt x="259" y="122"/>
                  </a:cubicBezTo>
                  <a:cubicBezTo>
                    <a:pt x="256" y="104"/>
                    <a:pt x="251" y="87"/>
                    <a:pt x="242" y="70"/>
                  </a:cubicBezTo>
                  <a:cubicBezTo>
                    <a:pt x="237" y="62"/>
                    <a:pt x="232" y="54"/>
                    <a:pt x="222" y="49"/>
                  </a:cubicBezTo>
                  <a:cubicBezTo>
                    <a:pt x="213" y="45"/>
                    <a:pt x="205" y="46"/>
                    <a:pt x="196" y="50"/>
                  </a:cubicBezTo>
                  <a:cubicBezTo>
                    <a:pt x="189" y="54"/>
                    <a:pt x="183" y="60"/>
                    <a:pt x="179" y="68"/>
                  </a:cubicBezTo>
                  <a:cubicBezTo>
                    <a:pt x="170" y="83"/>
                    <a:pt x="166" y="99"/>
                    <a:pt x="163" y="116"/>
                  </a:cubicBezTo>
                  <a:cubicBezTo>
                    <a:pt x="162" y="119"/>
                    <a:pt x="162" y="122"/>
                    <a:pt x="161" y="125"/>
                  </a:cubicBezTo>
                  <a:cubicBezTo>
                    <a:pt x="157" y="153"/>
                    <a:pt x="156" y="181"/>
                    <a:pt x="157" y="209"/>
                  </a:cubicBezTo>
                  <a:cubicBezTo>
                    <a:pt x="157" y="215"/>
                    <a:pt x="158" y="222"/>
                    <a:pt x="158" y="229"/>
                  </a:cubicBezTo>
                  <a:cubicBezTo>
                    <a:pt x="159" y="230"/>
                    <a:pt x="159" y="232"/>
                    <a:pt x="157" y="234"/>
                  </a:cubicBezTo>
                  <a:cubicBezTo>
                    <a:pt x="151" y="234"/>
                    <a:pt x="145" y="234"/>
                    <a:pt x="138" y="234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D3B9AB7-19F2-4662-B9E2-7CBE8D53D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4795838"/>
              <a:ext cx="266700" cy="384175"/>
            </a:xfrm>
            <a:custGeom>
              <a:avLst/>
              <a:gdLst>
                <a:gd name="T0" fmla="*/ 108 w 112"/>
                <a:gd name="T1" fmla="*/ 194 h 194"/>
                <a:gd name="T2" fmla="*/ 2 w 112"/>
                <a:gd name="T3" fmla="*/ 194 h 194"/>
                <a:gd name="T4" fmla="*/ 1 w 112"/>
                <a:gd name="T5" fmla="*/ 189 h 194"/>
                <a:gd name="T6" fmla="*/ 1 w 112"/>
                <a:gd name="T7" fmla="*/ 178 h 194"/>
                <a:gd name="T8" fmla="*/ 0 w 112"/>
                <a:gd name="T9" fmla="*/ 177 h 194"/>
                <a:gd name="T10" fmla="*/ 0 w 112"/>
                <a:gd name="T11" fmla="*/ 123 h 194"/>
                <a:gd name="T12" fmla="*/ 12 w 112"/>
                <a:gd name="T13" fmla="*/ 52 h 194"/>
                <a:gd name="T14" fmla="*/ 32 w 112"/>
                <a:gd name="T15" fmla="*/ 14 h 194"/>
                <a:gd name="T16" fmla="*/ 79 w 112"/>
                <a:gd name="T17" fmla="*/ 14 h 194"/>
                <a:gd name="T18" fmla="*/ 96 w 112"/>
                <a:gd name="T19" fmla="*/ 42 h 194"/>
                <a:gd name="T20" fmla="*/ 109 w 112"/>
                <a:gd name="T21" fmla="*/ 103 h 194"/>
                <a:gd name="T22" fmla="*/ 111 w 112"/>
                <a:gd name="T23" fmla="*/ 168 h 194"/>
                <a:gd name="T24" fmla="*/ 110 w 112"/>
                <a:gd name="T25" fmla="*/ 187 h 194"/>
                <a:gd name="T26" fmla="*/ 108 w 112"/>
                <a:gd name="T2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94">
                  <a:moveTo>
                    <a:pt x="108" y="194"/>
                  </a:moveTo>
                  <a:cubicBezTo>
                    <a:pt x="73" y="194"/>
                    <a:pt x="38" y="194"/>
                    <a:pt x="2" y="194"/>
                  </a:cubicBezTo>
                  <a:cubicBezTo>
                    <a:pt x="1" y="192"/>
                    <a:pt x="1" y="191"/>
                    <a:pt x="1" y="189"/>
                  </a:cubicBezTo>
                  <a:cubicBezTo>
                    <a:pt x="1" y="185"/>
                    <a:pt x="2" y="182"/>
                    <a:pt x="1" y="178"/>
                  </a:cubicBezTo>
                  <a:cubicBezTo>
                    <a:pt x="0" y="178"/>
                    <a:pt x="0" y="177"/>
                    <a:pt x="0" y="177"/>
                  </a:cubicBezTo>
                  <a:cubicBezTo>
                    <a:pt x="0" y="159"/>
                    <a:pt x="0" y="141"/>
                    <a:pt x="0" y="123"/>
                  </a:cubicBezTo>
                  <a:cubicBezTo>
                    <a:pt x="2" y="99"/>
                    <a:pt x="4" y="75"/>
                    <a:pt x="12" y="52"/>
                  </a:cubicBezTo>
                  <a:cubicBezTo>
                    <a:pt x="16" y="38"/>
                    <a:pt x="22" y="25"/>
                    <a:pt x="32" y="14"/>
                  </a:cubicBezTo>
                  <a:cubicBezTo>
                    <a:pt x="46" y="0"/>
                    <a:pt x="65" y="0"/>
                    <a:pt x="79" y="14"/>
                  </a:cubicBezTo>
                  <a:cubicBezTo>
                    <a:pt x="87" y="22"/>
                    <a:pt x="92" y="32"/>
                    <a:pt x="96" y="42"/>
                  </a:cubicBezTo>
                  <a:cubicBezTo>
                    <a:pt x="104" y="62"/>
                    <a:pt x="107" y="82"/>
                    <a:pt x="109" y="103"/>
                  </a:cubicBezTo>
                  <a:cubicBezTo>
                    <a:pt x="112" y="125"/>
                    <a:pt x="111" y="146"/>
                    <a:pt x="111" y="168"/>
                  </a:cubicBezTo>
                  <a:cubicBezTo>
                    <a:pt x="111" y="174"/>
                    <a:pt x="110" y="181"/>
                    <a:pt x="110" y="187"/>
                  </a:cubicBezTo>
                  <a:cubicBezTo>
                    <a:pt x="110" y="189"/>
                    <a:pt x="110" y="192"/>
                    <a:pt x="108" y="194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09A7C8E9-BCD9-984A-3B7B-8C830677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4803775"/>
              <a:ext cx="266700" cy="376238"/>
            </a:xfrm>
            <a:custGeom>
              <a:avLst/>
              <a:gdLst>
                <a:gd name="T0" fmla="*/ 108 w 112"/>
                <a:gd name="T1" fmla="*/ 190 h 190"/>
                <a:gd name="T2" fmla="*/ 3 w 112"/>
                <a:gd name="T3" fmla="*/ 190 h 190"/>
                <a:gd name="T4" fmla="*/ 1 w 112"/>
                <a:gd name="T5" fmla="*/ 182 h 190"/>
                <a:gd name="T6" fmla="*/ 0 w 112"/>
                <a:gd name="T7" fmla="*/ 177 h 190"/>
                <a:gd name="T8" fmla="*/ 0 w 112"/>
                <a:gd name="T9" fmla="*/ 173 h 190"/>
                <a:gd name="T10" fmla="*/ 0 w 112"/>
                <a:gd name="T11" fmla="*/ 118 h 190"/>
                <a:gd name="T12" fmla="*/ 0 w 112"/>
                <a:gd name="T13" fmla="*/ 115 h 190"/>
                <a:gd name="T14" fmla="*/ 2 w 112"/>
                <a:gd name="T15" fmla="*/ 100 h 190"/>
                <a:gd name="T16" fmla="*/ 11 w 112"/>
                <a:gd name="T17" fmla="*/ 50 h 190"/>
                <a:gd name="T18" fmla="*/ 12 w 112"/>
                <a:gd name="T19" fmla="*/ 46 h 190"/>
                <a:gd name="T20" fmla="*/ 26 w 112"/>
                <a:gd name="T21" fmla="*/ 18 h 190"/>
                <a:gd name="T22" fmla="*/ 58 w 112"/>
                <a:gd name="T23" fmla="*/ 0 h 190"/>
                <a:gd name="T24" fmla="*/ 83 w 112"/>
                <a:gd name="T25" fmla="*/ 15 h 190"/>
                <a:gd name="T26" fmla="*/ 103 w 112"/>
                <a:gd name="T27" fmla="*/ 62 h 190"/>
                <a:gd name="T28" fmla="*/ 105 w 112"/>
                <a:gd name="T29" fmla="*/ 72 h 190"/>
                <a:gd name="T30" fmla="*/ 110 w 112"/>
                <a:gd name="T31" fmla="*/ 111 h 190"/>
                <a:gd name="T32" fmla="*/ 111 w 112"/>
                <a:gd name="T33" fmla="*/ 155 h 190"/>
                <a:gd name="T34" fmla="*/ 111 w 112"/>
                <a:gd name="T35" fmla="*/ 163 h 190"/>
                <a:gd name="T36" fmla="*/ 111 w 112"/>
                <a:gd name="T37" fmla="*/ 166 h 190"/>
                <a:gd name="T38" fmla="*/ 109 w 112"/>
                <a:gd name="T39" fmla="*/ 184 h 190"/>
                <a:gd name="T40" fmla="*/ 108 w 112"/>
                <a:gd name="T41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190">
                  <a:moveTo>
                    <a:pt x="108" y="190"/>
                  </a:moveTo>
                  <a:cubicBezTo>
                    <a:pt x="73" y="190"/>
                    <a:pt x="38" y="190"/>
                    <a:pt x="3" y="190"/>
                  </a:cubicBezTo>
                  <a:cubicBezTo>
                    <a:pt x="1" y="188"/>
                    <a:pt x="1" y="185"/>
                    <a:pt x="1" y="182"/>
                  </a:cubicBezTo>
                  <a:cubicBezTo>
                    <a:pt x="1" y="180"/>
                    <a:pt x="1" y="179"/>
                    <a:pt x="0" y="177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54"/>
                    <a:pt x="0" y="136"/>
                    <a:pt x="0" y="118"/>
                  </a:cubicBezTo>
                  <a:cubicBezTo>
                    <a:pt x="0" y="117"/>
                    <a:pt x="0" y="116"/>
                    <a:pt x="0" y="115"/>
                  </a:cubicBezTo>
                  <a:cubicBezTo>
                    <a:pt x="2" y="110"/>
                    <a:pt x="1" y="105"/>
                    <a:pt x="2" y="100"/>
                  </a:cubicBezTo>
                  <a:cubicBezTo>
                    <a:pt x="3" y="83"/>
                    <a:pt x="7" y="66"/>
                    <a:pt x="11" y="50"/>
                  </a:cubicBezTo>
                  <a:cubicBezTo>
                    <a:pt x="11" y="48"/>
                    <a:pt x="12" y="47"/>
                    <a:pt x="12" y="46"/>
                  </a:cubicBezTo>
                  <a:cubicBezTo>
                    <a:pt x="15" y="36"/>
                    <a:pt x="20" y="26"/>
                    <a:pt x="26" y="18"/>
                  </a:cubicBezTo>
                  <a:cubicBezTo>
                    <a:pt x="34" y="7"/>
                    <a:pt x="43" y="0"/>
                    <a:pt x="58" y="0"/>
                  </a:cubicBezTo>
                  <a:cubicBezTo>
                    <a:pt x="69" y="1"/>
                    <a:pt x="76" y="7"/>
                    <a:pt x="83" y="15"/>
                  </a:cubicBezTo>
                  <a:cubicBezTo>
                    <a:pt x="94" y="29"/>
                    <a:pt x="99" y="45"/>
                    <a:pt x="103" y="62"/>
                  </a:cubicBezTo>
                  <a:cubicBezTo>
                    <a:pt x="104" y="65"/>
                    <a:pt x="104" y="69"/>
                    <a:pt x="105" y="72"/>
                  </a:cubicBezTo>
                  <a:cubicBezTo>
                    <a:pt x="108" y="85"/>
                    <a:pt x="109" y="98"/>
                    <a:pt x="110" y="111"/>
                  </a:cubicBezTo>
                  <a:cubicBezTo>
                    <a:pt x="112" y="126"/>
                    <a:pt x="111" y="140"/>
                    <a:pt x="111" y="155"/>
                  </a:cubicBezTo>
                  <a:cubicBezTo>
                    <a:pt x="111" y="158"/>
                    <a:pt x="111" y="160"/>
                    <a:pt x="111" y="163"/>
                  </a:cubicBezTo>
                  <a:cubicBezTo>
                    <a:pt x="111" y="164"/>
                    <a:pt x="111" y="165"/>
                    <a:pt x="111" y="166"/>
                  </a:cubicBezTo>
                  <a:cubicBezTo>
                    <a:pt x="110" y="172"/>
                    <a:pt x="111" y="178"/>
                    <a:pt x="109" y="184"/>
                  </a:cubicBezTo>
                  <a:cubicBezTo>
                    <a:pt x="109" y="186"/>
                    <a:pt x="109" y="188"/>
                    <a:pt x="108" y="190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4CFDEF2D-9289-9238-B718-BE4EBD6E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863" y="4664075"/>
              <a:ext cx="357188" cy="515938"/>
            </a:xfrm>
            <a:custGeom>
              <a:avLst/>
              <a:gdLst>
                <a:gd name="T0" fmla="*/ 20 w 150"/>
                <a:gd name="T1" fmla="*/ 256 h 261"/>
                <a:gd name="T2" fmla="*/ 20 w 150"/>
                <a:gd name="T3" fmla="*/ 261 h 261"/>
                <a:gd name="T4" fmla="*/ 2 w 150"/>
                <a:gd name="T5" fmla="*/ 261 h 261"/>
                <a:gd name="T6" fmla="*/ 0 w 150"/>
                <a:gd name="T7" fmla="*/ 253 h 261"/>
                <a:gd name="T8" fmla="*/ 1 w 150"/>
                <a:gd name="T9" fmla="*/ 226 h 261"/>
                <a:gd name="T10" fmla="*/ 2 w 150"/>
                <a:gd name="T11" fmla="*/ 201 h 261"/>
                <a:gd name="T12" fmla="*/ 2 w 150"/>
                <a:gd name="T13" fmla="*/ 164 h 261"/>
                <a:gd name="T14" fmla="*/ 2 w 150"/>
                <a:gd name="T15" fmla="*/ 155 h 261"/>
                <a:gd name="T16" fmla="*/ 2 w 150"/>
                <a:gd name="T17" fmla="*/ 137 h 261"/>
                <a:gd name="T18" fmla="*/ 1 w 150"/>
                <a:gd name="T19" fmla="*/ 115 h 261"/>
                <a:gd name="T20" fmla="*/ 3 w 150"/>
                <a:gd name="T21" fmla="*/ 111 h 261"/>
                <a:gd name="T22" fmla="*/ 3 w 150"/>
                <a:gd name="T23" fmla="*/ 95 h 261"/>
                <a:gd name="T24" fmla="*/ 4 w 150"/>
                <a:gd name="T25" fmla="*/ 11 h 261"/>
                <a:gd name="T26" fmla="*/ 5 w 150"/>
                <a:gd name="T27" fmla="*/ 1 h 261"/>
                <a:gd name="T28" fmla="*/ 10 w 150"/>
                <a:gd name="T29" fmla="*/ 1 h 261"/>
                <a:gd name="T30" fmla="*/ 47 w 150"/>
                <a:gd name="T31" fmla="*/ 7 h 261"/>
                <a:gd name="T32" fmla="*/ 84 w 150"/>
                <a:gd name="T33" fmla="*/ 7 h 261"/>
                <a:gd name="T34" fmla="*/ 136 w 150"/>
                <a:gd name="T35" fmla="*/ 1 h 261"/>
                <a:gd name="T36" fmla="*/ 142 w 150"/>
                <a:gd name="T37" fmla="*/ 1 h 261"/>
                <a:gd name="T38" fmla="*/ 142 w 150"/>
                <a:gd name="T39" fmla="*/ 19 h 261"/>
                <a:gd name="T40" fmla="*/ 137 w 150"/>
                <a:gd name="T41" fmla="*/ 21 h 261"/>
                <a:gd name="T42" fmla="*/ 103 w 150"/>
                <a:gd name="T43" fmla="*/ 27 h 261"/>
                <a:gd name="T44" fmla="*/ 21 w 150"/>
                <a:gd name="T45" fmla="*/ 24 h 261"/>
                <a:gd name="T46" fmla="*/ 10 w 150"/>
                <a:gd name="T47" fmla="*/ 22 h 261"/>
                <a:gd name="T48" fmla="*/ 7 w 150"/>
                <a:gd name="T49" fmla="*/ 23 h 261"/>
                <a:gd name="T50" fmla="*/ 9 w 150"/>
                <a:gd name="T51" fmla="*/ 27 h 261"/>
                <a:gd name="T52" fmla="*/ 13 w 150"/>
                <a:gd name="T53" fmla="*/ 28 h 261"/>
                <a:gd name="T54" fmla="*/ 45 w 150"/>
                <a:gd name="T55" fmla="*/ 32 h 261"/>
                <a:gd name="T56" fmla="*/ 79 w 150"/>
                <a:gd name="T57" fmla="*/ 34 h 261"/>
                <a:gd name="T58" fmla="*/ 133 w 150"/>
                <a:gd name="T59" fmla="*/ 29 h 261"/>
                <a:gd name="T60" fmla="*/ 141 w 150"/>
                <a:gd name="T61" fmla="*/ 20 h 261"/>
                <a:gd name="T62" fmla="*/ 142 w 150"/>
                <a:gd name="T63" fmla="*/ 19 h 261"/>
                <a:gd name="T64" fmla="*/ 150 w 150"/>
                <a:gd name="T65" fmla="*/ 21 h 261"/>
                <a:gd name="T66" fmla="*/ 143 w 150"/>
                <a:gd name="T67" fmla="*/ 33 h 261"/>
                <a:gd name="T68" fmla="*/ 141 w 150"/>
                <a:gd name="T69" fmla="*/ 42 h 261"/>
                <a:gd name="T70" fmla="*/ 143 w 150"/>
                <a:gd name="T71" fmla="*/ 53 h 261"/>
                <a:gd name="T72" fmla="*/ 143 w 150"/>
                <a:gd name="T73" fmla="*/ 59 h 261"/>
                <a:gd name="T74" fmla="*/ 140 w 150"/>
                <a:gd name="T75" fmla="*/ 68 h 261"/>
                <a:gd name="T76" fmla="*/ 141 w 150"/>
                <a:gd name="T77" fmla="*/ 76 h 261"/>
                <a:gd name="T78" fmla="*/ 143 w 150"/>
                <a:gd name="T79" fmla="*/ 86 h 261"/>
                <a:gd name="T80" fmla="*/ 144 w 150"/>
                <a:gd name="T81" fmla="*/ 103 h 261"/>
                <a:gd name="T82" fmla="*/ 143 w 150"/>
                <a:gd name="T83" fmla="*/ 111 h 261"/>
                <a:gd name="T84" fmla="*/ 144 w 150"/>
                <a:gd name="T85" fmla="*/ 146 h 261"/>
                <a:gd name="T86" fmla="*/ 144 w 150"/>
                <a:gd name="T87" fmla="*/ 218 h 261"/>
                <a:gd name="T88" fmla="*/ 145 w 150"/>
                <a:gd name="T89" fmla="*/ 261 h 261"/>
                <a:gd name="T90" fmla="*/ 126 w 150"/>
                <a:gd name="T91" fmla="*/ 261 h 261"/>
                <a:gd name="T92" fmla="*/ 128 w 150"/>
                <a:gd name="T93" fmla="*/ 197 h 261"/>
                <a:gd name="T94" fmla="*/ 113 w 150"/>
                <a:gd name="T95" fmla="*/ 109 h 261"/>
                <a:gd name="T96" fmla="*/ 99 w 150"/>
                <a:gd name="T97" fmla="*/ 85 h 261"/>
                <a:gd name="T98" fmla="*/ 47 w 150"/>
                <a:gd name="T99" fmla="*/ 87 h 261"/>
                <a:gd name="T100" fmla="*/ 25 w 150"/>
                <a:gd name="T101" fmla="*/ 142 h 261"/>
                <a:gd name="T102" fmla="*/ 19 w 150"/>
                <a:gd name="T103" fmla="*/ 189 h 261"/>
                <a:gd name="T104" fmla="*/ 19 w 150"/>
                <a:gd name="T105" fmla="*/ 196 h 261"/>
                <a:gd name="T106" fmla="*/ 19 w 150"/>
                <a:gd name="T107" fmla="*/ 241 h 261"/>
                <a:gd name="T108" fmla="*/ 20 w 150"/>
                <a:gd name="T109" fmla="*/ 245 h 261"/>
                <a:gd name="T110" fmla="*/ 20 w 150"/>
                <a:gd name="T111" fmla="*/ 245 h 261"/>
                <a:gd name="T112" fmla="*/ 20 w 150"/>
                <a:gd name="T113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261">
                  <a:moveTo>
                    <a:pt x="20" y="256"/>
                  </a:moveTo>
                  <a:cubicBezTo>
                    <a:pt x="21" y="257"/>
                    <a:pt x="21" y="259"/>
                    <a:pt x="20" y="261"/>
                  </a:cubicBezTo>
                  <a:cubicBezTo>
                    <a:pt x="14" y="261"/>
                    <a:pt x="8" y="261"/>
                    <a:pt x="2" y="261"/>
                  </a:cubicBezTo>
                  <a:cubicBezTo>
                    <a:pt x="0" y="258"/>
                    <a:pt x="0" y="255"/>
                    <a:pt x="0" y="253"/>
                  </a:cubicBezTo>
                  <a:cubicBezTo>
                    <a:pt x="1" y="244"/>
                    <a:pt x="0" y="235"/>
                    <a:pt x="1" y="226"/>
                  </a:cubicBezTo>
                  <a:cubicBezTo>
                    <a:pt x="1" y="218"/>
                    <a:pt x="1" y="209"/>
                    <a:pt x="2" y="201"/>
                  </a:cubicBezTo>
                  <a:cubicBezTo>
                    <a:pt x="2" y="189"/>
                    <a:pt x="1" y="176"/>
                    <a:pt x="2" y="164"/>
                  </a:cubicBezTo>
                  <a:cubicBezTo>
                    <a:pt x="2" y="161"/>
                    <a:pt x="2" y="158"/>
                    <a:pt x="2" y="155"/>
                  </a:cubicBezTo>
                  <a:cubicBezTo>
                    <a:pt x="2" y="149"/>
                    <a:pt x="1" y="143"/>
                    <a:pt x="2" y="137"/>
                  </a:cubicBezTo>
                  <a:cubicBezTo>
                    <a:pt x="2" y="130"/>
                    <a:pt x="1" y="123"/>
                    <a:pt x="1" y="115"/>
                  </a:cubicBezTo>
                  <a:cubicBezTo>
                    <a:pt x="3" y="115"/>
                    <a:pt x="3" y="113"/>
                    <a:pt x="3" y="111"/>
                  </a:cubicBezTo>
                  <a:cubicBezTo>
                    <a:pt x="3" y="106"/>
                    <a:pt x="3" y="100"/>
                    <a:pt x="3" y="95"/>
                  </a:cubicBezTo>
                  <a:cubicBezTo>
                    <a:pt x="5" y="67"/>
                    <a:pt x="4" y="39"/>
                    <a:pt x="4" y="11"/>
                  </a:cubicBezTo>
                  <a:cubicBezTo>
                    <a:pt x="4" y="8"/>
                    <a:pt x="5" y="4"/>
                    <a:pt x="5" y="1"/>
                  </a:cubicBezTo>
                  <a:cubicBezTo>
                    <a:pt x="7" y="0"/>
                    <a:pt x="8" y="1"/>
                    <a:pt x="10" y="1"/>
                  </a:cubicBezTo>
                  <a:cubicBezTo>
                    <a:pt x="22" y="4"/>
                    <a:pt x="35" y="6"/>
                    <a:pt x="47" y="7"/>
                  </a:cubicBezTo>
                  <a:cubicBezTo>
                    <a:pt x="60" y="8"/>
                    <a:pt x="72" y="8"/>
                    <a:pt x="84" y="7"/>
                  </a:cubicBezTo>
                  <a:cubicBezTo>
                    <a:pt x="102" y="7"/>
                    <a:pt x="119" y="6"/>
                    <a:pt x="136" y="1"/>
                  </a:cubicBezTo>
                  <a:cubicBezTo>
                    <a:pt x="138" y="1"/>
                    <a:pt x="140" y="0"/>
                    <a:pt x="142" y="1"/>
                  </a:cubicBezTo>
                  <a:cubicBezTo>
                    <a:pt x="142" y="7"/>
                    <a:pt x="143" y="13"/>
                    <a:pt x="142" y="19"/>
                  </a:cubicBezTo>
                  <a:cubicBezTo>
                    <a:pt x="141" y="20"/>
                    <a:pt x="139" y="21"/>
                    <a:pt x="137" y="21"/>
                  </a:cubicBezTo>
                  <a:cubicBezTo>
                    <a:pt x="126" y="25"/>
                    <a:pt x="115" y="26"/>
                    <a:pt x="103" y="27"/>
                  </a:cubicBezTo>
                  <a:cubicBezTo>
                    <a:pt x="76" y="28"/>
                    <a:pt x="48" y="28"/>
                    <a:pt x="21" y="24"/>
                  </a:cubicBezTo>
                  <a:cubicBezTo>
                    <a:pt x="17" y="23"/>
                    <a:pt x="14" y="22"/>
                    <a:pt x="10" y="22"/>
                  </a:cubicBezTo>
                  <a:cubicBezTo>
                    <a:pt x="9" y="21"/>
                    <a:pt x="7" y="21"/>
                    <a:pt x="7" y="23"/>
                  </a:cubicBezTo>
                  <a:cubicBezTo>
                    <a:pt x="6" y="25"/>
                    <a:pt x="7" y="26"/>
                    <a:pt x="9" y="27"/>
                  </a:cubicBezTo>
                  <a:cubicBezTo>
                    <a:pt x="10" y="28"/>
                    <a:pt x="12" y="28"/>
                    <a:pt x="13" y="28"/>
                  </a:cubicBezTo>
                  <a:cubicBezTo>
                    <a:pt x="24" y="31"/>
                    <a:pt x="34" y="32"/>
                    <a:pt x="45" y="32"/>
                  </a:cubicBezTo>
                  <a:cubicBezTo>
                    <a:pt x="56" y="33"/>
                    <a:pt x="68" y="34"/>
                    <a:pt x="79" y="34"/>
                  </a:cubicBezTo>
                  <a:cubicBezTo>
                    <a:pt x="97" y="33"/>
                    <a:pt x="115" y="32"/>
                    <a:pt x="133" y="29"/>
                  </a:cubicBezTo>
                  <a:cubicBezTo>
                    <a:pt x="137" y="28"/>
                    <a:pt x="142" y="27"/>
                    <a:pt x="141" y="20"/>
                  </a:cubicBezTo>
                  <a:cubicBezTo>
                    <a:pt x="141" y="20"/>
                    <a:pt x="142" y="19"/>
                    <a:pt x="142" y="19"/>
                  </a:cubicBezTo>
                  <a:cubicBezTo>
                    <a:pt x="145" y="24"/>
                    <a:pt x="145" y="24"/>
                    <a:pt x="150" y="21"/>
                  </a:cubicBezTo>
                  <a:cubicBezTo>
                    <a:pt x="149" y="26"/>
                    <a:pt x="145" y="29"/>
                    <a:pt x="143" y="33"/>
                  </a:cubicBezTo>
                  <a:cubicBezTo>
                    <a:pt x="140" y="35"/>
                    <a:pt x="140" y="39"/>
                    <a:pt x="141" y="42"/>
                  </a:cubicBezTo>
                  <a:cubicBezTo>
                    <a:pt x="141" y="46"/>
                    <a:pt x="141" y="50"/>
                    <a:pt x="143" y="53"/>
                  </a:cubicBezTo>
                  <a:cubicBezTo>
                    <a:pt x="144" y="55"/>
                    <a:pt x="143" y="57"/>
                    <a:pt x="143" y="59"/>
                  </a:cubicBezTo>
                  <a:cubicBezTo>
                    <a:pt x="142" y="62"/>
                    <a:pt x="141" y="65"/>
                    <a:pt x="140" y="68"/>
                  </a:cubicBezTo>
                  <a:cubicBezTo>
                    <a:pt x="139" y="71"/>
                    <a:pt x="139" y="74"/>
                    <a:pt x="141" y="76"/>
                  </a:cubicBezTo>
                  <a:cubicBezTo>
                    <a:pt x="144" y="80"/>
                    <a:pt x="144" y="83"/>
                    <a:pt x="143" y="86"/>
                  </a:cubicBezTo>
                  <a:cubicBezTo>
                    <a:pt x="142" y="92"/>
                    <a:pt x="142" y="97"/>
                    <a:pt x="144" y="103"/>
                  </a:cubicBezTo>
                  <a:cubicBezTo>
                    <a:pt x="145" y="106"/>
                    <a:pt x="143" y="108"/>
                    <a:pt x="143" y="111"/>
                  </a:cubicBezTo>
                  <a:cubicBezTo>
                    <a:pt x="143" y="123"/>
                    <a:pt x="143" y="134"/>
                    <a:pt x="144" y="146"/>
                  </a:cubicBezTo>
                  <a:cubicBezTo>
                    <a:pt x="145" y="170"/>
                    <a:pt x="144" y="194"/>
                    <a:pt x="144" y="218"/>
                  </a:cubicBezTo>
                  <a:cubicBezTo>
                    <a:pt x="144" y="232"/>
                    <a:pt x="146" y="246"/>
                    <a:pt x="145" y="261"/>
                  </a:cubicBezTo>
                  <a:cubicBezTo>
                    <a:pt x="139" y="261"/>
                    <a:pt x="132" y="261"/>
                    <a:pt x="126" y="261"/>
                  </a:cubicBezTo>
                  <a:cubicBezTo>
                    <a:pt x="128" y="239"/>
                    <a:pt x="129" y="218"/>
                    <a:pt x="128" y="197"/>
                  </a:cubicBezTo>
                  <a:cubicBezTo>
                    <a:pt x="126" y="167"/>
                    <a:pt x="123" y="137"/>
                    <a:pt x="113" y="109"/>
                  </a:cubicBezTo>
                  <a:cubicBezTo>
                    <a:pt x="109" y="100"/>
                    <a:pt x="105" y="92"/>
                    <a:pt x="99" y="85"/>
                  </a:cubicBezTo>
                  <a:cubicBezTo>
                    <a:pt x="83" y="67"/>
                    <a:pt x="61" y="68"/>
                    <a:pt x="47" y="87"/>
                  </a:cubicBezTo>
                  <a:cubicBezTo>
                    <a:pt x="34" y="103"/>
                    <a:pt x="29" y="122"/>
                    <a:pt x="25" y="142"/>
                  </a:cubicBezTo>
                  <a:cubicBezTo>
                    <a:pt x="22" y="157"/>
                    <a:pt x="21" y="173"/>
                    <a:pt x="19" y="189"/>
                  </a:cubicBezTo>
                  <a:cubicBezTo>
                    <a:pt x="18" y="191"/>
                    <a:pt x="19" y="193"/>
                    <a:pt x="19" y="196"/>
                  </a:cubicBezTo>
                  <a:cubicBezTo>
                    <a:pt x="19" y="211"/>
                    <a:pt x="19" y="226"/>
                    <a:pt x="19" y="241"/>
                  </a:cubicBezTo>
                  <a:cubicBezTo>
                    <a:pt x="19" y="242"/>
                    <a:pt x="19" y="244"/>
                    <a:pt x="20" y="245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1" y="249"/>
                    <a:pt x="19" y="252"/>
                    <a:pt x="20" y="256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C3D8E5B7-62B5-13DC-2108-32ACA6AB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8" y="4625975"/>
              <a:ext cx="415925" cy="554038"/>
            </a:xfrm>
            <a:custGeom>
              <a:avLst/>
              <a:gdLst>
                <a:gd name="T0" fmla="*/ 119 w 175"/>
                <a:gd name="T1" fmla="*/ 133 h 280"/>
                <a:gd name="T2" fmla="*/ 58 w 175"/>
                <a:gd name="T3" fmla="*/ 99 h 280"/>
                <a:gd name="T4" fmla="*/ 36 w 175"/>
                <a:gd name="T5" fmla="*/ 135 h 280"/>
                <a:gd name="T6" fmla="*/ 26 w 175"/>
                <a:gd name="T7" fmla="*/ 181 h 280"/>
                <a:gd name="T8" fmla="*/ 24 w 175"/>
                <a:gd name="T9" fmla="*/ 207 h 280"/>
                <a:gd name="T10" fmla="*/ 24 w 175"/>
                <a:gd name="T11" fmla="*/ 259 h 280"/>
                <a:gd name="T12" fmla="*/ 24 w 175"/>
                <a:gd name="T13" fmla="*/ 267 h 280"/>
                <a:gd name="T14" fmla="*/ 6 w 175"/>
                <a:gd name="T15" fmla="*/ 280 h 280"/>
                <a:gd name="T16" fmla="*/ 6 w 175"/>
                <a:gd name="T17" fmla="*/ 248 h 280"/>
                <a:gd name="T18" fmla="*/ 6 w 175"/>
                <a:gd name="T19" fmla="*/ 196 h 280"/>
                <a:gd name="T20" fmla="*/ 0 w 175"/>
                <a:gd name="T21" fmla="*/ 188 h 280"/>
                <a:gd name="T22" fmla="*/ 6 w 175"/>
                <a:gd name="T23" fmla="*/ 174 h 280"/>
                <a:gd name="T24" fmla="*/ 7 w 175"/>
                <a:gd name="T25" fmla="*/ 157 h 280"/>
                <a:gd name="T26" fmla="*/ 3 w 175"/>
                <a:gd name="T27" fmla="*/ 132 h 280"/>
                <a:gd name="T28" fmla="*/ 9 w 175"/>
                <a:gd name="T29" fmla="*/ 59 h 280"/>
                <a:gd name="T30" fmla="*/ 9 w 175"/>
                <a:gd name="T31" fmla="*/ 6 h 280"/>
                <a:gd name="T32" fmla="*/ 11 w 175"/>
                <a:gd name="T33" fmla="*/ 13 h 280"/>
                <a:gd name="T34" fmla="*/ 53 w 175"/>
                <a:gd name="T35" fmla="*/ 26 h 280"/>
                <a:gd name="T36" fmla="*/ 139 w 175"/>
                <a:gd name="T37" fmla="*/ 21 h 280"/>
                <a:gd name="T38" fmla="*/ 145 w 175"/>
                <a:gd name="T39" fmla="*/ 0 h 280"/>
                <a:gd name="T40" fmla="*/ 147 w 175"/>
                <a:gd name="T41" fmla="*/ 31 h 280"/>
                <a:gd name="T42" fmla="*/ 148 w 175"/>
                <a:gd name="T43" fmla="*/ 46 h 280"/>
                <a:gd name="T44" fmla="*/ 152 w 175"/>
                <a:gd name="T45" fmla="*/ 69 h 280"/>
                <a:gd name="T46" fmla="*/ 174 w 175"/>
                <a:gd name="T47" fmla="*/ 27 h 280"/>
                <a:gd name="T48" fmla="*/ 169 w 175"/>
                <a:gd name="T49" fmla="*/ 57 h 280"/>
                <a:gd name="T50" fmla="*/ 149 w 175"/>
                <a:gd name="T51" fmla="*/ 78 h 280"/>
                <a:gd name="T52" fmla="*/ 147 w 175"/>
                <a:gd name="T53" fmla="*/ 93 h 280"/>
                <a:gd name="T54" fmla="*/ 148 w 175"/>
                <a:gd name="T55" fmla="*/ 118 h 280"/>
                <a:gd name="T56" fmla="*/ 152 w 175"/>
                <a:gd name="T57" fmla="*/ 272 h 280"/>
                <a:gd name="T58" fmla="*/ 133 w 175"/>
                <a:gd name="T59" fmla="*/ 280 h 280"/>
                <a:gd name="T60" fmla="*/ 133 w 175"/>
                <a:gd name="T61" fmla="*/ 255 h 280"/>
                <a:gd name="T62" fmla="*/ 133 w 175"/>
                <a:gd name="T63" fmla="*/ 251 h 280"/>
                <a:gd name="T64" fmla="*/ 131 w 175"/>
                <a:gd name="T65" fmla="*/ 190 h 280"/>
                <a:gd name="T66" fmla="*/ 127 w 175"/>
                <a:gd name="T67" fmla="*/ 16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280">
                  <a:moveTo>
                    <a:pt x="127" y="161"/>
                  </a:moveTo>
                  <a:cubicBezTo>
                    <a:pt x="124" y="152"/>
                    <a:pt x="123" y="142"/>
                    <a:pt x="119" y="133"/>
                  </a:cubicBezTo>
                  <a:cubicBezTo>
                    <a:pt x="114" y="119"/>
                    <a:pt x="108" y="105"/>
                    <a:pt x="94" y="96"/>
                  </a:cubicBezTo>
                  <a:cubicBezTo>
                    <a:pt x="83" y="89"/>
                    <a:pt x="68" y="90"/>
                    <a:pt x="58" y="99"/>
                  </a:cubicBezTo>
                  <a:cubicBezTo>
                    <a:pt x="48" y="108"/>
                    <a:pt x="43" y="119"/>
                    <a:pt x="38" y="132"/>
                  </a:cubicBezTo>
                  <a:cubicBezTo>
                    <a:pt x="38" y="133"/>
                    <a:pt x="37" y="134"/>
                    <a:pt x="36" y="135"/>
                  </a:cubicBezTo>
                  <a:cubicBezTo>
                    <a:pt x="33" y="140"/>
                    <a:pt x="32" y="145"/>
                    <a:pt x="31" y="149"/>
                  </a:cubicBezTo>
                  <a:cubicBezTo>
                    <a:pt x="29" y="160"/>
                    <a:pt x="27" y="170"/>
                    <a:pt x="26" y="181"/>
                  </a:cubicBezTo>
                  <a:cubicBezTo>
                    <a:pt x="25" y="189"/>
                    <a:pt x="25" y="197"/>
                    <a:pt x="24" y="205"/>
                  </a:cubicBezTo>
                  <a:cubicBezTo>
                    <a:pt x="24" y="206"/>
                    <a:pt x="24" y="206"/>
                    <a:pt x="24" y="207"/>
                  </a:cubicBezTo>
                  <a:cubicBezTo>
                    <a:pt x="24" y="208"/>
                    <a:pt x="24" y="210"/>
                    <a:pt x="24" y="211"/>
                  </a:cubicBezTo>
                  <a:cubicBezTo>
                    <a:pt x="24" y="227"/>
                    <a:pt x="24" y="243"/>
                    <a:pt x="24" y="259"/>
                  </a:cubicBezTo>
                  <a:cubicBezTo>
                    <a:pt x="24" y="260"/>
                    <a:pt x="24" y="262"/>
                    <a:pt x="24" y="263"/>
                  </a:cubicBezTo>
                  <a:cubicBezTo>
                    <a:pt x="24" y="264"/>
                    <a:pt x="24" y="266"/>
                    <a:pt x="24" y="267"/>
                  </a:cubicBezTo>
                  <a:cubicBezTo>
                    <a:pt x="25" y="271"/>
                    <a:pt x="26" y="276"/>
                    <a:pt x="23" y="280"/>
                  </a:cubicBezTo>
                  <a:cubicBezTo>
                    <a:pt x="18" y="280"/>
                    <a:pt x="12" y="280"/>
                    <a:pt x="6" y="280"/>
                  </a:cubicBezTo>
                  <a:cubicBezTo>
                    <a:pt x="5" y="279"/>
                    <a:pt x="5" y="278"/>
                    <a:pt x="5" y="277"/>
                  </a:cubicBezTo>
                  <a:cubicBezTo>
                    <a:pt x="7" y="267"/>
                    <a:pt x="6" y="257"/>
                    <a:pt x="6" y="248"/>
                  </a:cubicBezTo>
                  <a:cubicBezTo>
                    <a:pt x="7" y="232"/>
                    <a:pt x="7" y="216"/>
                    <a:pt x="6" y="200"/>
                  </a:cubicBezTo>
                  <a:cubicBezTo>
                    <a:pt x="6" y="199"/>
                    <a:pt x="6" y="197"/>
                    <a:pt x="6" y="196"/>
                  </a:cubicBezTo>
                  <a:cubicBezTo>
                    <a:pt x="6" y="193"/>
                    <a:pt x="6" y="191"/>
                    <a:pt x="2" y="191"/>
                  </a:cubicBezTo>
                  <a:cubicBezTo>
                    <a:pt x="1" y="191"/>
                    <a:pt x="0" y="190"/>
                    <a:pt x="0" y="188"/>
                  </a:cubicBezTo>
                  <a:cubicBezTo>
                    <a:pt x="0" y="187"/>
                    <a:pt x="1" y="186"/>
                    <a:pt x="2" y="186"/>
                  </a:cubicBezTo>
                  <a:cubicBezTo>
                    <a:pt x="9" y="183"/>
                    <a:pt x="10" y="180"/>
                    <a:pt x="6" y="174"/>
                  </a:cubicBezTo>
                  <a:cubicBezTo>
                    <a:pt x="6" y="172"/>
                    <a:pt x="5" y="170"/>
                    <a:pt x="6" y="168"/>
                  </a:cubicBezTo>
                  <a:cubicBezTo>
                    <a:pt x="6" y="165"/>
                    <a:pt x="6" y="161"/>
                    <a:pt x="7" y="157"/>
                  </a:cubicBezTo>
                  <a:cubicBezTo>
                    <a:pt x="6" y="154"/>
                    <a:pt x="6" y="152"/>
                    <a:pt x="7" y="150"/>
                  </a:cubicBezTo>
                  <a:cubicBezTo>
                    <a:pt x="7" y="143"/>
                    <a:pt x="6" y="137"/>
                    <a:pt x="3" y="132"/>
                  </a:cubicBezTo>
                  <a:cubicBezTo>
                    <a:pt x="7" y="133"/>
                    <a:pt x="9" y="131"/>
                    <a:pt x="8" y="128"/>
                  </a:cubicBezTo>
                  <a:cubicBezTo>
                    <a:pt x="7" y="105"/>
                    <a:pt x="9" y="82"/>
                    <a:pt x="9" y="59"/>
                  </a:cubicBezTo>
                  <a:cubicBezTo>
                    <a:pt x="9" y="50"/>
                    <a:pt x="8" y="40"/>
                    <a:pt x="10" y="31"/>
                  </a:cubicBezTo>
                  <a:cubicBezTo>
                    <a:pt x="11" y="23"/>
                    <a:pt x="8" y="14"/>
                    <a:pt x="9" y="6"/>
                  </a:cubicBezTo>
                  <a:cubicBezTo>
                    <a:pt x="9" y="4"/>
                    <a:pt x="9" y="2"/>
                    <a:pt x="11" y="1"/>
                  </a:cubicBezTo>
                  <a:cubicBezTo>
                    <a:pt x="13" y="5"/>
                    <a:pt x="11" y="9"/>
                    <a:pt x="11" y="13"/>
                  </a:cubicBezTo>
                  <a:cubicBezTo>
                    <a:pt x="12" y="19"/>
                    <a:pt x="12" y="20"/>
                    <a:pt x="18" y="21"/>
                  </a:cubicBezTo>
                  <a:cubicBezTo>
                    <a:pt x="29" y="24"/>
                    <a:pt x="41" y="25"/>
                    <a:pt x="53" y="26"/>
                  </a:cubicBezTo>
                  <a:cubicBezTo>
                    <a:pt x="65" y="26"/>
                    <a:pt x="78" y="27"/>
                    <a:pt x="90" y="26"/>
                  </a:cubicBezTo>
                  <a:cubicBezTo>
                    <a:pt x="107" y="26"/>
                    <a:pt x="123" y="25"/>
                    <a:pt x="139" y="21"/>
                  </a:cubicBezTo>
                  <a:cubicBezTo>
                    <a:pt x="145" y="20"/>
                    <a:pt x="145" y="19"/>
                    <a:pt x="145" y="13"/>
                  </a:cubicBezTo>
                  <a:cubicBezTo>
                    <a:pt x="145" y="9"/>
                    <a:pt x="144" y="4"/>
                    <a:pt x="145" y="0"/>
                  </a:cubicBezTo>
                  <a:cubicBezTo>
                    <a:pt x="148" y="1"/>
                    <a:pt x="147" y="4"/>
                    <a:pt x="147" y="6"/>
                  </a:cubicBezTo>
                  <a:cubicBezTo>
                    <a:pt x="147" y="14"/>
                    <a:pt x="147" y="23"/>
                    <a:pt x="147" y="31"/>
                  </a:cubicBezTo>
                  <a:cubicBezTo>
                    <a:pt x="147" y="34"/>
                    <a:pt x="147" y="37"/>
                    <a:pt x="148" y="40"/>
                  </a:cubicBezTo>
                  <a:cubicBezTo>
                    <a:pt x="149" y="42"/>
                    <a:pt x="149" y="44"/>
                    <a:pt x="148" y="46"/>
                  </a:cubicBezTo>
                  <a:cubicBezTo>
                    <a:pt x="147" y="53"/>
                    <a:pt x="148" y="60"/>
                    <a:pt x="148" y="66"/>
                  </a:cubicBezTo>
                  <a:cubicBezTo>
                    <a:pt x="148" y="69"/>
                    <a:pt x="149" y="70"/>
                    <a:pt x="152" y="69"/>
                  </a:cubicBezTo>
                  <a:cubicBezTo>
                    <a:pt x="162" y="65"/>
                    <a:pt x="166" y="59"/>
                    <a:pt x="168" y="49"/>
                  </a:cubicBezTo>
                  <a:cubicBezTo>
                    <a:pt x="169" y="42"/>
                    <a:pt x="171" y="34"/>
                    <a:pt x="174" y="27"/>
                  </a:cubicBezTo>
                  <a:cubicBezTo>
                    <a:pt x="175" y="29"/>
                    <a:pt x="175" y="31"/>
                    <a:pt x="174" y="33"/>
                  </a:cubicBezTo>
                  <a:cubicBezTo>
                    <a:pt x="172" y="41"/>
                    <a:pt x="171" y="49"/>
                    <a:pt x="169" y="57"/>
                  </a:cubicBezTo>
                  <a:cubicBezTo>
                    <a:pt x="167" y="62"/>
                    <a:pt x="164" y="66"/>
                    <a:pt x="159" y="68"/>
                  </a:cubicBezTo>
                  <a:cubicBezTo>
                    <a:pt x="155" y="71"/>
                    <a:pt x="151" y="73"/>
                    <a:pt x="149" y="78"/>
                  </a:cubicBezTo>
                  <a:cubicBezTo>
                    <a:pt x="148" y="82"/>
                    <a:pt x="149" y="87"/>
                    <a:pt x="147" y="92"/>
                  </a:cubicBezTo>
                  <a:cubicBezTo>
                    <a:pt x="147" y="92"/>
                    <a:pt x="147" y="93"/>
                    <a:pt x="147" y="93"/>
                  </a:cubicBezTo>
                  <a:cubicBezTo>
                    <a:pt x="152" y="100"/>
                    <a:pt x="149" y="107"/>
                    <a:pt x="148" y="114"/>
                  </a:cubicBezTo>
                  <a:cubicBezTo>
                    <a:pt x="148" y="115"/>
                    <a:pt x="148" y="117"/>
                    <a:pt x="148" y="118"/>
                  </a:cubicBezTo>
                  <a:cubicBezTo>
                    <a:pt x="152" y="147"/>
                    <a:pt x="149" y="177"/>
                    <a:pt x="150" y="206"/>
                  </a:cubicBezTo>
                  <a:cubicBezTo>
                    <a:pt x="151" y="228"/>
                    <a:pt x="151" y="250"/>
                    <a:pt x="152" y="272"/>
                  </a:cubicBezTo>
                  <a:cubicBezTo>
                    <a:pt x="152" y="275"/>
                    <a:pt x="152" y="277"/>
                    <a:pt x="150" y="280"/>
                  </a:cubicBezTo>
                  <a:cubicBezTo>
                    <a:pt x="145" y="280"/>
                    <a:pt x="139" y="280"/>
                    <a:pt x="133" y="280"/>
                  </a:cubicBezTo>
                  <a:cubicBezTo>
                    <a:pt x="132" y="278"/>
                    <a:pt x="132" y="277"/>
                    <a:pt x="132" y="275"/>
                  </a:cubicBezTo>
                  <a:cubicBezTo>
                    <a:pt x="133" y="269"/>
                    <a:pt x="133" y="262"/>
                    <a:pt x="133" y="255"/>
                  </a:cubicBezTo>
                  <a:cubicBezTo>
                    <a:pt x="133" y="255"/>
                    <a:pt x="133" y="254"/>
                    <a:pt x="133" y="254"/>
                  </a:cubicBezTo>
                  <a:cubicBezTo>
                    <a:pt x="134" y="253"/>
                    <a:pt x="133" y="252"/>
                    <a:pt x="133" y="251"/>
                  </a:cubicBezTo>
                  <a:cubicBezTo>
                    <a:pt x="133" y="235"/>
                    <a:pt x="133" y="218"/>
                    <a:pt x="133" y="202"/>
                  </a:cubicBezTo>
                  <a:cubicBezTo>
                    <a:pt x="133" y="198"/>
                    <a:pt x="132" y="194"/>
                    <a:pt x="131" y="190"/>
                  </a:cubicBezTo>
                  <a:cubicBezTo>
                    <a:pt x="131" y="183"/>
                    <a:pt x="131" y="176"/>
                    <a:pt x="130" y="169"/>
                  </a:cubicBezTo>
                  <a:cubicBezTo>
                    <a:pt x="129" y="166"/>
                    <a:pt x="127" y="164"/>
                    <a:pt x="127" y="16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F7BC5BC7-282A-496E-D5C4-EC31CABCB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4816475"/>
              <a:ext cx="227013" cy="363538"/>
            </a:xfrm>
            <a:custGeom>
              <a:avLst/>
              <a:gdLst>
                <a:gd name="T0" fmla="*/ 92 w 96"/>
                <a:gd name="T1" fmla="*/ 184 h 184"/>
                <a:gd name="T2" fmla="*/ 4 w 96"/>
                <a:gd name="T3" fmla="*/ 184 h 184"/>
                <a:gd name="T4" fmla="*/ 1 w 96"/>
                <a:gd name="T5" fmla="*/ 166 h 184"/>
                <a:gd name="T6" fmla="*/ 1 w 96"/>
                <a:gd name="T7" fmla="*/ 116 h 184"/>
                <a:gd name="T8" fmla="*/ 15 w 96"/>
                <a:gd name="T9" fmla="*/ 36 h 184"/>
                <a:gd name="T10" fmla="*/ 33 w 96"/>
                <a:gd name="T11" fmla="*/ 8 h 184"/>
                <a:gd name="T12" fmla="*/ 63 w 96"/>
                <a:gd name="T13" fmla="*/ 8 h 184"/>
                <a:gd name="T14" fmla="*/ 77 w 96"/>
                <a:gd name="T15" fmla="*/ 26 h 184"/>
                <a:gd name="T16" fmla="*/ 91 w 96"/>
                <a:gd name="T17" fmla="*/ 74 h 184"/>
                <a:gd name="T18" fmla="*/ 95 w 96"/>
                <a:gd name="T19" fmla="*/ 128 h 184"/>
                <a:gd name="T20" fmla="*/ 94 w 96"/>
                <a:gd name="T21" fmla="*/ 179 h 184"/>
                <a:gd name="T22" fmla="*/ 92 w 96"/>
                <a:gd name="T23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4">
                  <a:moveTo>
                    <a:pt x="92" y="184"/>
                  </a:moveTo>
                  <a:cubicBezTo>
                    <a:pt x="63" y="184"/>
                    <a:pt x="34" y="184"/>
                    <a:pt x="4" y="184"/>
                  </a:cubicBezTo>
                  <a:cubicBezTo>
                    <a:pt x="1" y="178"/>
                    <a:pt x="1" y="172"/>
                    <a:pt x="1" y="166"/>
                  </a:cubicBezTo>
                  <a:cubicBezTo>
                    <a:pt x="0" y="149"/>
                    <a:pt x="0" y="133"/>
                    <a:pt x="1" y="116"/>
                  </a:cubicBezTo>
                  <a:cubicBezTo>
                    <a:pt x="3" y="89"/>
                    <a:pt x="5" y="62"/>
                    <a:pt x="15" y="36"/>
                  </a:cubicBezTo>
                  <a:cubicBezTo>
                    <a:pt x="19" y="26"/>
                    <a:pt x="24" y="16"/>
                    <a:pt x="33" y="8"/>
                  </a:cubicBezTo>
                  <a:cubicBezTo>
                    <a:pt x="42" y="0"/>
                    <a:pt x="54" y="0"/>
                    <a:pt x="63" y="8"/>
                  </a:cubicBezTo>
                  <a:cubicBezTo>
                    <a:pt x="69" y="13"/>
                    <a:pt x="73" y="19"/>
                    <a:pt x="77" y="26"/>
                  </a:cubicBezTo>
                  <a:cubicBezTo>
                    <a:pt x="84" y="41"/>
                    <a:pt x="88" y="58"/>
                    <a:pt x="91" y="74"/>
                  </a:cubicBezTo>
                  <a:cubicBezTo>
                    <a:pt x="94" y="92"/>
                    <a:pt x="94" y="110"/>
                    <a:pt x="95" y="128"/>
                  </a:cubicBezTo>
                  <a:cubicBezTo>
                    <a:pt x="96" y="145"/>
                    <a:pt x="95" y="162"/>
                    <a:pt x="94" y="179"/>
                  </a:cubicBezTo>
                  <a:cubicBezTo>
                    <a:pt x="94" y="180"/>
                    <a:pt x="94" y="182"/>
                    <a:pt x="92" y="184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F8C82A6F-6F44-4E82-E1EE-D8EFF388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4776788"/>
              <a:ext cx="347663" cy="403225"/>
            </a:xfrm>
            <a:custGeom>
              <a:avLst/>
              <a:gdLst>
                <a:gd name="T0" fmla="*/ 8 w 146"/>
                <a:gd name="T1" fmla="*/ 204 h 204"/>
                <a:gd name="T2" fmla="*/ 7 w 146"/>
                <a:gd name="T3" fmla="*/ 146 h 204"/>
                <a:gd name="T4" fmla="*/ 6 w 146"/>
                <a:gd name="T5" fmla="*/ 69 h 204"/>
                <a:gd name="T6" fmla="*/ 5 w 146"/>
                <a:gd name="T7" fmla="*/ 43 h 204"/>
                <a:gd name="T8" fmla="*/ 5 w 146"/>
                <a:gd name="T9" fmla="*/ 38 h 204"/>
                <a:gd name="T10" fmla="*/ 7 w 146"/>
                <a:gd name="T11" fmla="*/ 23 h 204"/>
                <a:gd name="T12" fmla="*/ 7 w 146"/>
                <a:gd name="T13" fmla="*/ 22 h 204"/>
                <a:gd name="T14" fmla="*/ 6 w 146"/>
                <a:gd name="T15" fmla="*/ 0 h 204"/>
                <a:gd name="T16" fmla="*/ 8 w 146"/>
                <a:gd name="T17" fmla="*/ 10 h 204"/>
                <a:gd name="T18" fmla="*/ 15 w 146"/>
                <a:gd name="T19" fmla="*/ 19 h 204"/>
                <a:gd name="T20" fmla="*/ 41 w 146"/>
                <a:gd name="T21" fmla="*/ 23 h 204"/>
                <a:gd name="T22" fmla="*/ 97 w 146"/>
                <a:gd name="T23" fmla="*/ 23 h 204"/>
                <a:gd name="T24" fmla="*/ 138 w 146"/>
                <a:gd name="T25" fmla="*/ 18 h 204"/>
                <a:gd name="T26" fmla="*/ 143 w 146"/>
                <a:gd name="T27" fmla="*/ 19 h 204"/>
                <a:gd name="T28" fmla="*/ 144 w 146"/>
                <a:gd name="T29" fmla="*/ 32 h 204"/>
                <a:gd name="T30" fmla="*/ 145 w 146"/>
                <a:gd name="T31" fmla="*/ 47 h 204"/>
                <a:gd name="T32" fmla="*/ 144 w 146"/>
                <a:gd name="T33" fmla="*/ 62 h 204"/>
                <a:gd name="T34" fmla="*/ 143 w 146"/>
                <a:gd name="T35" fmla="*/ 93 h 204"/>
                <a:gd name="T36" fmla="*/ 144 w 146"/>
                <a:gd name="T37" fmla="*/ 107 h 204"/>
                <a:gd name="T38" fmla="*/ 143 w 146"/>
                <a:gd name="T39" fmla="*/ 124 h 204"/>
                <a:gd name="T40" fmla="*/ 142 w 146"/>
                <a:gd name="T41" fmla="*/ 166 h 204"/>
                <a:gd name="T42" fmla="*/ 141 w 146"/>
                <a:gd name="T43" fmla="*/ 204 h 204"/>
                <a:gd name="T44" fmla="*/ 128 w 146"/>
                <a:gd name="T45" fmla="*/ 204 h 204"/>
                <a:gd name="T46" fmla="*/ 126 w 146"/>
                <a:gd name="T47" fmla="*/ 196 h 204"/>
                <a:gd name="T48" fmla="*/ 120 w 146"/>
                <a:gd name="T49" fmla="*/ 150 h 204"/>
                <a:gd name="T50" fmla="*/ 104 w 146"/>
                <a:gd name="T51" fmla="*/ 109 h 204"/>
                <a:gd name="T52" fmla="*/ 79 w 146"/>
                <a:gd name="T53" fmla="*/ 91 h 204"/>
                <a:gd name="T54" fmla="*/ 53 w 146"/>
                <a:gd name="T55" fmla="*/ 100 h 204"/>
                <a:gd name="T56" fmla="*/ 32 w 146"/>
                <a:gd name="T57" fmla="*/ 141 h 204"/>
                <a:gd name="T58" fmla="*/ 26 w 146"/>
                <a:gd name="T59" fmla="*/ 168 h 204"/>
                <a:gd name="T60" fmla="*/ 23 w 146"/>
                <a:gd name="T61" fmla="*/ 198 h 204"/>
                <a:gd name="T62" fmla="*/ 22 w 146"/>
                <a:gd name="T63" fmla="*/ 204 h 204"/>
                <a:gd name="T64" fmla="*/ 8 w 146"/>
                <a:gd name="T6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204">
                  <a:moveTo>
                    <a:pt x="8" y="204"/>
                  </a:moveTo>
                  <a:cubicBezTo>
                    <a:pt x="8" y="185"/>
                    <a:pt x="8" y="165"/>
                    <a:pt x="7" y="146"/>
                  </a:cubicBezTo>
                  <a:cubicBezTo>
                    <a:pt x="6" y="120"/>
                    <a:pt x="7" y="95"/>
                    <a:pt x="6" y="69"/>
                  </a:cubicBezTo>
                  <a:cubicBezTo>
                    <a:pt x="6" y="60"/>
                    <a:pt x="7" y="52"/>
                    <a:pt x="5" y="43"/>
                  </a:cubicBezTo>
                  <a:cubicBezTo>
                    <a:pt x="4" y="41"/>
                    <a:pt x="4" y="39"/>
                    <a:pt x="5" y="38"/>
                  </a:cubicBezTo>
                  <a:cubicBezTo>
                    <a:pt x="8" y="33"/>
                    <a:pt x="5" y="28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0" y="15"/>
                    <a:pt x="7" y="7"/>
                    <a:pt x="6" y="0"/>
                  </a:cubicBezTo>
                  <a:cubicBezTo>
                    <a:pt x="9" y="3"/>
                    <a:pt x="8" y="7"/>
                    <a:pt x="8" y="10"/>
                  </a:cubicBezTo>
                  <a:cubicBezTo>
                    <a:pt x="8" y="17"/>
                    <a:pt x="9" y="18"/>
                    <a:pt x="15" y="19"/>
                  </a:cubicBezTo>
                  <a:cubicBezTo>
                    <a:pt x="24" y="21"/>
                    <a:pt x="32" y="22"/>
                    <a:pt x="41" y="23"/>
                  </a:cubicBezTo>
                  <a:cubicBezTo>
                    <a:pt x="59" y="24"/>
                    <a:pt x="78" y="25"/>
                    <a:pt x="97" y="23"/>
                  </a:cubicBezTo>
                  <a:cubicBezTo>
                    <a:pt x="111" y="22"/>
                    <a:pt x="124" y="21"/>
                    <a:pt x="138" y="18"/>
                  </a:cubicBezTo>
                  <a:cubicBezTo>
                    <a:pt x="140" y="17"/>
                    <a:pt x="141" y="17"/>
                    <a:pt x="143" y="19"/>
                  </a:cubicBezTo>
                  <a:cubicBezTo>
                    <a:pt x="142" y="23"/>
                    <a:pt x="142" y="27"/>
                    <a:pt x="144" y="32"/>
                  </a:cubicBezTo>
                  <a:cubicBezTo>
                    <a:pt x="146" y="36"/>
                    <a:pt x="145" y="42"/>
                    <a:pt x="145" y="47"/>
                  </a:cubicBezTo>
                  <a:cubicBezTo>
                    <a:pt x="144" y="52"/>
                    <a:pt x="145" y="57"/>
                    <a:pt x="144" y="62"/>
                  </a:cubicBezTo>
                  <a:cubicBezTo>
                    <a:pt x="143" y="73"/>
                    <a:pt x="145" y="83"/>
                    <a:pt x="143" y="93"/>
                  </a:cubicBezTo>
                  <a:cubicBezTo>
                    <a:pt x="142" y="97"/>
                    <a:pt x="143" y="102"/>
                    <a:pt x="144" y="107"/>
                  </a:cubicBezTo>
                  <a:cubicBezTo>
                    <a:pt x="145" y="112"/>
                    <a:pt x="143" y="118"/>
                    <a:pt x="143" y="124"/>
                  </a:cubicBezTo>
                  <a:cubicBezTo>
                    <a:pt x="144" y="138"/>
                    <a:pt x="142" y="152"/>
                    <a:pt x="142" y="166"/>
                  </a:cubicBezTo>
                  <a:cubicBezTo>
                    <a:pt x="142" y="178"/>
                    <a:pt x="141" y="191"/>
                    <a:pt x="141" y="204"/>
                  </a:cubicBezTo>
                  <a:cubicBezTo>
                    <a:pt x="137" y="204"/>
                    <a:pt x="133" y="204"/>
                    <a:pt x="128" y="204"/>
                  </a:cubicBezTo>
                  <a:cubicBezTo>
                    <a:pt x="127" y="201"/>
                    <a:pt x="126" y="199"/>
                    <a:pt x="126" y="196"/>
                  </a:cubicBezTo>
                  <a:cubicBezTo>
                    <a:pt x="126" y="180"/>
                    <a:pt x="123" y="165"/>
                    <a:pt x="120" y="150"/>
                  </a:cubicBezTo>
                  <a:cubicBezTo>
                    <a:pt x="117" y="136"/>
                    <a:pt x="112" y="122"/>
                    <a:pt x="104" y="109"/>
                  </a:cubicBezTo>
                  <a:cubicBezTo>
                    <a:pt x="98" y="100"/>
                    <a:pt x="90" y="92"/>
                    <a:pt x="79" y="91"/>
                  </a:cubicBezTo>
                  <a:cubicBezTo>
                    <a:pt x="69" y="90"/>
                    <a:pt x="60" y="92"/>
                    <a:pt x="53" y="100"/>
                  </a:cubicBezTo>
                  <a:cubicBezTo>
                    <a:pt x="42" y="112"/>
                    <a:pt x="36" y="126"/>
                    <a:pt x="32" y="141"/>
                  </a:cubicBezTo>
                  <a:cubicBezTo>
                    <a:pt x="30" y="150"/>
                    <a:pt x="27" y="159"/>
                    <a:pt x="26" y="168"/>
                  </a:cubicBezTo>
                  <a:cubicBezTo>
                    <a:pt x="25" y="178"/>
                    <a:pt x="23" y="188"/>
                    <a:pt x="23" y="198"/>
                  </a:cubicBezTo>
                  <a:cubicBezTo>
                    <a:pt x="23" y="200"/>
                    <a:pt x="23" y="202"/>
                    <a:pt x="22" y="204"/>
                  </a:cubicBezTo>
                  <a:cubicBezTo>
                    <a:pt x="17" y="204"/>
                    <a:pt x="13" y="204"/>
                    <a:pt x="8" y="20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7B7F5425-D5E2-ED12-A5A0-41B781F9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891088"/>
              <a:ext cx="261938" cy="288925"/>
            </a:xfrm>
            <a:custGeom>
              <a:avLst/>
              <a:gdLst>
                <a:gd name="T0" fmla="*/ 0 w 110"/>
                <a:gd name="T1" fmla="*/ 146 h 146"/>
                <a:gd name="T2" fmla="*/ 1 w 110"/>
                <a:gd name="T3" fmla="*/ 120 h 146"/>
                <a:gd name="T4" fmla="*/ 7 w 110"/>
                <a:gd name="T5" fmla="*/ 72 h 146"/>
                <a:gd name="T6" fmla="*/ 21 w 110"/>
                <a:gd name="T7" fmla="*/ 29 h 146"/>
                <a:gd name="T8" fmla="*/ 45 w 110"/>
                <a:gd name="T9" fmla="*/ 5 h 146"/>
                <a:gd name="T10" fmla="*/ 83 w 110"/>
                <a:gd name="T11" fmla="*/ 19 h 146"/>
                <a:gd name="T12" fmla="*/ 103 w 110"/>
                <a:gd name="T13" fmla="*/ 72 h 146"/>
                <a:gd name="T14" fmla="*/ 109 w 110"/>
                <a:gd name="T15" fmla="*/ 120 h 146"/>
                <a:gd name="T16" fmla="*/ 110 w 110"/>
                <a:gd name="T17" fmla="*/ 131 h 146"/>
                <a:gd name="T18" fmla="*/ 110 w 110"/>
                <a:gd name="T19" fmla="*/ 146 h 146"/>
                <a:gd name="T20" fmla="*/ 0 w 110"/>
                <a:gd name="T2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46">
                  <a:moveTo>
                    <a:pt x="0" y="146"/>
                  </a:moveTo>
                  <a:cubicBezTo>
                    <a:pt x="0" y="137"/>
                    <a:pt x="0" y="128"/>
                    <a:pt x="1" y="120"/>
                  </a:cubicBezTo>
                  <a:cubicBezTo>
                    <a:pt x="2" y="104"/>
                    <a:pt x="4" y="88"/>
                    <a:pt x="7" y="72"/>
                  </a:cubicBezTo>
                  <a:cubicBezTo>
                    <a:pt x="10" y="57"/>
                    <a:pt x="14" y="42"/>
                    <a:pt x="21" y="29"/>
                  </a:cubicBezTo>
                  <a:cubicBezTo>
                    <a:pt x="27" y="19"/>
                    <a:pt x="33" y="9"/>
                    <a:pt x="45" y="5"/>
                  </a:cubicBezTo>
                  <a:cubicBezTo>
                    <a:pt x="59" y="0"/>
                    <a:pt x="73" y="6"/>
                    <a:pt x="83" y="19"/>
                  </a:cubicBezTo>
                  <a:cubicBezTo>
                    <a:pt x="94" y="35"/>
                    <a:pt x="99" y="53"/>
                    <a:pt x="103" y="72"/>
                  </a:cubicBezTo>
                  <a:cubicBezTo>
                    <a:pt x="106" y="87"/>
                    <a:pt x="108" y="104"/>
                    <a:pt x="109" y="120"/>
                  </a:cubicBezTo>
                  <a:cubicBezTo>
                    <a:pt x="110" y="123"/>
                    <a:pt x="109" y="127"/>
                    <a:pt x="110" y="131"/>
                  </a:cubicBezTo>
                  <a:cubicBezTo>
                    <a:pt x="110" y="136"/>
                    <a:pt x="110" y="141"/>
                    <a:pt x="110" y="146"/>
                  </a:cubicBezTo>
                  <a:cubicBezTo>
                    <a:pt x="73" y="146"/>
                    <a:pt x="37" y="146"/>
                    <a:pt x="0" y="146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3AA75212-9B5E-0B95-E618-85ECD630F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088" y="4889500"/>
              <a:ext cx="258763" cy="290513"/>
            </a:xfrm>
            <a:custGeom>
              <a:avLst/>
              <a:gdLst>
                <a:gd name="T0" fmla="*/ 0 w 109"/>
                <a:gd name="T1" fmla="*/ 147 h 147"/>
                <a:gd name="T2" fmla="*/ 10 w 109"/>
                <a:gd name="T3" fmla="*/ 58 h 147"/>
                <a:gd name="T4" fmla="*/ 33 w 109"/>
                <a:gd name="T5" fmla="*/ 14 h 147"/>
                <a:gd name="T6" fmla="*/ 79 w 109"/>
                <a:gd name="T7" fmla="*/ 16 h 147"/>
                <a:gd name="T8" fmla="*/ 98 w 109"/>
                <a:gd name="T9" fmla="*/ 54 h 147"/>
                <a:gd name="T10" fmla="*/ 108 w 109"/>
                <a:gd name="T11" fmla="*/ 106 h 147"/>
                <a:gd name="T12" fmla="*/ 109 w 109"/>
                <a:gd name="T13" fmla="*/ 147 h 147"/>
                <a:gd name="T14" fmla="*/ 0 w 109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47">
                  <a:moveTo>
                    <a:pt x="0" y="147"/>
                  </a:moveTo>
                  <a:cubicBezTo>
                    <a:pt x="1" y="117"/>
                    <a:pt x="2" y="87"/>
                    <a:pt x="10" y="58"/>
                  </a:cubicBezTo>
                  <a:cubicBezTo>
                    <a:pt x="15" y="42"/>
                    <a:pt x="20" y="26"/>
                    <a:pt x="33" y="14"/>
                  </a:cubicBezTo>
                  <a:cubicBezTo>
                    <a:pt x="48" y="0"/>
                    <a:pt x="66" y="2"/>
                    <a:pt x="79" y="16"/>
                  </a:cubicBezTo>
                  <a:cubicBezTo>
                    <a:pt x="89" y="27"/>
                    <a:pt x="94" y="40"/>
                    <a:pt x="98" y="54"/>
                  </a:cubicBezTo>
                  <a:cubicBezTo>
                    <a:pt x="103" y="71"/>
                    <a:pt x="106" y="89"/>
                    <a:pt x="108" y="106"/>
                  </a:cubicBezTo>
                  <a:cubicBezTo>
                    <a:pt x="109" y="120"/>
                    <a:pt x="109" y="133"/>
                    <a:pt x="109" y="147"/>
                  </a:cubicBezTo>
                  <a:cubicBezTo>
                    <a:pt x="73" y="147"/>
                    <a:pt x="37" y="147"/>
                    <a:pt x="0" y="147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9FA3D3A0-75EB-7E2E-B12D-9758BAECC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513" y="4897438"/>
              <a:ext cx="258763" cy="282575"/>
            </a:xfrm>
            <a:custGeom>
              <a:avLst/>
              <a:gdLst>
                <a:gd name="T0" fmla="*/ 0 w 109"/>
                <a:gd name="T1" fmla="*/ 143 h 143"/>
                <a:gd name="T2" fmla="*/ 2 w 109"/>
                <a:gd name="T3" fmla="*/ 109 h 143"/>
                <a:gd name="T4" fmla="*/ 9 w 109"/>
                <a:gd name="T5" fmla="*/ 60 h 143"/>
                <a:gd name="T6" fmla="*/ 23 w 109"/>
                <a:gd name="T7" fmla="*/ 22 h 143"/>
                <a:gd name="T8" fmla="*/ 56 w 109"/>
                <a:gd name="T9" fmla="*/ 0 h 143"/>
                <a:gd name="T10" fmla="*/ 81 w 109"/>
                <a:gd name="T11" fmla="*/ 14 h 143"/>
                <a:gd name="T12" fmla="*/ 103 w 109"/>
                <a:gd name="T13" fmla="*/ 67 h 143"/>
                <a:gd name="T14" fmla="*/ 109 w 109"/>
                <a:gd name="T15" fmla="*/ 120 h 143"/>
                <a:gd name="T16" fmla="*/ 109 w 109"/>
                <a:gd name="T17" fmla="*/ 143 h 143"/>
                <a:gd name="T18" fmla="*/ 0 w 109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43">
                  <a:moveTo>
                    <a:pt x="0" y="143"/>
                  </a:moveTo>
                  <a:cubicBezTo>
                    <a:pt x="2" y="132"/>
                    <a:pt x="0" y="120"/>
                    <a:pt x="2" y="109"/>
                  </a:cubicBezTo>
                  <a:cubicBezTo>
                    <a:pt x="4" y="92"/>
                    <a:pt x="5" y="76"/>
                    <a:pt x="9" y="60"/>
                  </a:cubicBezTo>
                  <a:cubicBezTo>
                    <a:pt x="12" y="46"/>
                    <a:pt x="16" y="34"/>
                    <a:pt x="23" y="22"/>
                  </a:cubicBezTo>
                  <a:cubicBezTo>
                    <a:pt x="31" y="10"/>
                    <a:pt x="40" y="0"/>
                    <a:pt x="56" y="0"/>
                  </a:cubicBezTo>
                  <a:cubicBezTo>
                    <a:pt x="67" y="1"/>
                    <a:pt x="75" y="6"/>
                    <a:pt x="81" y="14"/>
                  </a:cubicBezTo>
                  <a:cubicBezTo>
                    <a:pt x="93" y="30"/>
                    <a:pt x="99" y="48"/>
                    <a:pt x="103" y="67"/>
                  </a:cubicBezTo>
                  <a:cubicBezTo>
                    <a:pt x="106" y="85"/>
                    <a:pt x="108" y="102"/>
                    <a:pt x="109" y="120"/>
                  </a:cubicBezTo>
                  <a:cubicBezTo>
                    <a:pt x="109" y="127"/>
                    <a:pt x="109" y="135"/>
                    <a:pt x="109" y="143"/>
                  </a:cubicBezTo>
                  <a:cubicBezTo>
                    <a:pt x="73" y="143"/>
                    <a:pt x="36" y="143"/>
                    <a:pt x="0" y="143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EEFD0E26-B98D-DFEE-9298-EF2D8F0F9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8" y="4932363"/>
              <a:ext cx="346075" cy="247650"/>
            </a:xfrm>
            <a:custGeom>
              <a:avLst/>
              <a:gdLst>
                <a:gd name="T0" fmla="*/ 141 w 145"/>
                <a:gd name="T1" fmla="*/ 1 h 125"/>
                <a:gd name="T2" fmla="*/ 141 w 145"/>
                <a:gd name="T3" fmla="*/ 8 h 125"/>
                <a:gd name="T4" fmla="*/ 142 w 145"/>
                <a:gd name="T5" fmla="*/ 21 h 125"/>
                <a:gd name="T6" fmla="*/ 136 w 145"/>
                <a:gd name="T7" fmla="*/ 32 h 125"/>
                <a:gd name="T8" fmla="*/ 134 w 145"/>
                <a:gd name="T9" fmla="*/ 33 h 125"/>
                <a:gd name="T10" fmla="*/ 136 w 145"/>
                <a:gd name="T11" fmla="*/ 35 h 125"/>
                <a:gd name="T12" fmla="*/ 140 w 145"/>
                <a:gd name="T13" fmla="*/ 40 h 125"/>
                <a:gd name="T14" fmla="*/ 141 w 145"/>
                <a:gd name="T15" fmla="*/ 49 h 125"/>
                <a:gd name="T16" fmla="*/ 141 w 145"/>
                <a:gd name="T17" fmla="*/ 90 h 125"/>
                <a:gd name="T18" fmla="*/ 139 w 145"/>
                <a:gd name="T19" fmla="*/ 125 h 125"/>
                <a:gd name="T20" fmla="*/ 117 w 145"/>
                <a:gd name="T21" fmla="*/ 125 h 125"/>
                <a:gd name="T22" fmla="*/ 111 w 145"/>
                <a:gd name="T23" fmla="*/ 108 h 125"/>
                <a:gd name="T24" fmla="*/ 93 w 145"/>
                <a:gd name="T25" fmla="*/ 82 h 125"/>
                <a:gd name="T26" fmla="*/ 48 w 145"/>
                <a:gd name="T27" fmla="*/ 86 h 125"/>
                <a:gd name="T28" fmla="*/ 33 w 145"/>
                <a:gd name="T29" fmla="*/ 116 h 125"/>
                <a:gd name="T30" fmla="*/ 29 w 145"/>
                <a:gd name="T31" fmla="*/ 125 h 125"/>
                <a:gd name="T32" fmla="*/ 6 w 145"/>
                <a:gd name="T33" fmla="*/ 125 h 125"/>
                <a:gd name="T34" fmla="*/ 4 w 145"/>
                <a:gd name="T35" fmla="*/ 106 h 125"/>
                <a:gd name="T36" fmla="*/ 3 w 145"/>
                <a:gd name="T37" fmla="*/ 68 h 125"/>
                <a:gd name="T38" fmla="*/ 3 w 145"/>
                <a:gd name="T39" fmla="*/ 38 h 125"/>
                <a:gd name="T40" fmla="*/ 3 w 145"/>
                <a:gd name="T41" fmla="*/ 33 h 125"/>
                <a:gd name="T42" fmla="*/ 4 w 145"/>
                <a:gd name="T43" fmla="*/ 2 h 125"/>
                <a:gd name="T44" fmla="*/ 4 w 145"/>
                <a:gd name="T45" fmla="*/ 2 h 125"/>
                <a:gd name="T46" fmla="*/ 10 w 145"/>
                <a:gd name="T47" fmla="*/ 1 h 125"/>
                <a:gd name="T48" fmla="*/ 57 w 145"/>
                <a:gd name="T49" fmla="*/ 7 h 125"/>
                <a:gd name="T50" fmla="*/ 88 w 145"/>
                <a:gd name="T51" fmla="*/ 7 h 125"/>
                <a:gd name="T52" fmla="*/ 135 w 145"/>
                <a:gd name="T53" fmla="*/ 2 h 125"/>
                <a:gd name="T54" fmla="*/ 141 w 145"/>
                <a:gd name="T55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25">
                  <a:moveTo>
                    <a:pt x="141" y="1"/>
                  </a:moveTo>
                  <a:cubicBezTo>
                    <a:pt x="141" y="4"/>
                    <a:pt x="141" y="6"/>
                    <a:pt x="141" y="8"/>
                  </a:cubicBezTo>
                  <a:cubicBezTo>
                    <a:pt x="141" y="12"/>
                    <a:pt x="138" y="16"/>
                    <a:pt x="142" y="21"/>
                  </a:cubicBezTo>
                  <a:cubicBezTo>
                    <a:pt x="145" y="24"/>
                    <a:pt x="142" y="31"/>
                    <a:pt x="136" y="32"/>
                  </a:cubicBezTo>
                  <a:cubicBezTo>
                    <a:pt x="135" y="32"/>
                    <a:pt x="134" y="32"/>
                    <a:pt x="134" y="33"/>
                  </a:cubicBezTo>
                  <a:cubicBezTo>
                    <a:pt x="134" y="35"/>
                    <a:pt x="135" y="35"/>
                    <a:pt x="136" y="35"/>
                  </a:cubicBezTo>
                  <a:cubicBezTo>
                    <a:pt x="141" y="34"/>
                    <a:pt x="142" y="37"/>
                    <a:pt x="140" y="40"/>
                  </a:cubicBezTo>
                  <a:cubicBezTo>
                    <a:pt x="139" y="43"/>
                    <a:pt x="141" y="46"/>
                    <a:pt x="141" y="49"/>
                  </a:cubicBezTo>
                  <a:cubicBezTo>
                    <a:pt x="141" y="63"/>
                    <a:pt x="142" y="77"/>
                    <a:pt x="141" y="90"/>
                  </a:cubicBezTo>
                  <a:cubicBezTo>
                    <a:pt x="140" y="102"/>
                    <a:pt x="142" y="113"/>
                    <a:pt x="139" y="125"/>
                  </a:cubicBezTo>
                  <a:cubicBezTo>
                    <a:pt x="132" y="125"/>
                    <a:pt x="124" y="125"/>
                    <a:pt x="117" y="125"/>
                  </a:cubicBezTo>
                  <a:cubicBezTo>
                    <a:pt x="113" y="120"/>
                    <a:pt x="113" y="114"/>
                    <a:pt x="111" y="108"/>
                  </a:cubicBezTo>
                  <a:cubicBezTo>
                    <a:pt x="106" y="98"/>
                    <a:pt x="101" y="89"/>
                    <a:pt x="93" y="82"/>
                  </a:cubicBezTo>
                  <a:cubicBezTo>
                    <a:pt x="78" y="69"/>
                    <a:pt x="61" y="71"/>
                    <a:pt x="48" y="86"/>
                  </a:cubicBezTo>
                  <a:cubicBezTo>
                    <a:pt x="41" y="95"/>
                    <a:pt x="36" y="105"/>
                    <a:pt x="33" y="116"/>
                  </a:cubicBezTo>
                  <a:cubicBezTo>
                    <a:pt x="32" y="119"/>
                    <a:pt x="32" y="123"/>
                    <a:pt x="29" y="125"/>
                  </a:cubicBezTo>
                  <a:cubicBezTo>
                    <a:pt x="21" y="125"/>
                    <a:pt x="14" y="125"/>
                    <a:pt x="6" y="125"/>
                  </a:cubicBezTo>
                  <a:cubicBezTo>
                    <a:pt x="2" y="119"/>
                    <a:pt x="4" y="113"/>
                    <a:pt x="4" y="106"/>
                  </a:cubicBezTo>
                  <a:cubicBezTo>
                    <a:pt x="4" y="94"/>
                    <a:pt x="4" y="81"/>
                    <a:pt x="3" y="68"/>
                  </a:cubicBezTo>
                  <a:cubicBezTo>
                    <a:pt x="3" y="58"/>
                    <a:pt x="3" y="48"/>
                    <a:pt x="3" y="38"/>
                  </a:cubicBezTo>
                  <a:cubicBezTo>
                    <a:pt x="3" y="37"/>
                    <a:pt x="4" y="35"/>
                    <a:pt x="3" y="33"/>
                  </a:cubicBezTo>
                  <a:cubicBezTo>
                    <a:pt x="0" y="23"/>
                    <a:pt x="4" y="1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25" y="5"/>
                    <a:pt x="41" y="7"/>
                    <a:pt x="57" y="7"/>
                  </a:cubicBezTo>
                  <a:cubicBezTo>
                    <a:pt x="67" y="7"/>
                    <a:pt x="78" y="7"/>
                    <a:pt x="88" y="7"/>
                  </a:cubicBezTo>
                  <a:cubicBezTo>
                    <a:pt x="104" y="7"/>
                    <a:pt x="119" y="5"/>
                    <a:pt x="135" y="2"/>
                  </a:cubicBezTo>
                  <a:cubicBezTo>
                    <a:pt x="137" y="1"/>
                    <a:pt x="139" y="0"/>
                    <a:pt x="141" y="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2EDCB280-7612-5697-777F-EBF4096A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4932363"/>
              <a:ext cx="327025" cy="247650"/>
            </a:xfrm>
            <a:custGeom>
              <a:avLst/>
              <a:gdLst>
                <a:gd name="T0" fmla="*/ 137 w 138"/>
                <a:gd name="T1" fmla="*/ 28 h 125"/>
                <a:gd name="T2" fmla="*/ 137 w 138"/>
                <a:gd name="T3" fmla="*/ 84 h 125"/>
                <a:gd name="T4" fmla="*/ 135 w 138"/>
                <a:gd name="T5" fmla="*/ 116 h 125"/>
                <a:gd name="T6" fmla="*/ 136 w 138"/>
                <a:gd name="T7" fmla="*/ 125 h 125"/>
                <a:gd name="T8" fmla="*/ 113 w 138"/>
                <a:gd name="T9" fmla="*/ 125 h 125"/>
                <a:gd name="T10" fmla="*/ 107 w 138"/>
                <a:gd name="T11" fmla="*/ 110 h 125"/>
                <a:gd name="T12" fmla="*/ 89 w 138"/>
                <a:gd name="T13" fmla="*/ 82 h 125"/>
                <a:gd name="T14" fmla="*/ 49 w 138"/>
                <a:gd name="T15" fmla="*/ 82 h 125"/>
                <a:gd name="T16" fmla="*/ 27 w 138"/>
                <a:gd name="T17" fmla="*/ 121 h 125"/>
                <a:gd name="T18" fmla="*/ 26 w 138"/>
                <a:gd name="T19" fmla="*/ 125 h 125"/>
                <a:gd name="T20" fmla="*/ 2 w 138"/>
                <a:gd name="T21" fmla="*/ 125 h 125"/>
                <a:gd name="T22" fmla="*/ 3 w 138"/>
                <a:gd name="T23" fmla="*/ 109 h 125"/>
                <a:gd name="T24" fmla="*/ 1 w 138"/>
                <a:gd name="T25" fmla="*/ 53 h 125"/>
                <a:gd name="T26" fmla="*/ 2 w 138"/>
                <a:gd name="T27" fmla="*/ 35 h 125"/>
                <a:gd name="T28" fmla="*/ 1 w 138"/>
                <a:gd name="T29" fmla="*/ 31 h 125"/>
                <a:gd name="T30" fmla="*/ 1 w 138"/>
                <a:gd name="T31" fmla="*/ 16 h 125"/>
                <a:gd name="T32" fmla="*/ 0 w 138"/>
                <a:gd name="T33" fmla="*/ 1 h 125"/>
                <a:gd name="T34" fmla="*/ 10 w 138"/>
                <a:gd name="T35" fmla="*/ 2 h 125"/>
                <a:gd name="T36" fmla="*/ 52 w 138"/>
                <a:gd name="T37" fmla="*/ 7 h 125"/>
                <a:gd name="T38" fmla="*/ 83 w 138"/>
                <a:gd name="T39" fmla="*/ 7 h 125"/>
                <a:gd name="T40" fmla="*/ 132 w 138"/>
                <a:gd name="T41" fmla="*/ 1 h 125"/>
                <a:gd name="T42" fmla="*/ 137 w 138"/>
                <a:gd name="T43" fmla="*/ 2 h 125"/>
                <a:gd name="T44" fmla="*/ 137 w 138"/>
                <a:gd name="T45" fmla="*/ 19 h 125"/>
                <a:gd name="T46" fmla="*/ 132 w 138"/>
                <a:gd name="T47" fmla="*/ 22 h 125"/>
                <a:gd name="T48" fmla="*/ 100 w 138"/>
                <a:gd name="T49" fmla="*/ 26 h 125"/>
                <a:gd name="T50" fmla="*/ 66 w 138"/>
                <a:gd name="T51" fmla="*/ 27 h 125"/>
                <a:gd name="T52" fmla="*/ 8 w 138"/>
                <a:gd name="T53" fmla="*/ 22 h 125"/>
                <a:gd name="T54" fmla="*/ 3 w 138"/>
                <a:gd name="T55" fmla="*/ 23 h 125"/>
                <a:gd name="T56" fmla="*/ 7 w 138"/>
                <a:gd name="T57" fmla="*/ 28 h 125"/>
                <a:gd name="T58" fmla="*/ 35 w 138"/>
                <a:gd name="T59" fmla="*/ 32 h 125"/>
                <a:gd name="T60" fmla="*/ 88 w 138"/>
                <a:gd name="T61" fmla="*/ 33 h 125"/>
                <a:gd name="T62" fmla="*/ 132 w 138"/>
                <a:gd name="T63" fmla="*/ 28 h 125"/>
                <a:gd name="T64" fmla="*/ 137 w 138"/>
                <a:gd name="T65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25">
                  <a:moveTo>
                    <a:pt x="137" y="28"/>
                  </a:moveTo>
                  <a:cubicBezTo>
                    <a:pt x="137" y="47"/>
                    <a:pt x="138" y="65"/>
                    <a:pt x="137" y="84"/>
                  </a:cubicBezTo>
                  <a:cubicBezTo>
                    <a:pt x="136" y="95"/>
                    <a:pt x="138" y="105"/>
                    <a:pt x="135" y="116"/>
                  </a:cubicBezTo>
                  <a:cubicBezTo>
                    <a:pt x="135" y="118"/>
                    <a:pt x="136" y="122"/>
                    <a:pt x="136" y="125"/>
                  </a:cubicBezTo>
                  <a:cubicBezTo>
                    <a:pt x="128" y="125"/>
                    <a:pt x="121" y="125"/>
                    <a:pt x="113" y="125"/>
                  </a:cubicBezTo>
                  <a:cubicBezTo>
                    <a:pt x="110" y="120"/>
                    <a:pt x="109" y="115"/>
                    <a:pt x="107" y="110"/>
                  </a:cubicBezTo>
                  <a:cubicBezTo>
                    <a:pt x="103" y="99"/>
                    <a:pt x="98" y="90"/>
                    <a:pt x="89" y="82"/>
                  </a:cubicBezTo>
                  <a:cubicBezTo>
                    <a:pt x="77" y="71"/>
                    <a:pt x="61" y="71"/>
                    <a:pt x="49" y="82"/>
                  </a:cubicBezTo>
                  <a:cubicBezTo>
                    <a:pt x="38" y="92"/>
                    <a:pt x="32" y="106"/>
                    <a:pt x="27" y="121"/>
                  </a:cubicBezTo>
                  <a:cubicBezTo>
                    <a:pt x="27" y="122"/>
                    <a:pt x="27" y="124"/>
                    <a:pt x="26" y="125"/>
                  </a:cubicBezTo>
                  <a:cubicBezTo>
                    <a:pt x="18" y="125"/>
                    <a:pt x="10" y="125"/>
                    <a:pt x="2" y="125"/>
                  </a:cubicBezTo>
                  <a:cubicBezTo>
                    <a:pt x="3" y="120"/>
                    <a:pt x="4" y="114"/>
                    <a:pt x="3" y="109"/>
                  </a:cubicBezTo>
                  <a:cubicBezTo>
                    <a:pt x="0" y="91"/>
                    <a:pt x="3" y="72"/>
                    <a:pt x="1" y="53"/>
                  </a:cubicBezTo>
                  <a:cubicBezTo>
                    <a:pt x="1" y="47"/>
                    <a:pt x="1" y="41"/>
                    <a:pt x="2" y="35"/>
                  </a:cubicBezTo>
                  <a:cubicBezTo>
                    <a:pt x="2" y="34"/>
                    <a:pt x="2" y="32"/>
                    <a:pt x="1" y="31"/>
                  </a:cubicBezTo>
                  <a:cubicBezTo>
                    <a:pt x="0" y="26"/>
                    <a:pt x="0" y="21"/>
                    <a:pt x="1" y="16"/>
                  </a:cubicBezTo>
                  <a:cubicBezTo>
                    <a:pt x="1" y="11"/>
                    <a:pt x="2" y="6"/>
                    <a:pt x="0" y="1"/>
                  </a:cubicBezTo>
                  <a:cubicBezTo>
                    <a:pt x="4" y="0"/>
                    <a:pt x="7" y="2"/>
                    <a:pt x="10" y="2"/>
                  </a:cubicBezTo>
                  <a:cubicBezTo>
                    <a:pt x="24" y="5"/>
                    <a:pt x="38" y="7"/>
                    <a:pt x="52" y="7"/>
                  </a:cubicBezTo>
                  <a:cubicBezTo>
                    <a:pt x="62" y="7"/>
                    <a:pt x="72" y="8"/>
                    <a:pt x="83" y="7"/>
                  </a:cubicBezTo>
                  <a:cubicBezTo>
                    <a:pt x="99" y="6"/>
                    <a:pt x="116" y="5"/>
                    <a:pt x="132" y="1"/>
                  </a:cubicBezTo>
                  <a:cubicBezTo>
                    <a:pt x="134" y="1"/>
                    <a:pt x="135" y="0"/>
                    <a:pt x="137" y="2"/>
                  </a:cubicBezTo>
                  <a:cubicBezTo>
                    <a:pt x="137" y="8"/>
                    <a:pt x="138" y="13"/>
                    <a:pt x="137" y="19"/>
                  </a:cubicBezTo>
                  <a:cubicBezTo>
                    <a:pt x="136" y="21"/>
                    <a:pt x="134" y="21"/>
                    <a:pt x="132" y="22"/>
                  </a:cubicBezTo>
                  <a:cubicBezTo>
                    <a:pt x="122" y="24"/>
                    <a:pt x="111" y="26"/>
                    <a:pt x="100" y="26"/>
                  </a:cubicBezTo>
                  <a:cubicBezTo>
                    <a:pt x="89" y="27"/>
                    <a:pt x="78" y="27"/>
                    <a:pt x="66" y="27"/>
                  </a:cubicBezTo>
                  <a:cubicBezTo>
                    <a:pt x="47" y="28"/>
                    <a:pt x="27" y="26"/>
                    <a:pt x="8" y="22"/>
                  </a:cubicBezTo>
                  <a:cubicBezTo>
                    <a:pt x="6" y="22"/>
                    <a:pt x="4" y="20"/>
                    <a:pt x="3" y="23"/>
                  </a:cubicBezTo>
                  <a:cubicBezTo>
                    <a:pt x="2" y="26"/>
                    <a:pt x="5" y="27"/>
                    <a:pt x="7" y="28"/>
                  </a:cubicBezTo>
                  <a:cubicBezTo>
                    <a:pt x="16" y="31"/>
                    <a:pt x="26" y="31"/>
                    <a:pt x="35" y="32"/>
                  </a:cubicBezTo>
                  <a:cubicBezTo>
                    <a:pt x="53" y="34"/>
                    <a:pt x="71" y="33"/>
                    <a:pt x="88" y="33"/>
                  </a:cubicBezTo>
                  <a:cubicBezTo>
                    <a:pt x="103" y="33"/>
                    <a:pt x="117" y="31"/>
                    <a:pt x="132" y="28"/>
                  </a:cubicBezTo>
                  <a:cubicBezTo>
                    <a:pt x="133" y="28"/>
                    <a:pt x="135" y="27"/>
                    <a:pt x="137" y="28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50C78085-7347-3DD5-217A-09455612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4914900"/>
              <a:ext cx="328613" cy="265113"/>
            </a:xfrm>
            <a:custGeom>
              <a:avLst/>
              <a:gdLst>
                <a:gd name="T0" fmla="*/ 1 w 138"/>
                <a:gd name="T1" fmla="*/ 134 h 134"/>
                <a:gd name="T2" fmla="*/ 1 w 138"/>
                <a:gd name="T3" fmla="*/ 111 h 134"/>
                <a:gd name="T4" fmla="*/ 1 w 138"/>
                <a:gd name="T5" fmla="*/ 94 h 134"/>
                <a:gd name="T6" fmla="*/ 0 w 138"/>
                <a:gd name="T7" fmla="*/ 3 h 134"/>
                <a:gd name="T8" fmla="*/ 3 w 138"/>
                <a:gd name="T9" fmla="*/ 1 h 134"/>
                <a:gd name="T10" fmla="*/ 13 w 138"/>
                <a:gd name="T11" fmla="*/ 5 h 134"/>
                <a:gd name="T12" fmla="*/ 28 w 138"/>
                <a:gd name="T13" fmla="*/ 5 h 134"/>
                <a:gd name="T14" fmla="*/ 73 w 138"/>
                <a:gd name="T15" fmla="*/ 9 h 134"/>
                <a:gd name="T16" fmla="*/ 126 w 138"/>
                <a:gd name="T17" fmla="*/ 3 h 134"/>
                <a:gd name="T18" fmla="*/ 132 w 138"/>
                <a:gd name="T19" fmla="*/ 3 h 134"/>
                <a:gd name="T20" fmla="*/ 137 w 138"/>
                <a:gd name="T21" fmla="*/ 8 h 134"/>
                <a:gd name="T22" fmla="*/ 136 w 138"/>
                <a:gd name="T23" fmla="*/ 46 h 134"/>
                <a:gd name="T24" fmla="*/ 137 w 138"/>
                <a:gd name="T25" fmla="*/ 56 h 134"/>
                <a:gd name="T26" fmla="*/ 136 w 138"/>
                <a:gd name="T27" fmla="*/ 99 h 134"/>
                <a:gd name="T28" fmla="*/ 136 w 138"/>
                <a:gd name="T29" fmla="*/ 106 h 134"/>
                <a:gd name="T30" fmla="*/ 136 w 138"/>
                <a:gd name="T31" fmla="*/ 134 h 134"/>
                <a:gd name="T32" fmla="*/ 120 w 138"/>
                <a:gd name="T33" fmla="*/ 134 h 134"/>
                <a:gd name="T34" fmla="*/ 115 w 138"/>
                <a:gd name="T35" fmla="*/ 113 h 134"/>
                <a:gd name="T36" fmla="*/ 101 w 138"/>
                <a:gd name="T37" fmla="*/ 69 h 134"/>
                <a:gd name="T38" fmla="*/ 81 w 138"/>
                <a:gd name="T39" fmla="*/ 48 h 134"/>
                <a:gd name="T40" fmla="*/ 53 w 138"/>
                <a:gd name="T41" fmla="*/ 50 h 134"/>
                <a:gd name="T42" fmla="*/ 36 w 138"/>
                <a:gd name="T43" fmla="*/ 69 h 134"/>
                <a:gd name="T44" fmla="*/ 19 w 138"/>
                <a:gd name="T45" fmla="*/ 128 h 134"/>
                <a:gd name="T46" fmla="*/ 17 w 138"/>
                <a:gd name="T47" fmla="*/ 134 h 134"/>
                <a:gd name="T48" fmla="*/ 1 w 138"/>
                <a:gd name="T4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34">
                  <a:moveTo>
                    <a:pt x="1" y="134"/>
                  </a:moveTo>
                  <a:cubicBezTo>
                    <a:pt x="1" y="126"/>
                    <a:pt x="2" y="118"/>
                    <a:pt x="1" y="111"/>
                  </a:cubicBezTo>
                  <a:cubicBezTo>
                    <a:pt x="0" y="105"/>
                    <a:pt x="1" y="100"/>
                    <a:pt x="1" y="94"/>
                  </a:cubicBezTo>
                  <a:cubicBezTo>
                    <a:pt x="0" y="64"/>
                    <a:pt x="1" y="34"/>
                    <a:pt x="0" y="3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1"/>
                    <a:pt x="9" y="4"/>
                    <a:pt x="13" y="5"/>
                  </a:cubicBezTo>
                  <a:cubicBezTo>
                    <a:pt x="18" y="5"/>
                    <a:pt x="23" y="5"/>
                    <a:pt x="28" y="5"/>
                  </a:cubicBezTo>
                  <a:cubicBezTo>
                    <a:pt x="43" y="7"/>
                    <a:pt x="58" y="9"/>
                    <a:pt x="73" y="9"/>
                  </a:cubicBezTo>
                  <a:cubicBezTo>
                    <a:pt x="91" y="8"/>
                    <a:pt x="109" y="7"/>
                    <a:pt x="126" y="3"/>
                  </a:cubicBezTo>
                  <a:cubicBezTo>
                    <a:pt x="128" y="3"/>
                    <a:pt x="130" y="3"/>
                    <a:pt x="132" y="3"/>
                  </a:cubicBezTo>
                  <a:cubicBezTo>
                    <a:pt x="135" y="3"/>
                    <a:pt x="137" y="4"/>
                    <a:pt x="137" y="8"/>
                  </a:cubicBezTo>
                  <a:cubicBezTo>
                    <a:pt x="136" y="21"/>
                    <a:pt x="138" y="33"/>
                    <a:pt x="136" y="46"/>
                  </a:cubicBezTo>
                  <a:cubicBezTo>
                    <a:pt x="136" y="49"/>
                    <a:pt x="137" y="53"/>
                    <a:pt x="137" y="56"/>
                  </a:cubicBezTo>
                  <a:cubicBezTo>
                    <a:pt x="135" y="70"/>
                    <a:pt x="137" y="85"/>
                    <a:pt x="136" y="99"/>
                  </a:cubicBezTo>
                  <a:cubicBezTo>
                    <a:pt x="135" y="101"/>
                    <a:pt x="136" y="103"/>
                    <a:pt x="136" y="106"/>
                  </a:cubicBezTo>
                  <a:cubicBezTo>
                    <a:pt x="136" y="115"/>
                    <a:pt x="135" y="124"/>
                    <a:pt x="136" y="134"/>
                  </a:cubicBezTo>
                  <a:cubicBezTo>
                    <a:pt x="130" y="134"/>
                    <a:pt x="125" y="134"/>
                    <a:pt x="120" y="134"/>
                  </a:cubicBezTo>
                  <a:cubicBezTo>
                    <a:pt x="117" y="127"/>
                    <a:pt x="117" y="120"/>
                    <a:pt x="115" y="113"/>
                  </a:cubicBezTo>
                  <a:cubicBezTo>
                    <a:pt x="112" y="98"/>
                    <a:pt x="109" y="83"/>
                    <a:pt x="101" y="69"/>
                  </a:cubicBezTo>
                  <a:cubicBezTo>
                    <a:pt x="96" y="60"/>
                    <a:pt x="90" y="52"/>
                    <a:pt x="81" y="48"/>
                  </a:cubicBezTo>
                  <a:cubicBezTo>
                    <a:pt x="71" y="43"/>
                    <a:pt x="62" y="44"/>
                    <a:pt x="53" y="50"/>
                  </a:cubicBezTo>
                  <a:cubicBezTo>
                    <a:pt x="46" y="55"/>
                    <a:pt x="40" y="61"/>
                    <a:pt x="36" y="69"/>
                  </a:cubicBezTo>
                  <a:cubicBezTo>
                    <a:pt x="26" y="88"/>
                    <a:pt x="22" y="108"/>
                    <a:pt x="19" y="128"/>
                  </a:cubicBezTo>
                  <a:cubicBezTo>
                    <a:pt x="19" y="130"/>
                    <a:pt x="19" y="132"/>
                    <a:pt x="17" y="134"/>
                  </a:cubicBezTo>
                  <a:cubicBezTo>
                    <a:pt x="12" y="134"/>
                    <a:pt x="7" y="134"/>
                    <a:pt x="1" y="13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1FD2D9C4-818D-8448-3C4F-EAF5A89BB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4916488"/>
              <a:ext cx="328613" cy="263525"/>
            </a:xfrm>
            <a:custGeom>
              <a:avLst/>
              <a:gdLst>
                <a:gd name="T0" fmla="*/ 121 w 138"/>
                <a:gd name="T1" fmla="*/ 2 h 133"/>
                <a:gd name="T2" fmla="*/ 132 w 138"/>
                <a:gd name="T3" fmla="*/ 2 h 133"/>
                <a:gd name="T4" fmla="*/ 137 w 138"/>
                <a:gd name="T5" fmla="*/ 7 h 133"/>
                <a:gd name="T6" fmla="*/ 137 w 138"/>
                <a:gd name="T7" fmla="*/ 71 h 133"/>
                <a:gd name="T8" fmla="*/ 136 w 138"/>
                <a:gd name="T9" fmla="*/ 102 h 133"/>
                <a:gd name="T10" fmla="*/ 135 w 138"/>
                <a:gd name="T11" fmla="*/ 133 h 133"/>
                <a:gd name="T12" fmla="*/ 122 w 138"/>
                <a:gd name="T13" fmla="*/ 133 h 133"/>
                <a:gd name="T14" fmla="*/ 117 w 138"/>
                <a:gd name="T15" fmla="*/ 108 h 133"/>
                <a:gd name="T16" fmla="*/ 115 w 138"/>
                <a:gd name="T17" fmla="*/ 98 h 133"/>
                <a:gd name="T18" fmla="*/ 113 w 138"/>
                <a:gd name="T19" fmla="*/ 94 h 133"/>
                <a:gd name="T20" fmla="*/ 105 w 138"/>
                <a:gd name="T21" fmla="*/ 70 h 133"/>
                <a:gd name="T22" fmla="*/ 88 w 138"/>
                <a:gd name="T23" fmla="*/ 49 h 133"/>
                <a:gd name="T24" fmla="*/ 61 w 138"/>
                <a:gd name="T25" fmla="*/ 42 h 133"/>
                <a:gd name="T26" fmla="*/ 45 w 138"/>
                <a:gd name="T27" fmla="*/ 52 h 133"/>
                <a:gd name="T28" fmla="*/ 25 w 138"/>
                <a:gd name="T29" fmla="*/ 88 h 133"/>
                <a:gd name="T30" fmla="*/ 22 w 138"/>
                <a:gd name="T31" fmla="*/ 110 h 133"/>
                <a:gd name="T32" fmla="*/ 17 w 138"/>
                <a:gd name="T33" fmla="*/ 133 h 133"/>
                <a:gd name="T34" fmla="*/ 2 w 138"/>
                <a:gd name="T35" fmla="*/ 133 h 133"/>
                <a:gd name="T36" fmla="*/ 1 w 138"/>
                <a:gd name="T37" fmla="*/ 76 h 133"/>
                <a:gd name="T38" fmla="*/ 0 w 138"/>
                <a:gd name="T39" fmla="*/ 8 h 133"/>
                <a:gd name="T40" fmla="*/ 8 w 138"/>
                <a:gd name="T41" fmla="*/ 2 h 133"/>
                <a:gd name="T42" fmla="*/ 21 w 138"/>
                <a:gd name="T43" fmla="*/ 2 h 133"/>
                <a:gd name="T44" fmla="*/ 27 w 138"/>
                <a:gd name="T45" fmla="*/ 1 h 133"/>
                <a:gd name="T46" fmla="*/ 75 w 138"/>
                <a:gd name="T47" fmla="*/ 3 h 133"/>
                <a:gd name="T48" fmla="*/ 114 w 138"/>
                <a:gd name="T49" fmla="*/ 1 h 133"/>
                <a:gd name="T50" fmla="*/ 121 w 138"/>
                <a:gd name="T51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3">
                  <a:moveTo>
                    <a:pt x="121" y="2"/>
                  </a:moveTo>
                  <a:cubicBezTo>
                    <a:pt x="125" y="3"/>
                    <a:pt x="128" y="2"/>
                    <a:pt x="132" y="2"/>
                  </a:cubicBezTo>
                  <a:cubicBezTo>
                    <a:pt x="135" y="2"/>
                    <a:pt x="137" y="3"/>
                    <a:pt x="137" y="7"/>
                  </a:cubicBezTo>
                  <a:cubicBezTo>
                    <a:pt x="137" y="29"/>
                    <a:pt x="138" y="50"/>
                    <a:pt x="137" y="71"/>
                  </a:cubicBezTo>
                  <a:cubicBezTo>
                    <a:pt x="136" y="82"/>
                    <a:pt x="137" y="92"/>
                    <a:pt x="136" y="102"/>
                  </a:cubicBezTo>
                  <a:cubicBezTo>
                    <a:pt x="135" y="112"/>
                    <a:pt x="138" y="123"/>
                    <a:pt x="135" y="133"/>
                  </a:cubicBezTo>
                  <a:cubicBezTo>
                    <a:pt x="131" y="133"/>
                    <a:pt x="126" y="133"/>
                    <a:pt x="122" y="133"/>
                  </a:cubicBezTo>
                  <a:cubicBezTo>
                    <a:pt x="120" y="124"/>
                    <a:pt x="117" y="116"/>
                    <a:pt x="117" y="108"/>
                  </a:cubicBezTo>
                  <a:cubicBezTo>
                    <a:pt x="117" y="104"/>
                    <a:pt x="117" y="101"/>
                    <a:pt x="115" y="98"/>
                  </a:cubicBezTo>
                  <a:cubicBezTo>
                    <a:pt x="113" y="97"/>
                    <a:pt x="113" y="96"/>
                    <a:pt x="113" y="94"/>
                  </a:cubicBezTo>
                  <a:cubicBezTo>
                    <a:pt x="112" y="86"/>
                    <a:pt x="107" y="78"/>
                    <a:pt x="105" y="70"/>
                  </a:cubicBezTo>
                  <a:cubicBezTo>
                    <a:pt x="102" y="60"/>
                    <a:pt x="95" y="55"/>
                    <a:pt x="88" y="49"/>
                  </a:cubicBezTo>
                  <a:cubicBezTo>
                    <a:pt x="81" y="42"/>
                    <a:pt x="71" y="39"/>
                    <a:pt x="61" y="42"/>
                  </a:cubicBezTo>
                  <a:cubicBezTo>
                    <a:pt x="55" y="44"/>
                    <a:pt x="48" y="45"/>
                    <a:pt x="45" y="52"/>
                  </a:cubicBezTo>
                  <a:cubicBezTo>
                    <a:pt x="33" y="62"/>
                    <a:pt x="29" y="75"/>
                    <a:pt x="25" y="88"/>
                  </a:cubicBezTo>
                  <a:cubicBezTo>
                    <a:pt x="23" y="95"/>
                    <a:pt x="19" y="102"/>
                    <a:pt x="22" y="110"/>
                  </a:cubicBezTo>
                  <a:cubicBezTo>
                    <a:pt x="20" y="118"/>
                    <a:pt x="20" y="125"/>
                    <a:pt x="17" y="133"/>
                  </a:cubicBezTo>
                  <a:cubicBezTo>
                    <a:pt x="12" y="133"/>
                    <a:pt x="7" y="133"/>
                    <a:pt x="2" y="133"/>
                  </a:cubicBezTo>
                  <a:cubicBezTo>
                    <a:pt x="3" y="114"/>
                    <a:pt x="2" y="95"/>
                    <a:pt x="1" y="76"/>
                  </a:cubicBezTo>
                  <a:cubicBezTo>
                    <a:pt x="1" y="53"/>
                    <a:pt x="1" y="31"/>
                    <a:pt x="0" y="8"/>
                  </a:cubicBezTo>
                  <a:cubicBezTo>
                    <a:pt x="0" y="1"/>
                    <a:pt x="1" y="0"/>
                    <a:pt x="8" y="2"/>
                  </a:cubicBezTo>
                  <a:cubicBezTo>
                    <a:pt x="12" y="2"/>
                    <a:pt x="16" y="4"/>
                    <a:pt x="21" y="2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43" y="3"/>
                    <a:pt x="59" y="4"/>
                    <a:pt x="75" y="3"/>
                  </a:cubicBezTo>
                  <a:cubicBezTo>
                    <a:pt x="88" y="3"/>
                    <a:pt x="101" y="2"/>
                    <a:pt x="114" y="1"/>
                  </a:cubicBezTo>
                  <a:cubicBezTo>
                    <a:pt x="116" y="1"/>
                    <a:pt x="119" y="0"/>
                    <a:pt x="121" y="2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421E6885-2C44-FCD6-DE20-8D0EC73BC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4945063"/>
              <a:ext cx="254000" cy="234950"/>
            </a:xfrm>
            <a:custGeom>
              <a:avLst/>
              <a:gdLst>
                <a:gd name="T0" fmla="*/ 1 w 107"/>
                <a:gd name="T1" fmla="*/ 102 h 119"/>
                <a:gd name="T2" fmla="*/ 11 w 107"/>
                <a:gd name="T3" fmla="*/ 51 h 119"/>
                <a:gd name="T4" fmla="*/ 28 w 107"/>
                <a:gd name="T5" fmla="*/ 17 h 119"/>
                <a:gd name="T6" fmla="*/ 64 w 107"/>
                <a:gd name="T7" fmla="*/ 5 h 119"/>
                <a:gd name="T8" fmla="*/ 85 w 107"/>
                <a:gd name="T9" fmla="*/ 25 h 119"/>
                <a:gd name="T10" fmla="*/ 105 w 107"/>
                <a:gd name="T11" fmla="*/ 89 h 119"/>
                <a:gd name="T12" fmla="*/ 107 w 107"/>
                <a:gd name="T13" fmla="*/ 119 h 119"/>
                <a:gd name="T14" fmla="*/ 0 w 107"/>
                <a:gd name="T15" fmla="*/ 119 h 119"/>
                <a:gd name="T16" fmla="*/ 0 w 107"/>
                <a:gd name="T17" fmla="*/ 110 h 119"/>
                <a:gd name="T18" fmla="*/ 1 w 107"/>
                <a:gd name="T19" fmla="*/ 10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19">
                  <a:moveTo>
                    <a:pt x="1" y="102"/>
                  </a:moveTo>
                  <a:cubicBezTo>
                    <a:pt x="3" y="85"/>
                    <a:pt x="5" y="68"/>
                    <a:pt x="11" y="51"/>
                  </a:cubicBezTo>
                  <a:cubicBezTo>
                    <a:pt x="15" y="39"/>
                    <a:pt x="20" y="27"/>
                    <a:pt x="28" y="17"/>
                  </a:cubicBezTo>
                  <a:cubicBezTo>
                    <a:pt x="38" y="6"/>
                    <a:pt x="49" y="0"/>
                    <a:pt x="64" y="5"/>
                  </a:cubicBezTo>
                  <a:cubicBezTo>
                    <a:pt x="73" y="9"/>
                    <a:pt x="80" y="16"/>
                    <a:pt x="85" y="25"/>
                  </a:cubicBezTo>
                  <a:cubicBezTo>
                    <a:pt x="97" y="45"/>
                    <a:pt x="101" y="67"/>
                    <a:pt x="105" y="89"/>
                  </a:cubicBezTo>
                  <a:cubicBezTo>
                    <a:pt x="106" y="99"/>
                    <a:pt x="106" y="109"/>
                    <a:pt x="107" y="119"/>
                  </a:cubicBezTo>
                  <a:cubicBezTo>
                    <a:pt x="72" y="119"/>
                    <a:pt x="36" y="119"/>
                    <a:pt x="0" y="119"/>
                  </a:cubicBezTo>
                  <a:cubicBezTo>
                    <a:pt x="0" y="116"/>
                    <a:pt x="0" y="113"/>
                    <a:pt x="0" y="110"/>
                  </a:cubicBezTo>
                  <a:cubicBezTo>
                    <a:pt x="0" y="107"/>
                    <a:pt x="0" y="105"/>
                    <a:pt x="1" y="102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430AF363-3B9B-CA63-9B82-D13FA25D1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25" y="4946650"/>
              <a:ext cx="252413" cy="233363"/>
            </a:xfrm>
            <a:custGeom>
              <a:avLst/>
              <a:gdLst>
                <a:gd name="T0" fmla="*/ 0 w 106"/>
                <a:gd name="T1" fmla="*/ 118 h 118"/>
                <a:gd name="T2" fmla="*/ 5 w 106"/>
                <a:gd name="T3" fmla="*/ 71 h 118"/>
                <a:gd name="T4" fmla="*/ 14 w 106"/>
                <a:gd name="T5" fmla="*/ 40 h 118"/>
                <a:gd name="T6" fmla="*/ 32 w 106"/>
                <a:gd name="T7" fmla="*/ 11 h 118"/>
                <a:gd name="T8" fmla="*/ 67 w 106"/>
                <a:gd name="T9" fmla="*/ 7 h 118"/>
                <a:gd name="T10" fmla="*/ 91 w 106"/>
                <a:gd name="T11" fmla="*/ 39 h 118"/>
                <a:gd name="T12" fmla="*/ 101 w 106"/>
                <a:gd name="T13" fmla="*/ 75 h 118"/>
                <a:gd name="T14" fmla="*/ 106 w 106"/>
                <a:gd name="T15" fmla="*/ 107 h 118"/>
                <a:gd name="T16" fmla="*/ 106 w 106"/>
                <a:gd name="T17" fmla="*/ 118 h 118"/>
                <a:gd name="T18" fmla="*/ 0 w 106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8">
                  <a:moveTo>
                    <a:pt x="0" y="118"/>
                  </a:moveTo>
                  <a:cubicBezTo>
                    <a:pt x="0" y="102"/>
                    <a:pt x="2" y="86"/>
                    <a:pt x="5" y="71"/>
                  </a:cubicBezTo>
                  <a:cubicBezTo>
                    <a:pt x="7" y="60"/>
                    <a:pt x="10" y="50"/>
                    <a:pt x="14" y="40"/>
                  </a:cubicBezTo>
                  <a:cubicBezTo>
                    <a:pt x="18" y="29"/>
                    <a:pt x="24" y="19"/>
                    <a:pt x="32" y="11"/>
                  </a:cubicBezTo>
                  <a:cubicBezTo>
                    <a:pt x="40" y="3"/>
                    <a:pt x="56" y="0"/>
                    <a:pt x="67" y="7"/>
                  </a:cubicBezTo>
                  <a:cubicBezTo>
                    <a:pt x="79" y="14"/>
                    <a:pt x="86" y="26"/>
                    <a:pt x="91" y="39"/>
                  </a:cubicBezTo>
                  <a:cubicBezTo>
                    <a:pt x="96" y="50"/>
                    <a:pt x="99" y="62"/>
                    <a:pt x="101" y="75"/>
                  </a:cubicBezTo>
                  <a:cubicBezTo>
                    <a:pt x="103" y="85"/>
                    <a:pt x="105" y="96"/>
                    <a:pt x="106" y="107"/>
                  </a:cubicBezTo>
                  <a:cubicBezTo>
                    <a:pt x="106" y="111"/>
                    <a:pt x="106" y="114"/>
                    <a:pt x="106" y="118"/>
                  </a:cubicBezTo>
                  <a:cubicBezTo>
                    <a:pt x="71" y="118"/>
                    <a:pt x="35" y="118"/>
                    <a:pt x="0" y="118"/>
                  </a:cubicBezTo>
                  <a:close/>
                </a:path>
              </a:pathLst>
            </a:custGeom>
            <a:solidFill>
              <a:srgbClr val="FFD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12E2E87F-FB6E-9033-D7AF-36FA6397F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4991100"/>
              <a:ext cx="344488" cy="188913"/>
            </a:xfrm>
            <a:custGeom>
              <a:avLst/>
              <a:gdLst>
                <a:gd name="T0" fmla="*/ 3 w 145"/>
                <a:gd name="T1" fmla="*/ 95 h 95"/>
                <a:gd name="T2" fmla="*/ 4 w 145"/>
                <a:gd name="T3" fmla="*/ 51 h 95"/>
                <a:gd name="T4" fmla="*/ 5 w 145"/>
                <a:gd name="T5" fmla="*/ 20 h 95"/>
                <a:gd name="T6" fmla="*/ 2 w 145"/>
                <a:gd name="T7" fmla="*/ 9 h 95"/>
                <a:gd name="T8" fmla="*/ 7 w 145"/>
                <a:gd name="T9" fmla="*/ 2 h 95"/>
                <a:gd name="T10" fmla="*/ 30 w 145"/>
                <a:gd name="T11" fmla="*/ 4 h 95"/>
                <a:gd name="T12" fmla="*/ 57 w 145"/>
                <a:gd name="T13" fmla="*/ 6 h 95"/>
                <a:gd name="T14" fmla="*/ 102 w 145"/>
                <a:gd name="T15" fmla="*/ 6 h 95"/>
                <a:gd name="T16" fmla="*/ 126 w 145"/>
                <a:gd name="T17" fmla="*/ 3 h 95"/>
                <a:gd name="T18" fmla="*/ 141 w 145"/>
                <a:gd name="T19" fmla="*/ 2 h 95"/>
                <a:gd name="T20" fmla="*/ 144 w 145"/>
                <a:gd name="T21" fmla="*/ 5 h 95"/>
                <a:gd name="T22" fmla="*/ 143 w 145"/>
                <a:gd name="T23" fmla="*/ 11 h 95"/>
                <a:gd name="T24" fmla="*/ 144 w 145"/>
                <a:gd name="T25" fmla="*/ 53 h 95"/>
                <a:gd name="T26" fmla="*/ 144 w 145"/>
                <a:gd name="T27" fmla="*/ 95 h 95"/>
                <a:gd name="T28" fmla="*/ 118 w 145"/>
                <a:gd name="T29" fmla="*/ 95 h 95"/>
                <a:gd name="T30" fmla="*/ 112 w 145"/>
                <a:gd name="T31" fmla="*/ 78 h 95"/>
                <a:gd name="T32" fmla="*/ 97 w 145"/>
                <a:gd name="T33" fmla="*/ 54 h 95"/>
                <a:gd name="T34" fmla="*/ 47 w 145"/>
                <a:gd name="T35" fmla="*/ 59 h 95"/>
                <a:gd name="T36" fmla="*/ 32 w 145"/>
                <a:gd name="T37" fmla="*/ 93 h 95"/>
                <a:gd name="T38" fmla="*/ 31 w 145"/>
                <a:gd name="T39" fmla="*/ 95 h 95"/>
                <a:gd name="T40" fmla="*/ 3 w 145"/>
                <a:gd name="T4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95">
                  <a:moveTo>
                    <a:pt x="3" y="95"/>
                  </a:moveTo>
                  <a:cubicBezTo>
                    <a:pt x="5" y="80"/>
                    <a:pt x="4" y="65"/>
                    <a:pt x="4" y="51"/>
                  </a:cubicBezTo>
                  <a:cubicBezTo>
                    <a:pt x="4" y="41"/>
                    <a:pt x="5" y="31"/>
                    <a:pt x="5" y="20"/>
                  </a:cubicBezTo>
                  <a:cubicBezTo>
                    <a:pt x="5" y="17"/>
                    <a:pt x="3" y="13"/>
                    <a:pt x="2" y="9"/>
                  </a:cubicBezTo>
                  <a:cubicBezTo>
                    <a:pt x="0" y="4"/>
                    <a:pt x="1" y="3"/>
                    <a:pt x="7" y="2"/>
                  </a:cubicBezTo>
                  <a:cubicBezTo>
                    <a:pt x="15" y="0"/>
                    <a:pt x="23" y="3"/>
                    <a:pt x="30" y="4"/>
                  </a:cubicBezTo>
                  <a:cubicBezTo>
                    <a:pt x="39" y="5"/>
                    <a:pt x="48" y="7"/>
                    <a:pt x="57" y="6"/>
                  </a:cubicBezTo>
                  <a:cubicBezTo>
                    <a:pt x="72" y="5"/>
                    <a:pt x="87" y="6"/>
                    <a:pt x="102" y="6"/>
                  </a:cubicBezTo>
                  <a:cubicBezTo>
                    <a:pt x="110" y="6"/>
                    <a:pt x="118" y="5"/>
                    <a:pt x="126" y="3"/>
                  </a:cubicBezTo>
                  <a:cubicBezTo>
                    <a:pt x="131" y="2"/>
                    <a:pt x="136" y="1"/>
                    <a:pt x="141" y="2"/>
                  </a:cubicBezTo>
                  <a:cubicBezTo>
                    <a:pt x="143" y="2"/>
                    <a:pt x="145" y="3"/>
                    <a:pt x="144" y="5"/>
                  </a:cubicBezTo>
                  <a:cubicBezTo>
                    <a:pt x="142" y="7"/>
                    <a:pt x="144" y="9"/>
                    <a:pt x="143" y="11"/>
                  </a:cubicBezTo>
                  <a:cubicBezTo>
                    <a:pt x="143" y="25"/>
                    <a:pt x="144" y="39"/>
                    <a:pt x="144" y="53"/>
                  </a:cubicBezTo>
                  <a:cubicBezTo>
                    <a:pt x="144" y="67"/>
                    <a:pt x="145" y="81"/>
                    <a:pt x="144" y="95"/>
                  </a:cubicBezTo>
                  <a:cubicBezTo>
                    <a:pt x="136" y="95"/>
                    <a:pt x="127" y="95"/>
                    <a:pt x="118" y="95"/>
                  </a:cubicBezTo>
                  <a:cubicBezTo>
                    <a:pt x="115" y="90"/>
                    <a:pt x="114" y="84"/>
                    <a:pt x="112" y="78"/>
                  </a:cubicBezTo>
                  <a:cubicBezTo>
                    <a:pt x="108" y="70"/>
                    <a:pt x="103" y="61"/>
                    <a:pt x="97" y="54"/>
                  </a:cubicBezTo>
                  <a:cubicBezTo>
                    <a:pt x="82" y="38"/>
                    <a:pt x="60" y="41"/>
                    <a:pt x="47" y="59"/>
                  </a:cubicBezTo>
                  <a:cubicBezTo>
                    <a:pt x="40" y="70"/>
                    <a:pt x="35" y="81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22" y="95"/>
                    <a:pt x="12" y="95"/>
                    <a:pt x="3" y="95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D3C8BD4C-85E8-CD33-19DB-BD002C49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754563"/>
              <a:ext cx="177800" cy="425450"/>
            </a:xfrm>
            <a:custGeom>
              <a:avLst/>
              <a:gdLst>
                <a:gd name="T0" fmla="*/ 70 w 75"/>
                <a:gd name="T1" fmla="*/ 91 h 215"/>
                <a:gd name="T2" fmla="*/ 68 w 75"/>
                <a:gd name="T3" fmla="*/ 115 h 215"/>
                <a:gd name="T4" fmla="*/ 69 w 75"/>
                <a:gd name="T5" fmla="*/ 121 h 215"/>
                <a:gd name="T6" fmla="*/ 70 w 75"/>
                <a:gd name="T7" fmla="*/ 126 h 215"/>
                <a:gd name="T8" fmla="*/ 71 w 75"/>
                <a:gd name="T9" fmla="*/ 166 h 215"/>
                <a:gd name="T10" fmla="*/ 70 w 75"/>
                <a:gd name="T11" fmla="*/ 172 h 215"/>
                <a:gd name="T12" fmla="*/ 71 w 75"/>
                <a:gd name="T13" fmla="*/ 215 h 215"/>
                <a:gd name="T14" fmla="*/ 54 w 75"/>
                <a:gd name="T15" fmla="*/ 215 h 215"/>
                <a:gd name="T16" fmla="*/ 53 w 75"/>
                <a:gd name="T17" fmla="*/ 208 h 215"/>
                <a:gd name="T18" fmla="*/ 50 w 75"/>
                <a:gd name="T19" fmla="*/ 166 h 215"/>
                <a:gd name="T20" fmla="*/ 38 w 75"/>
                <a:gd name="T21" fmla="*/ 111 h 215"/>
                <a:gd name="T22" fmla="*/ 21 w 75"/>
                <a:gd name="T23" fmla="*/ 83 h 215"/>
                <a:gd name="T24" fmla="*/ 3 w 75"/>
                <a:gd name="T25" fmla="*/ 74 h 215"/>
                <a:gd name="T26" fmla="*/ 0 w 75"/>
                <a:gd name="T27" fmla="*/ 72 h 215"/>
                <a:gd name="T28" fmla="*/ 0 w 75"/>
                <a:gd name="T29" fmla="*/ 35 h 215"/>
                <a:gd name="T30" fmla="*/ 8 w 75"/>
                <a:gd name="T31" fmla="*/ 33 h 215"/>
                <a:gd name="T32" fmla="*/ 60 w 75"/>
                <a:gd name="T33" fmla="*/ 28 h 215"/>
                <a:gd name="T34" fmla="*/ 65 w 75"/>
                <a:gd name="T35" fmla="*/ 26 h 215"/>
                <a:gd name="T36" fmla="*/ 67 w 75"/>
                <a:gd name="T37" fmla="*/ 23 h 215"/>
                <a:gd name="T38" fmla="*/ 63 w 75"/>
                <a:gd name="T39" fmla="*/ 22 h 215"/>
                <a:gd name="T40" fmla="*/ 26 w 75"/>
                <a:gd name="T41" fmla="*/ 27 h 215"/>
                <a:gd name="T42" fmla="*/ 4 w 75"/>
                <a:gd name="T43" fmla="*/ 27 h 215"/>
                <a:gd name="T44" fmla="*/ 0 w 75"/>
                <a:gd name="T45" fmla="*/ 26 h 215"/>
                <a:gd name="T46" fmla="*/ 0 w 75"/>
                <a:gd name="T47" fmla="*/ 9 h 215"/>
                <a:gd name="T48" fmla="*/ 9 w 75"/>
                <a:gd name="T49" fmla="*/ 7 h 215"/>
                <a:gd name="T50" fmla="*/ 58 w 75"/>
                <a:gd name="T51" fmla="*/ 3 h 215"/>
                <a:gd name="T52" fmla="*/ 68 w 75"/>
                <a:gd name="T53" fmla="*/ 1 h 215"/>
                <a:gd name="T54" fmla="*/ 69 w 75"/>
                <a:gd name="T55" fmla="*/ 62 h 215"/>
                <a:gd name="T56" fmla="*/ 75 w 75"/>
                <a:gd name="T57" fmla="*/ 67 h 215"/>
                <a:gd name="T58" fmla="*/ 75 w 75"/>
                <a:gd name="T59" fmla="*/ 68 h 215"/>
                <a:gd name="T60" fmla="*/ 71 w 75"/>
                <a:gd name="T61" fmla="*/ 87 h 215"/>
                <a:gd name="T62" fmla="*/ 70 w 75"/>
                <a:gd name="T63" fmla="*/ 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215">
                  <a:moveTo>
                    <a:pt x="70" y="91"/>
                  </a:moveTo>
                  <a:cubicBezTo>
                    <a:pt x="70" y="99"/>
                    <a:pt x="69" y="107"/>
                    <a:pt x="68" y="115"/>
                  </a:cubicBezTo>
                  <a:cubicBezTo>
                    <a:pt x="68" y="117"/>
                    <a:pt x="68" y="119"/>
                    <a:pt x="69" y="121"/>
                  </a:cubicBezTo>
                  <a:cubicBezTo>
                    <a:pt x="70" y="122"/>
                    <a:pt x="71" y="124"/>
                    <a:pt x="70" y="126"/>
                  </a:cubicBezTo>
                  <a:cubicBezTo>
                    <a:pt x="68" y="139"/>
                    <a:pt x="69" y="152"/>
                    <a:pt x="71" y="166"/>
                  </a:cubicBezTo>
                  <a:cubicBezTo>
                    <a:pt x="71" y="168"/>
                    <a:pt x="70" y="170"/>
                    <a:pt x="70" y="172"/>
                  </a:cubicBezTo>
                  <a:cubicBezTo>
                    <a:pt x="71" y="186"/>
                    <a:pt x="69" y="201"/>
                    <a:pt x="71" y="215"/>
                  </a:cubicBezTo>
                  <a:cubicBezTo>
                    <a:pt x="65" y="215"/>
                    <a:pt x="60" y="215"/>
                    <a:pt x="54" y="215"/>
                  </a:cubicBezTo>
                  <a:cubicBezTo>
                    <a:pt x="52" y="213"/>
                    <a:pt x="52" y="210"/>
                    <a:pt x="53" y="208"/>
                  </a:cubicBezTo>
                  <a:cubicBezTo>
                    <a:pt x="53" y="194"/>
                    <a:pt x="52" y="180"/>
                    <a:pt x="50" y="166"/>
                  </a:cubicBezTo>
                  <a:cubicBezTo>
                    <a:pt x="48" y="148"/>
                    <a:pt x="45" y="129"/>
                    <a:pt x="38" y="111"/>
                  </a:cubicBezTo>
                  <a:cubicBezTo>
                    <a:pt x="34" y="101"/>
                    <a:pt x="29" y="91"/>
                    <a:pt x="21" y="83"/>
                  </a:cubicBezTo>
                  <a:cubicBezTo>
                    <a:pt x="16" y="79"/>
                    <a:pt x="10" y="75"/>
                    <a:pt x="3" y="74"/>
                  </a:cubicBezTo>
                  <a:cubicBezTo>
                    <a:pt x="2" y="74"/>
                    <a:pt x="1" y="73"/>
                    <a:pt x="0" y="72"/>
                  </a:cubicBezTo>
                  <a:cubicBezTo>
                    <a:pt x="0" y="60"/>
                    <a:pt x="0" y="47"/>
                    <a:pt x="0" y="35"/>
                  </a:cubicBezTo>
                  <a:cubicBezTo>
                    <a:pt x="2" y="33"/>
                    <a:pt x="5" y="33"/>
                    <a:pt x="8" y="33"/>
                  </a:cubicBezTo>
                  <a:cubicBezTo>
                    <a:pt x="25" y="33"/>
                    <a:pt x="43" y="32"/>
                    <a:pt x="60" y="28"/>
                  </a:cubicBezTo>
                  <a:cubicBezTo>
                    <a:pt x="62" y="28"/>
                    <a:pt x="64" y="28"/>
                    <a:pt x="65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6" y="21"/>
                    <a:pt x="64" y="21"/>
                    <a:pt x="63" y="22"/>
                  </a:cubicBezTo>
                  <a:cubicBezTo>
                    <a:pt x="51" y="25"/>
                    <a:pt x="38" y="26"/>
                    <a:pt x="26" y="27"/>
                  </a:cubicBezTo>
                  <a:cubicBezTo>
                    <a:pt x="18" y="28"/>
                    <a:pt x="11" y="27"/>
                    <a:pt x="4" y="27"/>
                  </a:cubicBezTo>
                  <a:cubicBezTo>
                    <a:pt x="2" y="27"/>
                    <a:pt x="1" y="27"/>
                    <a:pt x="0" y="26"/>
                  </a:cubicBezTo>
                  <a:cubicBezTo>
                    <a:pt x="0" y="20"/>
                    <a:pt x="0" y="15"/>
                    <a:pt x="0" y="9"/>
                  </a:cubicBezTo>
                  <a:cubicBezTo>
                    <a:pt x="2" y="7"/>
                    <a:pt x="6" y="7"/>
                    <a:pt x="9" y="7"/>
                  </a:cubicBezTo>
                  <a:cubicBezTo>
                    <a:pt x="25" y="7"/>
                    <a:pt x="42" y="6"/>
                    <a:pt x="58" y="3"/>
                  </a:cubicBezTo>
                  <a:cubicBezTo>
                    <a:pt x="61" y="2"/>
                    <a:pt x="65" y="0"/>
                    <a:pt x="68" y="1"/>
                  </a:cubicBezTo>
                  <a:cubicBezTo>
                    <a:pt x="69" y="21"/>
                    <a:pt x="70" y="42"/>
                    <a:pt x="69" y="62"/>
                  </a:cubicBezTo>
                  <a:cubicBezTo>
                    <a:pt x="69" y="69"/>
                    <a:pt x="69" y="69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0" y="73"/>
                    <a:pt x="71" y="80"/>
                    <a:pt x="71" y="87"/>
                  </a:cubicBezTo>
                  <a:cubicBezTo>
                    <a:pt x="71" y="88"/>
                    <a:pt x="71" y="90"/>
                    <a:pt x="70" y="9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A79744EB-6F00-5A37-73F4-66F250B2A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4994275"/>
              <a:ext cx="247650" cy="185738"/>
            </a:xfrm>
            <a:custGeom>
              <a:avLst/>
              <a:gdLst>
                <a:gd name="T0" fmla="*/ 0 w 104"/>
                <a:gd name="T1" fmla="*/ 94 h 94"/>
                <a:gd name="T2" fmla="*/ 4 w 104"/>
                <a:gd name="T3" fmla="*/ 70 h 94"/>
                <a:gd name="T4" fmla="*/ 6 w 104"/>
                <a:gd name="T5" fmla="*/ 56 h 94"/>
                <a:gd name="T6" fmla="*/ 13 w 104"/>
                <a:gd name="T7" fmla="*/ 35 h 94"/>
                <a:gd name="T8" fmla="*/ 31 w 104"/>
                <a:gd name="T9" fmla="*/ 9 h 94"/>
                <a:gd name="T10" fmla="*/ 65 w 104"/>
                <a:gd name="T11" fmla="*/ 6 h 94"/>
                <a:gd name="T12" fmla="*/ 90 w 104"/>
                <a:gd name="T13" fmla="*/ 37 h 94"/>
                <a:gd name="T14" fmla="*/ 99 w 104"/>
                <a:gd name="T15" fmla="*/ 64 h 94"/>
                <a:gd name="T16" fmla="*/ 103 w 104"/>
                <a:gd name="T17" fmla="*/ 90 h 94"/>
                <a:gd name="T18" fmla="*/ 103 w 104"/>
                <a:gd name="T19" fmla="*/ 94 h 94"/>
                <a:gd name="T20" fmla="*/ 0 w 104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94">
                  <a:moveTo>
                    <a:pt x="0" y="94"/>
                  </a:moveTo>
                  <a:cubicBezTo>
                    <a:pt x="1" y="86"/>
                    <a:pt x="2" y="78"/>
                    <a:pt x="4" y="70"/>
                  </a:cubicBezTo>
                  <a:cubicBezTo>
                    <a:pt x="3" y="65"/>
                    <a:pt x="5" y="61"/>
                    <a:pt x="6" y="56"/>
                  </a:cubicBezTo>
                  <a:cubicBezTo>
                    <a:pt x="8" y="49"/>
                    <a:pt x="10" y="42"/>
                    <a:pt x="13" y="35"/>
                  </a:cubicBezTo>
                  <a:cubicBezTo>
                    <a:pt x="17" y="25"/>
                    <a:pt x="23" y="17"/>
                    <a:pt x="31" y="9"/>
                  </a:cubicBezTo>
                  <a:cubicBezTo>
                    <a:pt x="39" y="1"/>
                    <a:pt x="56" y="0"/>
                    <a:pt x="65" y="6"/>
                  </a:cubicBezTo>
                  <a:cubicBezTo>
                    <a:pt x="78" y="13"/>
                    <a:pt x="85" y="24"/>
                    <a:pt x="90" y="37"/>
                  </a:cubicBezTo>
                  <a:cubicBezTo>
                    <a:pt x="94" y="46"/>
                    <a:pt x="96" y="55"/>
                    <a:pt x="99" y="64"/>
                  </a:cubicBezTo>
                  <a:cubicBezTo>
                    <a:pt x="101" y="72"/>
                    <a:pt x="102" y="81"/>
                    <a:pt x="103" y="90"/>
                  </a:cubicBezTo>
                  <a:cubicBezTo>
                    <a:pt x="104" y="91"/>
                    <a:pt x="104" y="93"/>
                    <a:pt x="103" y="94"/>
                  </a:cubicBezTo>
                  <a:cubicBezTo>
                    <a:pt x="68" y="94"/>
                    <a:pt x="34" y="94"/>
                    <a:pt x="0" y="94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2FD52C97-4E51-080A-5225-26382D265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413" y="4997450"/>
              <a:ext cx="244475" cy="182563"/>
            </a:xfrm>
            <a:custGeom>
              <a:avLst/>
              <a:gdLst>
                <a:gd name="T0" fmla="*/ 0 w 103"/>
                <a:gd name="T1" fmla="*/ 92 h 92"/>
                <a:gd name="T2" fmla="*/ 7 w 103"/>
                <a:gd name="T3" fmla="*/ 56 h 92"/>
                <a:gd name="T4" fmla="*/ 29 w 103"/>
                <a:gd name="T5" fmla="*/ 11 h 92"/>
                <a:gd name="T6" fmla="*/ 56 w 103"/>
                <a:gd name="T7" fmla="*/ 2 h 92"/>
                <a:gd name="T8" fmla="*/ 78 w 103"/>
                <a:gd name="T9" fmla="*/ 16 h 92"/>
                <a:gd name="T10" fmla="*/ 97 w 103"/>
                <a:gd name="T11" fmla="*/ 58 h 92"/>
                <a:gd name="T12" fmla="*/ 103 w 103"/>
                <a:gd name="T13" fmla="*/ 92 h 92"/>
                <a:gd name="T14" fmla="*/ 0 w 103"/>
                <a:gd name="T1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92">
                  <a:moveTo>
                    <a:pt x="0" y="92"/>
                  </a:moveTo>
                  <a:cubicBezTo>
                    <a:pt x="2" y="80"/>
                    <a:pt x="3" y="68"/>
                    <a:pt x="7" y="56"/>
                  </a:cubicBezTo>
                  <a:cubicBezTo>
                    <a:pt x="11" y="40"/>
                    <a:pt x="16" y="24"/>
                    <a:pt x="29" y="11"/>
                  </a:cubicBezTo>
                  <a:cubicBezTo>
                    <a:pt x="37" y="4"/>
                    <a:pt x="46" y="0"/>
                    <a:pt x="56" y="2"/>
                  </a:cubicBezTo>
                  <a:cubicBezTo>
                    <a:pt x="65" y="3"/>
                    <a:pt x="72" y="9"/>
                    <a:pt x="78" y="16"/>
                  </a:cubicBezTo>
                  <a:cubicBezTo>
                    <a:pt x="88" y="28"/>
                    <a:pt x="93" y="42"/>
                    <a:pt x="97" y="58"/>
                  </a:cubicBezTo>
                  <a:cubicBezTo>
                    <a:pt x="99" y="69"/>
                    <a:pt x="102" y="80"/>
                    <a:pt x="103" y="92"/>
                  </a:cubicBezTo>
                  <a:cubicBezTo>
                    <a:pt x="68" y="92"/>
                    <a:pt x="34" y="92"/>
                    <a:pt x="0" y="92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4DA93672-A103-EDC8-C87D-E22496383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459288"/>
              <a:ext cx="166688" cy="312738"/>
            </a:xfrm>
            <a:custGeom>
              <a:avLst/>
              <a:gdLst>
                <a:gd name="T0" fmla="*/ 68 w 70"/>
                <a:gd name="T1" fmla="*/ 150 h 158"/>
                <a:gd name="T2" fmla="*/ 44 w 70"/>
                <a:gd name="T3" fmla="*/ 155 h 158"/>
                <a:gd name="T4" fmla="*/ 5 w 70"/>
                <a:gd name="T5" fmla="*/ 158 h 158"/>
                <a:gd name="T6" fmla="*/ 0 w 70"/>
                <a:gd name="T7" fmla="*/ 158 h 158"/>
                <a:gd name="T8" fmla="*/ 0 w 70"/>
                <a:gd name="T9" fmla="*/ 0 h 158"/>
                <a:gd name="T10" fmla="*/ 16 w 70"/>
                <a:gd name="T11" fmla="*/ 1 h 158"/>
                <a:gd name="T12" fmla="*/ 25 w 70"/>
                <a:gd name="T13" fmla="*/ 11 h 158"/>
                <a:gd name="T14" fmla="*/ 46 w 70"/>
                <a:gd name="T15" fmla="*/ 100 h 158"/>
                <a:gd name="T16" fmla="*/ 50 w 70"/>
                <a:gd name="T17" fmla="*/ 116 h 158"/>
                <a:gd name="T18" fmla="*/ 56 w 70"/>
                <a:gd name="T19" fmla="*/ 122 h 158"/>
                <a:gd name="T20" fmla="*/ 68 w 70"/>
                <a:gd name="T21" fmla="*/ 144 h 158"/>
                <a:gd name="T22" fmla="*/ 68 w 70"/>
                <a:gd name="T2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58">
                  <a:moveTo>
                    <a:pt x="68" y="150"/>
                  </a:moveTo>
                  <a:cubicBezTo>
                    <a:pt x="61" y="154"/>
                    <a:pt x="52" y="154"/>
                    <a:pt x="44" y="155"/>
                  </a:cubicBezTo>
                  <a:cubicBezTo>
                    <a:pt x="31" y="157"/>
                    <a:pt x="18" y="158"/>
                    <a:pt x="5" y="158"/>
                  </a:cubicBezTo>
                  <a:cubicBezTo>
                    <a:pt x="3" y="158"/>
                    <a:pt x="2" y="158"/>
                    <a:pt x="0" y="158"/>
                  </a:cubicBezTo>
                  <a:cubicBezTo>
                    <a:pt x="0" y="105"/>
                    <a:pt x="0" y="52"/>
                    <a:pt x="0" y="0"/>
                  </a:cubicBezTo>
                  <a:cubicBezTo>
                    <a:pt x="5" y="1"/>
                    <a:pt x="11" y="0"/>
                    <a:pt x="16" y="1"/>
                  </a:cubicBezTo>
                  <a:cubicBezTo>
                    <a:pt x="21" y="3"/>
                    <a:pt x="23" y="7"/>
                    <a:pt x="25" y="11"/>
                  </a:cubicBezTo>
                  <a:cubicBezTo>
                    <a:pt x="32" y="41"/>
                    <a:pt x="39" y="71"/>
                    <a:pt x="46" y="100"/>
                  </a:cubicBezTo>
                  <a:cubicBezTo>
                    <a:pt x="47" y="106"/>
                    <a:pt x="49" y="111"/>
                    <a:pt x="50" y="116"/>
                  </a:cubicBezTo>
                  <a:cubicBezTo>
                    <a:pt x="51" y="119"/>
                    <a:pt x="54" y="121"/>
                    <a:pt x="56" y="122"/>
                  </a:cubicBezTo>
                  <a:cubicBezTo>
                    <a:pt x="66" y="126"/>
                    <a:pt x="70" y="134"/>
                    <a:pt x="68" y="144"/>
                  </a:cubicBezTo>
                  <a:cubicBezTo>
                    <a:pt x="68" y="146"/>
                    <a:pt x="68" y="148"/>
                    <a:pt x="68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2E00FEB6-C95E-D441-B4A6-A7FF358D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238" y="4459288"/>
              <a:ext cx="166688" cy="314325"/>
            </a:xfrm>
            <a:custGeom>
              <a:avLst/>
              <a:gdLst>
                <a:gd name="T0" fmla="*/ 1 w 70"/>
                <a:gd name="T1" fmla="*/ 150 h 159"/>
                <a:gd name="T2" fmla="*/ 1 w 70"/>
                <a:gd name="T3" fmla="*/ 147 h 159"/>
                <a:gd name="T4" fmla="*/ 14 w 70"/>
                <a:gd name="T5" fmla="*/ 121 h 159"/>
                <a:gd name="T6" fmla="*/ 20 w 70"/>
                <a:gd name="T7" fmla="*/ 114 h 159"/>
                <a:gd name="T8" fmla="*/ 44 w 70"/>
                <a:gd name="T9" fmla="*/ 13 h 159"/>
                <a:gd name="T10" fmla="*/ 60 w 70"/>
                <a:gd name="T11" fmla="*/ 0 h 159"/>
                <a:gd name="T12" fmla="*/ 70 w 70"/>
                <a:gd name="T13" fmla="*/ 0 h 159"/>
                <a:gd name="T14" fmla="*/ 70 w 70"/>
                <a:gd name="T15" fmla="*/ 158 h 159"/>
                <a:gd name="T16" fmla="*/ 67 w 70"/>
                <a:gd name="T17" fmla="*/ 159 h 159"/>
                <a:gd name="T18" fmla="*/ 11 w 70"/>
                <a:gd name="T19" fmla="*/ 154 h 159"/>
                <a:gd name="T20" fmla="*/ 1 w 70"/>
                <a:gd name="T21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59">
                  <a:moveTo>
                    <a:pt x="1" y="150"/>
                  </a:moveTo>
                  <a:cubicBezTo>
                    <a:pt x="1" y="149"/>
                    <a:pt x="1" y="148"/>
                    <a:pt x="1" y="147"/>
                  </a:cubicBezTo>
                  <a:cubicBezTo>
                    <a:pt x="0" y="135"/>
                    <a:pt x="2" y="126"/>
                    <a:pt x="14" y="121"/>
                  </a:cubicBezTo>
                  <a:cubicBezTo>
                    <a:pt x="17" y="120"/>
                    <a:pt x="19" y="117"/>
                    <a:pt x="20" y="114"/>
                  </a:cubicBezTo>
                  <a:cubicBezTo>
                    <a:pt x="28" y="80"/>
                    <a:pt x="36" y="46"/>
                    <a:pt x="44" y="13"/>
                  </a:cubicBezTo>
                  <a:cubicBezTo>
                    <a:pt x="47" y="3"/>
                    <a:pt x="50" y="1"/>
                    <a:pt x="60" y="0"/>
                  </a:cubicBezTo>
                  <a:cubicBezTo>
                    <a:pt x="63" y="0"/>
                    <a:pt x="66" y="0"/>
                    <a:pt x="70" y="0"/>
                  </a:cubicBezTo>
                  <a:cubicBezTo>
                    <a:pt x="70" y="52"/>
                    <a:pt x="70" y="105"/>
                    <a:pt x="70" y="158"/>
                  </a:cubicBezTo>
                  <a:cubicBezTo>
                    <a:pt x="69" y="159"/>
                    <a:pt x="68" y="159"/>
                    <a:pt x="67" y="159"/>
                  </a:cubicBezTo>
                  <a:cubicBezTo>
                    <a:pt x="48" y="159"/>
                    <a:pt x="29" y="159"/>
                    <a:pt x="11" y="154"/>
                  </a:cubicBezTo>
                  <a:cubicBezTo>
                    <a:pt x="7" y="154"/>
                    <a:pt x="3" y="153"/>
                    <a:pt x="1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D48E11FE-25B8-414D-1024-20CE11A3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4897438"/>
              <a:ext cx="131763" cy="282575"/>
            </a:xfrm>
            <a:custGeom>
              <a:avLst/>
              <a:gdLst>
                <a:gd name="T0" fmla="*/ 1 w 55"/>
                <a:gd name="T1" fmla="*/ 143 h 143"/>
                <a:gd name="T2" fmla="*/ 11 w 55"/>
                <a:gd name="T3" fmla="*/ 51 h 143"/>
                <a:gd name="T4" fmla="*/ 34 w 55"/>
                <a:gd name="T5" fmla="*/ 9 h 143"/>
                <a:gd name="T6" fmla="*/ 55 w 55"/>
                <a:gd name="T7" fmla="*/ 0 h 143"/>
                <a:gd name="T8" fmla="*/ 55 w 55"/>
                <a:gd name="T9" fmla="*/ 139 h 143"/>
                <a:gd name="T10" fmla="*/ 51 w 55"/>
                <a:gd name="T11" fmla="*/ 143 h 143"/>
                <a:gd name="T12" fmla="*/ 1 w 55"/>
                <a:gd name="T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43">
                  <a:moveTo>
                    <a:pt x="1" y="143"/>
                  </a:moveTo>
                  <a:cubicBezTo>
                    <a:pt x="0" y="112"/>
                    <a:pt x="3" y="81"/>
                    <a:pt x="11" y="51"/>
                  </a:cubicBezTo>
                  <a:cubicBezTo>
                    <a:pt x="16" y="35"/>
                    <a:pt x="21" y="20"/>
                    <a:pt x="34" y="9"/>
                  </a:cubicBezTo>
                  <a:cubicBezTo>
                    <a:pt x="40" y="4"/>
                    <a:pt x="47" y="0"/>
                    <a:pt x="55" y="0"/>
                  </a:cubicBezTo>
                  <a:cubicBezTo>
                    <a:pt x="55" y="47"/>
                    <a:pt x="55" y="93"/>
                    <a:pt x="55" y="139"/>
                  </a:cubicBezTo>
                  <a:cubicBezTo>
                    <a:pt x="55" y="142"/>
                    <a:pt x="54" y="143"/>
                    <a:pt x="51" y="143"/>
                  </a:cubicBezTo>
                  <a:cubicBezTo>
                    <a:pt x="34" y="143"/>
                    <a:pt x="17" y="143"/>
                    <a:pt x="1" y="143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E34584DB-3AAC-F1B2-772E-43C843F6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897438"/>
              <a:ext cx="128588" cy="282575"/>
            </a:xfrm>
            <a:custGeom>
              <a:avLst/>
              <a:gdLst>
                <a:gd name="T0" fmla="*/ 0 w 54"/>
                <a:gd name="T1" fmla="*/ 0 h 143"/>
                <a:gd name="T2" fmla="*/ 27 w 54"/>
                <a:gd name="T3" fmla="*/ 16 h 143"/>
                <a:gd name="T4" fmla="*/ 46 w 54"/>
                <a:gd name="T5" fmla="*/ 62 h 143"/>
                <a:gd name="T6" fmla="*/ 53 w 54"/>
                <a:gd name="T7" fmla="*/ 114 h 143"/>
                <a:gd name="T8" fmla="*/ 54 w 54"/>
                <a:gd name="T9" fmla="*/ 143 h 143"/>
                <a:gd name="T10" fmla="*/ 3 w 54"/>
                <a:gd name="T11" fmla="*/ 143 h 143"/>
                <a:gd name="T12" fmla="*/ 0 w 54"/>
                <a:gd name="T13" fmla="*/ 139 h 143"/>
                <a:gd name="T14" fmla="*/ 0 w 5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43">
                  <a:moveTo>
                    <a:pt x="0" y="0"/>
                  </a:moveTo>
                  <a:cubicBezTo>
                    <a:pt x="12" y="0"/>
                    <a:pt x="20" y="7"/>
                    <a:pt x="27" y="16"/>
                  </a:cubicBezTo>
                  <a:cubicBezTo>
                    <a:pt x="38" y="30"/>
                    <a:pt x="42" y="46"/>
                    <a:pt x="46" y="62"/>
                  </a:cubicBezTo>
                  <a:cubicBezTo>
                    <a:pt x="50" y="79"/>
                    <a:pt x="52" y="96"/>
                    <a:pt x="53" y="114"/>
                  </a:cubicBezTo>
                  <a:cubicBezTo>
                    <a:pt x="54" y="123"/>
                    <a:pt x="54" y="133"/>
                    <a:pt x="54" y="143"/>
                  </a:cubicBezTo>
                  <a:cubicBezTo>
                    <a:pt x="37" y="143"/>
                    <a:pt x="20" y="143"/>
                    <a:pt x="3" y="143"/>
                  </a:cubicBezTo>
                  <a:cubicBezTo>
                    <a:pt x="0" y="143"/>
                    <a:pt x="0" y="142"/>
                    <a:pt x="0" y="139"/>
                  </a:cubicBezTo>
                  <a:cubicBezTo>
                    <a:pt x="0" y="93"/>
                    <a:pt x="0" y="47"/>
                    <a:pt x="0" y="0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D36F0297-7D08-FE5D-B815-EB0086C04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5075238"/>
              <a:ext cx="209550" cy="104775"/>
            </a:xfrm>
            <a:custGeom>
              <a:avLst/>
              <a:gdLst>
                <a:gd name="T0" fmla="*/ 0 w 88"/>
                <a:gd name="T1" fmla="*/ 53 h 53"/>
                <a:gd name="T2" fmla="*/ 14 w 88"/>
                <a:gd name="T3" fmla="*/ 19 h 53"/>
                <a:gd name="T4" fmla="*/ 45 w 88"/>
                <a:gd name="T5" fmla="*/ 0 h 53"/>
                <a:gd name="T6" fmla="*/ 67 w 88"/>
                <a:gd name="T7" fmla="*/ 10 h 53"/>
                <a:gd name="T8" fmla="*/ 88 w 88"/>
                <a:gd name="T9" fmla="*/ 53 h 53"/>
                <a:gd name="T10" fmla="*/ 0 w 88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3">
                  <a:moveTo>
                    <a:pt x="0" y="53"/>
                  </a:moveTo>
                  <a:cubicBezTo>
                    <a:pt x="3" y="41"/>
                    <a:pt x="7" y="29"/>
                    <a:pt x="14" y="19"/>
                  </a:cubicBezTo>
                  <a:cubicBezTo>
                    <a:pt x="22" y="8"/>
                    <a:pt x="31" y="0"/>
                    <a:pt x="45" y="0"/>
                  </a:cubicBezTo>
                  <a:cubicBezTo>
                    <a:pt x="54" y="1"/>
                    <a:pt x="61" y="4"/>
                    <a:pt x="67" y="10"/>
                  </a:cubicBezTo>
                  <a:cubicBezTo>
                    <a:pt x="78" y="22"/>
                    <a:pt x="84" y="37"/>
                    <a:pt x="88" y="53"/>
                  </a:cubicBezTo>
                  <a:cubicBezTo>
                    <a:pt x="58" y="53"/>
                    <a:pt x="29" y="53"/>
                    <a:pt x="0" y="53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9BBACBED-3C65-E41B-B80E-11C91C2B0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0" y="5068888"/>
              <a:ext cx="209550" cy="111125"/>
            </a:xfrm>
            <a:custGeom>
              <a:avLst/>
              <a:gdLst>
                <a:gd name="T0" fmla="*/ 1 w 88"/>
                <a:gd name="T1" fmla="*/ 56 h 56"/>
                <a:gd name="T2" fmla="*/ 6 w 88"/>
                <a:gd name="T3" fmla="*/ 39 h 56"/>
                <a:gd name="T4" fmla="*/ 28 w 88"/>
                <a:gd name="T5" fmla="*/ 8 h 56"/>
                <a:gd name="T6" fmla="*/ 65 w 88"/>
                <a:gd name="T7" fmla="*/ 12 h 56"/>
                <a:gd name="T8" fmla="*/ 88 w 88"/>
                <a:gd name="T9" fmla="*/ 56 h 56"/>
                <a:gd name="T10" fmla="*/ 1 w 88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6">
                  <a:moveTo>
                    <a:pt x="1" y="56"/>
                  </a:moveTo>
                  <a:cubicBezTo>
                    <a:pt x="0" y="49"/>
                    <a:pt x="4" y="44"/>
                    <a:pt x="6" y="39"/>
                  </a:cubicBezTo>
                  <a:cubicBezTo>
                    <a:pt x="10" y="27"/>
                    <a:pt x="17" y="16"/>
                    <a:pt x="28" y="8"/>
                  </a:cubicBezTo>
                  <a:cubicBezTo>
                    <a:pt x="40" y="0"/>
                    <a:pt x="54" y="2"/>
                    <a:pt x="65" y="12"/>
                  </a:cubicBezTo>
                  <a:cubicBezTo>
                    <a:pt x="78" y="24"/>
                    <a:pt x="84" y="39"/>
                    <a:pt x="88" y="56"/>
                  </a:cubicBezTo>
                  <a:cubicBezTo>
                    <a:pt x="59" y="56"/>
                    <a:pt x="30" y="56"/>
                    <a:pt x="1" y="56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559A138B-9482-CF8E-9222-6A8D594D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25" y="5072063"/>
              <a:ext cx="209550" cy="107950"/>
            </a:xfrm>
            <a:custGeom>
              <a:avLst/>
              <a:gdLst>
                <a:gd name="T0" fmla="*/ 1 w 88"/>
                <a:gd name="T1" fmla="*/ 54 h 54"/>
                <a:gd name="T2" fmla="*/ 4 w 88"/>
                <a:gd name="T3" fmla="*/ 41 h 54"/>
                <a:gd name="T4" fmla="*/ 24 w 88"/>
                <a:gd name="T5" fmla="*/ 9 h 54"/>
                <a:gd name="T6" fmla="*/ 54 w 88"/>
                <a:gd name="T7" fmla="*/ 3 h 54"/>
                <a:gd name="T8" fmla="*/ 73 w 88"/>
                <a:gd name="T9" fmla="*/ 19 h 54"/>
                <a:gd name="T10" fmla="*/ 88 w 88"/>
                <a:gd name="T11" fmla="*/ 51 h 54"/>
                <a:gd name="T12" fmla="*/ 88 w 88"/>
                <a:gd name="T13" fmla="*/ 54 h 54"/>
                <a:gd name="T14" fmla="*/ 1 w 88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54">
                  <a:moveTo>
                    <a:pt x="1" y="54"/>
                  </a:moveTo>
                  <a:cubicBezTo>
                    <a:pt x="0" y="49"/>
                    <a:pt x="2" y="45"/>
                    <a:pt x="4" y="41"/>
                  </a:cubicBezTo>
                  <a:cubicBezTo>
                    <a:pt x="9" y="29"/>
                    <a:pt x="14" y="18"/>
                    <a:pt x="24" y="9"/>
                  </a:cubicBezTo>
                  <a:cubicBezTo>
                    <a:pt x="33" y="2"/>
                    <a:pt x="43" y="0"/>
                    <a:pt x="54" y="3"/>
                  </a:cubicBezTo>
                  <a:cubicBezTo>
                    <a:pt x="62" y="5"/>
                    <a:pt x="68" y="12"/>
                    <a:pt x="73" y="19"/>
                  </a:cubicBezTo>
                  <a:cubicBezTo>
                    <a:pt x="80" y="29"/>
                    <a:pt x="84" y="40"/>
                    <a:pt x="88" y="51"/>
                  </a:cubicBezTo>
                  <a:cubicBezTo>
                    <a:pt x="88" y="52"/>
                    <a:pt x="88" y="53"/>
                    <a:pt x="88" y="54"/>
                  </a:cubicBezTo>
                  <a:cubicBezTo>
                    <a:pt x="59" y="54"/>
                    <a:pt x="30" y="54"/>
                    <a:pt x="1" y="54"/>
                  </a:cubicBezTo>
                  <a:close/>
                </a:path>
              </a:pathLst>
            </a:custGeom>
            <a:solidFill>
              <a:srgbClr val="FFD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FF08EF2E-DE01-DBAF-2FD8-21961229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0" y="4805363"/>
              <a:ext cx="258763" cy="374650"/>
            </a:xfrm>
            <a:custGeom>
              <a:avLst/>
              <a:gdLst>
                <a:gd name="T0" fmla="*/ 99 w 109"/>
                <a:gd name="T1" fmla="*/ 189 h 189"/>
                <a:gd name="T2" fmla="*/ 101 w 109"/>
                <a:gd name="T3" fmla="*/ 143 h 189"/>
                <a:gd name="T4" fmla="*/ 98 w 109"/>
                <a:gd name="T5" fmla="*/ 89 h 189"/>
                <a:gd name="T6" fmla="*/ 82 w 109"/>
                <a:gd name="T7" fmla="*/ 30 h 189"/>
                <a:gd name="T8" fmla="*/ 62 w 109"/>
                <a:gd name="T9" fmla="*/ 10 h 189"/>
                <a:gd name="T10" fmla="*/ 42 w 109"/>
                <a:gd name="T11" fmla="*/ 13 h 189"/>
                <a:gd name="T12" fmla="*/ 24 w 109"/>
                <a:gd name="T13" fmla="*/ 40 h 189"/>
                <a:gd name="T14" fmla="*/ 12 w 109"/>
                <a:gd name="T15" fmla="*/ 92 h 189"/>
                <a:gd name="T16" fmla="*/ 9 w 109"/>
                <a:gd name="T17" fmla="*/ 168 h 189"/>
                <a:gd name="T18" fmla="*/ 11 w 109"/>
                <a:gd name="T19" fmla="*/ 189 h 189"/>
                <a:gd name="T20" fmla="*/ 2 w 109"/>
                <a:gd name="T21" fmla="*/ 189 h 189"/>
                <a:gd name="T22" fmla="*/ 1 w 109"/>
                <a:gd name="T23" fmla="*/ 126 h 189"/>
                <a:gd name="T24" fmla="*/ 5 w 109"/>
                <a:gd name="T25" fmla="*/ 80 h 189"/>
                <a:gd name="T26" fmla="*/ 5 w 109"/>
                <a:gd name="T27" fmla="*/ 79 h 189"/>
                <a:gd name="T28" fmla="*/ 8 w 109"/>
                <a:gd name="T29" fmla="*/ 68 h 189"/>
                <a:gd name="T30" fmla="*/ 16 w 109"/>
                <a:gd name="T31" fmla="*/ 40 h 189"/>
                <a:gd name="T32" fmla="*/ 30 w 109"/>
                <a:gd name="T33" fmla="*/ 14 h 189"/>
                <a:gd name="T34" fmla="*/ 53 w 109"/>
                <a:gd name="T35" fmla="*/ 1 h 189"/>
                <a:gd name="T36" fmla="*/ 78 w 109"/>
                <a:gd name="T37" fmla="*/ 12 h 189"/>
                <a:gd name="T38" fmla="*/ 91 w 109"/>
                <a:gd name="T39" fmla="*/ 32 h 189"/>
                <a:gd name="T40" fmla="*/ 100 w 109"/>
                <a:gd name="T41" fmla="*/ 63 h 189"/>
                <a:gd name="T42" fmla="*/ 104 w 109"/>
                <a:gd name="T43" fmla="*/ 82 h 189"/>
                <a:gd name="T44" fmla="*/ 108 w 109"/>
                <a:gd name="T45" fmla="*/ 116 h 189"/>
                <a:gd name="T46" fmla="*/ 109 w 109"/>
                <a:gd name="T47" fmla="*/ 145 h 189"/>
                <a:gd name="T48" fmla="*/ 108 w 109"/>
                <a:gd name="T49" fmla="*/ 175 h 189"/>
                <a:gd name="T50" fmla="*/ 106 w 109"/>
                <a:gd name="T51" fmla="*/ 189 h 189"/>
                <a:gd name="T52" fmla="*/ 99 w 109"/>
                <a:gd name="T5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189">
                  <a:moveTo>
                    <a:pt x="99" y="189"/>
                  </a:moveTo>
                  <a:cubicBezTo>
                    <a:pt x="100" y="173"/>
                    <a:pt x="102" y="158"/>
                    <a:pt x="101" y="143"/>
                  </a:cubicBezTo>
                  <a:cubicBezTo>
                    <a:pt x="100" y="125"/>
                    <a:pt x="101" y="107"/>
                    <a:pt x="98" y="89"/>
                  </a:cubicBezTo>
                  <a:cubicBezTo>
                    <a:pt x="95" y="69"/>
                    <a:pt x="92" y="49"/>
                    <a:pt x="82" y="30"/>
                  </a:cubicBezTo>
                  <a:cubicBezTo>
                    <a:pt x="77" y="21"/>
                    <a:pt x="72" y="13"/>
                    <a:pt x="62" y="10"/>
                  </a:cubicBezTo>
                  <a:cubicBezTo>
                    <a:pt x="55" y="7"/>
                    <a:pt x="48" y="9"/>
                    <a:pt x="42" y="13"/>
                  </a:cubicBezTo>
                  <a:cubicBezTo>
                    <a:pt x="33" y="20"/>
                    <a:pt x="28" y="30"/>
                    <a:pt x="24" y="40"/>
                  </a:cubicBezTo>
                  <a:cubicBezTo>
                    <a:pt x="18" y="57"/>
                    <a:pt x="14" y="74"/>
                    <a:pt x="12" y="92"/>
                  </a:cubicBezTo>
                  <a:cubicBezTo>
                    <a:pt x="9" y="117"/>
                    <a:pt x="9" y="143"/>
                    <a:pt x="9" y="168"/>
                  </a:cubicBezTo>
                  <a:cubicBezTo>
                    <a:pt x="10" y="175"/>
                    <a:pt x="11" y="182"/>
                    <a:pt x="11" y="189"/>
                  </a:cubicBezTo>
                  <a:cubicBezTo>
                    <a:pt x="8" y="189"/>
                    <a:pt x="5" y="189"/>
                    <a:pt x="2" y="189"/>
                  </a:cubicBezTo>
                  <a:cubicBezTo>
                    <a:pt x="0" y="168"/>
                    <a:pt x="0" y="147"/>
                    <a:pt x="1" y="126"/>
                  </a:cubicBezTo>
                  <a:cubicBezTo>
                    <a:pt x="1" y="111"/>
                    <a:pt x="3" y="96"/>
                    <a:pt x="5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7" y="76"/>
                    <a:pt x="8" y="72"/>
                    <a:pt x="8" y="68"/>
                  </a:cubicBezTo>
                  <a:cubicBezTo>
                    <a:pt x="9" y="58"/>
                    <a:pt x="13" y="49"/>
                    <a:pt x="16" y="40"/>
                  </a:cubicBezTo>
                  <a:cubicBezTo>
                    <a:pt x="19" y="30"/>
                    <a:pt x="24" y="22"/>
                    <a:pt x="30" y="14"/>
                  </a:cubicBezTo>
                  <a:cubicBezTo>
                    <a:pt x="36" y="7"/>
                    <a:pt x="44" y="2"/>
                    <a:pt x="53" y="1"/>
                  </a:cubicBezTo>
                  <a:cubicBezTo>
                    <a:pt x="63" y="0"/>
                    <a:pt x="71" y="5"/>
                    <a:pt x="78" y="12"/>
                  </a:cubicBezTo>
                  <a:cubicBezTo>
                    <a:pt x="83" y="18"/>
                    <a:pt x="88" y="25"/>
                    <a:pt x="91" y="32"/>
                  </a:cubicBezTo>
                  <a:cubicBezTo>
                    <a:pt x="94" y="42"/>
                    <a:pt x="99" y="52"/>
                    <a:pt x="100" y="63"/>
                  </a:cubicBezTo>
                  <a:cubicBezTo>
                    <a:pt x="101" y="69"/>
                    <a:pt x="104" y="76"/>
                    <a:pt x="104" y="82"/>
                  </a:cubicBezTo>
                  <a:cubicBezTo>
                    <a:pt x="106" y="94"/>
                    <a:pt x="108" y="105"/>
                    <a:pt x="108" y="116"/>
                  </a:cubicBezTo>
                  <a:cubicBezTo>
                    <a:pt x="108" y="126"/>
                    <a:pt x="109" y="135"/>
                    <a:pt x="109" y="145"/>
                  </a:cubicBezTo>
                  <a:cubicBezTo>
                    <a:pt x="109" y="155"/>
                    <a:pt x="109" y="165"/>
                    <a:pt x="108" y="175"/>
                  </a:cubicBezTo>
                  <a:cubicBezTo>
                    <a:pt x="107" y="180"/>
                    <a:pt x="108" y="184"/>
                    <a:pt x="106" y="189"/>
                  </a:cubicBezTo>
                  <a:cubicBezTo>
                    <a:pt x="104" y="189"/>
                    <a:pt x="102" y="189"/>
                    <a:pt x="99" y="189"/>
                  </a:cubicBezTo>
                  <a:close/>
                </a:path>
              </a:pathLst>
            </a:custGeom>
            <a:solidFill>
              <a:srgbClr val="A0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80A28EA4-90B4-18A3-20AF-4885952A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4756150"/>
              <a:ext cx="169863" cy="53975"/>
            </a:xfrm>
            <a:custGeom>
              <a:avLst/>
              <a:gdLst>
                <a:gd name="T0" fmla="*/ 2 w 71"/>
                <a:gd name="T1" fmla="*/ 0 h 27"/>
                <a:gd name="T2" fmla="*/ 26 w 71"/>
                <a:gd name="T3" fmla="*/ 5 h 27"/>
                <a:gd name="T4" fmla="*/ 71 w 71"/>
                <a:gd name="T5" fmla="*/ 8 h 27"/>
                <a:gd name="T6" fmla="*/ 71 w 71"/>
                <a:gd name="T7" fmla="*/ 25 h 27"/>
                <a:gd name="T8" fmla="*/ 65 w 71"/>
                <a:gd name="T9" fmla="*/ 26 h 27"/>
                <a:gd name="T10" fmla="*/ 11 w 71"/>
                <a:gd name="T11" fmla="*/ 21 h 27"/>
                <a:gd name="T12" fmla="*/ 3 w 71"/>
                <a:gd name="T13" fmla="*/ 26 h 27"/>
                <a:gd name="T14" fmla="*/ 2 w 71"/>
                <a:gd name="T15" fmla="*/ 27 h 27"/>
                <a:gd name="T16" fmla="*/ 2 w 71"/>
                <a:gd name="T17" fmla="*/ 27 h 27"/>
                <a:gd name="T18" fmla="*/ 1 w 71"/>
                <a:gd name="T19" fmla="*/ 20 h 27"/>
                <a:gd name="T20" fmla="*/ 2 w 71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7">
                  <a:moveTo>
                    <a:pt x="2" y="0"/>
                  </a:moveTo>
                  <a:cubicBezTo>
                    <a:pt x="10" y="4"/>
                    <a:pt x="18" y="4"/>
                    <a:pt x="26" y="5"/>
                  </a:cubicBezTo>
                  <a:cubicBezTo>
                    <a:pt x="41" y="8"/>
                    <a:pt x="56" y="7"/>
                    <a:pt x="71" y="8"/>
                  </a:cubicBezTo>
                  <a:cubicBezTo>
                    <a:pt x="71" y="14"/>
                    <a:pt x="71" y="19"/>
                    <a:pt x="71" y="25"/>
                  </a:cubicBezTo>
                  <a:cubicBezTo>
                    <a:pt x="69" y="26"/>
                    <a:pt x="67" y="26"/>
                    <a:pt x="65" y="26"/>
                  </a:cubicBezTo>
                  <a:cubicBezTo>
                    <a:pt x="47" y="26"/>
                    <a:pt x="29" y="25"/>
                    <a:pt x="11" y="21"/>
                  </a:cubicBezTo>
                  <a:cubicBezTo>
                    <a:pt x="5" y="20"/>
                    <a:pt x="5" y="20"/>
                    <a:pt x="3" y="26"/>
                  </a:cubicBezTo>
                  <a:cubicBezTo>
                    <a:pt x="3" y="26"/>
                    <a:pt x="2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5"/>
                    <a:pt x="1" y="22"/>
                    <a:pt x="1" y="20"/>
                  </a:cubicBezTo>
                  <a:cubicBezTo>
                    <a:pt x="2" y="13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97B68E52-AD1C-B16C-603C-20EAAF51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0" y="4792663"/>
              <a:ext cx="249238" cy="387350"/>
            </a:xfrm>
            <a:custGeom>
              <a:avLst/>
              <a:gdLst>
                <a:gd name="T0" fmla="*/ 101 w 105"/>
                <a:gd name="T1" fmla="*/ 196 h 196"/>
                <a:gd name="T2" fmla="*/ 103 w 105"/>
                <a:gd name="T3" fmla="*/ 135 h 196"/>
                <a:gd name="T4" fmla="*/ 100 w 105"/>
                <a:gd name="T5" fmla="*/ 100 h 196"/>
                <a:gd name="T6" fmla="*/ 96 w 105"/>
                <a:gd name="T7" fmla="*/ 80 h 196"/>
                <a:gd name="T8" fmla="*/ 95 w 105"/>
                <a:gd name="T9" fmla="*/ 75 h 196"/>
                <a:gd name="T10" fmla="*/ 94 w 105"/>
                <a:gd name="T11" fmla="*/ 67 h 196"/>
                <a:gd name="T12" fmla="*/ 93 w 105"/>
                <a:gd name="T13" fmla="*/ 61 h 196"/>
                <a:gd name="T14" fmla="*/ 83 w 105"/>
                <a:gd name="T15" fmla="*/ 36 h 196"/>
                <a:gd name="T16" fmla="*/ 71 w 105"/>
                <a:gd name="T17" fmla="*/ 20 h 196"/>
                <a:gd name="T18" fmla="*/ 42 w 105"/>
                <a:gd name="T19" fmla="*/ 10 h 196"/>
                <a:gd name="T20" fmla="*/ 26 w 105"/>
                <a:gd name="T21" fmla="*/ 22 h 196"/>
                <a:gd name="T22" fmla="*/ 21 w 105"/>
                <a:gd name="T23" fmla="*/ 33 h 196"/>
                <a:gd name="T24" fmla="*/ 11 w 105"/>
                <a:gd name="T25" fmla="*/ 51 h 196"/>
                <a:gd name="T26" fmla="*/ 5 w 105"/>
                <a:gd name="T27" fmla="*/ 74 h 196"/>
                <a:gd name="T28" fmla="*/ 0 w 105"/>
                <a:gd name="T29" fmla="*/ 86 h 196"/>
                <a:gd name="T30" fmla="*/ 9 w 105"/>
                <a:gd name="T31" fmla="*/ 49 h 196"/>
                <a:gd name="T32" fmla="*/ 25 w 105"/>
                <a:gd name="T33" fmla="*/ 20 h 196"/>
                <a:gd name="T34" fmla="*/ 79 w 105"/>
                <a:gd name="T35" fmla="*/ 24 h 196"/>
                <a:gd name="T36" fmla="*/ 98 w 105"/>
                <a:gd name="T37" fmla="*/ 74 h 196"/>
                <a:gd name="T38" fmla="*/ 105 w 105"/>
                <a:gd name="T39" fmla="*/ 155 h 196"/>
                <a:gd name="T40" fmla="*/ 103 w 105"/>
                <a:gd name="T41" fmla="*/ 196 h 196"/>
                <a:gd name="T42" fmla="*/ 101 w 105"/>
                <a:gd name="T4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96">
                  <a:moveTo>
                    <a:pt x="101" y="196"/>
                  </a:moveTo>
                  <a:cubicBezTo>
                    <a:pt x="102" y="176"/>
                    <a:pt x="104" y="156"/>
                    <a:pt x="103" y="135"/>
                  </a:cubicBezTo>
                  <a:cubicBezTo>
                    <a:pt x="102" y="124"/>
                    <a:pt x="101" y="112"/>
                    <a:pt x="100" y="100"/>
                  </a:cubicBezTo>
                  <a:cubicBezTo>
                    <a:pt x="99" y="93"/>
                    <a:pt x="98" y="86"/>
                    <a:pt x="96" y="80"/>
                  </a:cubicBezTo>
                  <a:cubicBezTo>
                    <a:pt x="96" y="78"/>
                    <a:pt x="96" y="76"/>
                    <a:pt x="95" y="75"/>
                  </a:cubicBezTo>
                  <a:cubicBezTo>
                    <a:pt x="94" y="72"/>
                    <a:pt x="93" y="70"/>
                    <a:pt x="94" y="67"/>
                  </a:cubicBezTo>
                  <a:cubicBezTo>
                    <a:pt x="95" y="65"/>
                    <a:pt x="94" y="62"/>
                    <a:pt x="93" y="61"/>
                  </a:cubicBezTo>
                  <a:cubicBezTo>
                    <a:pt x="88" y="53"/>
                    <a:pt x="87" y="44"/>
                    <a:pt x="83" y="36"/>
                  </a:cubicBezTo>
                  <a:cubicBezTo>
                    <a:pt x="80" y="30"/>
                    <a:pt x="76" y="25"/>
                    <a:pt x="71" y="20"/>
                  </a:cubicBezTo>
                  <a:cubicBezTo>
                    <a:pt x="64" y="11"/>
                    <a:pt x="53" y="6"/>
                    <a:pt x="42" y="10"/>
                  </a:cubicBezTo>
                  <a:cubicBezTo>
                    <a:pt x="36" y="13"/>
                    <a:pt x="29" y="16"/>
                    <a:pt x="26" y="22"/>
                  </a:cubicBezTo>
                  <a:cubicBezTo>
                    <a:pt x="24" y="26"/>
                    <a:pt x="19" y="28"/>
                    <a:pt x="21" y="33"/>
                  </a:cubicBezTo>
                  <a:cubicBezTo>
                    <a:pt x="15" y="38"/>
                    <a:pt x="13" y="44"/>
                    <a:pt x="11" y="51"/>
                  </a:cubicBezTo>
                  <a:cubicBezTo>
                    <a:pt x="10" y="59"/>
                    <a:pt x="4" y="65"/>
                    <a:pt x="5" y="74"/>
                  </a:cubicBezTo>
                  <a:cubicBezTo>
                    <a:pt x="5" y="78"/>
                    <a:pt x="3" y="83"/>
                    <a:pt x="0" y="86"/>
                  </a:cubicBezTo>
                  <a:cubicBezTo>
                    <a:pt x="1" y="73"/>
                    <a:pt x="5" y="61"/>
                    <a:pt x="9" y="49"/>
                  </a:cubicBezTo>
                  <a:cubicBezTo>
                    <a:pt x="13" y="38"/>
                    <a:pt x="17" y="28"/>
                    <a:pt x="25" y="20"/>
                  </a:cubicBezTo>
                  <a:cubicBezTo>
                    <a:pt x="43" y="0"/>
                    <a:pt x="65" y="5"/>
                    <a:pt x="79" y="24"/>
                  </a:cubicBezTo>
                  <a:cubicBezTo>
                    <a:pt x="89" y="39"/>
                    <a:pt x="94" y="57"/>
                    <a:pt x="98" y="74"/>
                  </a:cubicBezTo>
                  <a:cubicBezTo>
                    <a:pt x="103" y="101"/>
                    <a:pt x="105" y="128"/>
                    <a:pt x="105" y="155"/>
                  </a:cubicBezTo>
                  <a:cubicBezTo>
                    <a:pt x="105" y="168"/>
                    <a:pt x="104" y="182"/>
                    <a:pt x="103" y="196"/>
                  </a:cubicBezTo>
                  <a:cubicBezTo>
                    <a:pt x="102" y="196"/>
                    <a:pt x="102" y="196"/>
                    <a:pt x="101" y="196"/>
                  </a:cubicBezTo>
                  <a:close/>
                </a:path>
              </a:pathLst>
            </a:custGeom>
            <a:solidFill>
              <a:srgbClr val="A2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F5EA1B12-6896-158A-0E9B-B5AD5406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789488"/>
              <a:ext cx="166688" cy="34925"/>
            </a:xfrm>
            <a:custGeom>
              <a:avLst/>
              <a:gdLst>
                <a:gd name="T0" fmla="*/ 0 w 70"/>
                <a:gd name="T1" fmla="*/ 8 h 17"/>
                <a:gd name="T2" fmla="*/ 65 w 70"/>
                <a:gd name="T3" fmla="*/ 2 h 17"/>
                <a:gd name="T4" fmla="*/ 68 w 70"/>
                <a:gd name="T5" fmla="*/ 3 h 17"/>
                <a:gd name="T6" fmla="*/ 66 w 70"/>
                <a:gd name="T7" fmla="*/ 10 h 17"/>
                <a:gd name="T8" fmla="*/ 52 w 70"/>
                <a:gd name="T9" fmla="*/ 13 h 17"/>
                <a:gd name="T10" fmla="*/ 0 w 70"/>
                <a:gd name="T11" fmla="*/ 17 h 17"/>
                <a:gd name="T12" fmla="*/ 0 w 7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7">
                  <a:moveTo>
                    <a:pt x="0" y="8"/>
                  </a:moveTo>
                  <a:cubicBezTo>
                    <a:pt x="22" y="8"/>
                    <a:pt x="43" y="7"/>
                    <a:pt x="65" y="2"/>
                  </a:cubicBezTo>
                  <a:cubicBezTo>
                    <a:pt x="66" y="1"/>
                    <a:pt x="68" y="0"/>
                    <a:pt x="68" y="3"/>
                  </a:cubicBezTo>
                  <a:cubicBezTo>
                    <a:pt x="68" y="5"/>
                    <a:pt x="70" y="9"/>
                    <a:pt x="66" y="10"/>
                  </a:cubicBezTo>
                  <a:cubicBezTo>
                    <a:pt x="62" y="12"/>
                    <a:pt x="57" y="13"/>
                    <a:pt x="52" y="13"/>
                  </a:cubicBezTo>
                  <a:cubicBezTo>
                    <a:pt x="35" y="16"/>
                    <a:pt x="17" y="17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EE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5012FA36-FAE9-964D-A562-A5ED3161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4792663"/>
              <a:ext cx="165100" cy="31750"/>
            </a:xfrm>
            <a:custGeom>
              <a:avLst/>
              <a:gdLst>
                <a:gd name="T0" fmla="*/ 0 w 69"/>
                <a:gd name="T1" fmla="*/ 9 h 16"/>
                <a:gd name="T2" fmla="*/ 8 w 69"/>
                <a:gd name="T3" fmla="*/ 2 h 16"/>
                <a:gd name="T4" fmla="*/ 69 w 69"/>
                <a:gd name="T5" fmla="*/ 7 h 16"/>
                <a:gd name="T6" fmla="*/ 69 w 69"/>
                <a:gd name="T7" fmla="*/ 16 h 16"/>
                <a:gd name="T8" fmla="*/ 0 w 69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6">
                  <a:moveTo>
                    <a:pt x="0" y="9"/>
                  </a:moveTo>
                  <a:cubicBezTo>
                    <a:pt x="0" y="0"/>
                    <a:pt x="0" y="0"/>
                    <a:pt x="8" y="2"/>
                  </a:cubicBezTo>
                  <a:cubicBezTo>
                    <a:pt x="28" y="6"/>
                    <a:pt x="48" y="7"/>
                    <a:pt x="69" y="7"/>
                  </a:cubicBezTo>
                  <a:cubicBezTo>
                    <a:pt x="69" y="10"/>
                    <a:pt x="69" y="13"/>
                    <a:pt x="69" y="16"/>
                  </a:cubicBezTo>
                  <a:cubicBezTo>
                    <a:pt x="46" y="16"/>
                    <a:pt x="23" y="15"/>
                    <a:pt x="0" y="9"/>
                  </a:cubicBezTo>
                  <a:close/>
                </a:path>
              </a:pathLst>
            </a:custGeom>
            <a:solidFill>
              <a:srgbClr val="EE8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58BCDC61-7A2A-FB6E-A442-43DA250C9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0" y="4991100"/>
              <a:ext cx="244475" cy="188913"/>
            </a:xfrm>
            <a:custGeom>
              <a:avLst/>
              <a:gdLst>
                <a:gd name="T0" fmla="*/ 101 w 103"/>
                <a:gd name="T1" fmla="*/ 95 h 95"/>
                <a:gd name="T2" fmla="*/ 96 w 103"/>
                <a:gd name="T3" fmla="*/ 65 h 95"/>
                <a:gd name="T4" fmla="*/ 87 w 103"/>
                <a:gd name="T5" fmla="*/ 38 h 95"/>
                <a:gd name="T6" fmla="*/ 65 w 103"/>
                <a:gd name="T7" fmla="*/ 9 h 95"/>
                <a:gd name="T8" fmla="*/ 28 w 103"/>
                <a:gd name="T9" fmla="*/ 13 h 95"/>
                <a:gd name="T10" fmla="*/ 6 w 103"/>
                <a:gd name="T11" fmla="*/ 53 h 95"/>
                <a:gd name="T12" fmla="*/ 2 w 103"/>
                <a:gd name="T13" fmla="*/ 71 h 95"/>
                <a:gd name="T14" fmla="*/ 3 w 103"/>
                <a:gd name="T15" fmla="*/ 58 h 95"/>
                <a:gd name="T16" fmla="*/ 4 w 103"/>
                <a:gd name="T17" fmla="*/ 56 h 95"/>
                <a:gd name="T18" fmla="*/ 13 w 103"/>
                <a:gd name="T19" fmla="*/ 29 h 95"/>
                <a:gd name="T20" fmla="*/ 23 w 103"/>
                <a:gd name="T21" fmla="*/ 16 h 95"/>
                <a:gd name="T22" fmla="*/ 24 w 103"/>
                <a:gd name="T23" fmla="*/ 15 h 95"/>
                <a:gd name="T24" fmla="*/ 39 w 103"/>
                <a:gd name="T25" fmla="*/ 4 h 95"/>
                <a:gd name="T26" fmla="*/ 63 w 103"/>
                <a:gd name="T27" fmla="*/ 5 h 95"/>
                <a:gd name="T28" fmla="*/ 83 w 103"/>
                <a:gd name="T29" fmla="*/ 22 h 95"/>
                <a:gd name="T30" fmla="*/ 86 w 103"/>
                <a:gd name="T31" fmla="*/ 26 h 95"/>
                <a:gd name="T32" fmla="*/ 94 w 103"/>
                <a:gd name="T33" fmla="*/ 50 h 95"/>
                <a:gd name="T34" fmla="*/ 95 w 103"/>
                <a:gd name="T35" fmla="*/ 54 h 95"/>
                <a:gd name="T36" fmla="*/ 96 w 103"/>
                <a:gd name="T37" fmla="*/ 59 h 95"/>
                <a:gd name="T38" fmla="*/ 100 w 103"/>
                <a:gd name="T39" fmla="*/ 70 h 95"/>
                <a:gd name="T40" fmla="*/ 102 w 103"/>
                <a:gd name="T41" fmla="*/ 85 h 95"/>
                <a:gd name="T42" fmla="*/ 103 w 103"/>
                <a:gd name="T43" fmla="*/ 95 h 95"/>
                <a:gd name="T44" fmla="*/ 101 w 103"/>
                <a:gd name="T4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95">
                  <a:moveTo>
                    <a:pt x="101" y="95"/>
                  </a:moveTo>
                  <a:cubicBezTo>
                    <a:pt x="100" y="85"/>
                    <a:pt x="98" y="75"/>
                    <a:pt x="96" y="65"/>
                  </a:cubicBezTo>
                  <a:cubicBezTo>
                    <a:pt x="93" y="56"/>
                    <a:pt x="91" y="47"/>
                    <a:pt x="87" y="38"/>
                  </a:cubicBezTo>
                  <a:cubicBezTo>
                    <a:pt x="82" y="26"/>
                    <a:pt x="76" y="16"/>
                    <a:pt x="65" y="9"/>
                  </a:cubicBezTo>
                  <a:cubicBezTo>
                    <a:pt x="54" y="2"/>
                    <a:pt x="37" y="4"/>
                    <a:pt x="28" y="13"/>
                  </a:cubicBezTo>
                  <a:cubicBezTo>
                    <a:pt x="16" y="24"/>
                    <a:pt x="11" y="38"/>
                    <a:pt x="6" y="53"/>
                  </a:cubicBezTo>
                  <a:cubicBezTo>
                    <a:pt x="4" y="59"/>
                    <a:pt x="2" y="65"/>
                    <a:pt x="2" y="71"/>
                  </a:cubicBezTo>
                  <a:cubicBezTo>
                    <a:pt x="0" y="67"/>
                    <a:pt x="0" y="63"/>
                    <a:pt x="3" y="58"/>
                  </a:cubicBezTo>
                  <a:cubicBezTo>
                    <a:pt x="3" y="58"/>
                    <a:pt x="4" y="57"/>
                    <a:pt x="4" y="56"/>
                  </a:cubicBezTo>
                  <a:cubicBezTo>
                    <a:pt x="4" y="46"/>
                    <a:pt x="9" y="38"/>
                    <a:pt x="13" y="29"/>
                  </a:cubicBezTo>
                  <a:cubicBezTo>
                    <a:pt x="15" y="24"/>
                    <a:pt x="17" y="18"/>
                    <a:pt x="23" y="16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6" y="7"/>
                    <a:pt x="33" y="6"/>
                    <a:pt x="39" y="4"/>
                  </a:cubicBezTo>
                  <a:cubicBezTo>
                    <a:pt x="47" y="0"/>
                    <a:pt x="55" y="2"/>
                    <a:pt x="63" y="5"/>
                  </a:cubicBezTo>
                  <a:cubicBezTo>
                    <a:pt x="71" y="9"/>
                    <a:pt x="76" y="17"/>
                    <a:pt x="83" y="22"/>
                  </a:cubicBezTo>
                  <a:cubicBezTo>
                    <a:pt x="84" y="23"/>
                    <a:pt x="86" y="25"/>
                    <a:pt x="86" y="26"/>
                  </a:cubicBezTo>
                  <a:cubicBezTo>
                    <a:pt x="87" y="34"/>
                    <a:pt x="92" y="41"/>
                    <a:pt x="94" y="50"/>
                  </a:cubicBezTo>
                  <a:cubicBezTo>
                    <a:pt x="95" y="51"/>
                    <a:pt x="95" y="52"/>
                    <a:pt x="95" y="54"/>
                  </a:cubicBezTo>
                  <a:cubicBezTo>
                    <a:pt x="95" y="56"/>
                    <a:pt x="95" y="58"/>
                    <a:pt x="96" y="59"/>
                  </a:cubicBezTo>
                  <a:cubicBezTo>
                    <a:pt x="101" y="62"/>
                    <a:pt x="100" y="66"/>
                    <a:pt x="100" y="70"/>
                  </a:cubicBezTo>
                  <a:cubicBezTo>
                    <a:pt x="100" y="76"/>
                    <a:pt x="100" y="80"/>
                    <a:pt x="102" y="85"/>
                  </a:cubicBezTo>
                  <a:cubicBezTo>
                    <a:pt x="103" y="88"/>
                    <a:pt x="102" y="91"/>
                    <a:pt x="103" y="95"/>
                  </a:cubicBezTo>
                  <a:cubicBezTo>
                    <a:pt x="102" y="95"/>
                    <a:pt x="101" y="95"/>
                    <a:pt x="101" y="95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4D89774B-2919-895F-1290-F200835C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8" y="5130800"/>
              <a:ext cx="11113" cy="49213"/>
            </a:xfrm>
            <a:custGeom>
              <a:avLst/>
              <a:gdLst>
                <a:gd name="T0" fmla="*/ 2 w 5"/>
                <a:gd name="T1" fmla="*/ 0 h 25"/>
                <a:gd name="T2" fmla="*/ 2 w 5"/>
                <a:gd name="T3" fmla="*/ 25 h 25"/>
                <a:gd name="T4" fmla="*/ 0 w 5"/>
                <a:gd name="T5" fmla="*/ 25 h 25"/>
                <a:gd name="T6" fmla="*/ 2 w 5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5">
                  <a:moveTo>
                    <a:pt x="2" y="0"/>
                  </a:moveTo>
                  <a:cubicBezTo>
                    <a:pt x="5" y="8"/>
                    <a:pt x="2" y="17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17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D2E05FB3-9AF6-C1F0-C505-332785CA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5154613"/>
              <a:ext cx="6350" cy="25400"/>
            </a:xfrm>
            <a:custGeom>
              <a:avLst/>
              <a:gdLst>
                <a:gd name="T0" fmla="*/ 0 w 3"/>
                <a:gd name="T1" fmla="*/ 13 h 13"/>
                <a:gd name="T2" fmla="*/ 1 w 3"/>
                <a:gd name="T3" fmla="*/ 0 h 13"/>
                <a:gd name="T4" fmla="*/ 3 w 3"/>
                <a:gd name="T5" fmla="*/ 13 h 13"/>
                <a:gd name="T6" fmla="*/ 0 w 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1" y="8"/>
                    <a:pt x="2" y="4"/>
                    <a:pt x="1" y="0"/>
                  </a:cubicBezTo>
                  <a:cubicBezTo>
                    <a:pt x="3" y="4"/>
                    <a:pt x="2" y="9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13C5B493-733C-4087-2D04-F532308A9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200" y="4635500"/>
              <a:ext cx="328613" cy="314325"/>
            </a:xfrm>
            <a:custGeom>
              <a:avLst/>
              <a:gdLst>
                <a:gd name="T0" fmla="*/ 127 w 138"/>
                <a:gd name="T1" fmla="*/ 124 h 159"/>
                <a:gd name="T2" fmla="*/ 138 w 138"/>
                <a:gd name="T3" fmla="*/ 143 h 159"/>
                <a:gd name="T4" fmla="*/ 130 w 138"/>
                <a:gd name="T5" fmla="*/ 154 h 159"/>
                <a:gd name="T6" fmla="*/ 78 w 138"/>
                <a:gd name="T7" fmla="*/ 159 h 159"/>
                <a:gd name="T8" fmla="*/ 45 w 138"/>
                <a:gd name="T9" fmla="*/ 158 h 159"/>
                <a:gd name="T10" fmla="*/ 5 w 138"/>
                <a:gd name="T11" fmla="*/ 153 h 159"/>
                <a:gd name="T12" fmla="*/ 1 w 138"/>
                <a:gd name="T13" fmla="*/ 147 h 159"/>
                <a:gd name="T14" fmla="*/ 3 w 138"/>
                <a:gd name="T15" fmla="*/ 129 h 159"/>
                <a:gd name="T16" fmla="*/ 12 w 138"/>
                <a:gd name="T17" fmla="*/ 123 h 159"/>
                <a:gd name="T18" fmla="*/ 20 w 138"/>
                <a:gd name="T19" fmla="*/ 112 h 159"/>
                <a:gd name="T20" fmla="*/ 39 w 138"/>
                <a:gd name="T21" fmla="*/ 33 h 159"/>
                <a:gd name="T22" fmla="*/ 45 w 138"/>
                <a:gd name="T23" fmla="*/ 10 h 159"/>
                <a:gd name="T24" fmla="*/ 52 w 138"/>
                <a:gd name="T25" fmla="*/ 3 h 159"/>
                <a:gd name="T26" fmla="*/ 81 w 138"/>
                <a:gd name="T27" fmla="*/ 1 h 159"/>
                <a:gd name="T28" fmla="*/ 96 w 138"/>
                <a:gd name="T29" fmla="*/ 17 h 159"/>
                <a:gd name="T30" fmla="*/ 104 w 138"/>
                <a:gd name="T31" fmla="*/ 53 h 159"/>
                <a:gd name="T32" fmla="*/ 116 w 138"/>
                <a:gd name="T33" fmla="*/ 102 h 159"/>
                <a:gd name="T34" fmla="*/ 120 w 138"/>
                <a:gd name="T35" fmla="*/ 116 h 159"/>
                <a:gd name="T36" fmla="*/ 127 w 138"/>
                <a:gd name="T37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59">
                  <a:moveTo>
                    <a:pt x="127" y="124"/>
                  </a:moveTo>
                  <a:cubicBezTo>
                    <a:pt x="134" y="128"/>
                    <a:pt x="138" y="134"/>
                    <a:pt x="138" y="143"/>
                  </a:cubicBezTo>
                  <a:cubicBezTo>
                    <a:pt x="138" y="149"/>
                    <a:pt x="136" y="152"/>
                    <a:pt x="130" y="154"/>
                  </a:cubicBezTo>
                  <a:cubicBezTo>
                    <a:pt x="113" y="157"/>
                    <a:pt x="95" y="159"/>
                    <a:pt x="78" y="159"/>
                  </a:cubicBezTo>
                  <a:cubicBezTo>
                    <a:pt x="67" y="158"/>
                    <a:pt x="56" y="159"/>
                    <a:pt x="45" y="158"/>
                  </a:cubicBezTo>
                  <a:cubicBezTo>
                    <a:pt x="32" y="158"/>
                    <a:pt x="18" y="156"/>
                    <a:pt x="5" y="153"/>
                  </a:cubicBezTo>
                  <a:cubicBezTo>
                    <a:pt x="2" y="152"/>
                    <a:pt x="0" y="150"/>
                    <a:pt x="1" y="147"/>
                  </a:cubicBezTo>
                  <a:cubicBezTo>
                    <a:pt x="1" y="141"/>
                    <a:pt x="0" y="135"/>
                    <a:pt x="3" y="129"/>
                  </a:cubicBezTo>
                  <a:cubicBezTo>
                    <a:pt x="6" y="127"/>
                    <a:pt x="9" y="125"/>
                    <a:pt x="12" y="123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6" y="86"/>
                    <a:pt x="33" y="59"/>
                    <a:pt x="39" y="33"/>
                  </a:cubicBezTo>
                  <a:cubicBezTo>
                    <a:pt x="41" y="25"/>
                    <a:pt x="43" y="17"/>
                    <a:pt x="45" y="10"/>
                  </a:cubicBezTo>
                  <a:cubicBezTo>
                    <a:pt x="46" y="6"/>
                    <a:pt x="48" y="4"/>
                    <a:pt x="52" y="3"/>
                  </a:cubicBezTo>
                  <a:cubicBezTo>
                    <a:pt x="61" y="0"/>
                    <a:pt x="71" y="0"/>
                    <a:pt x="81" y="1"/>
                  </a:cubicBezTo>
                  <a:cubicBezTo>
                    <a:pt x="93" y="3"/>
                    <a:pt x="94" y="9"/>
                    <a:pt x="96" y="17"/>
                  </a:cubicBezTo>
                  <a:cubicBezTo>
                    <a:pt x="98" y="29"/>
                    <a:pt x="102" y="41"/>
                    <a:pt x="104" y="53"/>
                  </a:cubicBezTo>
                  <a:cubicBezTo>
                    <a:pt x="108" y="70"/>
                    <a:pt x="112" y="86"/>
                    <a:pt x="116" y="102"/>
                  </a:cubicBezTo>
                  <a:cubicBezTo>
                    <a:pt x="117" y="107"/>
                    <a:pt x="119" y="111"/>
                    <a:pt x="120" y="116"/>
                  </a:cubicBezTo>
                  <a:cubicBezTo>
                    <a:pt x="120" y="120"/>
                    <a:pt x="124" y="121"/>
                    <a:pt x="127" y="124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B323F1C8-C36B-8CCE-E757-8226CD9DD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8" y="4513263"/>
              <a:ext cx="330200" cy="314325"/>
            </a:xfrm>
            <a:custGeom>
              <a:avLst/>
              <a:gdLst>
                <a:gd name="T0" fmla="*/ 131 w 139"/>
                <a:gd name="T1" fmla="*/ 126 h 159"/>
                <a:gd name="T2" fmla="*/ 137 w 139"/>
                <a:gd name="T3" fmla="*/ 149 h 159"/>
                <a:gd name="T4" fmla="*/ 133 w 139"/>
                <a:gd name="T5" fmla="*/ 152 h 159"/>
                <a:gd name="T6" fmla="*/ 95 w 139"/>
                <a:gd name="T7" fmla="*/ 158 h 159"/>
                <a:gd name="T8" fmla="*/ 38 w 139"/>
                <a:gd name="T9" fmla="*/ 157 h 159"/>
                <a:gd name="T10" fmla="*/ 5 w 139"/>
                <a:gd name="T11" fmla="*/ 152 h 159"/>
                <a:gd name="T12" fmla="*/ 0 w 139"/>
                <a:gd name="T13" fmla="*/ 147 h 159"/>
                <a:gd name="T14" fmla="*/ 1 w 139"/>
                <a:gd name="T15" fmla="*/ 130 h 159"/>
                <a:gd name="T16" fmla="*/ 12 w 139"/>
                <a:gd name="T17" fmla="*/ 122 h 159"/>
                <a:gd name="T18" fmla="*/ 19 w 139"/>
                <a:gd name="T19" fmla="*/ 112 h 159"/>
                <a:gd name="T20" fmla="*/ 33 w 139"/>
                <a:gd name="T21" fmla="*/ 55 h 159"/>
                <a:gd name="T22" fmla="*/ 43 w 139"/>
                <a:gd name="T23" fmla="*/ 14 h 159"/>
                <a:gd name="T24" fmla="*/ 57 w 139"/>
                <a:gd name="T25" fmla="*/ 1 h 159"/>
                <a:gd name="T26" fmla="*/ 84 w 139"/>
                <a:gd name="T27" fmla="*/ 2 h 159"/>
                <a:gd name="T28" fmla="*/ 93 w 139"/>
                <a:gd name="T29" fmla="*/ 11 h 159"/>
                <a:gd name="T30" fmla="*/ 118 w 139"/>
                <a:gd name="T31" fmla="*/ 113 h 159"/>
                <a:gd name="T32" fmla="*/ 131 w 139"/>
                <a:gd name="T33" fmla="*/ 1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59">
                  <a:moveTo>
                    <a:pt x="131" y="126"/>
                  </a:moveTo>
                  <a:cubicBezTo>
                    <a:pt x="139" y="132"/>
                    <a:pt x="137" y="141"/>
                    <a:pt x="137" y="149"/>
                  </a:cubicBezTo>
                  <a:cubicBezTo>
                    <a:pt x="137" y="151"/>
                    <a:pt x="135" y="151"/>
                    <a:pt x="133" y="152"/>
                  </a:cubicBezTo>
                  <a:cubicBezTo>
                    <a:pt x="121" y="155"/>
                    <a:pt x="108" y="157"/>
                    <a:pt x="95" y="158"/>
                  </a:cubicBezTo>
                  <a:cubicBezTo>
                    <a:pt x="76" y="159"/>
                    <a:pt x="57" y="159"/>
                    <a:pt x="38" y="157"/>
                  </a:cubicBezTo>
                  <a:cubicBezTo>
                    <a:pt x="27" y="157"/>
                    <a:pt x="16" y="155"/>
                    <a:pt x="5" y="152"/>
                  </a:cubicBezTo>
                  <a:cubicBezTo>
                    <a:pt x="2" y="152"/>
                    <a:pt x="0" y="150"/>
                    <a:pt x="0" y="147"/>
                  </a:cubicBezTo>
                  <a:cubicBezTo>
                    <a:pt x="1" y="141"/>
                    <a:pt x="0" y="136"/>
                    <a:pt x="1" y="130"/>
                  </a:cubicBezTo>
                  <a:cubicBezTo>
                    <a:pt x="4" y="127"/>
                    <a:pt x="8" y="124"/>
                    <a:pt x="12" y="122"/>
                  </a:cubicBezTo>
                  <a:cubicBezTo>
                    <a:pt x="16" y="120"/>
                    <a:pt x="18" y="117"/>
                    <a:pt x="19" y="112"/>
                  </a:cubicBezTo>
                  <a:cubicBezTo>
                    <a:pt x="24" y="93"/>
                    <a:pt x="29" y="74"/>
                    <a:pt x="33" y="55"/>
                  </a:cubicBezTo>
                  <a:cubicBezTo>
                    <a:pt x="37" y="41"/>
                    <a:pt x="40" y="28"/>
                    <a:pt x="43" y="14"/>
                  </a:cubicBezTo>
                  <a:cubicBezTo>
                    <a:pt x="45" y="5"/>
                    <a:pt x="48" y="2"/>
                    <a:pt x="57" y="1"/>
                  </a:cubicBezTo>
                  <a:cubicBezTo>
                    <a:pt x="66" y="0"/>
                    <a:pt x="75" y="0"/>
                    <a:pt x="84" y="2"/>
                  </a:cubicBezTo>
                  <a:cubicBezTo>
                    <a:pt x="89" y="3"/>
                    <a:pt x="92" y="6"/>
                    <a:pt x="93" y="11"/>
                  </a:cubicBezTo>
                  <a:cubicBezTo>
                    <a:pt x="102" y="45"/>
                    <a:pt x="110" y="79"/>
                    <a:pt x="118" y="113"/>
                  </a:cubicBezTo>
                  <a:cubicBezTo>
                    <a:pt x="120" y="121"/>
                    <a:pt x="126" y="122"/>
                    <a:pt x="131" y="126"/>
                  </a:cubicBezTo>
                  <a:close/>
                </a:path>
              </a:pathLst>
            </a:custGeom>
            <a:solidFill>
              <a:srgbClr val="97C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5B130492-BADE-FC6B-78F4-331F10CD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8" y="4457700"/>
              <a:ext cx="333375" cy="319088"/>
            </a:xfrm>
            <a:custGeom>
              <a:avLst/>
              <a:gdLst>
                <a:gd name="T0" fmla="*/ 1 w 140"/>
                <a:gd name="T1" fmla="*/ 133 h 161"/>
                <a:gd name="T2" fmla="*/ 11 w 140"/>
                <a:gd name="T3" fmla="*/ 124 h 161"/>
                <a:gd name="T4" fmla="*/ 20 w 140"/>
                <a:gd name="T5" fmla="*/ 112 h 161"/>
                <a:gd name="T6" fmla="*/ 43 w 140"/>
                <a:gd name="T7" fmla="*/ 16 h 161"/>
                <a:gd name="T8" fmla="*/ 60 w 140"/>
                <a:gd name="T9" fmla="*/ 1 h 161"/>
                <a:gd name="T10" fmla="*/ 81 w 140"/>
                <a:gd name="T11" fmla="*/ 1 h 161"/>
                <a:gd name="T12" fmla="*/ 94 w 140"/>
                <a:gd name="T13" fmla="*/ 12 h 161"/>
                <a:gd name="T14" fmla="*/ 109 w 140"/>
                <a:gd name="T15" fmla="*/ 75 h 161"/>
                <a:gd name="T16" fmla="*/ 119 w 140"/>
                <a:gd name="T17" fmla="*/ 114 h 161"/>
                <a:gd name="T18" fmla="*/ 125 w 140"/>
                <a:gd name="T19" fmla="*/ 122 h 161"/>
                <a:gd name="T20" fmla="*/ 136 w 140"/>
                <a:gd name="T21" fmla="*/ 131 h 161"/>
                <a:gd name="T22" fmla="*/ 138 w 140"/>
                <a:gd name="T23" fmla="*/ 151 h 161"/>
                <a:gd name="T24" fmla="*/ 132 w 140"/>
                <a:gd name="T25" fmla="*/ 154 h 161"/>
                <a:gd name="T26" fmla="*/ 98 w 140"/>
                <a:gd name="T27" fmla="*/ 160 h 161"/>
                <a:gd name="T28" fmla="*/ 68 w 140"/>
                <a:gd name="T29" fmla="*/ 161 h 161"/>
                <a:gd name="T30" fmla="*/ 30 w 140"/>
                <a:gd name="T31" fmla="*/ 159 h 161"/>
                <a:gd name="T32" fmla="*/ 7 w 140"/>
                <a:gd name="T33" fmla="*/ 155 h 161"/>
                <a:gd name="T34" fmla="*/ 0 w 140"/>
                <a:gd name="T35" fmla="*/ 146 h 161"/>
                <a:gd name="T36" fmla="*/ 1 w 140"/>
                <a:gd name="T37" fmla="*/ 1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161">
                  <a:moveTo>
                    <a:pt x="1" y="133"/>
                  </a:moveTo>
                  <a:cubicBezTo>
                    <a:pt x="3" y="129"/>
                    <a:pt x="6" y="126"/>
                    <a:pt x="11" y="124"/>
                  </a:cubicBezTo>
                  <a:cubicBezTo>
                    <a:pt x="16" y="121"/>
                    <a:pt x="19" y="118"/>
                    <a:pt x="20" y="112"/>
                  </a:cubicBezTo>
                  <a:cubicBezTo>
                    <a:pt x="27" y="80"/>
                    <a:pt x="35" y="48"/>
                    <a:pt x="43" y="16"/>
                  </a:cubicBezTo>
                  <a:cubicBezTo>
                    <a:pt x="46" y="4"/>
                    <a:pt x="48" y="2"/>
                    <a:pt x="60" y="1"/>
                  </a:cubicBezTo>
                  <a:cubicBezTo>
                    <a:pt x="67" y="0"/>
                    <a:pt x="74" y="1"/>
                    <a:pt x="81" y="1"/>
                  </a:cubicBezTo>
                  <a:cubicBezTo>
                    <a:pt x="88" y="2"/>
                    <a:pt x="92" y="5"/>
                    <a:pt x="94" y="12"/>
                  </a:cubicBezTo>
                  <a:cubicBezTo>
                    <a:pt x="99" y="33"/>
                    <a:pt x="104" y="54"/>
                    <a:pt x="109" y="75"/>
                  </a:cubicBezTo>
                  <a:cubicBezTo>
                    <a:pt x="113" y="88"/>
                    <a:pt x="116" y="101"/>
                    <a:pt x="119" y="114"/>
                  </a:cubicBezTo>
                  <a:cubicBezTo>
                    <a:pt x="120" y="118"/>
                    <a:pt x="122" y="120"/>
                    <a:pt x="125" y="122"/>
                  </a:cubicBezTo>
                  <a:cubicBezTo>
                    <a:pt x="129" y="125"/>
                    <a:pt x="134" y="127"/>
                    <a:pt x="136" y="131"/>
                  </a:cubicBezTo>
                  <a:cubicBezTo>
                    <a:pt x="140" y="138"/>
                    <a:pt x="138" y="144"/>
                    <a:pt x="138" y="151"/>
                  </a:cubicBezTo>
                  <a:cubicBezTo>
                    <a:pt x="138" y="153"/>
                    <a:pt x="135" y="154"/>
                    <a:pt x="132" y="154"/>
                  </a:cubicBezTo>
                  <a:cubicBezTo>
                    <a:pt x="121" y="157"/>
                    <a:pt x="109" y="159"/>
                    <a:pt x="98" y="160"/>
                  </a:cubicBezTo>
                  <a:cubicBezTo>
                    <a:pt x="88" y="160"/>
                    <a:pt x="78" y="161"/>
                    <a:pt x="68" y="161"/>
                  </a:cubicBezTo>
                  <a:cubicBezTo>
                    <a:pt x="56" y="160"/>
                    <a:pt x="43" y="160"/>
                    <a:pt x="30" y="159"/>
                  </a:cubicBezTo>
                  <a:cubicBezTo>
                    <a:pt x="23" y="157"/>
                    <a:pt x="15" y="157"/>
                    <a:pt x="7" y="155"/>
                  </a:cubicBezTo>
                  <a:cubicBezTo>
                    <a:pt x="1" y="153"/>
                    <a:pt x="1" y="153"/>
                    <a:pt x="0" y="146"/>
                  </a:cubicBezTo>
                  <a:cubicBezTo>
                    <a:pt x="0" y="142"/>
                    <a:pt x="0" y="138"/>
                    <a:pt x="1" y="133"/>
                  </a:cubicBezTo>
                  <a:close/>
                </a:path>
              </a:pathLst>
            </a:custGeom>
            <a:solidFill>
              <a:srgbClr val="98C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F25780E1-1B4F-B6E8-AF18-2140925A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5" y="4513263"/>
              <a:ext cx="333375" cy="314325"/>
            </a:xfrm>
            <a:custGeom>
              <a:avLst/>
              <a:gdLst>
                <a:gd name="T0" fmla="*/ 137 w 140"/>
                <a:gd name="T1" fmla="*/ 152 h 159"/>
                <a:gd name="T2" fmla="*/ 113 w 140"/>
                <a:gd name="T3" fmla="*/ 156 h 159"/>
                <a:gd name="T4" fmla="*/ 99 w 140"/>
                <a:gd name="T5" fmla="*/ 158 h 159"/>
                <a:gd name="T6" fmla="*/ 57 w 140"/>
                <a:gd name="T7" fmla="*/ 158 h 159"/>
                <a:gd name="T8" fmla="*/ 9 w 140"/>
                <a:gd name="T9" fmla="*/ 154 h 159"/>
                <a:gd name="T10" fmla="*/ 0 w 140"/>
                <a:gd name="T11" fmla="*/ 143 h 159"/>
                <a:gd name="T12" fmla="*/ 0 w 140"/>
                <a:gd name="T13" fmla="*/ 133 h 159"/>
                <a:gd name="T14" fmla="*/ 8 w 140"/>
                <a:gd name="T15" fmla="*/ 126 h 159"/>
                <a:gd name="T16" fmla="*/ 21 w 140"/>
                <a:gd name="T17" fmla="*/ 107 h 159"/>
                <a:gd name="T18" fmla="*/ 26 w 140"/>
                <a:gd name="T19" fmla="*/ 84 h 159"/>
                <a:gd name="T20" fmla="*/ 36 w 140"/>
                <a:gd name="T21" fmla="*/ 43 h 159"/>
                <a:gd name="T22" fmla="*/ 43 w 140"/>
                <a:gd name="T23" fmla="*/ 13 h 159"/>
                <a:gd name="T24" fmla="*/ 57 w 140"/>
                <a:gd name="T25" fmla="*/ 1 h 159"/>
                <a:gd name="T26" fmla="*/ 81 w 140"/>
                <a:gd name="T27" fmla="*/ 1 h 159"/>
                <a:gd name="T28" fmla="*/ 95 w 140"/>
                <a:gd name="T29" fmla="*/ 17 h 159"/>
                <a:gd name="T30" fmla="*/ 102 w 140"/>
                <a:gd name="T31" fmla="*/ 45 h 159"/>
                <a:gd name="T32" fmla="*/ 111 w 140"/>
                <a:gd name="T33" fmla="*/ 81 h 159"/>
                <a:gd name="T34" fmla="*/ 119 w 140"/>
                <a:gd name="T35" fmla="*/ 115 h 159"/>
                <a:gd name="T36" fmla="*/ 126 w 140"/>
                <a:gd name="T37" fmla="*/ 123 h 159"/>
                <a:gd name="T38" fmla="*/ 132 w 140"/>
                <a:gd name="T39" fmla="*/ 127 h 159"/>
                <a:gd name="T40" fmla="*/ 139 w 140"/>
                <a:gd name="T41" fmla="*/ 141 h 159"/>
                <a:gd name="T42" fmla="*/ 138 w 140"/>
                <a:gd name="T43" fmla="*/ 149 h 159"/>
                <a:gd name="T44" fmla="*/ 137 w 140"/>
                <a:gd name="T45" fmla="*/ 1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59">
                  <a:moveTo>
                    <a:pt x="137" y="152"/>
                  </a:moveTo>
                  <a:cubicBezTo>
                    <a:pt x="129" y="153"/>
                    <a:pt x="121" y="155"/>
                    <a:pt x="113" y="156"/>
                  </a:cubicBezTo>
                  <a:cubicBezTo>
                    <a:pt x="108" y="157"/>
                    <a:pt x="104" y="157"/>
                    <a:pt x="99" y="158"/>
                  </a:cubicBezTo>
                  <a:cubicBezTo>
                    <a:pt x="85" y="158"/>
                    <a:pt x="71" y="159"/>
                    <a:pt x="57" y="158"/>
                  </a:cubicBezTo>
                  <a:cubicBezTo>
                    <a:pt x="41" y="158"/>
                    <a:pt x="25" y="157"/>
                    <a:pt x="9" y="154"/>
                  </a:cubicBezTo>
                  <a:cubicBezTo>
                    <a:pt x="1" y="152"/>
                    <a:pt x="0" y="151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30"/>
                    <a:pt x="5" y="127"/>
                    <a:pt x="8" y="126"/>
                  </a:cubicBezTo>
                  <a:cubicBezTo>
                    <a:pt x="16" y="122"/>
                    <a:pt x="20" y="115"/>
                    <a:pt x="21" y="107"/>
                  </a:cubicBezTo>
                  <a:cubicBezTo>
                    <a:pt x="22" y="99"/>
                    <a:pt x="26" y="92"/>
                    <a:pt x="26" y="84"/>
                  </a:cubicBezTo>
                  <a:cubicBezTo>
                    <a:pt x="29" y="70"/>
                    <a:pt x="33" y="57"/>
                    <a:pt x="36" y="43"/>
                  </a:cubicBezTo>
                  <a:cubicBezTo>
                    <a:pt x="39" y="33"/>
                    <a:pt x="41" y="23"/>
                    <a:pt x="43" y="13"/>
                  </a:cubicBezTo>
                  <a:cubicBezTo>
                    <a:pt x="45" y="5"/>
                    <a:pt x="50" y="2"/>
                    <a:pt x="57" y="1"/>
                  </a:cubicBezTo>
                  <a:cubicBezTo>
                    <a:pt x="65" y="0"/>
                    <a:pt x="73" y="0"/>
                    <a:pt x="81" y="1"/>
                  </a:cubicBezTo>
                  <a:cubicBezTo>
                    <a:pt x="93" y="3"/>
                    <a:pt x="92" y="6"/>
                    <a:pt x="95" y="17"/>
                  </a:cubicBezTo>
                  <a:cubicBezTo>
                    <a:pt x="97" y="26"/>
                    <a:pt x="100" y="36"/>
                    <a:pt x="102" y="45"/>
                  </a:cubicBezTo>
                  <a:cubicBezTo>
                    <a:pt x="104" y="57"/>
                    <a:pt x="108" y="69"/>
                    <a:pt x="111" y="81"/>
                  </a:cubicBezTo>
                  <a:cubicBezTo>
                    <a:pt x="113" y="92"/>
                    <a:pt x="117" y="104"/>
                    <a:pt x="119" y="115"/>
                  </a:cubicBezTo>
                  <a:cubicBezTo>
                    <a:pt x="120" y="119"/>
                    <a:pt x="123" y="121"/>
                    <a:pt x="126" y="123"/>
                  </a:cubicBezTo>
                  <a:cubicBezTo>
                    <a:pt x="128" y="124"/>
                    <a:pt x="130" y="125"/>
                    <a:pt x="132" y="127"/>
                  </a:cubicBezTo>
                  <a:cubicBezTo>
                    <a:pt x="137" y="130"/>
                    <a:pt x="138" y="136"/>
                    <a:pt x="139" y="141"/>
                  </a:cubicBezTo>
                  <a:cubicBezTo>
                    <a:pt x="139" y="144"/>
                    <a:pt x="140" y="147"/>
                    <a:pt x="138" y="149"/>
                  </a:cubicBezTo>
                  <a:cubicBezTo>
                    <a:pt x="137" y="150"/>
                    <a:pt x="137" y="151"/>
                    <a:pt x="137" y="152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E3A75012-C463-C807-05A3-10FD13596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4367213"/>
              <a:ext cx="333375" cy="315913"/>
            </a:xfrm>
            <a:custGeom>
              <a:avLst/>
              <a:gdLst>
                <a:gd name="T0" fmla="*/ 138 w 140"/>
                <a:gd name="T1" fmla="*/ 151 h 160"/>
                <a:gd name="T2" fmla="*/ 104 w 140"/>
                <a:gd name="T3" fmla="*/ 158 h 160"/>
                <a:gd name="T4" fmla="*/ 12 w 140"/>
                <a:gd name="T5" fmla="*/ 154 h 160"/>
                <a:gd name="T6" fmla="*/ 1 w 140"/>
                <a:gd name="T7" fmla="*/ 151 h 160"/>
                <a:gd name="T8" fmla="*/ 1 w 140"/>
                <a:gd name="T9" fmla="*/ 142 h 160"/>
                <a:gd name="T10" fmla="*/ 12 w 140"/>
                <a:gd name="T11" fmla="*/ 124 h 160"/>
                <a:gd name="T12" fmla="*/ 20 w 140"/>
                <a:gd name="T13" fmla="*/ 112 h 160"/>
                <a:gd name="T14" fmla="*/ 45 w 140"/>
                <a:gd name="T15" fmla="*/ 13 h 160"/>
                <a:gd name="T16" fmla="*/ 56 w 140"/>
                <a:gd name="T17" fmla="*/ 2 h 160"/>
                <a:gd name="T18" fmla="*/ 83 w 140"/>
                <a:gd name="T19" fmla="*/ 2 h 160"/>
                <a:gd name="T20" fmla="*/ 94 w 140"/>
                <a:gd name="T21" fmla="*/ 12 h 160"/>
                <a:gd name="T22" fmla="*/ 120 w 140"/>
                <a:gd name="T23" fmla="*/ 115 h 160"/>
                <a:gd name="T24" fmla="*/ 124 w 140"/>
                <a:gd name="T25" fmla="*/ 122 h 160"/>
                <a:gd name="T26" fmla="*/ 138 w 140"/>
                <a:gd name="T27" fmla="*/ 148 h 160"/>
                <a:gd name="T28" fmla="*/ 138 w 140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60">
                  <a:moveTo>
                    <a:pt x="138" y="151"/>
                  </a:moveTo>
                  <a:cubicBezTo>
                    <a:pt x="127" y="155"/>
                    <a:pt x="116" y="157"/>
                    <a:pt x="104" y="158"/>
                  </a:cubicBezTo>
                  <a:cubicBezTo>
                    <a:pt x="73" y="160"/>
                    <a:pt x="43" y="160"/>
                    <a:pt x="12" y="154"/>
                  </a:cubicBezTo>
                  <a:cubicBezTo>
                    <a:pt x="8" y="153"/>
                    <a:pt x="5" y="152"/>
                    <a:pt x="1" y="151"/>
                  </a:cubicBezTo>
                  <a:cubicBezTo>
                    <a:pt x="1" y="148"/>
                    <a:pt x="1" y="145"/>
                    <a:pt x="1" y="142"/>
                  </a:cubicBezTo>
                  <a:cubicBezTo>
                    <a:pt x="0" y="133"/>
                    <a:pt x="4" y="127"/>
                    <a:pt x="12" y="124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8" y="79"/>
                    <a:pt x="37" y="46"/>
                    <a:pt x="45" y="13"/>
                  </a:cubicBezTo>
                  <a:cubicBezTo>
                    <a:pt x="46" y="6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4" y="12"/>
                  </a:cubicBezTo>
                  <a:cubicBezTo>
                    <a:pt x="103" y="46"/>
                    <a:pt x="111" y="81"/>
                    <a:pt x="120" y="115"/>
                  </a:cubicBezTo>
                  <a:cubicBezTo>
                    <a:pt x="120" y="118"/>
                    <a:pt x="122" y="121"/>
                    <a:pt x="124" y="122"/>
                  </a:cubicBezTo>
                  <a:cubicBezTo>
                    <a:pt x="137" y="126"/>
                    <a:pt x="140" y="136"/>
                    <a:pt x="138" y="148"/>
                  </a:cubicBezTo>
                  <a:cubicBezTo>
                    <a:pt x="138" y="149"/>
                    <a:pt x="138" y="150"/>
                    <a:pt x="138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C5DC315E-E143-4B78-44D6-2FB9EEAA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4560888"/>
              <a:ext cx="328613" cy="315913"/>
            </a:xfrm>
            <a:custGeom>
              <a:avLst/>
              <a:gdLst>
                <a:gd name="T0" fmla="*/ 137 w 138"/>
                <a:gd name="T1" fmla="*/ 145 h 160"/>
                <a:gd name="T2" fmla="*/ 130 w 138"/>
                <a:gd name="T3" fmla="*/ 153 h 160"/>
                <a:gd name="T4" fmla="*/ 45 w 138"/>
                <a:gd name="T5" fmla="*/ 158 h 160"/>
                <a:gd name="T6" fmla="*/ 4 w 138"/>
                <a:gd name="T7" fmla="*/ 153 h 160"/>
                <a:gd name="T8" fmla="*/ 0 w 138"/>
                <a:gd name="T9" fmla="*/ 148 h 160"/>
                <a:gd name="T10" fmla="*/ 0 w 138"/>
                <a:gd name="T11" fmla="*/ 137 h 160"/>
                <a:gd name="T12" fmla="*/ 13 w 138"/>
                <a:gd name="T13" fmla="*/ 122 h 160"/>
                <a:gd name="T14" fmla="*/ 19 w 138"/>
                <a:gd name="T15" fmla="*/ 115 h 160"/>
                <a:gd name="T16" fmla="*/ 43 w 138"/>
                <a:gd name="T17" fmla="*/ 13 h 160"/>
                <a:gd name="T18" fmla="*/ 59 w 138"/>
                <a:gd name="T19" fmla="*/ 1 h 160"/>
                <a:gd name="T20" fmla="*/ 84 w 138"/>
                <a:gd name="T21" fmla="*/ 2 h 160"/>
                <a:gd name="T22" fmla="*/ 93 w 138"/>
                <a:gd name="T23" fmla="*/ 11 h 160"/>
                <a:gd name="T24" fmla="*/ 109 w 138"/>
                <a:gd name="T25" fmla="*/ 76 h 160"/>
                <a:gd name="T26" fmla="*/ 118 w 138"/>
                <a:gd name="T27" fmla="*/ 115 h 160"/>
                <a:gd name="T28" fmla="*/ 123 w 138"/>
                <a:gd name="T29" fmla="*/ 122 h 160"/>
                <a:gd name="T30" fmla="*/ 137 w 138"/>
                <a:gd name="T31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60">
                  <a:moveTo>
                    <a:pt x="137" y="145"/>
                  </a:moveTo>
                  <a:cubicBezTo>
                    <a:pt x="138" y="151"/>
                    <a:pt x="135" y="152"/>
                    <a:pt x="130" y="153"/>
                  </a:cubicBezTo>
                  <a:cubicBezTo>
                    <a:pt x="102" y="160"/>
                    <a:pt x="73" y="159"/>
                    <a:pt x="45" y="158"/>
                  </a:cubicBezTo>
                  <a:cubicBezTo>
                    <a:pt x="31" y="158"/>
                    <a:pt x="18" y="156"/>
                    <a:pt x="4" y="153"/>
                  </a:cubicBezTo>
                  <a:cubicBezTo>
                    <a:pt x="1" y="152"/>
                    <a:pt x="0" y="151"/>
                    <a:pt x="0" y="148"/>
                  </a:cubicBezTo>
                  <a:cubicBezTo>
                    <a:pt x="0" y="144"/>
                    <a:pt x="0" y="141"/>
                    <a:pt x="0" y="137"/>
                  </a:cubicBezTo>
                  <a:cubicBezTo>
                    <a:pt x="0" y="129"/>
                    <a:pt x="7" y="126"/>
                    <a:pt x="13" y="122"/>
                  </a:cubicBezTo>
                  <a:cubicBezTo>
                    <a:pt x="16" y="121"/>
                    <a:pt x="18" y="118"/>
                    <a:pt x="19" y="115"/>
                  </a:cubicBezTo>
                  <a:cubicBezTo>
                    <a:pt x="27" y="81"/>
                    <a:pt x="35" y="47"/>
                    <a:pt x="43" y="13"/>
                  </a:cubicBezTo>
                  <a:cubicBezTo>
                    <a:pt x="45" y="4"/>
                    <a:pt x="52" y="2"/>
                    <a:pt x="59" y="1"/>
                  </a:cubicBezTo>
                  <a:cubicBezTo>
                    <a:pt x="68" y="1"/>
                    <a:pt x="76" y="0"/>
                    <a:pt x="84" y="2"/>
                  </a:cubicBezTo>
                  <a:cubicBezTo>
                    <a:pt x="89" y="4"/>
                    <a:pt x="92" y="6"/>
                    <a:pt x="93" y="11"/>
                  </a:cubicBezTo>
                  <a:cubicBezTo>
                    <a:pt x="98" y="33"/>
                    <a:pt x="104" y="54"/>
                    <a:pt x="109" y="76"/>
                  </a:cubicBezTo>
                  <a:cubicBezTo>
                    <a:pt x="112" y="89"/>
                    <a:pt x="115" y="102"/>
                    <a:pt x="118" y="115"/>
                  </a:cubicBezTo>
                  <a:cubicBezTo>
                    <a:pt x="119" y="118"/>
                    <a:pt x="120" y="121"/>
                    <a:pt x="123" y="122"/>
                  </a:cubicBezTo>
                  <a:cubicBezTo>
                    <a:pt x="134" y="126"/>
                    <a:pt x="138" y="134"/>
                    <a:pt x="137" y="145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416F4F0C-BC60-124B-D897-D4D7860F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4367213"/>
              <a:ext cx="333375" cy="317500"/>
            </a:xfrm>
            <a:custGeom>
              <a:avLst/>
              <a:gdLst>
                <a:gd name="T0" fmla="*/ 4 w 140"/>
                <a:gd name="T1" fmla="*/ 152 h 161"/>
                <a:gd name="T2" fmla="*/ 0 w 140"/>
                <a:gd name="T3" fmla="*/ 149 h 161"/>
                <a:gd name="T4" fmla="*/ 0 w 140"/>
                <a:gd name="T5" fmla="*/ 139 h 161"/>
                <a:gd name="T6" fmla="*/ 12 w 140"/>
                <a:gd name="T7" fmla="*/ 123 h 161"/>
                <a:gd name="T8" fmla="*/ 20 w 140"/>
                <a:gd name="T9" fmla="*/ 113 h 161"/>
                <a:gd name="T10" fmla="*/ 34 w 140"/>
                <a:gd name="T11" fmla="*/ 54 h 161"/>
                <a:gd name="T12" fmla="*/ 44 w 140"/>
                <a:gd name="T13" fmla="*/ 11 h 161"/>
                <a:gd name="T14" fmla="*/ 52 w 140"/>
                <a:gd name="T15" fmla="*/ 3 h 161"/>
                <a:gd name="T16" fmla="*/ 84 w 140"/>
                <a:gd name="T17" fmla="*/ 2 h 161"/>
                <a:gd name="T18" fmla="*/ 94 w 140"/>
                <a:gd name="T19" fmla="*/ 12 h 161"/>
                <a:gd name="T20" fmla="*/ 106 w 140"/>
                <a:gd name="T21" fmla="*/ 59 h 161"/>
                <a:gd name="T22" fmla="*/ 119 w 140"/>
                <a:gd name="T23" fmla="*/ 116 h 161"/>
                <a:gd name="T24" fmla="*/ 125 w 140"/>
                <a:gd name="T25" fmla="*/ 122 h 161"/>
                <a:gd name="T26" fmla="*/ 138 w 140"/>
                <a:gd name="T27" fmla="*/ 149 h 161"/>
                <a:gd name="T28" fmla="*/ 135 w 140"/>
                <a:gd name="T29" fmla="*/ 152 h 161"/>
                <a:gd name="T30" fmla="*/ 129 w 140"/>
                <a:gd name="T31" fmla="*/ 155 h 161"/>
                <a:gd name="T32" fmla="*/ 94 w 140"/>
                <a:gd name="T33" fmla="*/ 160 h 161"/>
                <a:gd name="T34" fmla="*/ 57 w 140"/>
                <a:gd name="T35" fmla="*/ 160 h 161"/>
                <a:gd name="T36" fmla="*/ 10 w 140"/>
                <a:gd name="T37" fmla="*/ 156 h 161"/>
                <a:gd name="T38" fmla="*/ 4 w 140"/>
                <a:gd name="T39" fmla="*/ 15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61">
                  <a:moveTo>
                    <a:pt x="4" y="152"/>
                  </a:moveTo>
                  <a:cubicBezTo>
                    <a:pt x="1" y="152"/>
                    <a:pt x="0" y="151"/>
                    <a:pt x="0" y="149"/>
                  </a:cubicBezTo>
                  <a:cubicBezTo>
                    <a:pt x="0" y="145"/>
                    <a:pt x="0" y="142"/>
                    <a:pt x="0" y="139"/>
                  </a:cubicBezTo>
                  <a:cubicBezTo>
                    <a:pt x="0" y="130"/>
                    <a:pt x="6" y="126"/>
                    <a:pt x="12" y="123"/>
                  </a:cubicBezTo>
                  <a:cubicBezTo>
                    <a:pt x="16" y="121"/>
                    <a:pt x="18" y="118"/>
                    <a:pt x="20" y="113"/>
                  </a:cubicBezTo>
                  <a:cubicBezTo>
                    <a:pt x="24" y="93"/>
                    <a:pt x="29" y="74"/>
                    <a:pt x="34" y="54"/>
                  </a:cubicBezTo>
                  <a:cubicBezTo>
                    <a:pt x="37" y="40"/>
                    <a:pt x="41" y="25"/>
                    <a:pt x="44" y="11"/>
                  </a:cubicBezTo>
                  <a:cubicBezTo>
                    <a:pt x="45" y="7"/>
                    <a:pt x="48" y="4"/>
                    <a:pt x="52" y="3"/>
                  </a:cubicBezTo>
                  <a:cubicBezTo>
                    <a:pt x="63" y="0"/>
                    <a:pt x="73" y="0"/>
                    <a:pt x="84" y="2"/>
                  </a:cubicBezTo>
                  <a:cubicBezTo>
                    <a:pt x="90" y="3"/>
                    <a:pt x="93" y="7"/>
                    <a:pt x="94" y="12"/>
                  </a:cubicBezTo>
                  <a:cubicBezTo>
                    <a:pt x="98" y="28"/>
                    <a:pt x="102" y="44"/>
                    <a:pt x="106" y="59"/>
                  </a:cubicBezTo>
                  <a:cubicBezTo>
                    <a:pt x="110" y="78"/>
                    <a:pt x="115" y="97"/>
                    <a:pt x="119" y="116"/>
                  </a:cubicBezTo>
                  <a:cubicBezTo>
                    <a:pt x="120" y="119"/>
                    <a:pt x="122" y="121"/>
                    <a:pt x="125" y="122"/>
                  </a:cubicBezTo>
                  <a:cubicBezTo>
                    <a:pt x="137" y="129"/>
                    <a:pt x="140" y="136"/>
                    <a:pt x="138" y="149"/>
                  </a:cubicBezTo>
                  <a:cubicBezTo>
                    <a:pt x="137" y="151"/>
                    <a:pt x="136" y="152"/>
                    <a:pt x="135" y="152"/>
                  </a:cubicBezTo>
                  <a:cubicBezTo>
                    <a:pt x="133" y="154"/>
                    <a:pt x="131" y="155"/>
                    <a:pt x="129" y="155"/>
                  </a:cubicBezTo>
                  <a:cubicBezTo>
                    <a:pt x="117" y="158"/>
                    <a:pt x="106" y="159"/>
                    <a:pt x="94" y="160"/>
                  </a:cubicBezTo>
                  <a:cubicBezTo>
                    <a:pt x="81" y="160"/>
                    <a:pt x="69" y="161"/>
                    <a:pt x="57" y="160"/>
                  </a:cubicBezTo>
                  <a:cubicBezTo>
                    <a:pt x="42" y="160"/>
                    <a:pt x="26" y="159"/>
                    <a:pt x="10" y="156"/>
                  </a:cubicBezTo>
                  <a:cubicBezTo>
                    <a:pt x="8" y="155"/>
                    <a:pt x="5" y="155"/>
                    <a:pt x="4" y="152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CDA931F9-1AD9-F959-AF41-D32CF52E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4368800"/>
              <a:ext cx="328613" cy="312738"/>
            </a:xfrm>
            <a:custGeom>
              <a:avLst/>
              <a:gdLst>
                <a:gd name="T0" fmla="*/ 136 w 138"/>
                <a:gd name="T1" fmla="*/ 130 h 158"/>
                <a:gd name="T2" fmla="*/ 138 w 138"/>
                <a:gd name="T3" fmla="*/ 147 h 158"/>
                <a:gd name="T4" fmla="*/ 133 w 138"/>
                <a:gd name="T5" fmla="*/ 152 h 158"/>
                <a:gd name="T6" fmla="*/ 102 w 138"/>
                <a:gd name="T7" fmla="*/ 157 h 158"/>
                <a:gd name="T8" fmla="*/ 54 w 138"/>
                <a:gd name="T9" fmla="*/ 158 h 158"/>
                <a:gd name="T10" fmla="*/ 6 w 138"/>
                <a:gd name="T11" fmla="*/ 152 h 158"/>
                <a:gd name="T12" fmla="*/ 1 w 138"/>
                <a:gd name="T13" fmla="*/ 145 h 158"/>
                <a:gd name="T14" fmla="*/ 2 w 138"/>
                <a:gd name="T15" fmla="*/ 131 h 158"/>
                <a:gd name="T16" fmla="*/ 13 w 138"/>
                <a:gd name="T17" fmla="*/ 122 h 158"/>
                <a:gd name="T18" fmla="*/ 20 w 138"/>
                <a:gd name="T19" fmla="*/ 113 h 158"/>
                <a:gd name="T20" fmla="*/ 44 w 138"/>
                <a:gd name="T21" fmla="*/ 13 h 158"/>
                <a:gd name="T22" fmla="*/ 60 w 138"/>
                <a:gd name="T23" fmla="*/ 0 h 158"/>
                <a:gd name="T24" fmla="*/ 83 w 138"/>
                <a:gd name="T25" fmla="*/ 1 h 158"/>
                <a:gd name="T26" fmla="*/ 94 w 138"/>
                <a:gd name="T27" fmla="*/ 11 h 158"/>
                <a:gd name="T28" fmla="*/ 108 w 138"/>
                <a:gd name="T29" fmla="*/ 69 h 158"/>
                <a:gd name="T30" fmla="*/ 119 w 138"/>
                <a:gd name="T31" fmla="*/ 113 h 158"/>
                <a:gd name="T32" fmla="*/ 126 w 138"/>
                <a:gd name="T33" fmla="*/ 122 h 158"/>
                <a:gd name="T34" fmla="*/ 136 w 138"/>
                <a:gd name="T3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6" y="130"/>
                  </a:moveTo>
                  <a:cubicBezTo>
                    <a:pt x="138" y="135"/>
                    <a:pt x="137" y="141"/>
                    <a:pt x="138" y="147"/>
                  </a:cubicBezTo>
                  <a:cubicBezTo>
                    <a:pt x="138" y="150"/>
                    <a:pt x="136" y="151"/>
                    <a:pt x="133" y="152"/>
                  </a:cubicBezTo>
                  <a:cubicBezTo>
                    <a:pt x="123" y="154"/>
                    <a:pt x="113" y="156"/>
                    <a:pt x="102" y="157"/>
                  </a:cubicBezTo>
                  <a:cubicBezTo>
                    <a:pt x="86" y="158"/>
                    <a:pt x="70" y="158"/>
                    <a:pt x="54" y="158"/>
                  </a:cubicBezTo>
                  <a:cubicBezTo>
                    <a:pt x="38" y="157"/>
                    <a:pt x="22" y="156"/>
                    <a:pt x="6" y="152"/>
                  </a:cubicBezTo>
                  <a:cubicBezTo>
                    <a:pt x="2" y="151"/>
                    <a:pt x="0" y="150"/>
                    <a:pt x="1" y="145"/>
                  </a:cubicBezTo>
                  <a:cubicBezTo>
                    <a:pt x="1" y="140"/>
                    <a:pt x="1" y="136"/>
                    <a:pt x="2" y="131"/>
                  </a:cubicBezTo>
                  <a:cubicBezTo>
                    <a:pt x="4" y="126"/>
                    <a:pt x="9" y="124"/>
                    <a:pt x="13" y="122"/>
                  </a:cubicBezTo>
                  <a:cubicBezTo>
                    <a:pt x="16" y="120"/>
                    <a:pt x="19" y="117"/>
                    <a:pt x="20" y="113"/>
                  </a:cubicBezTo>
                  <a:cubicBezTo>
                    <a:pt x="27" y="80"/>
                    <a:pt x="36" y="47"/>
                    <a:pt x="44" y="13"/>
                  </a:cubicBezTo>
                  <a:cubicBezTo>
                    <a:pt x="46" y="4"/>
                    <a:pt x="50" y="0"/>
                    <a:pt x="60" y="0"/>
                  </a:cubicBezTo>
                  <a:cubicBezTo>
                    <a:pt x="68" y="0"/>
                    <a:pt x="75" y="0"/>
                    <a:pt x="83" y="1"/>
                  </a:cubicBezTo>
                  <a:cubicBezTo>
                    <a:pt x="89" y="2"/>
                    <a:pt x="93" y="5"/>
                    <a:pt x="94" y="11"/>
                  </a:cubicBezTo>
                  <a:cubicBezTo>
                    <a:pt x="99" y="30"/>
                    <a:pt x="104" y="50"/>
                    <a:pt x="108" y="69"/>
                  </a:cubicBezTo>
                  <a:cubicBezTo>
                    <a:pt x="112" y="84"/>
                    <a:pt x="116" y="98"/>
                    <a:pt x="119" y="113"/>
                  </a:cubicBezTo>
                  <a:cubicBezTo>
                    <a:pt x="120" y="117"/>
                    <a:pt x="122" y="120"/>
                    <a:pt x="126" y="122"/>
                  </a:cubicBezTo>
                  <a:cubicBezTo>
                    <a:pt x="130" y="124"/>
                    <a:pt x="134" y="126"/>
                    <a:pt x="136" y="130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F1AEACAB-ACEB-8941-EC47-1775302A9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4560888"/>
              <a:ext cx="328613" cy="315913"/>
            </a:xfrm>
            <a:custGeom>
              <a:avLst/>
              <a:gdLst>
                <a:gd name="T0" fmla="*/ 137 w 138"/>
                <a:gd name="T1" fmla="*/ 143 h 160"/>
                <a:gd name="T2" fmla="*/ 128 w 138"/>
                <a:gd name="T3" fmla="*/ 154 h 160"/>
                <a:gd name="T4" fmla="*/ 93 w 138"/>
                <a:gd name="T5" fmla="*/ 158 h 160"/>
                <a:gd name="T6" fmla="*/ 14 w 138"/>
                <a:gd name="T7" fmla="*/ 155 h 160"/>
                <a:gd name="T8" fmla="*/ 8 w 138"/>
                <a:gd name="T9" fmla="*/ 154 h 160"/>
                <a:gd name="T10" fmla="*/ 0 w 138"/>
                <a:gd name="T11" fmla="*/ 143 h 160"/>
                <a:gd name="T12" fmla="*/ 0 w 138"/>
                <a:gd name="T13" fmla="*/ 133 h 160"/>
                <a:gd name="T14" fmla="*/ 13 w 138"/>
                <a:gd name="T15" fmla="*/ 122 h 160"/>
                <a:gd name="T16" fmla="*/ 18 w 138"/>
                <a:gd name="T17" fmla="*/ 116 h 160"/>
                <a:gd name="T18" fmla="*/ 37 w 138"/>
                <a:gd name="T19" fmla="*/ 36 h 160"/>
                <a:gd name="T20" fmla="*/ 42 w 138"/>
                <a:gd name="T21" fmla="*/ 16 h 160"/>
                <a:gd name="T22" fmla="*/ 58 w 138"/>
                <a:gd name="T23" fmla="*/ 1 h 160"/>
                <a:gd name="T24" fmla="*/ 84 w 138"/>
                <a:gd name="T25" fmla="*/ 2 h 160"/>
                <a:gd name="T26" fmla="*/ 93 w 138"/>
                <a:gd name="T27" fmla="*/ 12 h 160"/>
                <a:gd name="T28" fmla="*/ 118 w 138"/>
                <a:gd name="T29" fmla="*/ 113 h 160"/>
                <a:gd name="T30" fmla="*/ 125 w 138"/>
                <a:gd name="T31" fmla="*/ 123 h 160"/>
                <a:gd name="T32" fmla="*/ 137 w 138"/>
                <a:gd name="T33" fmla="*/ 1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60">
                  <a:moveTo>
                    <a:pt x="137" y="143"/>
                  </a:moveTo>
                  <a:cubicBezTo>
                    <a:pt x="137" y="152"/>
                    <a:pt x="137" y="152"/>
                    <a:pt x="128" y="154"/>
                  </a:cubicBezTo>
                  <a:cubicBezTo>
                    <a:pt x="117" y="157"/>
                    <a:pt x="105" y="158"/>
                    <a:pt x="93" y="158"/>
                  </a:cubicBezTo>
                  <a:cubicBezTo>
                    <a:pt x="66" y="159"/>
                    <a:pt x="40" y="160"/>
                    <a:pt x="14" y="155"/>
                  </a:cubicBezTo>
                  <a:cubicBezTo>
                    <a:pt x="12" y="154"/>
                    <a:pt x="10" y="154"/>
                    <a:pt x="8" y="154"/>
                  </a:cubicBezTo>
                  <a:cubicBezTo>
                    <a:pt x="0" y="152"/>
                    <a:pt x="0" y="152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27"/>
                    <a:pt x="8" y="125"/>
                    <a:pt x="13" y="122"/>
                  </a:cubicBezTo>
                  <a:cubicBezTo>
                    <a:pt x="16" y="121"/>
                    <a:pt x="17" y="119"/>
                    <a:pt x="18" y="116"/>
                  </a:cubicBezTo>
                  <a:cubicBezTo>
                    <a:pt x="25" y="89"/>
                    <a:pt x="31" y="63"/>
                    <a:pt x="37" y="36"/>
                  </a:cubicBezTo>
                  <a:cubicBezTo>
                    <a:pt x="39" y="29"/>
                    <a:pt x="41" y="23"/>
                    <a:pt x="42" y="16"/>
                  </a:cubicBezTo>
                  <a:cubicBezTo>
                    <a:pt x="44" y="7"/>
                    <a:pt x="48" y="2"/>
                    <a:pt x="58" y="1"/>
                  </a:cubicBezTo>
                  <a:cubicBezTo>
                    <a:pt x="67" y="1"/>
                    <a:pt x="76" y="0"/>
                    <a:pt x="84" y="2"/>
                  </a:cubicBezTo>
                  <a:cubicBezTo>
                    <a:pt x="89" y="4"/>
                    <a:pt x="92" y="7"/>
                    <a:pt x="93" y="12"/>
                  </a:cubicBezTo>
                  <a:cubicBezTo>
                    <a:pt x="101" y="45"/>
                    <a:pt x="110" y="79"/>
                    <a:pt x="118" y="113"/>
                  </a:cubicBezTo>
                  <a:cubicBezTo>
                    <a:pt x="119" y="117"/>
                    <a:pt x="121" y="121"/>
                    <a:pt x="125" y="123"/>
                  </a:cubicBezTo>
                  <a:cubicBezTo>
                    <a:pt x="134" y="127"/>
                    <a:pt x="138" y="133"/>
                    <a:pt x="137" y="143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6" name="Freeform 51">
              <a:extLst>
                <a:ext uri="{FF2B5EF4-FFF2-40B4-BE49-F238E27FC236}">
                  <a16:creationId xmlns:a16="http://schemas.microsoft.com/office/drawing/2014/main" id="{7E771159-A318-0DFF-01FC-E9CC4C404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4635500"/>
              <a:ext cx="327025" cy="315913"/>
            </a:xfrm>
            <a:custGeom>
              <a:avLst/>
              <a:gdLst>
                <a:gd name="T0" fmla="*/ 1 w 137"/>
                <a:gd name="T1" fmla="*/ 151 h 160"/>
                <a:gd name="T2" fmla="*/ 0 w 137"/>
                <a:gd name="T3" fmla="*/ 142 h 160"/>
                <a:gd name="T4" fmla="*/ 6 w 137"/>
                <a:gd name="T5" fmla="*/ 127 h 160"/>
                <a:gd name="T6" fmla="*/ 21 w 137"/>
                <a:gd name="T7" fmla="*/ 107 h 160"/>
                <a:gd name="T8" fmla="*/ 44 w 137"/>
                <a:gd name="T9" fmla="*/ 13 h 160"/>
                <a:gd name="T10" fmla="*/ 58 w 137"/>
                <a:gd name="T11" fmla="*/ 1 h 160"/>
                <a:gd name="T12" fmla="*/ 81 w 137"/>
                <a:gd name="T13" fmla="*/ 1 h 160"/>
                <a:gd name="T14" fmla="*/ 94 w 137"/>
                <a:gd name="T15" fmla="*/ 13 h 160"/>
                <a:gd name="T16" fmla="*/ 117 w 137"/>
                <a:gd name="T17" fmla="*/ 106 h 160"/>
                <a:gd name="T18" fmla="*/ 132 w 137"/>
                <a:gd name="T19" fmla="*/ 127 h 160"/>
                <a:gd name="T20" fmla="*/ 137 w 137"/>
                <a:gd name="T21" fmla="*/ 141 h 160"/>
                <a:gd name="T22" fmla="*/ 137 w 137"/>
                <a:gd name="T23" fmla="*/ 151 h 160"/>
                <a:gd name="T24" fmla="*/ 95 w 137"/>
                <a:gd name="T25" fmla="*/ 158 h 160"/>
                <a:gd name="T26" fmla="*/ 19 w 137"/>
                <a:gd name="T27" fmla="*/ 156 h 160"/>
                <a:gd name="T28" fmla="*/ 1 w 137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60">
                  <a:moveTo>
                    <a:pt x="1" y="151"/>
                  </a:moveTo>
                  <a:cubicBezTo>
                    <a:pt x="1" y="148"/>
                    <a:pt x="1" y="145"/>
                    <a:pt x="0" y="142"/>
                  </a:cubicBezTo>
                  <a:cubicBezTo>
                    <a:pt x="0" y="136"/>
                    <a:pt x="1" y="131"/>
                    <a:pt x="6" y="127"/>
                  </a:cubicBezTo>
                  <a:cubicBezTo>
                    <a:pt x="15" y="123"/>
                    <a:pt x="19" y="116"/>
                    <a:pt x="21" y="107"/>
                  </a:cubicBezTo>
                  <a:cubicBezTo>
                    <a:pt x="28" y="76"/>
                    <a:pt x="36" y="44"/>
                    <a:pt x="44" y="13"/>
                  </a:cubicBezTo>
                  <a:cubicBezTo>
                    <a:pt x="46" y="5"/>
                    <a:pt x="49" y="2"/>
                    <a:pt x="58" y="1"/>
                  </a:cubicBezTo>
                  <a:cubicBezTo>
                    <a:pt x="66" y="1"/>
                    <a:pt x="73" y="0"/>
                    <a:pt x="81" y="1"/>
                  </a:cubicBezTo>
                  <a:cubicBezTo>
                    <a:pt x="89" y="3"/>
                    <a:pt x="92" y="5"/>
                    <a:pt x="94" y="13"/>
                  </a:cubicBezTo>
                  <a:cubicBezTo>
                    <a:pt x="102" y="44"/>
                    <a:pt x="110" y="75"/>
                    <a:pt x="117" y="106"/>
                  </a:cubicBezTo>
                  <a:cubicBezTo>
                    <a:pt x="119" y="116"/>
                    <a:pt x="122" y="123"/>
                    <a:pt x="132" y="127"/>
                  </a:cubicBezTo>
                  <a:cubicBezTo>
                    <a:pt x="137" y="130"/>
                    <a:pt x="137" y="136"/>
                    <a:pt x="137" y="141"/>
                  </a:cubicBezTo>
                  <a:cubicBezTo>
                    <a:pt x="137" y="145"/>
                    <a:pt x="137" y="148"/>
                    <a:pt x="137" y="151"/>
                  </a:cubicBezTo>
                  <a:cubicBezTo>
                    <a:pt x="123" y="156"/>
                    <a:pt x="109" y="158"/>
                    <a:pt x="95" y="158"/>
                  </a:cubicBezTo>
                  <a:cubicBezTo>
                    <a:pt x="70" y="159"/>
                    <a:pt x="44" y="160"/>
                    <a:pt x="19" y="156"/>
                  </a:cubicBezTo>
                  <a:cubicBezTo>
                    <a:pt x="13" y="155"/>
                    <a:pt x="7" y="153"/>
                    <a:pt x="1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7" name="Freeform 52">
              <a:extLst>
                <a:ext uri="{FF2B5EF4-FFF2-40B4-BE49-F238E27FC236}">
                  <a16:creationId xmlns:a16="http://schemas.microsoft.com/office/drawing/2014/main" id="{966CBF5E-7F9B-7DFA-A64E-4F7F90AE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575" y="4457700"/>
              <a:ext cx="338138" cy="315913"/>
            </a:xfrm>
            <a:custGeom>
              <a:avLst/>
              <a:gdLst>
                <a:gd name="T0" fmla="*/ 2 w 142"/>
                <a:gd name="T1" fmla="*/ 152 h 160"/>
                <a:gd name="T2" fmla="*/ 2 w 142"/>
                <a:gd name="T3" fmla="*/ 134 h 160"/>
                <a:gd name="T4" fmla="*/ 12 w 142"/>
                <a:gd name="T5" fmla="*/ 124 h 160"/>
                <a:gd name="T6" fmla="*/ 21 w 142"/>
                <a:gd name="T7" fmla="*/ 110 h 160"/>
                <a:gd name="T8" fmla="*/ 45 w 142"/>
                <a:gd name="T9" fmla="*/ 13 h 160"/>
                <a:gd name="T10" fmla="*/ 56 w 142"/>
                <a:gd name="T11" fmla="*/ 2 h 160"/>
                <a:gd name="T12" fmla="*/ 83 w 142"/>
                <a:gd name="T13" fmla="*/ 2 h 160"/>
                <a:gd name="T14" fmla="*/ 95 w 142"/>
                <a:gd name="T15" fmla="*/ 12 h 160"/>
                <a:gd name="T16" fmla="*/ 104 w 142"/>
                <a:gd name="T17" fmla="*/ 52 h 160"/>
                <a:gd name="T18" fmla="*/ 120 w 142"/>
                <a:gd name="T19" fmla="*/ 116 h 160"/>
                <a:gd name="T20" fmla="*/ 126 w 142"/>
                <a:gd name="T21" fmla="*/ 123 h 160"/>
                <a:gd name="T22" fmla="*/ 138 w 142"/>
                <a:gd name="T23" fmla="*/ 152 h 160"/>
                <a:gd name="T24" fmla="*/ 132 w 142"/>
                <a:gd name="T25" fmla="*/ 155 h 160"/>
                <a:gd name="T26" fmla="*/ 92 w 142"/>
                <a:gd name="T27" fmla="*/ 160 h 160"/>
                <a:gd name="T28" fmla="*/ 56 w 142"/>
                <a:gd name="T29" fmla="*/ 160 h 160"/>
                <a:gd name="T30" fmla="*/ 12 w 142"/>
                <a:gd name="T31" fmla="*/ 156 h 160"/>
                <a:gd name="T32" fmla="*/ 2 w 142"/>
                <a:gd name="T33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60">
                  <a:moveTo>
                    <a:pt x="2" y="152"/>
                  </a:moveTo>
                  <a:cubicBezTo>
                    <a:pt x="0" y="146"/>
                    <a:pt x="1" y="140"/>
                    <a:pt x="2" y="134"/>
                  </a:cubicBezTo>
                  <a:cubicBezTo>
                    <a:pt x="3" y="129"/>
                    <a:pt x="7" y="126"/>
                    <a:pt x="12" y="124"/>
                  </a:cubicBezTo>
                  <a:cubicBezTo>
                    <a:pt x="18" y="121"/>
                    <a:pt x="20" y="116"/>
                    <a:pt x="21" y="110"/>
                  </a:cubicBezTo>
                  <a:cubicBezTo>
                    <a:pt x="29" y="78"/>
                    <a:pt x="37" y="45"/>
                    <a:pt x="45" y="13"/>
                  </a:cubicBezTo>
                  <a:cubicBezTo>
                    <a:pt x="46" y="7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5" y="12"/>
                  </a:cubicBezTo>
                  <a:cubicBezTo>
                    <a:pt x="98" y="26"/>
                    <a:pt x="101" y="39"/>
                    <a:pt x="104" y="52"/>
                  </a:cubicBezTo>
                  <a:cubicBezTo>
                    <a:pt x="110" y="73"/>
                    <a:pt x="115" y="95"/>
                    <a:pt x="120" y="116"/>
                  </a:cubicBezTo>
                  <a:cubicBezTo>
                    <a:pt x="121" y="119"/>
                    <a:pt x="123" y="121"/>
                    <a:pt x="126" y="123"/>
                  </a:cubicBezTo>
                  <a:cubicBezTo>
                    <a:pt x="138" y="129"/>
                    <a:pt x="142" y="138"/>
                    <a:pt x="138" y="152"/>
                  </a:cubicBezTo>
                  <a:cubicBezTo>
                    <a:pt x="136" y="154"/>
                    <a:pt x="134" y="154"/>
                    <a:pt x="132" y="155"/>
                  </a:cubicBezTo>
                  <a:cubicBezTo>
                    <a:pt x="119" y="158"/>
                    <a:pt x="105" y="160"/>
                    <a:pt x="92" y="160"/>
                  </a:cubicBezTo>
                  <a:cubicBezTo>
                    <a:pt x="80" y="160"/>
                    <a:pt x="68" y="160"/>
                    <a:pt x="56" y="160"/>
                  </a:cubicBezTo>
                  <a:cubicBezTo>
                    <a:pt x="41" y="160"/>
                    <a:pt x="27" y="158"/>
                    <a:pt x="12" y="156"/>
                  </a:cubicBezTo>
                  <a:cubicBezTo>
                    <a:pt x="8" y="155"/>
                    <a:pt x="5" y="154"/>
                    <a:pt x="2" y="152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8" name="Freeform 53">
              <a:extLst>
                <a:ext uri="{FF2B5EF4-FFF2-40B4-BE49-F238E27FC236}">
                  <a16:creationId xmlns:a16="http://schemas.microsoft.com/office/drawing/2014/main" id="{14B95FE8-A531-A487-8294-0665EB10E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4637088"/>
              <a:ext cx="327025" cy="312738"/>
            </a:xfrm>
            <a:custGeom>
              <a:avLst/>
              <a:gdLst>
                <a:gd name="T0" fmla="*/ 137 w 138"/>
                <a:gd name="T1" fmla="*/ 151 h 158"/>
                <a:gd name="T2" fmla="*/ 87 w 138"/>
                <a:gd name="T3" fmla="*/ 158 h 158"/>
                <a:gd name="T4" fmla="*/ 47 w 138"/>
                <a:gd name="T5" fmla="*/ 157 h 158"/>
                <a:gd name="T6" fmla="*/ 5 w 138"/>
                <a:gd name="T7" fmla="*/ 152 h 158"/>
                <a:gd name="T8" fmla="*/ 0 w 138"/>
                <a:gd name="T9" fmla="*/ 150 h 158"/>
                <a:gd name="T10" fmla="*/ 2 w 138"/>
                <a:gd name="T11" fmla="*/ 129 h 158"/>
                <a:gd name="T12" fmla="*/ 14 w 138"/>
                <a:gd name="T13" fmla="*/ 121 h 158"/>
                <a:gd name="T14" fmla="*/ 19 w 138"/>
                <a:gd name="T15" fmla="*/ 114 h 158"/>
                <a:gd name="T16" fmla="*/ 38 w 138"/>
                <a:gd name="T17" fmla="*/ 35 h 158"/>
                <a:gd name="T18" fmla="*/ 44 w 138"/>
                <a:gd name="T19" fmla="*/ 11 h 158"/>
                <a:gd name="T20" fmla="*/ 57 w 138"/>
                <a:gd name="T21" fmla="*/ 1 h 158"/>
                <a:gd name="T22" fmla="*/ 81 w 138"/>
                <a:gd name="T23" fmla="*/ 0 h 158"/>
                <a:gd name="T24" fmla="*/ 94 w 138"/>
                <a:gd name="T25" fmla="*/ 12 h 158"/>
                <a:gd name="T26" fmla="*/ 119 w 138"/>
                <a:gd name="T27" fmla="*/ 113 h 158"/>
                <a:gd name="T28" fmla="*/ 125 w 138"/>
                <a:gd name="T29" fmla="*/ 121 h 158"/>
                <a:gd name="T30" fmla="*/ 135 w 138"/>
                <a:gd name="T31" fmla="*/ 128 h 158"/>
                <a:gd name="T32" fmla="*/ 137 w 138"/>
                <a:gd name="T33" fmla="*/ 145 h 158"/>
                <a:gd name="T34" fmla="*/ 137 w 138"/>
                <a:gd name="T35" fmla="*/ 15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7" y="151"/>
                  </a:moveTo>
                  <a:cubicBezTo>
                    <a:pt x="121" y="155"/>
                    <a:pt x="104" y="157"/>
                    <a:pt x="87" y="158"/>
                  </a:cubicBezTo>
                  <a:cubicBezTo>
                    <a:pt x="73" y="158"/>
                    <a:pt x="60" y="158"/>
                    <a:pt x="47" y="157"/>
                  </a:cubicBezTo>
                  <a:cubicBezTo>
                    <a:pt x="33" y="157"/>
                    <a:pt x="19" y="155"/>
                    <a:pt x="5" y="152"/>
                  </a:cubicBezTo>
                  <a:cubicBezTo>
                    <a:pt x="3" y="151"/>
                    <a:pt x="2" y="150"/>
                    <a:pt x="0" y="150"/>
                  </a:cubicBezTo>
                  <a:cubicBezTo>
                    <a:pt x="1" y="143"/>
                    <a:pt x="0" y="136"/>
                    <a:pt x="2" y="129"/>
                  </a:cubicBezTo>
                  <a:cubicBezTo>
                    <a:pt x="6" y="126"/>
                    <a:pt x="10" y="124"/>
                    <a:pt x="14" y="121"/>
                  </a:cubicBezTo>
                  <a:cubicBezTo>
                    <a:pt x="17" y="120"/>
                    <a:pt x="18" y="117"/>
                    <a:pt x="19" y="114"/>
                  </a:cubicBezTo>
                  <a:cubicBezTo>
                    <a:pt x="26" y="88"/>
                    <a:pt x="32" y="61"/>
                    <a:pt x="38" y="35"/>
                  </a:cubicBezTo>
                  <a:cubicBezTo>
                    <a:pt x="40" y="27"/>
                    <a:pt x="42" y="19"/>
                    <a:pt x="44" y="11"/>
                  </a:cubicBezTo>
                  <a:cubicBezTo>
                    <a:pt x="46" y="4"/>
                    <a:pt x="50" y="1"/>
                    <a:pt x="57" y="1"/>
                  </a:cubicBezTo>
                  <a:cubicBezTo>
                    <a:pt x="65" y="0"/>
                    <a:pt x="73" y="0"/>
                    <a:pt x="81" y="0"/>
                  </a:cubicBezTo>
                  <a:cubicBezTo>
                    <a:pt x="88" y="1"/>
                    <a:pt x="93" y="4"/>
                    <a:pt x="94" y="12"/>
                  </a:cubicBezTo>
                  <a:cubicBezTo>
                    <a:pt x="103" y="45"/>
                    <a:pt x="111" y="79"/>
                    <a:pt x="119" y="113"/>
                  </a:cubicBezTo>
                  <a:cubicBezTo>
                    <a:pt x="120" y="116"/>
                    <a:pt x="122" y="119"/>
                    <a:pt x="125" y="121"/>
                  </a:cubicBezTo>
                  <a:cubicBezTo>
                    <a:pt x="129" y="123"/>
                    <a:pt x="132" y="126"/>
                    <a:pt x="135" y="128"/>
                  </a:cubicBezTo>
                  <a:cubicBezTo>
                    <a:pt x="138" y="134"/>
                    <a:pt x="137" y="139"/>
                    <a:pt x="137" y="145"/>
                  </a:cubicBezTo>
                  <a:cubicBezTo>
                    <a:pt x="137" y="147"/>
                    <a:pt x="137" y="149"/>
                    <a:pt x="137" y="151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9" name="Freeform 54">
              <a:extLst>
                <a:ext uri="{FF2B5EF4-FFF2-40B4-BE49-F238E27FC236}">
                  <a16:creationId xmlns:a16="http://schemas.microsoft.com/office/drawing/2014/main" id="{CCFCAB5A-2FEF-96AF-FE3F-987586A1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175" y="4457700"/>
              <a:ext cx="330200" cy="314325"/>
            </a:xfrm>
            <a:custGeom>
              <a:avLst/>
              <a:gdLst>
                <a:gd name="T0" fmla="*/ 0 w 139"/>
                <a:gd name="T1" fmla="*/ 137 h 159"/>
                <a:gd name="T2" fmla="*/ 7 w 139"/>
                <a:gd name="T3" fmla="*/ 125 h 159"/>
                <a:gd name="T4" fmla="*/ 21 w 139"/>
                <a:gd name="T5" fmla="*/ 109 h 159"/>
                <a:gd name="T6" fmla="*/ 40 w 139"/>
                <a:gd name="T7" fmla="*/ 27 h 159"/>
                <a:gd name="T8" fmla="*/ 44 w 139"/>
                <a:gd name="T9" fmla="*/ 14 h 159"/>
                <a:gd name="T10" fmla="*/ 56 w 139"/>
                <a:gd name="T11" fmla="*/ 2 h 159"/>
                <a:gd name="T12" fmla="*/ 82 w 139"/>
                <a:gd name="T13" fmla="*/ 2 h 159"/>
                <a:gd name="T14" fmla="*/ 94 w 139"/>
                <a:gd name="T15" fmla="*/ 13 h 159"/>
                <a:gd name="T16" fmla="*/ 108 w 139"/>
                <a:gd name="T17" fmla="*/ 69 h 159"/>
                <a:gd name="T18" fmla="*/ 119 w 139"/>
                <a:gd name="T19" fmla="*/ 114 h 159"/>
                <a:gd name="T20" fmla="*/ 125 w 139"/>
                <a:gd name="T21" fmla="*/ 123 h 159"/>
                <a:gd name="T22" fmla="*/ 128 w 139"/>
                <a:gd name="T23" fmla="*/ 124 h 159"/>
                <a:gd name="T24" fmla="*/ 137 w 139"/>
                <a:gd name="T25" fmla="*/ 140 h 159"/>
                <a:gd name="T26" fmla="*/ 137 w 139"/>
                <a:gd name="T27" fmla="*/ 152 h 159"/>
                <a:gd name="T28" fmla="*/ 89 w 139"/>
                <a:gd name="T29" fmla="*/ 158 h 159"/>
                <a:gd name="T30" fmla="*/ 44 w 139"/>
                <a:gd name="T31" fmla="*/ 158 h 159"/>
                <a:gd name="T32" fmla="*/ 5 w 139"/>
                <a:gd name="T33" fmla="*/ 152 h 159"/>
                <a:gd name="T34" fmla="*/ 0 w 139"/>
                <a:gd name="T35" fmla="*/ 146 h 159"/>
                <a:gd name="T36" fmla="*/ 0 w 139"/>
                <a:gd name="T37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59">
                  <a:moveTo>
                    <a:pt x="0" y="137"/>
                  </a:moveTo>
                  <a:cubicBezTo>
                    <a:pt x="1" y="132"/>
                    <a:pt x="4" y="129"/>
                    <a:pt x="7" y="125"/>
                  </a:cubicBezTo>
                  <a:cubicBezTo>
                    <a:pt x="16" y="123"/>
                    <a:pt x="19" y="117"/>
                    <a:pt x="21" y="109"/>
                  </a:cubicBezTo>
                  <a:cubicBezTo>
                    <a:pt x="27" y="81"/>
                    <a:pt x="34" y="54"/>
                    <a:pt x="40" y="27"/>
                  </a:cubicBezTo>
                  <a:cubicBezTo>
                    <a:pt x="41" y="23"/>
                    <a:pt x="43" y="18"/>
                    <a:pt x="44" y="14"/>
                  </a:cubicBezTo>
                  <a:cubicBezTo>
                    <a:pt x="46" y="5"/>
                    <a:pt x="48" y="3"/>
                    <a:pt x="56" y="2"/>
                  </a:cubicBezTo>
                  <a:cubicBezTo>
                    <a:pt x="65" y="0"/>
                    <a:pt x="73" y="0"/>
                    <a:pt x="82" y="2"/>
                  </a:cubicBezTo>
                  <a:cubicBezTo>
                    <a:pt x="89" y="3"/>
                    <a:pt x="93" y="7"/>
                    <a:pt x="94" y="13"/>
                  </a:cubicBezTo>
                  <a:cubicBezTo>
                    <a:pt x="99" y="32"/>
                    <a:pt x="103" y="51"/>
                    <a:pt x="108" y="69"/>
                  </a:cubicBezTo>
                  <a:cubicBezTo>
                    <a:pt x="111" y="84"/>
                    <a:pt x="115" y="99"/>
                    <a:pt x="119" y="114"/>
                  </a:cubicBezTo>
                  <a:cubicBezTo>
                    <a:pt x="119" y="118"/>
                    <a:pt x="121" y="121"/>
                    <a:pt x="125" y="123"/>
                  </a:cubicBezTo>
                  <a:cubicBezTo>
                    <a:pt x="126" y="123"/>
                    <a:pt x="127" y="124"/>
                    <a:pt x="128" y="124"/>
                  </a:cubicBezTo>
                  <a:cubicBezTo>
                    <a:pt x="135" y="127"/>
                    <a:pt x="138" y="132"/>
                    <a:pt x="137" y="140"/>
                  </a:cubicBezTo>
                  <a:cubicBezTo>
                    <a:pt x="137" y="144"/>
                    <a:pt x="139" y="148"/>
                    <a:pt x="137" y="152"/>
                  </a:cubicBezTo>
                  <a:cubicBezTo>
                    <a:pt x="121" y="156"/>
                    <a:pt x="105" y="158"/>
                    <a:pt x="89" y="158"/>
                  </a:cubicBezTo>
                  <a:cubicBezTo>
                    <a:pt x="74" y="159"/>
                    <a:pt x="59" y="159"/>
                    <a:pt x="44" y="158"/>
                  </a:cubicBezTo>
                  <a:cubicBezTo>
                    <a:pt x="31" y="158"/>
                    <a:pt x="18" y="156"/>
                    <a:pt x="5" y="152"/>
                  </a:cubicBezTo>
                  <a:cubicBezTo>
                    <a:pt x="1" y="151"/>
                    <a:pt x="0" y="150"/>
                    <a:pt x="0" y="146"/>
                  </a:cubicBezTo>
                  <a:cubicBezTo>
                    <a:pt x="1" y="143"/>
                    <a:pt x="0" y="140"/>
                    <a:pt x="0" y="137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0" name="Freeform 55">
              <a:extLst>
                <a:ext uri="{FF2B5EF4-FFF2-40B4-BE49-F238E27FC236}">
                  <a16:creationId xmlns:a16="http://schemas.microsoft.com/office/drawing/2014/main" id="{5E370A5B-8E5F-8A89-13B5-6B329E044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650" y="4716463"/>
              <a:ext cx="342900" cy="93663"/>
            </a:xfrm>
            <a:custGeom>
              <a:avLst/>
              <a:gdLst>
                <a:gd name="T0" fmla="*/ 7 w 144"/>
                <a:gd name="T1" fmla="*/ 38 h 47"/>
                <a:gd name="T2" fmla="*/ 5 w 144"/>
                <a:gd name="T3" fmla="*/ 36 h 47"/>
                <a:gd name="T4" fmla="*/ 0 w 144"/>
                <a:gd name="T5" fmla="*/ 24 h 47"/>
                <a:gd name="T6" fmla="*/ 6 w 144"/>
                <a:gd name="T7" fmla="*/ 20 h 47"/>
                <a:gd name="T8" fmla="*/ 7 w 144"/>
                <a:gd name="T9" fmla="*/ 2 h 47"/>
                <a:gd name="T10" fmla="*/ 7 w 144"/>
                <a:gd name="T11" fmla="*/ 13 h 47"/>
                <a:gd name="T12" fmla="*/ 14 w 144"/>
                <a:gd name="T13" fmla="*/ 23 h 47"/>
                <a:gd name="T14" fmla="*/ 44 w 144"/>
                <a:gd name="T15" fmla="*/ 27 h 47"/>
                <a:gd name="T16" fmla="*/ 139 w 144"/>
                <a:gd name="T17" fmla="*/ 22 h 47"/>
                <a:gd name="T18" fmla="*/ 144 w 144"/>
                <a:gd name="T19" fmla="*/ 16 h 47"/>
                <a:gd name="T20" fmla="*/ 142 w 144"/>
                <a:gd name="T21" fmla="*/ 0 h 47"/>
                <a:gd name="T22" fmla="*/ 144 w 144"/>
                <a:gd name="T23" fmla="*/ 5 h 47"/>
                <a:gd name="T24" fmla="*/ 144 w 144"/>
                <a:gd name="T25" fmla="*/ 38 h 47"/>
                <a:gd name="T26" fmla="*/ 139 w 144"/>
                <a:gd name="T27" fmla="*/ 40 h 47"/>
                <a:gd name="T28" fmla="*/ 84 w 144"/>
                <a:gd name="T29" fmla="*/ 46 h 47"/>
                <a:gd name="T30" fmla="*/ 20 w 144"/>
                <a:gd name="T31" fmla="*/ 42 h 47"/>
                <a:gd name="T32" fmla="*/ 7 w 144"/>
                <a:gd name="T3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47">
                  <a:moveTo>
                    <a:pt x="7" y="38"/>
                  </a:moveTo>
                  <a:cubicBezTo>
                    <a:pt x="6" y="38"/>
                    <a:pt x="5" y="37"/>
                    <a:pt x="5" y="36"/>
                  </a:cubicBezTo>
                  <a:cubicBezTo>
                    <a:pt x="6" y="31"/>
                    <a:pt x="3" y="27"/>
                    <a:pt x="0" y="24"/>
                  </a:cubicBezTo>
                  <a:cubicBezTo>
                    <a:pt x="5" y="26"/>
                    <a:pt x="5" y="26"/>
                    <a:pt x="6" y="20"/>
                  </a:cubicBezTo>
                  <a:cubicBezTo>
                    <a:pt x="6" y="14"/>
                    <a:pt x="3" y="8"/>
                    <a:pt x="7" y="2"/>
                  </a:cubicBezTo>
                  <a:cubicBezTo>
                    <a:pt x="7" y="6"/>
                    <a:pt x="7" y="10"/>
                    <a:pt x="7" y="13"/>
                  </a:cubicBezTo>
                  <a:cubicBezTo>
                    <a:pt x="7" y="21"/>
                    <a:pt x="7" y="21"/>
                    <a:pt x="14" y="23"/>
                  </a:cubicBezTo>
                  <a:cubicBezTo>
                    <a:pt x="24" y="25"/>
                    <a:pt x="34" y="26"/>
                    <a:pt x="44" y="27"/>
                  </a:cubicBezTo>
                  <a:cubicBezTo>
                    <a:pt x="75" y="29"/>
                    <a:pt x="107" y="29"/>
                    <a:pt x="139" y="22"/>
                  </a:cubicBezTo>
                  <a:cubicBezTo>
                    <a:pt x="142" y="21"/>
                    <a:pt x="144" y="20"/>
                    <a:pt x="144" y="16"/>
                  </a:cubicBezTo>
                  <a:cubicBezTo>
                    <a:pt x="143" y="11"/>
                    <a:pt x="144" y="5"/>
                    <a:pt x="142" y="0"/>
                  </a:cubicBezTo>
                  <a:cubicBezTo>
                    <a:pt x="144" y="2"/>
                    <a:pt x="144" y="3"/>
                    <a:pt x="144" y="5"/>
                  </a:cubicBezTo>
                  <a:cubicBezTo>
                    <a:pt x="144" y="16"/>
                    <a:pt x="144" y="27"/>
                    <a:pt x="144" y="38"/>
                  </a:cubicBezTo>
                  <a:cubicBezTo>
                    <a:pt x="143" y="40"/>
                    <a:pt x="141" y="40"/>
                    <a:pt x="139" y="40"/>
                  </a:cubicBezTo>
                  <a:cubicBezTo>
                    <a:pt x="121" y="45"/>
                    <a:pt x="102" y="46"/>
                    <a:pt x="84" y="46"/>
                  </a:cubicBezTo>
                  <a:cubicBezTo>
                    <a:pt x="62" y="47"/>
                    <a:pt x="41" y="46"/>
                    <a:pt x="20" y="42"/>
                  </a:cubicBezTo>
                  <a:cubicBezTo>
                    <a:pt x="15" y="41"/>
                    <a:pt x="10" y="41"/>
                    <a:pt x="7" y="38"/>
                  </a:cubicBezTo>
                  <a:close/>
                </a:path>
              </a:pathLst>
            </a:custGeom>
            <a:solidFill>
              <a:srgbClr val="FE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1" name="Freeform 56">
              <a:extLst>
                <a:ext uri="{FF2B5EF4-FFF2-40B4-BE49-F238E27FC236}">
                  <a16:creationId xmlns:a16="http://schemas.microsoft.com/office/drawing/2014/main" id="{E597C8E3-4B70-86BA-9EB7-E2C455A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225" y="4757738"/>
              <a:ext cx="338138" cy="52388"/>
            </a:xfrm>
            <a:custGeom>
              <a:avLst/>
              <a:gdLst>
                <a:gd name="T0" fmla="*/ 5 w 142"/>
                <a:gd name="T1" fmla="*/ 0 h 26"/>
                <a:gd name="T2" fmla="*/ 100 w 142"/>
                <a:gd name="T3" fmla="*/ 6 h 26"/>
                <a:gd name="T4" fmla="*/ 141 w 142"/>
                <a:gd name="T5" fmla="*/ 0 h 26"/>
                <a:gd name="T6" fmla="*/ 142 w 142"/>
                <a:gd name="T7" fmla="*/ 21 h 26"/>
                <a:gd name="T8" fmla="*/ 134 w 142"/>
                <a:gd name="T9" fmla="*/ 20 h 26"/>
                <a:gd name="T10" fmla="*/ 85 w 142"/>
                <a:gd name="T11" fmla="*/ 25 h 26"/>
                <a:gd name="T12" fmla="*/ 23 w 142"/>
                <a:gd name="T13" fmla="*/ 22 h 26"/>
                <a:gd name="T14" fmla="*/ 14 w 142"/>
                <a:gd name="T15" fmla="*/ 21 h 26"/>
                <a:gd name="T16" fmla="*/ 10 w 142"/>
                <a:gd name="T17" fmla="*/ 18 h 26"/>
                <a:gd name="T18" fmla="*/ 9 w 142"/>
                <a:gd name="T19" fmla="*/ 17 h 26"/>
                <a:gd name="T20" fmla="*/ 5 w 142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26">
                  <a:moveTo>
                    <a:pt x="5" y="0"/>
                  </a:moveTo>
                  <a:cubicBezTo>
                    <a:pt x="36" y="9"/>
                    <a:pt x="68" y="7"/>
                    <a:pt x="100" y="6"/>
                  </a:cubicBezTo>
                  <a:cubicBezTo>
                    <a:pt x="114" y="6"/>
                    <a:pt x="127" y="4"/>
                    <a:pt x="141" y="0"/>
                  </a:cubicBezTo>
                  <a:cubicBezTo>
                    <a:pt x="142" y="7"/>
                    <a:pt x="142" y="14"/>
                    <a:pt x="142" y="21"/>
                  </a:cubicBezTo>
                  <a:cubicBezTo>
                    <a:pt x="139" y="19"/>
                    <a:pt x="137" y="19"/>
                    <a:pt x="134" y="20"/>
                  </a:cubicBezTo>
                  <a:cubicBezTo>
                    <a:pt x="118" y="24"/>
                    <a:pt x="101" y="25"/>
                    <a:pt x="85" y="25"/>
                  </a:cubicBezTo>
                  <a:cubicBezTo>
                    <a:pt x="65" y="25"/>
                    <a:pt x="44" y="26"/>
                    <a:pt x="23" y="22"/>
                  </a:cubicBezTo>
                  <a:cubicBezTo>
                    <a:pt x="20" y="22"/>
                    <a:pt x="17" y="21"/>
                    <a:pt x="14" y="21"/>
                  </a:cubicBezTo>
                  <a:cubicBezTo>
                    <a:pt x="12" y="20"/>
                    <a:pt x="10" y="20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0" y="13"/>
                    <a:pt x="5" y="6"/>
                    <a:pt x="5" y="0"/>
                  </a:cubicBezTo>
                  <a:close/>
                </a:path>
              </a:pathLst>
            </a:custGeom>
            <a:solidFill>
              <a:srgbClr val="FE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2" name="Freeform 57">
              <a:extLst>
                <a:ext uri="{FF2B5EF4-FFF2-40B4-BE49-F238E27FC236}">
                  <a16:creationId xmlns:a16="http://schemas.microsoft.com/office/drawing/2014/main" id="{9D8E685E-9441-E77F-5502-4AD98E2B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4667250"/>
              <a:ext cx="330200" cy="50800"/>
            </a:xfrm>
            <a:custGeom>
              <a:avLst/>
              <a:gdLst>
                <a:gd name="T0" fmla="*/ 4 w 139"/>
                <a:gd name="T1" fmla="*/ 0 h 26"/>
                <a:gd name="T2" fmla="*/ 40 w 139"/>
                <a:gd name="T3" fmla="*/ 6 h 26"/>
                <a:gd name="T4" fmla="*/ 81 w 139"/>
                <a:gd name="T5" fmla="*/ 7 h 26"/>
                <a:gd name="T6" fmla="*/ 135 w 139"/>
                <a:gd name="T7" fmla="*/ 0 h 26"/>
                <a:gd name="T8" fmla="*/ 138 w 139"/>
                <a:gd name="T9" fmla="*/ 8 h 26"/>
                <a:gd name="T10" fmla="*/ 138 w 139"/>
                <a:gd name="T11" fmla="*/ 17 h 26"/>
                <a:gd name="T12" fmla="*/ 132 w 139"/>
                <a:gd name="T13" fmla="*/ 20 h 26"/>
                <a:gd name="T14" fmla="*/ 96 w 139"/>
                <a:gd name="T15" fmla="*/ 25 h 26"/>
                <a:gd name="T16" fmla="*/ 40 w 139"/>
                <a:gd name="T17" fmla="*/ 25 h 26"/>
                <a:gd name="T18" fmla="*/ 6 w 139"/>
                <a:gd name="T19" fmla="*/ 20 h 26"/>
                <a:gd name="T20" fmla="*/ 0 w 139"/>
                <a:gd name="T21" fmla="*/ 17 h 26"/>
                <a:gd name="T22" fmla="*/ 0 w 139"/>
                <a:gd name="T23" fmla="*/ 8 h 26"/>
                <a:gd name="T24" fmla="*/ 4 w 139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26">
                  <a:moveTo>
                    <a:pt x="4" y="0"/>
                  </a:moveTo>
                  <a:cubicBezTo>
                    <a:pt x="15" y="4"/>
                    <a:pt x="28" y="5"/>
                    <a:pt x="40" y="6"/>
                  </a:cubicBezTo>
                  <a:cubicBezTo>
                    <a:pt x="53" y="7"/>
                    <a:pt x="67" y="7"/>
                    <a:pt x="81" y="7"/>
                  </a:cubicBezTo>
                  <a:cubicBezTo>
                    <a:pt x="99" y="6"/>
                    <a:pt x="117" y="5"/>
                    <a:pt x="135" y="0"/>
                  </a:cubicBezTo>
                  <a:cubicBezTo>
                    <a:pt x="138" y="2"/>
                    <a:pt x="139" y="5"/>
                    <a:pt x="138" y="8"/>
                  </a:cubicBezTo>
                  <a:cubicBezTo>
                    <a:pt x="137" y="11"/>
                    <a:pt x="138" y="14"/>
                    <a:pt x="138" y="17"/>
                  </a:cubicBezTo>
                  <a:cubicBezTo>
                    <a:pt x="136" y="19"/>
                    <a:pt x="134" y="19"/>
                    <a:pt x="132" y="20"/>
                  </a:cubicBezTo>
                  <a:cubicBezTo>
                    <a:pt x="120" y="23"/>
                    <a:pt x="108" y="24"/>
                    <a:pt x="96" y="25"/>
                  </a:cubicBezTo>
                  <a:cubicBezTo>
                    <a:pt x="78" y="26"/>
                    <a:pt x="59" y="26"/>
                    <a:pt x="40" y="25"/>
                  </a:cubicBezTo>
                  <a:cubicBezTo>
                    <a:pt x="28" y="24"/>
                    <a:pt x="17" y="22"/>
                    <a:pt x="6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4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FD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3" name="Freeform 58">
              <a:extLst>
                <a:ext uri="{FF2B5EF4-FFF2-40B4-BE49-F238E27FC236}">
                  <a16:creationId xmlns:a16="http://schemas.microsoft.com/office/drawing/2014/main" id="{6D522E76-61AD-830B-E177-05B842B0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843463"/>
              <a:ext cx="330200" cy="34925"/>
            </a:xfrm>
            <a:custGeom>
              <a:avLst/>
              <a:gdLst>
                <a:gd name="T0" fmla="*/ 1 w 139"/>
                <a:gd name="T1" fmla="*/ 1 h 18"/>
                <a:gd name="T2" fmla="*/ 41 w 139"/>
                <a:gd name="T3" fmla="*/ 7 h 18"/>
                <a:gd name="T4" fmla="*/ 133 w 139"/>
                <a:gd name="T5" fmla="*/ 3 h 18"/>
                <a:gd name="T6" fmla="*/ 138 w 139"/>
                <a:gd name="T7" fmla="*/ 4 h 18"/>
                <a:gd name="T8" fmla="*/ 135 w 139"/>
                <a:gd name="T9" fmla="*/ 11 h 18"/>
                <a:gd name="T10" fmla="*/ 130 w 139"/>
                <a:gd name="T11" fmla="*/ 13 h 18"/>
                <a:gd name="T12" fmla="*/ 103 w 139"/>
                <a:gd name="T13" fmla="*/ 16 h 18"/>
                <a:gd name="T14" fmla="*/ 52 w 139"/>
                <a:gd name="T15" fmla="*/ 17 h 18"/>
                <a:gd name="T16" fmla="*/ 7 w 139"/>
                <a:gd name="T17" fmla="*/ 12 h 18"/>
                <a:gd name="T18" fmla="*/ 0 w 139"/>
                <a:gd name="T19" fmla="*/ 4 h 18"/>
                <a:gd name="T20" fmla="*/ 1 w 139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8">
                  <a:moveTo>
                    <a:pt x="1" y="1"/>
                  </a:moveTo>
                  <a:cubicBezTo>
                    <a:pt x="14" y="4"/>
                    <a:pt x="27" y="7"/>
                    <a:pt x="41" y="7"/>
                  </a:cubicBezTo>
                  <a:cubicBezTo>
                    <a:pt x="71" y="8"/>
                    <a:pt x="102" y="10"/>
                    <a:pt x="133" y="3"/>
                  </a:cubicBezTo>
                  <a:cubicBezTo>
                    <a:pt x="134" y="2"/>
                    <a:pt x="137" y="0"/>
                    <a:pt x="138" y="4"/>
                  </a:cubicBezTo>
                  <a:cubicBezTo>
                    <a:pt x="138" y="6"/>
                    <a:pt x="139" y="10"/>
                    <a:pt x="135" y="11"/>
                  </a:cubicBezTo>
                  <a:cubicBezTo>
                    <a:pt x="134" y="12"/>
                    <a:pt x="132" y="12"/>
                    <a:pt x="130" y="13"/>
                  </a:cubicBezTo>
                  <a:cubicBezTo>
                    <a:pt x="121" y="14"/>
                    <a:pt x="112" y="16"/>
                    <a:pt x="103" y="16"/>
                  </a:cubicBezTo>
                  <a:cubicBezTo>
                    <a:pt x="86" y="17"/>
                    <a:pt x="69" y="18"/>
                    <a:pt x="52" y="17"/>
                  </a:cubicBezTo>
                  <a:cubicBezTo>
                    <a:pt x="37" y="16"/>
                    <a:pt x="22" y="15"/>
                    <a:pt x="7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6B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4" name="Freeform 59">
              <a:extLst>
                <a:ext uri="{FF2B5EF4-FFF2-40B4-BE49-F238E27FC236}">
                  <a16:creationId xmlns:a16="http://schemas.microsoft.com/office/drawing/2014/main" id="{AC8168DB-1FBE-0B8D-1BB0-B662C298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4700588"/>
              <a:ext cx="339725" cy="33338"/>
            </a:xfrm>
            <a:custGeom>
              <a:avLst/>
              <a:gdLst>
                <a:gd name="T0" fmla="*/ 2 w 143"/>
                <a:gd name="T1" fmla="*/ 0 h 17"/>
                <a:gd name="T2" fmla="*/ 76 w 143"/>
                <a:gd name="T3" fmla="*/ 7 h 17"/>
                <a:gd name="T4" fmla="*/ 140 w 143"/>
                <a:gd name="T5" fmla="*/ 0 h 17"/>
                <a:gd name="T6" fmla="*/ 138 w 143"/>
                <a:gd name="T7" fmla="*/ 9 h 17"/>
                <a:gd name="T8" fmla="*/ 51 w 143"/>
                <a:gd name="T9" fmla="*/ 15 h 17"/>
                <a:gd name="T10" fmla="*/ 5 w 143"/>
                <a:gd name="T11" fmla="*/ 10 h 17"/>
                <a:gd name="T12" fmla="*/ 2 w 14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7">
                  <a:moveTo>
                    <a:pt x="2" y="0"/>
                  </a:moveTo>
                  <a:cubicBezTo>
                    <a:pt x="26" y="6"/>
                    <a:pt x="51" y="7"/>
                    <a:pt x="76" y="7"/>
                  </a:cubicBezTo>
                  <a:cubicBezTo>
                    <a:pt x="97" y="7"/>
                    <a:pt x="119" y="6"/>
                    <a:pt x="140" y="0"/>
                  </a:cubicBezTo>
                  <a:cubicBezTo>
                    <a:pt x="140" y="3"/>
                    <a:pt x="143" y="7"/>
                    <a:pt x="138" y="9"/>
                  </a:cubicBezTo>
                  <a:cubicBezTo>
                    <a:pt x="109" y="16"/>
                    <a:pt x="80" y="17"/>
                    <a:pt x="51" y="15"/>
                  </a:cubicBezTo>
                  <a:cubicBezTo>
                    <a:pt x="36" y="15"/>
                    <a:pt x="20" y="13"/>
                    <a:pt x="5" y="10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87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5" name="Freeform 60">
              <a:extLst>
                <a:ext uri="{FF2B5EF4-FFF2-40B4-BE49-F238E27FC236}">
                  <a16:creationId xmlns:a16="http://schemas.microsoft.com/office/drawing/2014/main" id="{F967722F-0042-C2C6-1671-D96ACD63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8" y="4792663"/>
              <a:ext cx="328613" cy="33338"/>
            </a:xfrm>
            <a:custGeom>
              <a:avLst/>
              <a:gdLst>
                <a:gd name="T0" fmla="*/ 1 w 138"/>
                <a:gd name="T1" fmla="*/ 0 h 17"/>
                <a:gd name="T2" fmla="*/ 60 w 138"/>
                <a:gd name="T3" fmla="*/ 7 h 17"/>
                <a:gd name="T4" fmla="*/ 136 w 138"/>
                <a:gd name="T5" fmla="*/ 0 h 17"/>
                <a:gd name="T6" fmla="*/ 138 w 138"/>
                <a:gd name="T7" fmla="*/ 0 h 17"/>
                <a:gd name="T8" fmla="*/ 138 w 138"/>
                <a:gd name="T9" fmla="*/ 9 h 17"/>
                <a:gd name="T10" fmla="*/ 106 w 138"/>
                <a:gd name="T11" fmla="*/ 14 h 17"/>
                <a:gd name="T12" fmla="*/ 17 w 138"/>
                <a:gd name="T13" fmla="*/ 12 h 17"/>
                <a:gd name="T14" fmla="*/ 0 w 138"/>
                <a:gd name="T15" fmla="*/ 8 h 17"/>
                <a:gd name="T16" fmla="*/ 1 w 13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7">
                  <a:moveTo>
                    <a:pt x="1" y="0"/>
                  </a:moveTo>
                  <a:cubicBezTo>
                    <a:pt x="20" y="5"/>
                    <a:pt x="40" y="7"/>
                    <a:pt x="60" y="7"/>
                  </a:cubicBezTo>
                  <a:cubicBezTo>
                    <a:pt x="86" y="7"/>
                    <a:pt x="111" y="7"/>
                    <a:pt x="136" y="0"/>
                  </a:cubicBezTo>
                  <a:cubicBezTo>
                    <a:pt x="137" y="0"/>
                    <a:pt x="137" y="0"/>
                    <a:pt x="138" y="0"/>
                  </a:cubicBezTo>
                  <a:cubicBezTo>
                    <a:pt x="138" y="3"/>
                    <a:pt x="138" y="6"/>
                    <a:pt x="138" y="9"/>
                  </a:cubicBezTo>
                  <a:cubicBezTo>
                    <a:pt x="128" y="12"/>
                    <a:pt x="117" y="14"/>
                    <a:pt x="106" y="14"/>
                  </a:cubicBezTo>
                  <a:cubicBezTo>
                    <a:pt x="76" y="17"/>
                    <a:pt x="46" y="17"/>
                    <a:pt x="17" y="12"/>
                  </a:cubicBezTo>
                  <a:cubicBezTo>
                    <a:pt x="11" y="12"/>
                    <a:pt x="5" y="11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4B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6" name="Freeform 61">
              <a:extLst>
                <a:ext uri="{FF2B5EF4-FFF2-40B4-BE49-F238E27FC236}">
                  <a16:creationId xmlns:a16="http://schemas.microsoft.com/office/drawing/2014/main" id="{AA2835F9-E751-929C-41AB-8BA55B59A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0" y="4792663"/>
              <a:ext cx="330200" cy="33338"/>
            </a:xfrm>
            <a:custGeom>
              <a:avLst/>
              <a:gdLst>
                <a:gd name="T0" fmla="*/ 139 w 139"/>
                <a:gd name="T1" fmla="*/ 9 h 17"/>
                <a:gd name="T2" fmla="*/ 43 w 139"/>
                <a:gd name="T3" fmla="*/ 15 h 17"/>
                <a:gd name="T4" fmla="*/ 5 w 139"/>
                <a:gd name="T5" fmla="*/ 10 h 17"/>
                <a:gd name="T6" fmla="*/ 2 w 139"/>
                <a:gd name="T7" fmla="*/ 1 h 17"/>
                <a:gd name="T8" fmla="*/ 5 w 139"/>
                <a:gd name="T9" fmla="*/ 1 h 17"/>
                <a:gd name="T10" fmla="*/ 91 w 139"/>
                <a:gd name="T11" fmla="*/ 7 h 17"/>
                <a:gd name="T12" fmla="*/ 139 w 139"/>
                <a:gd name="T13" fmla="*/ 0 h 17"/>
                <a:gd name="T14" fmla="*/ 139 w 139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7">
                  <a:moveTo>
                    <a:pt x="139" y="9"/>
                  </a:moveTo>
                  <a:cubicBezTo>
                    <a:pt x="108" y="17"/>
                    <a:pt x="75" y="16"/>
                    <a:pt x="43" y="15"/>
                  </a:cubicBezTo>
                  <a:cubicBezTo>
                    <a:pt x="31" y="15"/>
                    <a:pt x="18" y="13"/>
                    <a:pt x="5" y="10"/>
                  </a:cubicBezTo>
                  <a:cubicBezTo>
                    <a:pt x="2" y="9"/>
                    <a:pt x="0" y="4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3" y="8"/>
                    <a:pt x="62" y="7"/>
                    <a:pt x="91" y="7"/>
                  </a:cubicBezTo>
                  <a:cubicBezTo>
                    <a:pt x="107" y="6"/>
                    <a:pt x="123" y="4"/>
                    <a:pt x="139" y="0"/>
                  </a:cubicBezTo>
                  <a:cubicBezTo>
                    <a:pt x="139" y="3"/>
                    <a:pt x="139" y="6"/>
                    <a:pt x="139" y="9"/>
                  </a:cubicBezTo>
                  <a:close/>
                </a:path>
              </a:pathLst>
            </a:custGeom>
            <a:solidFill>
              <a:srgbClr val="F3A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7" name="Freeform 62">
              <a:extLst>
                <a:ext uri="{FF2B5EF4-FFF2-40B4-BE49-F238E27FC236}">
                  <a16:creationId xmlns:a16="http://schemas.microsoft.com/office/drawing/2014/main" id="{CA39869E-1321-F9E1-3D19-94DA87AB8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0" y="4792663"/>
              <a:ext cx="328613" cy="33338"/>
            </a:xfrm>
            <a:custGeom>
              <a:avLst/>
              <a:gdLst>
                <a:gd name="T0" fmla="*/ 6 w 138"/>
                <a:gd name="T1" fmla="*/ 1 h 17"/>
                <a:gd name="T2" fmla="*/ 34 w 138"/>
                <a:gd name="T3" fmla="*/ 6 h 17"/>
                <a:gd name="T4" fmla="*/ 77 w 138"/>
                <a:gd name="T5" fmla="*/ 7 h 17"/>
                <a:gd name="T6" fmla="*/ 133 w 138"/>
                <a:gd name="T7" fmla="*/ 1 h 17"/>
                <a:gd name="T8" fmla="*/ 138 w 138"/>
                <a:gd name="T9" fmla="*/ 4 h 17"/>
                <a:gd name="T10" fmla="*/ 137 w 138"/>
                <a:gd name="T11" fmla="*/ 9 h 17"/>
                <a:gd name="T12" fmla="*/ 47 w 138"/>
                <a:gd name="T13" fmla="*/ 15 h 17"/>
                <a:gd name="T14" fmla="*/ 7 w 138"/>
                <a:gd name="T15" fmla="*/ 11 h 17"/>
                <a:gd name="T16" fmla="*/ 0 w 138"/>
                <a:gd name="T17" fmla="*/ 6 h 17"/>
                <a:gd name="T18" fmla="*/ 6 w 13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7">
                  <a:moveTo>
                    <a:pt x="6" y="1"/>
                  </a:moveTo>
                  <a:cubicBezTo>
                    <a:pt x="15" y="4"/>
                    <a:pt x="24" y="5"/>
                    <a:pt x="34" y="6"/>
                  </a:cubicBezTo>
                  <a:cubicBezTo>
                    <a:pt x="48" y="7"/>
                    <a:pt x="62" y="7"/>
                    <a:pt x="77" y="7"/>
                  </a:cubicBezTo>
                  <a:cubicBezTo>
                    <a:pt x="96" y="7"/>
                    <a:pt x="115" y="5"/>
                    <a:pt x="133" y="1"/>
                  </a:cubicBezTo>
                  <a:cubicBezTo>
                    <a:pt x="137" y="0"/>
                    <a:pt x="138" y="1"/>
                    <a:pt x="138" y="4"/>
                  </a:cubicBezTo>
                  <a:cubicBezTo>
                    <a:pt x="137" y="6"/>
                    <a:pt x="138" y="8"/>
                    <a:pt x="137" y="9"/>
                  </a:cubicBezTo>
                  <a:cubicBezTo>
                    <a:pt x="107" y="17"/>
                    <a:pt x="77" y="16"/>
                    <a:pt x="47" y="15"/>
                  </a:cubicBezTo>
                  <a:cubicBezTo>
                    <a:pt x="33" y="15"/>
                    <a:pt x="20" y="13"/>
                    <a:pt x="7" y="11"/>
                  </a:cubicBezTo>
                  <a:cubicBezTo>
                    <a:pt x="4" y="10"/>
                    <a:pt x="0" y="11"/>
                    <a:pt x="0" y="6"/>
                  </a:cubicBezTo>
                  <a:cubicBezTo>
                    <a:pt x="0" y="0"/>
                    <a:pt x="0" y="0"/>
                    <a:pt x="6" y="1"/>
                  </a:cubicBez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8" name="Freeform 63">
              <a:extLst>
                <a:ext uri="{FF2B5EF4-FFF2-40B4-BE49-F238E27FC236}">
                  <a16:creationId xmlns:a16="http://schemas.microsoft.com/office/drawing/2014/main" id="{46BB2D56-7BC1-EB26-8479-D06F6AAE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4700588"/>
              <a:ext cx="30163" cy="88900"/>
            </a:xfrm>
            <a:custGeom>
              <a:avLst/>
              <a:gdLst>
                <a:gd name="T0" fmla="*/ 12 w 13"/>
                <a:gd name="T1" fmla="*/ 29 h 45"/>
                <a:gd name="T2" fmla="*/ 12 w 13"/>
                <a:gd name="T3" fmla="*/ 21 h 45"/>
                <a:gd name="T4" fmla="*/ 1 w 13"/>
                <a:gd name="T5" fmla="*/ 1 h 45"/>
                <a:gd name="T6" fmla="*/ 0 w 13"/>
                <a:gd name="T7" fmla="*/ 0 h 45"/>
                <a:gd name="T8" fmla="*/ 13 w 13"/>
                <a:gd name="T9" fmla="*/ 16 h 45"/>
                <a:gd name="T10" fmla="*/ 13 w 13"/>
                <a:gd name="T11" fmla="*/ 45 h 45"/>
                <a:gd name="T12" fmla="*/ 11 w 13"/>
                <a:gd name="T13" fmla="*/ 41 h 45"/>
                <a:gd name="T14" fmla="*/ 12 w 13"/>
                <a:gd name="T1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12" y="29"/>
                  </a:moveTo>
                  <a:cubicBezTo>
                    <a:pt x="12" y="26"/>
                    <a:pt x="12" y="23"/>
                    <a:pt x="12" y="21"/>
                  </a:cubicBezTo>
                  <a:cubicBezTo>
                    <a:pt x="13" y="12"/>
                    <a:pt x="11" y="4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0" y="2"/>
                    <a:pt x="13" y="6"/>
                    <a:pt x="13" y="16"/>
                  </a:cubicBezTo>
                  <a:cubicBezTo>
                    <a:pt x="13" y="26"/>
                    <a:pt x="13" y="35"/>
                    <a:pt x="13" y="45"/>
                  </a:cubicBezTo>
                  <a:cubicBezTo>
                    <a:pt x="11" y="45"/>
                    <a:pt x="10" y="43"/>
                    <a:pt x="11" y="41"/>
                  </a:cubicBezTo>
                  <a:cubicBezTo>
                    <a:pt x="11" y="37"/>
                    <a:pt x="12" y="33"/>
                    <a:pt x="12" y="29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9" name="Freeform 64">
              <a:extLst>
                <a:ext uri="{FF2B5EF4-FFF2-40B4-BE49-F238E27FC236}">
                  <a16:creationId xmlns:a16="http://schemas.microsoft.com/office/drawing/2014/main" id="{50AC9043-EEC0-4D77-F5A0-79B6BCC7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613" y="4967288"/>
              <a:ext cx="334963" cy="34925"/>
            </a:xfrm>
            <a:custGeom>
              <a:avLst/>
              <a:gdLst>
                <a:gd name="T0" fmla="*/ 69 w 141"/>
                <a:gd name="T1" fmla="*/ 17 h 17"/>
                <a:gd name="T2" fmla="*/ 6 w 141"/>
                <a:gd name="T3" fmla="*/ 11 h 17"/>
                <a:gd name="T4" fmla="*/ 2 w 141"/>
                <a:gd name="T5" fmla="*/ 9 h 17"/>
                <a:gd name="T6" fmla="*/ 1 w 141"/>
                <a:gd name="T7" fmla="*/ 3 h 17"/>
                <a:gd name="T8" fmla="*/ 6 w 141"/>
                <a:gd name="T9" fmla="*/ 2 h 17"/>
                <a:gd name="T10" fmla="*/ 46 w 141"/>
                <a:gd name="T11" fmla="*/ 7 h 17"/>
                <a:gd name="T12" fmla="*/ 83 w 141"/>
                <a:gd name="T13" fmla="*/ 8 h 17"/>
                <a:gd name="T14" fmla="*/ 134 w 141"/>
                <a:gd name="T15" fmla="*/ 2 h 17"/>
                <a:gd name="T16" fmla="*/ 139 w 141"/>
                <a:gd name="T17" fmla="*/ 3 h 17"/>
                <a:gd name="T18" fmla="*/ 137 w 141"/>
                <a:gd name="T19" fmla="*/ 10 h 17"/>
                <a:gd name="T20" fmla="*/ 127 w 141"/>
                <a:gd name="T21" fmla="*/ 13 h 17"/>
                <a:gd name="T22" fmla="*/ 69 w 141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17">
                  <a:moveTo>
                    <a:pt x="69" y="17"/>
                  </a:moveTo>
                  <a:cubicBezTo>
                    <a:pt x="49" y="17"/>
                    <a:pt x="27" y="16"/>
                    <a:pt x="6" y="11"/>
                  </a:cubicBezTo>
                  <a:cubicBezTo>
                    <a:pt x="5" y="11"/>
                    <a:pt x="3" y="10"/>
                    <a:pt x="2" y="9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2" y="0"/>
                    <a:pt x="4" y="2"/>
                    <a:pt x="6" y="2"/>
                  </a:cubicBezTo>
                  <a:cubicBezTo>
                    <a:pt x="19" y="5"/>
                    <a:pt x="32" y="6"/>
                    <a:pt x="46" y="7"/>
                  </a:cubicBezTo>
                  <a:cubicBezTo>
                    <a:pt x="58" y="8"/>
                    <a:pt x="71" y="8"/>
                    <a:pt x="83" y="8"/>
                  </a:cubicBezTo>
                  <a:cubicBezTo>
                    <a:pt x="100" y="7"/>
                    <a:pt x="118" y="6"/>
                    <a:pt x="134" y="2"/>
                  </a:cubicBezTo>
                  <a:cubicBezTo>
                    <a:pt x="136" y="2"/>
                    <a:pt x="138" y="0"/>
                    <a:pt x="139" y="3"/>
                  </a:cubicBezTo>
                  <a:cubicBezTo>
                    <a:pt x="140" y="5"/>
                    <a:pt x="141" y="8"/>
                    <a:pt x="137" y="10"/>
                  </a:cubicBezTo>
                  <a:cubicBezTo>
                    <a:pt x="134" y="12"/>
                    <a:pt x="131" y="12"/>
                    <a:pt x="127" y="13"/>
                  </a:cubicBezTo>
                  <a:cubicBezTo>
                    <a:pt x="108" y="16"/>
                    <a:pt x="89" y="17"/>
                    <a:pt x="69" y="17"/>
                  </a:cubicBezTo>
                  <a:close/>
                </a:path>
              </a:pathLst>
            </a:custGeom>
            <a:solidFill>
              <a:srgbClr val="FDD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0" name="Freeform 65">
              <a:extLst>
                <a:ext uri="{FF2B5EF4-FFF2-40B4-BE49-F238E27FC236}">
                  <a16:creationId xmlns:a16="http://schemas.microsoft.com/office/drawing/2014/main" id="{ED44C536-9418-39D5-2C0D-73AF3B93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0" y="5018088"/>
              <a:ext cx="15875" cy="12700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1 h 7"/>
                <a:gd name="T4" fmla="*/ 4 w 7"/>
                <a:gd name="T5" fmla="*/ 1 h 7"/>
                <a:gd name="T6" fmla="*/ 4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1" name="Freeform 66">
              <a:extLst>
                <a:ext uri="{FF2B5EF4-FFF2-40B4-BE49-F238E27FC236}">
                  <a16:creationId xmlns:a16="http://schemas.microsoft.com/office/drawing/2014/main" id="{E85D1028-1136-077B-3A4B-FD77DCBD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150" y="5146675"/>
              <a:ext cx="6350" cy="15875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3"/>
                    <a:pt x="3" y="5"/>
                    <a:pt x="2" y="8"/>
                  </a:cubicBezTo>
                  <a:cubicBezTo>
                    <a:pt x="1" y="5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2" name="Freeform 67">
              <a:extLst>
                <a:ext uri="{FF2B5EF4-FFF2-40B4-BE49-F238E27FC236}">
                  <a16:creationId xmlns:a16="http://schemas.microsoft.com/office/drawing/2014/main" id="{004D3CB2-4436-4714-A35C-FA49DE8D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550" y="4892675"/>
              <a:ext cx="331788" cy="33338"/>
            </a:xfrm>
            <a:custGeom>
              <a:avLst/>
              <a:gdLst>
                <a:gd name="T0" fmla="*/ 76 w 140"/>
                <a:gd name="T1" fmla="*/ 17 h 17"/>
                <a:gd name="T2" fmla="*/ 5 w 140"/>
                <a:gd name="T3" fmla="*/ 11 h 17"/>
                <a:gd name="T4" fmla="*/ 1 w 140"/>
                <a:gd name="T5" fmla="*/ 7 h 17"/>
                <a:gd name="T6" fmla="*/ 6 w 140"/>
                <a:gd name="T7" fmla="*/ 2 h 17"/>
                <a:gd name="T8" fmla="*/ 39 w 140"/>
                <a:gd name="T9" fmla="*/ 7 h 17"/>
                <a:gd name="T10" fmla="*/ 83 w 140"/>
                <a:gd name="T11" fmla="*/ 8 h 17"/>
                <a:gd name="T12" fmla="*/ 134 w 140"/>
                <a:gd name="T13" fmla="*/ 2 h 17"/>
                <a:gd name="T14" fmla="*/ 138 w 140"/>
                <a:gd name="T15" fmla="*/ 2 h 17"/>
                <a:gd name="T16" fmla="*/ 135 w 140"/>
                <a:gd name="T17" fmla="*/ 11 h 17"/>
                <a:gd name="T18" fmla="*/ 112 w 140"/>
                <a:gd name="T19" fmla="*/ 15 h 17"/>
                <a:gd name="T20" fmla="*/ 76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6" y="17"/>
                  </a:moveTo>
                  <a:cubicBezTo>
                    <a:pt x="49" y="17"/>
                    <a:pt x="27" y="16"/>
                    <a:pt x="5" y="11"/>
                  </a:cubicBezTo>
                  <a:cubicBezTo>
                    <a:pt x="3" y="10"/>
                    <a:pt x="1" y="10"/>
                    <a:pt x="1" y="7"/>
                  </a:cubicBezTo>
                  <a:cubicBezTo>
                    <a:pt x="0" y="1"/>
                    <a:pt x="1" y="1"/>
                    <a:pt x="6" y="2"/>
                  </a:cubicBezTo>
                  <a:cubicBezTo>
                    <a:pt x="17" y="5"/>
                    <a:pt x="28" y="6"/>
                    <a:pt x="39" y="7"/>
                  </a:cubicBezTo>
                  <a:cubicBezTo>
                    <a:pt x="54" y="8"/>
                    <a:pt x="68" y="8"/>
                    <a:pt x="83" y="8"/>
                  </a:cubicBezTo>
                  <a:cubicBezTo>
                    <a:pt x="100" y="7"/>
                    <a:pt x="117" y="6"/>
                    <a:pt x="134" y="2"/>
                  </a:cubicBezTo>
                  <a:cubicBezTo>
                    <a:pt x="135" y="2"/>
                    <a:pt x="137" y="0"/>
                    <a:pt x="138" y="2"/>
                  </a:cubicBezTo>
                  <a:cubicBezTo>
                    <a:pt x="138" y="5"/>
                    <a:pt x="140" y="9"/>
                    <a:pt x="135" y="11"/>
                  </a:cubicBezTo>
                  <a:cubicBezTo>
                    <a:pt x="128" y="13"/>
                    <a:pt x="120" y="14"/>
                    <a:pt x="112" y="15"/>
                  </a:cubicBezTo>
                  <a:cubicBezTo>
                    <a:pt x="99" y="16"/>
                    <a:pt x="85" y="17"/>
                    <a:pt x="76" y="17"/>
                  </a:cubicBezTo>
                  <a:close/>
                </a:path>
              </a:pathLst>
            </a:custGeom>
            <a:solidFill>
              <a:srgbClr val="86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3" name="Freeform 68">
              <a:extLst>
                <a:ext uri="{FF2B5EF4-FFF2-40B4-BE49-F238E27FC236}">
                  <a16:creationId xmlns:a16="http://schemas.microsoft.com/office/drawing/2014/main" id="{7390F2C1-AB05-A1C7-C284-096AB250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5127625"/>
              <a:ext cx="4763" cy="22225"/>
            </a:xfrm>
            <a:custGeom>
              <a:avLst/>
              <a:gdLst>
                <a:gd name="T0" fmla="*/ 1 w 2"/>
                <a:gd name="T1" fmla="*/ 11 h 11"/>
                <a:gd name="T2" fmla="*/ 0 w 2"/>
                <a:gd name="T3" fmla="*/ 0 h 11"/>
                <a:gd name="T4" fmla="*/ 1 w 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1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4" name="Freeform 69">
              <a:extLst>
                <a:ext uri="{FF2B5EF4-FFF2-40B4-BE49-F238E27FC236}">
                  <a16:creationId xmlns:a16="http://schemas.microsoft.com/office/drawing/2014/main" id="{7A0944DE-75AF-9829-27AD-C078EACA7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892675"/>
              <a:ext cx="336550" cy="33338"/>
            </a:xfrm>
            <a:custGeom>
              <a:avLst/>
              <a:gdLst>
                <a:gd name="T0" fmla="*/ 123 w 141"/>
                <a:gd name="T1" fmla="*/ 14 h 17"/>
                <a:gd name="T2" fmla="*/ 97 w 141"/>
                <a:gd name="T3" fmla="*/ 16 h 17"/>
                <a:gd name="T4" fmla="*/ 23 w 141"/>
                <a:gd name="T5" fmla="*/ 14 h 17"/>
                <a:gd name="T6" fmla="*/ 5 w 141"/>
                <a:gd name="T7" fmla="*/ 11 h 17"/>
                <a:gd name="T8" fmla="*/ 3 w 141"/>
                <a:gd name="T9" fmla="*/ 3 h 17"/>
                <a:gd name="T10" fmla="*/ 7 w 141"/>
                <a:gd name="T11" fmla="*/ 2 h 17"/>
                <a:gd name="T12" fmla="*/ 88 w 141"/>
                <a:gd name="T13" fmla="*/ 8 h 17"/>
                <a:gd name="T14" fmla="*/ 135 w 141"/>
                <a:gd name="T15" fmla="*/ 2 h 17"/>
                <a:gd name="T16" fmla="*/ 139 w 141"/>
                <a:gd name="T17" fmla="*/ 3 h 17"/>
                <a:gd name="T18" fmla="*/ 136 w 141"/>
                <a:gd name="T19" fmla="*/ 11 h 17"/>
                <a:gd name="T20" fmla="*/ 123 w 141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7">
                  <a:moveTo>
                    <a:pt x="123" y="14"/>
                  </a:moveTo>
                  <a:cubicBezTo>
                    <a:pt x="115" y="14"/>
                    <a:pt x="106" y="15"/>
                    <a:pt x="97" y="16"/>
                  </a:cubicBezTo>
                  <a:cubicBezTo>
                    <a:pt x="72" y="17"/>
                    <a:pt x="48" y="17"/>
                    <a:pt x="23" y="14"/>
                  </a:cubicBezTo>
                  <a:cubicBezTo>
                    <a:pt x="17" y="13"/>
                    <a:pt x="11" y="12"/>
                    <a:pt x="5" y="11"/>
                  </a:cubicBezTo>
                  <a:cubicBezTo>
                    <a:pt x="0" y="10"/>
                    <a:pt x="3" y="6"/>
                    <a:pt x="3" y="3"/>
                  </a:cubicBezTo>
                  <a:cubicBezTo>
                    <a:pt x="3" y="0"/>
                    <a:pt x="5" y="2"/>
                    <a:pt x="7" y="2"/>
                  </a:cubicBezTo>
                  <a:cubicBezTo>
                    <a:pt x="33" y="8"/>
                    <a:pt x="61" y="9"/>
                    <a:pt x="88" y="8"/>
                  </a:cubicBezTo>
                  <a:cubicBezTo>
                    <a:pt x="104" y="7"/>
                    <a:pt x="120" y="6"/>
                    <a:pt x="135" y="2"/>
                  </a:cubicBezTo>
                  <a:cubicBezTo>
                    <a:pt x="136" y="1"/>
                    <a:pt x="139" y="0"/>
                    <a:pt x="139" y="3"/>
                  </a:cubicBezTo>
                  <a:cubicBezTo>
                    <a:pt x="139" y="6"/>
                    <a:pt x="141" y="9"/>
                    <a:pt x="136" y="11"/>
                  </a:cubicBezTo>
                  <a:cubicBezTo>
                    <a:pt x="132" y="12"/>
                    <a:pt x="127" y="12"/>
                    <a:pt x="123" y="14"/>
                  </a:cubicBezTo>
                  <a:close/>
                </a:path>
              </a:pathLst>
            </a:custGeom>
            <a:solidFill>
              <a:srgbClr val="9A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5" name="Freeform 70">
              <a:extLst>
                <a:ext uri="{FF2B5EF4-FFF2-40B4-BE49-F238E27FC236}">
                  <a16:creationId xmlns:a16="http://schemas.microsoft.com/office/drawing/2014/main" id="{4D0B69AF-97D3-82A1-3D1B-C8D15A376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5037138"/>
              <a:ext cx="6350" cy="111125"/>
            </a:xfrm>
            <a:custGeom>
              <a:avLst/>
              <a:gdLst>
                <a:gd name="T0" fmla="*/ 3 w 3"/>
                <a:gd name="T1" fmla="*/ 56 h 56"/>
                <a:gd name="T2" fmla="*/ 1 w 3"/>
                <a:gd name="T3" fmla="*/ 52 h 56"/>
                <a:gd name="T4" fmla="*/ 1 w 3"/>
                <a:gd name="T5" fmla="*/ 4 h 56"/>
                <a:gd name="T6" fmla="*/ 2 w 3"/>
                <a:gd name="T7" fmla="*/ 0 h 56"/>
                <a:gd name="T8" fmla="*/ 3 w 3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6">
                  <a:moveTo>
                    <a:pt x="3" y="56"/>
                  </a:moveTo>
                  <a:cubicBezTo>
                    <a:pt x="1" y="55"/>
                    <a:pt x="1" y="54"/>
                    <a:pt x="1" y="52"/>
                  </a:cubicBezTo>
                  <a:cubicBezTo>
                    <a:pt x="2" y="36"/>
                    <a:pt x="2" y="20"/>
                    <a:pt x="1" y="4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3" y="19"/>
                    <a:pt x="3" y="37"/>
                    <a:pt x="3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6" name="Freeform 71">
              <a:extLst>
                <a:ext uri="{FF2B5EF4-FFF2-40B4-BE49-F238E27FC236}">
                  <a16:creationId xmlns:a16="http://schemas.microsoft.com/office/drawing/2014/main" id="{FAB7F523-9520-81CB-2DC9-861B660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5148263"/>
              <a:ext cx="7938" cy="22225"/>
            </a:xfrm>
            <a:custGeom>
              <a:avLst/>
              <a:gdLst>
                <a:gd name="T0" fmla="*/ 2 w 3"/>
                <a:gd name="T1" fmla="*/ 11 h 11"/>
                <a:gd name="T2" fmla="*/ 2 w 3"/>
                <a:gd name="T3" fmla="*/ 0 h 11"/>
                <a:gd name="T4" fmla="*/ 2 w 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0" y="7"/>
                    <a:pt x="2" y="4"/>
                    <a:pt x="2" y="0"/>
                  </a:cubicBezTo>
                  <a:cubicBezTo>
                    <a:pt x="3" y="4"/>
                    <a:pt x="2" y="7"/>
                    <a:pt x="2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7" name="Freeform 72">
              <a:extLst>
                <a:ext uri="{FF2B5EF4-FFF2-40B4-BE49-F238E27FC236}">
                  <a16:creationId xmlns:a16="http://schemas.microsoft.com/office/drawing/2014/main" id="{791BA414-485C-0607-1E0B-68D7ABC44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3" y="4945063"/>
              <a:ext cx="19050" cy="182563"/>
            </a:xfrm>
            <a:custGeom>
              <a:avLst/>
              <a:gdLst>
                <a:gd name="T0" fmla="*/ 0 w 8"/>
                <a:gd name="T1" fmla="*/ 0 h 93"/>
                <a:gd name="T2" fmla="*/ 4 w 8"/>
                <a:gd name="T3" fmla="*/ 19 h 93"/>
                <a:gd name="T4" fmla="*/ 6 w 8"/>
                <a:gd name="T5" fmla="*/ 32 h 93"/>
                <a:gd name="T6" fmla="*/ 7 w 8"/>
                <a:gd name="T7" fmla="*/ 55 h 93"/>
                <a:gd name="T8" fmla="*/ 7 w 8"/>
                <a:gd name="T9" fmla="*/ 88 h 93"/>
                <a:gd name="T10" fmla="*/ 6 w 8"/>
                <a:gd name="T11" fmla="*/ 93 h 93"/>
                <a:gd name="T12" fmla="*/ 6 w 8"/>
                <a:gd name="T13" fmla="*/ 64 h 93"/>
                <a:gd name="T14" fmla="*/ 0 w 8"/>
                <a:gd name="T15" fmla="*/ 4 h 93"/>
                <a:gd name="T16" fmla="*/ 0 w 8"/>
                <a:gd name="T1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3">
                  <a:moveTo>
                    <a:pt x="0" y="0"/>
                  </a:moveTo>
                  <a:cubicBezTo>
                    <a:pt x="4" y="6"/>
                    <a:pt x="6" y="12"/>
                    <a:pt x="4" y="19"/>
                  </a:cubicBezTo>
                  <a:cubicBezTo>
                    <a:pt x="4" y="23"/>
                    <a:pt x="5" y="28"/>
                    <a:pt x="6" y="32"/>
                  </a:cubicBezTo>
                  <a:cubicBezTo>
                    <a:pt x="8" y="40"/>
                    <a:pt x="8" y="47"/>
                    <a:pt x="7" y="55"/>
                  </a:cubicBezTo>
                  <a:cubicBezTo>
                    <a:pt x="6" y="66"/>
                    <a:pt x="7" y="77"/>
                    <a:pt x="7" y="88"/>
                  </a:cubicBezTo>
                  <a:cubicBezTo>
                    <a:pt x="7" y="89"/>
                    <a:pt x="7" y="91"/>
                    <a:pt x="6" y="93"/>
                  </a:cubicBezTo>
                  <a:cubicBezTo>
                    <a:pt x="6" y="83"/>
                    <a:pt x="6" y="74"/>
                    <a:pt x="6" y="64"/>
                  </a:cubicBezTo>
                  <a:cubicBezTo>
                    <a:pt x="5" y="44"/>
                    <a:pt x="4" y="2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8" name="Freeform 73">
              <a:extLst>
                <a:ext uri="{FF2B5EF4-FFF2-40B4-BE49-F238E27FC236}">
                  <a16:creationId xmlns:a16="http://schemas.microsoft.com/office/drawing/2014/main" id="{A8738159-BC3F-A022-6092-E9C4EF82D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4892675"/>
              <a:ext cx="30163" cy="138113"/>
            </a:xfrm>
            <a:custGeom>
              <a:avLst/>
              <a:gdLst>
                <a:gd name="T0" fmla="*/ 1 w 13"/>
                <a:gd name="T1" fmla="*/ 70 h 70"/>
                <a:gd name="T2" fmla="*/ 1 w 13"/>
                <a:gd name="T3" fmla="*/ 57 h 70"/>
                <a:gd name="T4" fmla="*/ 6 w 13"/>
                <a:gd name="T5" fmla="*/ 14 h 70"/>
                <a:gd name="T6" fmla="*/ 11 w 13"/>
                <a:gd name="T7" fmla="*/ 2 h 70"/>
                <a:gd name="T8" fmla="*/ 13 w 13"/>
                <a:gd name="T9" fmla="*/ 0 h 70"/>
                <a:gd name="T10" fmla="*/ 5 w 13"/>
                <a:gd name="T11" fmla="*/ 38 h 70"/>
                <a:gd name="T12" fmla="*/ 2 w 13"/>
                <a:gd name="T13" fmla="*/ 65 h 70"/>
                <a:gd name="T14" fmla="*/ 1 w 13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0">
                  <a:moveTo>
                    <a:pt x="1" y="70"/>
                  </a:moveTo>
                  <a:cubicBezTo>
                    <a:pt x="0" y="66"/>
                    <a:pt x="1" y="61"/>
                    <a:pt x="1" y="57"/>
                  </a:cubicBezTo>
                  <a:cubicBezTo>
                    <a:pt x="1" y="43"/>
                    <a:pt x="5" y="28"/>
                    <a:pt x="6" y="14"/>
                  </a:cubicBezTo>
                  <a:cubicBezTo>
                    <a:pt x="7" y="10"/>
                    <a:pt x="11" y="6"/>
                    <a:pt x="11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1" y="13"/>
                    <a:pt x="7" y="26"/>
                    <a:pt x="5" y="38"/>
                  </a:cubicBezTo>
                  <a:cubicBezTo>
                    <a:pt x="4" y="47"/>
                    <a:pt x="3" y="56"/>
                    <a:pt x="2" y="65"/>
                  </a:cubicBezTo>
                  <a:cubicBezTo>
                    <a:pt x="2" y="67"/>
                    <a:pt x="3" y="69"/>
                    <a:pt x="1" y="7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9" name="Freeform 74">
              <a:extLst>
                <a:ext uri="{FF2B5EF4-FFF2-40B4-BE49-F238E27FC236}">
                  <a16:creationId xmlns:a16="http://schemas.microsoft.com/office/drawing/2014/main" id="{CEB4FF5C-12CD-65BE-1CB7-74FCF2A1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5035550"/>
              <a:ext cx="1588" cy="111125"/>
            </a:xfrm>
            <a:custGeom>
              <a:avLst/>
              <a:gdLst>
                <a:gd name="T0" fmla="*/ 1 w 1"/>
                <a:gd name="T1" fmla="*/ 56 h 56"/>
                <a:gd name="T2" fmla="*/ 0 w 1"/>
                <a:gd name="T3" fmla="*/ 53 h 56"/>
                <a:gd name="T4" fmla="*/ 0 w 1"/>
                <a:gd name="T5" fmla="*/ 4 h 56"/>
                <a:gd name="T6" fmla="*/ 1 w 1"/>
                <a:gd name="T7" fmla="*/ 0 h 56"/>
                <a:gd name="T8" fmla="*/ 1 w 1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6">
                  <a:moveTo>
                    <a:pt x="1" y="56"/>
                  </a:moveTo>
                  <a:cubicBezTo>
                    <a:pt x="0" y="55"/>
                    <a:pt x="0" y="54"/>
                    <a:pt x="0" y="53"/>
                  </a:cubicBezTo>
                  <a:cubicBezTo>
                    <a:pt x="0" y="36"/>
                    <a:pt x="0" y="20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9"/>
                    <a:pt x="1" y="37"/>
                    <a:pt x="1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0" name="Freeform 75">
              <a:extLst>
                <a:ext uri="{FF2B5EF4-FFF2-40B4-BE49-F238E27FC236}">
                  <a16:creationId xmlns:a16="http://schemas.microsoft.com/office/drawing/2014/main" id="{5254BD17-0BD9-8DCE-B791-062F2C95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4700588"/>
              <a:ext cx="333375" cy="33338"/>
            </a:xfrm>
            <a:custGeom>
              <a:avLst/>
              <a:gdLst>
                <a:gd name="T0" fmla="*/ 138 w 140"/>
                <a:gd name="T1" fmla="*/ 0 h 17"/>
                <a:gd name="T2" fmla="*/ 129 w 140"/>
                <a:gd name="T3" fmla="*/ 11 h 17"/>
                <a:gd name="T4" fmla="*/ 52 w 140"/>
                <a:gd name="T5" fmla="*/ 15 h 17"/>
                <a:gd name="T6" fmla="*/ 6 w 140"/>
                <a:gd name="T7" fmla="*/ 10 h 17"/>
                <a:gd name="T8" fmla="*/ 1 w 140"/>
                <a:gd name="T9" fmla="*/ 2 h 17"/>
                <a:gd name="T10" fmla="*/ 4 w 140"/>
                <a:gd name="T11" fmla="*/ 0 h 17"/>
                <a:gd name="T12" fmla="*/ 74 w 140"/>
                <a:gd name="T13" fmla="*/ 7 h 17"/>
                <a:gd name="T14" fmla="*/ 138 w 140"/>
                <a:gd name="T15" fmla="*/ 0 h 17"/>
                <a:gd name="T16" fmla="*/ 138 w 14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7">
                  <a:moveTo>
                    <a:pt x="138" y="0"/>
                  </a:moveTo>
                  <a:cubicBezTo>
                    <a:pt x="138" y="11"/>
                    <a:pt x="140" y="9"/>
                    <a:pt x="129" y="11"/>
                  </a:cubicBezTo>
                  <a:cubicBezTo>
                    <a:pt x="104" y="16"/>
                    <a:pt x="78" y="17"/>
                    <a:pt x="52" y="15"/>
                  </a:cubicBezTo>
                  <a:cubicBezTo>
                    <a:pt x="37" y="15"/>
                    <a:pt x="21" y="13"/>
                    <a:pt x="6" y="10"/>
                  </a:cubicBezTo>
                  <a:cubicBezTo>
                    <a:pt x="1" y="9"/>
                    <a:pt x="0" y="7"/>
                    <a:pt x="1" y="2"/>
                  </a:cubicBezTo>
                  <a:cubicBezTo>
                    <a:pt x="1" y="0"/>
                    <a:pt x="1" y="0"/>
                    <a:pt x="4" y="0"/>
                  </a:cubicBezTo>
                  <a:cubicBezTo>
                    <a:pt x="27" y="7"/>
                    <a:pt x="50" y="7"/>
                    <a:pt x="74" y="7"/>
                  </a:cubicBezTo>
                  <a:cubicBezTo>
                    <a:pt x="96" y="7"/>
                    <a:pt x="117" y="6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lose/>
                </a:path>
              </a:pathLst>
            </a:custGeom>
            <a:solidFill>
              <a:srgbClr val="DD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1" name="Freeform 76">
              <a:extLst>
                <a:ext uri="{FF2B5EF4-FFF2-40B4-BE49-F238E27FC236}">
                  <a16:creationId xmlns:a16="http://schemas.microsoft.com/office/drawing/2014/main" id="{34B8F187-0A30-26DE-4825-26439189F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4970463"/>
              <a:ext cx="325438" cy="31750"/>
            </a:xfrm>
            <a:custGeom>
              <a:avLst/>
              <a:gdLst>
                <a:gd name="T0" fmla="*/ 137 w 137"/>
                <a:gd name="T1" fmla="*/ 9 h 16"/>
                <a:gd name="T2" fmla="*/ 104 w 137"/>
                <a:gd name="T3" fmla="*/ 15 h 16"/>
                <a:gd name="T4" fmla="*/ 50 w 137"/>
                <a:gd name="T5" fmla="*/ 15 h 16"/>
                <a:gd name="T6" fmla="*/ 5 w 137"/>
                <a:gd name="T7" fmla="*/ 10 h 16"/>
                <a:gd name="T8" fmla="*/ 2 w 137"/>
                <a:gd name="T9" fmla="*/ 1 h 16"/>
                <a:gd name="T10" fmla="*/ 4 w 137"/>
                <a:gd name="T11" fmla="*/ 1 h 16"/>
                <a:gd name="T12" fmla="*/ 89 w 137"/>
                <a:gd name="T13" fmla="*/ 7 h 16"/>
                <a:gd name="T14" fmla="*/ 135 w 137"/>
                <a:gd name="T15" fmla="*/ 0 h 16"/>
                <a:gd name="T16" fmla="*/ 137 w 137"/>
                <a:gd name="T17" fmla="*/ 0 h 16"/>
                <a:gd name="T18" fmla="*/ 137 w 137"/>
                <a:gd name="T1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6">
                  <a:moveTo>
                    <a:pt x="137" y="9"/>
                  </a:moveTo>
                  <a:cubicBezTo>
                    <a:pt x="126" y="13"/>
                    <a:pt x="115" y="13"/>
                    <a:pt x="104" y="15"/>
                  </a:cubicBezTo>
                  <a:cubicBezTo>
                    <a:pt x="86" y="16"/>
                    <a:pt x="68" y="16"/>
                    <a:pt x="50" y="15"/>
                  </a:cubicBezTo>
                  <a:cubicBezTo>
                    <a:pt x="35" y="15"/>
                    <a:pt x="20" y="14"/>
                    <a:pt x="5" y="10"/>
                  </a:cubicBezTo>
                  <a:cubicBezTo>
                    <a:pt x="2" y="9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2" y="8"/>
                    <a:pt x="61" y="7"/>
                    <a:pt x="89" y="7"/>
                  </a:cubicBezTo>
                  <a:cubicBezTo>
                    <a:pt x="105" y="6"/>
                    <a:pt x="120" y="5"/>
                    <a:pt x="135" y="0"/>
                  </a:cubicBezTo>
                  <a:cubicBezTo>
                    <a:pt x="136" y="0"/>
                    <a:pt x="136" y="0"/>
                    <a:pt x="137" y="0"/>
                  </a:cubicBezTo>
                  <a:cubicBezTo>
                    <a:pt x="137" y="3"/>
                    <a:pt x="137" y="6"/>
                    <a:pt x="137" y="9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2" name="Freeform 77">
              <a:extLst>
                <a:ext uri="{FF2B5EF4-FFF2-40B4-BE49-F238E27FC236}">
                  <a16:creationId xmlns:a16="http://schemas.microsoft.com/office/drawing/2014/main" id="{B81B0C54-51F0-2589-EA2A-923741FB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4699000"/>
              <a:ext cx="333375" cy="33338"/>
            </a:xfrm>
            <a:custGeom>
              <a:avLst/>
              <a:gdLst>
                <a:gd name="T0" fmla="*/ 75 w 140"/>
                <a:gd name="T1" fmla="*/ 17 h 17"/>
                <a:gd name="T2" fmla="*/ 5 w 140"/>
                <a:gd name="T3" fmla="*/ 11 h 17"/>
                <a:gd name="T4" fmla="*/ 1 w 140"/>
                <a:gd name="T5" fmla="*/ 8 h 17"/>
                <a:gd name="T6" fmla="*/ 6 w 140"/>
                <a:gd name="T7" fmla="*/ 2 h 17"/>
                <a:gd name="T8" fmla="*/ 46 w 140"/>
                <a:gd name="T9" fmla="*/ 7 h 17"/>
                <a:gd name="T10" fmla="*/ 89 w 140"/>
                <a:gd name="T11" fmla="*/ 7 h 17"/>
                <a:gd name="T12" fmla="*/ 134 w 140"/>
                <a:gd name="T13" fmla="*/ 2 h 17"/>
                <a:gd name="T14" fmla="*/ 138 w 140"/>
                <a:gd name="T15" fmla="*/ 3 h 17"/>
                <a:gd name="T16" fmla="*/ 135 w 140"/>
                <a:gd name="T17" fmla="*/ 10 h 17"/>
                <a:gd name="T18" fmla="*/ 100 w 140"/>
                <a:gd name="T19" fmla="*/ 16 h 17"/>
                <a:gd name="T20" fmla="*/ 75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5" y="17"/>
                  </a:moveTo>
                  <a:cubicBezTo>
                    <a:pt x="48" y="17"/>
                    <a:pt x="27" y="16"/>
                    <a:pt x="5" y="11"/>
                  </a:cubicBezTo>
                  <a:cubicBezTo>
                    <a:pt x="3" y="11"/>
                    <a:pt x="1" y="10"/>
                    <a:pt x="1" y="8"/>
                  </a:cubicBezTo>
                  <a:cubicBezTo>
                    <a:pt x="0" y="2"/>
                    <a:pt x="1" y="1"/>
                    <a:pt x="6" y="2"/>
                  </a:cubicBezTo>
                  <a:cubicBezTo>
                    <a:pt x="19" y="5"/>
                    <a:pt x="32" y="7"/>
                    <a:pt x="46" y="7"/>
                  </a:cubicBezTo>
                  <a:cubicBezTo>
                    <a:pt x="60" y="8"/>
                    <a:pt x="74" y="8"/>
                    <a:pt x="89" y="7"/>
                  </a:cubicBezTo>
                  <a:cubicBezTo>
                    <a:pt x="104" y="7"/>
                    <a:pt x="119" y="5"/>
                    <a:pt x="134" y="2"/>
                  </a:cubicBezTo>
                  <a:cubicBezTo>
                    <a:pt x="135" y="2"/>
                    <a:pt x="138" y="0"/>
                    <a:pt x="138" y="3"/>
                  </a:cubicBezTo>
                  <a:cubicBezTo>
                    <a:pt x="138" y="6"/>
                    <a:pt x="140" y="9"/>
                    <a:pt x="135" y="10"/>
                  </a:cubicBezTo>
                  <a:cubicBezTo>
                    <a:pt x="124" y="14"/>
                    <a:pt x="112" y="15"/>
                    <a:pt x="100" y="16"/>
                  </a:cubicBezTo>
                  <a:cubicBezTo>
                    <a:pt x="90" y="16"/>
                    <a:pt x="80" y="17"/>
                    <a:pt x="75" y="17"/>
                  </a:cubicBezTo>
                  <a:close/>
                </a:path>
              </a:pathLst>
            </a:custGeom>
            <a:solidFill>
              <a:srgbClr val="F3A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3" name="Freeform 78">
              <a:extLst>
                <a:ext uri="{FF2B5EF4-FFF2-40B4-BE49-F238E27FC236}">
                  <a16:creationId xmlns:a16="http://schemas.microsoft.com/office/drawing/2014/main" id="{0A7D5F1A-A889-02AB-A5CC-6B62C40D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5" y="4845050"/>
              <a:ext cx="328613" cy="33338"/>
            </a:xfrm>
            <a:custGeom>
              <a:avLst/>
              <a:gdLst>
                <a:gd name="T0" fmla="*/ 73 w 138"/>
                <a:gd name="T1" fmla="*/ 17 h 17"/>
                <a:gd name="T2" fmla="*/ 8 w 138"/>
                <a:gd name="T3" fmla="*/ 12 h 17"/>
                <a:gd name="T4" fmla="*/ 0 w 138"/>
                <a:gd name="T5" fmla="*/ 4 h 17"/>
                <a:gd name="T6" fmla="*/ 4 w 138"/>
                <a:gd name="T7" fmla="*/ 1 h 17"/>
                <a:gd name="T8" fmla="*/ 27 w 138"/>
                <a:gd name="T9" fmla="*/ 5 h 17"/>
                <a:gd name="T10" fmla="*/ 51 w 138"/>
                <a:gd name="T11" fmla="*/ 7 h 17"/>
                <a:gd name="T12" fmla="*/ 85 w 138"/>
                <a:gd name="T13" fmla="*/ 7 h 17"/>
                <a:gd name="T14" fmla="*/ 130 w 138"/>
                <a:gd name="T15" fmla="*/ 2 h 17"/>
                <a:gd name="T16" fmla="*/ 138 w 138"/>
                <a:gd name="T17" fmla="*/ 6 h 17"/>
                <a:gd name="T18" fmla="*/ 134 w 138"/>
                <a:gd name="T19" fmla="*/ 10 h 17"/>
                <a:gd name="T20" fmla="*/ 110 w 138"/>
                <a:gd name="T21" fmla="*/ 15 h 17"/>
                <a:gd name="T22" fmla="*/ 73 w 138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7">
                  <a:moveTo>
                    <a:pt x="73" y="17"/>
                  </a:moveTo>
                  <a:cubicBezTo>
                    <a:pt x="48" y="17"/>
                    <a:pt x="28" y="15"/>
                    <a:pt x="8" y="12"/>
                  </a:cubicBezTo>
                  <a:cubicBezTo>
                    <a:pt x="1" y="11"/>
                    <a:pt x="0" y="9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2" y="2"/>
                    <a:pt x="19" y="4"/>
                    <a:pt x="27" y="5"/>
                  </a:cubicBezTo>
                  <a:cubicBezTo>
                    <a:pt x="35" y="6"/>
                    <a:pt x="43" y="7"/>
                    <a:pt x="51" y="7"/>
                  </a:cubicBezTo>
                  <a:cubicBezTo>
                    <a:pt x="62" y="7"/>
                    <a:pt x="74" y="7"/>
                    <a:pt x="85" y="7"/>
                  </a:cubicBezTo>
                  <a:cubicBezTo>
                    <a:pt x="100" y="7"/>
                    <a:pt x="115" y="5"/>
                    <a:pt x="130" y="2"/>
                  </a:cubicBezTo>
                  <a:cubicBezTo>
                    <a:pt x="136" y="0"/>
                    <a:pt x="138" y="1"/>
                    <a:pt x="138" y="6"/>
                  </a:cubicBezTo>
                  <a:cubicBezTo>
                    <a:pt x="138" y="9"/>
                    <a:pt x="136" y="10"/>
                    <a:pt x="134" y="10"/>
                  </a:cubicBezTo>
                  <a:cubicBezTo>
                    <a:pt x="126" y="13"/>
                    <a:pt x="118" y="14"/>
                    <a:pt x="110" y="15"/>
                  </a:cubicBezTo>
                  <a:cubicBezTo>
                    <a:pt x="96" y="16"/>
                    <a:pt x="82" y="17"/>
                    <a:pt x="73" y="17"/>
                  </a:cubicBezTo>
                  <a:close/>
                </a:path>
              </a:pathLst>
            </a:custGeom>
            <a:solidFill>
              <a:srgbClr val="FDD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4" name="Freeform 79">
              <a:extLst>
                <a:ext uri="{FF2B5EF4-FFF2-40B4-BE49-F238E27FC236}">
                  <a16:creationId xmlns:a16="http://schemas.microsoft.com/office/drawing/2014/main" id="{1A6A53FE-F8E1-07DC-3BCD-84B9C2099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4965700"/>
              <a:ext cx="328613" cy="36513"/>
            </a:xfrm>
            <a:custGeom>
              <a:avLst/>
              <a:gdLst>
                <a:gd name="T0" fmla="*/ 72 w 138"/>
                <a:gd name="T1" fmla="*/ 18 h 18"/>
                <a:gd name="T2" fmla="*/ 6 w 138"/>
                <a:gd name="T3" fmla="*/ 12 h 18"/>
                <a:gd name="T4" fmla="*/ 1 w 138"/>
                <a:gd name="T5" fmla="*/ 3 h 18"/>
                <a:gd name="T6" fmla="*/ 4 w 138"/>
                <a:gd name="T7" fmla="*/ 3 h 18"/>
                <a:gd name="T8" fmla="*/ 89 w 138"/>
                <a:gd name="T9" fmla="*/ 9 h 18"/>
                <a:gd name="T10" fmla="*/ 132 w 138"/>
                <a:gd name="T11" fmla="*/ 3 h 18"/>
                <a:gd name="T12" fmla="*/ 136 w 138"/>
                <a:gd name="T13" fmla="*/ 4 h 18"/>
                <a:gd name="T14" fmla="*/ 134 w 138"/>
                <a:gd name="T15" fmla="*/ 12 h 18"/>
                <a:gd name="T16" fmla="*/ 114 w 138"/>
                <a:gd name="T17" fmla="*/ 15 h 18"/>
                <a:gd name="T18" fmla="*/ 72 w 13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8">
                  <a:moveTo>
                    <a:pt x="72" y="18"/>
                  </a:moveTo>
                  <a:cubicBezTo>
                    <a:pt x="48" y="18"/>
                    <a:pt x="27" y="17"/>
                    <a:pt x="6" y="12"/>
                  </a:cubicBezTo>
                  <a:cubicBezTo>
                    <a:pt x="1" y="11"/>
                    <a:pt x="0" y="7"/>
                    <a:pt x="1" y="3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32" y="10"/>
                    <a:pt x="60" y="9"/>
                    <a:pt x="89" y="9"/>
                  </a:cubicBezTo>
                  <a:cubicBezTo>
                    <a:pt x="103" y="8"/>
                    <a:pt x="117" y="7"/>
                    <a:pt x="132" y="3"/>
                  </a:cubicBezTo>
                  <a:cubicBezTo>
                    <a:pt x="133" y="3"/>
                    <a:pt x="136" y="0"/>
                    <a:pt x="136" y="4"/>
                  </a:cubicBezTo>
                  <a:cubicBezTo>
                    <a:pt x="136" y="7"/>
                    <a:pt x="138" y="11"/>
                    <a:pt x="134" y="12"/>
                  </a:cubicBezTo>
                  <a:cubicBezTo>
                    <a:pt x="127" y="13"/>
                    <a:pt x="121" y="15"/>
                    <a:pt x="114" y="15"/>
                  </a:cubicBezTo>
                  <a:cubicBezTo>
                    <a:pt x="99" y="17"/>
                    <a:pt x="84" y="18"/>
                    <a:pt x="72" y="18"/>
                  </a:cubicBezTo>
                  <a:close/>
                </a:path>
              </a:pathLst>
            </a:custGeom>
            <a:solidFill>
              <a:srgbClr val="DF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7" name="Freeform 83">
              <a:extLst>
                <a:ext uri="{FF2B5EF4-FFF2-40B4-BE49-F238E27FC236}">
                  <a16:creationId xmlns:a16="http://schemas.microsoft.com/office/drawing/2014/main" id="{007F4D2D-F590-9818-B705-6031EBAF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375" y="4729163"/>
              <a:ext cx="1004887" cy="450850"/>
            </a:xfrm>
            <a:custGeom>
              <a:avLst/>
              <a:gdLst>
                <a:gd name="T0" fmla="*/ 144 w 423"/>
                <a:gd name="T1" fmla="*/ 32 h 228"/>
                <a:gd name="T2" fmla="*/ 99 w 423"/>
                <a:gd name="T3" fmla="*/ 40 h 228"/>
                <a:gd name="T4" fmla="*/ 12 w 423"/>
                <a:gd name="T5" fmla="*/ 35 h 228"/>
                <a:gd name="T6" fmla="*/ 10 w 423"/>
                <a:gd name="T7" fmla="*/ 40 h 228"/>
                <a:gd name="T8" fmla="*/ 55 w 423"/>
                <a:gd name="T9" fmla="*/ 46 h 228"/>
                <a:gd name="T10" fmla="*/ 138 w 423"/>
                <a:gd name="T11" fmla="*/ 41 h 228"/>
                <a:gd name="T12" fmla="*/ 145 w 423"/>
                <a:gd name="T13" fmla="*/ 78 h 228"/>
                <a:gd name="T14" fmla="*/ 146 w 423"/>
                <a:gd name="T15" fmla="*/ 97 h 228"/>
                <a:gd name="T16" fmla="*/ 197 w 423"/>
                <a:gd name="T17" fmla="*/ 110 h 228"/>
                <a:gd name="T18" fmla="*/ 273 w 423"/>
                <a:gd name="T19" fmla="*/ 105 h 228"/>
                <a:gd name="T20" fmla="*/ 274 w 423"/>
                <a:gd name="T21" fmla="*/ 80 h 228"/>
                <a:gd name="T22" fmla="*/ 278 w 423"/>
                <a:gd name="T23" fmla="*/ 80 h 228"/>
                <a:gd name="T24" fmla="*/ 282 w 423"/>
                <a:gd name="T25" fmla="*/ 77 h 228"/>
                <a:gd name="T26" fmla="*/ 282 w 423"/>
                <a:gd name="T27" fmla="*/ 62 h 228"/>
                <a:gd name="T28" fmla="*/ 361 w 423"/>
                <a:gd name="T29" fmla="*/ 74 h 228"/>
                <a:gd name="T30" fmla="*/ 412 w 423"/>
                <a:gd name="T31" fmla="*/ 70 h 228"/>
                <a:gd name="T32" fmla="*/ 422 w 423"/>
                <a:gd name="T33" fmla="*/ 81 h 228"/>
                <a:gd name="T34" fmla="*/ 420 w 423"/>
                <a:gd name="T35" fmla="*/ 146 h 228"/>
                <a:gd name="T36" fmla="*/ 418 w 423"/>
                <a:gd name="T37" fmla="*/ 228 h 228"/>
                <a:gd name="T38" fmla="*/ 403 w 423"/>
                <a:gd name="T39" fmla="*/ 218 h 228"/>
                <a:gd name="T40" fmla="*/ 379 w 423"/>
                <a:gd name="T41" fmla="*/ 129 h 228"/>
                <a:gd name="T42" fmla="*/ 328 w 423"/>
                <a:gd name="T43" fmla="*/ 126 h 228"/>
                <a:gd name="T44" fmla="*/ 301 w 423"/>
                <a:gd name="T45" fmla="*/ 204 h 228"/>
                <a:gd name="T46" fmla="*/ 299 w 423"/>
                <a:gd name="T47" fmla="*/ 220 h 228"/>
                <a:gd name="T48" fmla="*/ 283 w 423"/>
                <a:gd name="T49" fmla="*/ 228 h 228"/>
                <a:gd name="T50" fmla="*/ 282 w 423"/>
                <a:gd name="T51" fmla="*/ 190 h 228"/>
                <a:gd name="T52" fmla="*/ 278 w 423"/>
                <a:gd name="T53" fmla="*/ 136 h 228"/>
                <a:gd name="T54" fmla="*/ 244 w 423"/>
                <a:gd name="T55" fmla="*/ 140 h 228"/>
                <a:gd name="T56" fmla="*/ 190 w 423"/>
                <a:gd name="T57" fmla="*/ 141 h 228"/>
                <a:gd name="T58" fmla="*/ 154 w 423"/>
                <a:gd name="T59" fmla="*/ 136 h 228"/>
                <a:gd name="T60" fmla="*/ 143 w 423"/>
                <a:gd name="T61" fmla="*/ 145 h 228"/>
                <a:gd name="T62" fmla="*/ 144 w 423"/>
                <a:gd name="T63" fmla="*/ 219 h 228"/>
                <a:gd name="T64" fmla="*/ 129 w 423"/>
                <a:gd name="T65" fmla="*/ 228 h 228"/>
                <a:gd name="T66" fmla="*/ 124 w 423"/>
                <a:gd name="T67" fmla="*/ 171 h 228"/>
                <a:gd name="T68" fmla="*/ 98 w 423"/>
                <a:gd name="T69" fmla="*/ 98 h 228"/>
                <a:gd name="T70" fmla="*/ 31 w 423"/>
                <a:gd name="T71" fmla="*/ 141 h 228"/>
                <a:gd name="T72" fmla="*/ 22 w 423"/>
                <a:gd name="T73" fmla="*/ 219 h 228"/>
                <a:gd name="T74" fmla="*/ 8 w 423"/>
                <a:gd name="T75" fmla="*/ 228 h 228"/>
                <a:gd name="T76" fmla="*/ 6 w 423"/>
                <a:gd name="T77" fmla="*/ 168 h 228"/>
                <a:gd name="T78" fmla="*/ 5 w 423"/>
                <a:gd name="T79" fmla="*/ 97 h 228"/>
                <a:gd name="T80" fmla="*/ 4 w 423"/>
                <a:gd name="T81" fmla="*/ 57 h 228"/>
                <a:gd name="T82" fmla="*/ 2 w 423"/>
                <a:gd name="T83" fmla="*/ 33 h 228"/>
                <a:gd name="T84" fmla="*/ 3 w 423"/>
                <a:gd name="T85" fmla="*/ 3 h 228"/>
                <a:gd name="T86" fmla="*/ 8 w 423"/>
                <a:gd name="T87" fmla="*/ 7 h 228"/>
                <a:gd name="T88" fmla="*/ 35 w 423"/>
                <a:gd name="T89" fmla="*/ 18 h 228"/>
                <a:gd name="T90" fmla="*/ 142 w 423"/>
                <a:gd name="T91" fmla="*/ 14 h 228"/>
                <a:gd name="T92" fmla="*/ 144 w 423"/>
                <a:gd name="T93" fmla="*/ 3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228">
                  <a:moveTo>
                    <a:pt x="144" y="31"/>
                  </a:moveTo>
                  <a:cubicBezTo>
                    <a:pt x="144" y="31"/>
                    <a:pt x="144" y="32"/>
                    <a:pt x="144" y="32"/>
                  </a:cubicBezTo>
                  <a:cubicBezTo>
                    <a:pt x="142" y="34"/>
                    <a:pt x="140" y="34"/>
                    <a:pt x="138" y="35"/>
                  </a:cubicBezTo>
                  <a:cubicBezTo>
                    <a:pt x="126" y="38"/>
                    <a:pt x="112" y="39"/>
                    <a:pt x="99" y="40"/>
                  </a:cubicBezTo>
                  <a:cubicBezTo>
                    <a:pt x="83" y="41"/>
                    <a:pt x="67" y="41"/>
                    <a:pt x="51" y="40"/>
                  </a:cubicBezTo>
                  <a:cubicBezTo>
                    <a:pt x="38" y="39"/>
                    <a:pt x="25" y="38"/>
                    <a:pt x="12" y="35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8"/>
                    <a:pt x="8" y="39"/>
                    <a:pt x="10" y="40"/>
                  </a:cubicBezTo>
                  <a:cubicBezTo>
                    <a:pt x="12" y="41"/>
                    <a:pt x="14" y="41"/>
                    <a:pt x="16" y="42"/>
                  </a:cubicBezTo>
                  <a:cubicBezTo>
                    <a:pt x="29" y="44"/>
                    <a:pt x="42" y="46"/>
                    <a:pt x="55" y="46"/>
                  </a:cubicBezTo>
                  <a:cubicBezTo>
                    <a:pt x="73" y="46"/>
                    <a:pt x="92" y="47"/>
                    <a:pt x="110" y="45"/>
                  </a:cubicBezTo>
                  <a:cubicBezTo>
                    <a:pt x="120" y="44"/>
                    <a:pt x="129" y="43"/>
                    <a:pt x="138" y="41"/>
                  </a:cubicBezTo>
                  <a:cubicBezTo>
                    <a:pt x="140" y="40"/>
                    <a:pt x="142" y="39"/>
                    <a:pt x="144" y="41"/>
                  </a:cubicBezTo>
                  <a:cubicBezTo>
                    <a:pt x="144" y="53"/>
                    <a:pt x="145" y="66"/>
                    <a:pt x="145" y="78"/>
                  </a:cubicBezTo>
                  <a:cubicBezTo>
                    <a:pt x="145" y="80"/>
                    <a:pt x="144" y="82"/>
                    <a:pt x="147" y="82"/>
                  </a:cubicBezTo>
                  <a:cubicBezTo>
                    <a:pt x="148" y="87"/>
                    <a:pt x="146" y="92"/>
                    <a:pt x="146" y="97"/>
                  </a:cubicBezTo>
                  <a:cubicBezTo>
                    <a:pt x="146" y="103"/>
                    <a:pt x="147" y="104"/>
                    <a:pt x="153" y="105"/>
                  </a:cubicBezTo>
                  <a:cubicBezTo>
                    <a:pt x="168" y="108"/>
                    <a:pt x="182" y="110"/>
                    <a:pt x="197" y="110"/>
                  </a:cubicBezTo>
                  <a:cubicBezTo>
                    <a:pt x="209" y="110"/>
                    <a:pt x="221" y="110"/>
                    <a:pt x="233" y="110"/>
                  </a:cubicBezTo>
                  <a:cubicBezTo>
                    <a:pt x="247" y="110"/>
                    <a:pt x="260" y="108"/>
                    <a:pt x="273" y="105"/>
                  </a:cubicBezTo>
                  <a:cubicBezTo>
                    <a:pt x="279" y="104"/>
                    <a:pt x="281" y="101"/>
                    <a:pt x="281" y="95"/>
                  </a:cubicBezTo>
                  <a:cubicBezTo>
                    <a:pt x="280" y="89"/>
                    <a:pt x="279" y="84"/>
                    <a:pt x="274" y="80"/>
                  </a:cubicBezTo>
                  <a:cubicBezTo>
                    <a:pt x="272" y="79"/>
                    <a:pt x="271" y="79"/>
                    <a:pt x="271" y="77"/>
                  </a:cubicBezTo>
                  <a:cubicBezTo>
                    <a:pt x="274" y="76"/>
                    <a:pt x="276" y="78"/>
                    <a:pt x="278" y="80"/>
                  </a:cubicBezTo>
                  <a:cubicBezTo>
                    <a:pt x="279" y="81"/>
                    <a:pt x="280" y="82"/>
                    <a:pt x="282" y="81"/>
                  </a:cubicBezTo>
                  <a:cubicBezTo>
                    <a:pt x="283" y="81"/>
                    <a:pt x="282" y="79"/>
                    <a:pt x="282" y="77"/>
                  </a:cubicBezTo>
                  <a:cubicBezTo>
                    <a:pt x="282" y="74"/>
                    <a:pt x="283" y="71"/>
                    <a:pt x="282" y="68"/>
                  </a:cubicBezTo>
                  <a:cubicBezTo>
                    <a:pt x="281" y="66"/>
                    <a:pt x="281" y="64"/>
                    <a:pt x="282" y="62"/>
                  </a:cubicBezTo>
                  <a:cubicBezTo>
                    <a:pt x="284" y="67"/>
                    <a:pt x="289" y="69"/>
                    <a:pt x="294" y="69"/>
                  </a:cubicBezTo>
                  <a:cubicBezTo>
                    <a:pt x="316" y="73"/>
                    <a:pt x="338" y="75"/>
                    <a:pt x="361" y="74"/>
                  </a:cubicBezTo>
                  <a:cubicBezTo>
                    <a:pt x="376" y="73"/>
                    <a:pt x="392" y="73"/>
                    <a:pt x="407" y="70"/>
                  </a:cubicBezTo>
                  <a:cubicBezTo>
                    <a:pt x="409" y="69"/>
                    <a:pt x="411" y="69"/>
                    <a:pt x="412" y="70"/>
                  </a:cubicBezTo>
                  <a:cubicBezTo>
                    <a:pt x="413" y="70"/>
                    <a:pt x="413" y="70"/>
                    <a:pt x="413" y="70"/>
                  </a:cubicBezTo>
                  <a:cubicBezTo>
                    <a:pt x="421" y="71"/>
                    <a:pt x="423" y="74"/>
                    <a:pt x="422" y="81"/>
                  </a:cubicBezTo>
                  <a:cubicBezTo>
                    <a:pt x="420" y="90"/>
                    <a:pt x="421" y="99"/>
                    <a:pt x="421" y="107"/>
                  </a:cubicBezTo>
                  <a:cubicBezTo>
                    <a:pt x="421" y="120"/>
                    <a:pt x="421" y="133"/>
                    <a:pt x="420" y="146"/>
                  </a:cubicBezTo>
                  <a:cubicBezTo>
                    <a:pt x="420" y="171"/>
                    <a:pt x="420" y="196"/>
                    <a:pt x="420" y="222"/>
                  </a:cubicBezTo>
                  <a:cubicBezTo>
                    <a:pt x="420" y="224"/>
                    <a:pt x="420" y="226"/>
                    <a:pt x="418" y="228"/>
                  </a:cubicBezTo>
                  <a:cubicBezTo>
                    <a:pt x="414" y="228"/>
                    <a:pt x="410" y="228"/>
                    <a:pt x="405" y="228"/>
                  </a:cubicBezTo>
                  <a:cubicBezTo>
                    <a:pt x="403" y="225"/>
                    <a:pt x="403" y="222"/>
                    <a:pt x="403" y="218"/>
                  </a:cubicBezTo>
                  <a:cubicBezTo>
                    <a:pt x="402" y="195"/>
                    <a:pt x="398" y="172"/>
                    <a:pt x="390" y="150"/>
                  </a:cubicBezTo>
                  <a:cubicBezTo>
                    <a:pt x="387" y="143"/>
                    <a:pt x="383" y="136"/>
                    <a:pt x="379" y="129"/>
                  </a:cubicBezTo>
                  <a:cubicBezTo>
                    <a:pt x="374" y="123"/>
                    <a:pt x="368" y="118"/>
                    <a:pt x="361" y="116"/>
                  </a:cubicBezTo>
                  <a:cubicBezTo>
                    <a:pt x="348" y="111"/>
                    <a:pt x="335" y="117"/>
                    <a:pt x="328" y="126"/>
                  </a:cubicBezTo>
                  <a:cubicBezTo>
                    <a:pt x="320" y="135"/>
                    <a:pt x="315" y="146"/>
                    <a:pt x="311" y="158"/>
                  </a:cubicBezTo>
                  <a:cubicBezTo>
                    <a:pt x="306" y="173"/>
                    <a:pt x="303" y="189"/>
                    <a:pt x="301" y="204"/>
                  </a:cubicBezTo>
                  <a:cubicBezTo>
                    <a:pt x="301" y="207"/>
                    <a:pt x="300" y="209"/>
                    <a:pt x="300" y="211"/>
                  </a:cubicBezTo>
                  <a:cubicBezTo>
                    <a:pt x="298" y="214"/>
                    <a:pt x="298" y="217"/>
                    <a:pt x="299" y="220"/>
                  </a:cubicBezTo>
                  <a:cubicBezTo>
                    <a:pt x="299" y="222"/>
                    <a:pt x="300" y="225"/>
                    <a:pt x="298" y="228"/>
                  </a:cubicBezTo>
                  <a:cubicBezTo>
                    <a:pt x="293" y="228"/>
                    <a:pt x="288" y="228"/>
                    <a:pt x="283" y="228"/>
                  </a:cubicBezTo>
                  <a:cubicBezTo>
                    <a:pt x="282" y="227"/>
                    <a:pt x="282" y="225"/>
                    <a:pt x="282" y="224"/>
                  </a:cubicBezTo>
                  <a:cubicBezTo>
                    <a:pt x="283" y="213"/>
                    <a:pt x="281" y="202"/>
                    <a:pt x="282" y="190"/>
                  </a:cubicBezTo>
                  <a:cubicBezTo>
                    <a:pt x="282" y="173"/>
                    <a:pt x="281" y="156"/>
                    <a:pt x="281" y="139"/>
                  </a:cubicBezTo>
                  <a:cubicBezTo>
                    <a:pt x="281" y="137"/>
                    <a:pt x="280" y="136"/>
                    <a:pt x="278" y="136"/>
                  </a:cubicBezTo>
                  <a:cubicBezTo>
                    <a:pt x="276" y="136"/>
                    <a:pt x="274" y="136"/>
                    <a:pt x="272" y="136"/>
                  </a:cubicBezTo>
                  <a:cubicBezTo>
                    <a:pt x="263" y="139"/>
                    <a:pt x="253" y="139"/>
                    <a:pt x="244" y="140"/>
                  </a:cubicBezTo>
                  <a:cubicBezTo>
                    <a:pt x="240" y="141"/>
                    <a:pt x="237" y="140"/>
                    <a:pt x="234" y="140"/>
                  </a:cubicBezTo>
                  <a:cubicBezTo>
                    <a:pt x="219" y="140"/>
                    <a:pt x="204" y="139"/>
                    <a:pt x="190" y="141"/>
                  </a:cubicBezTo>
                  <a:cubicBezTo>
                    <a:pt x="183" y="142"/>
                    <a:pt x="177" y="139"/>
                    <a:pt x="170" y="139"/>
                  </a:cubicBezTo>
                  <a:cubicBezTo>
                    <a:pt x="165" y="138"/>
                    <a:pt x="160" y="137"/>
                    <a:pt x="154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40" y="136"/>
                    <a:pt x="141" y="138"/>
                    <a:pt x="143" y="145"/>
                  </a:cubicBezTo>
                  <a:cubicBezTo>
                    <a:pt x="145" y="149"/>
                    <a:pt x="145" y="153"/>
                    <a:pt x="145" y="158"/>
                  </a:cubicBezTo>
                  <a:cubicBezTo>
                    <a:pt x="144" y="178"/>
                    <a:pt x="145" y="198"/>
                    <a:pt x="144" y="219"/>
                  </a:cubicBezTo>
                  <a:cubicBezTo>
                    <a:pt x="144" y="222"/>
                    <a:pt x="144" y="225"/>
                    <a:pt x="142" y="228"/>
                  </a:cubicBezTo>
                  <a:cubicBezTo>
                    <a:pt x="138" y="228"/>
                    <a:pt x="134" y="228"/>
                    <a:pt x="129" y="228"/>
                  </a:cubicBezTo>
                  <a:cubicBezTo>
                    <a:pt x="128" y="227"/>
                    <a:pt x="128" y="225"/>
                    <a:pt x="128" y="224"/>
                  </a:cubicBezTo>
                  <a:cubicBezTo>
                    <a:pt x="128" y="206"/>
                    <a:pt x="126" y="188"/>
                    <a:pt x="124" y="171"/>
                  </a:cubicBezTo>
                  <a:cubicBezTo>
                    <a:pt x="122" y="151"/>
                    <a:pt x="117" y="132"/>
                    <a:pt x="109" y="114"/>
                  </a:cubicBezTo>
                  <a:cubicBezTo>
                    <a:pt x="106" y="108"/>
                    <a:pt x="102" y="103"/>
                    <a:pt x="98" y="98"/>
                  </a:cubicBezTo>
                  <a:cubicBezTo>
                    <a:pt x="83" y="80"/>
                    <a:pt x="62" y="85"/>
                    <a:pt x="49" y="101"/>
                  </a:cubicBezTo>
                  <a:cubicBezTo>
                    <a:pt x="40" y="113"/>
                    <a:pt x="35" y="127"/>
                    <a:pt x="31" y="141"/>
                  </a:cubicBezTo>
                  <a:cubicBezTo>
                    <a:pt x="26" y="161"/>
                    <a:pt x="24" y="181"/>
                    <a:pt x="23" y="201"/>
                  </a:cubicBezTo>
                  <a:cubicBezTo>
                    <a:pt x="22" y="207"/>
                    <a:pt x="22" y="213"/>
                    <a:pt x="22" y="219"/>
                  </a:cubicBezTo>
                  <a:cubicBezTo>
                    <a:pt x="22" y="222"/>
                    <a:pt x="22" y="225"/>
                    <a:pt x="20" y="228"/>
                  </a:cubicBezTo>
                  <a:cubicBezTo>
                    <a:pt x="16" y="228"/>
                    <a:pt x="12" y="228"/>
                    <a:pt x="8" y="228"/>
                  </a:cubicBezTo>
                  <a:cubicBezTo>
                    <a:pt x="7" y="226"/>
                    <a:pt x="7" y="224"/>
                    <a:pt x="7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6" y="157"/>
                    <a:pt x="5" y="145"/>
                    <a:pt x="6" y="134"/>
                  </a:cubicBezTo>
                  <a:cubicBezTo>
                    <a:pt x="6" y="121"/>
                    <a:pt x="5" y="109"/>
                    <a:pt x="5" y="97"/>
                  </a:cubicBezTo>
                  <a:cubicBezTo>
                    <a:pt x="5" y="86"/>
                    <a:pt x="7" y="75"/>
                    <a:pt x="4" y="64"/>
                  </a:cubicBezTo>
                  <a:cubicBezTo>
                    <a:pt x="4" y="62"/>
                    <a:pt x="4" y="60"/>
                    <a:pt x="4" y="57"/>
                  </a:cubicBezTo>
                  <a:cubicBezTo>
                    <a:pt x="5" y="52"/>
                    <a:pt x="5" y="47"/>
                    <a:pt x="2" y="42"/>
                  </a:cubicBezTo>
                  <a:cubicBezTo>
                    <a:pt x="0" y="39"/>
                    <a:pt x="1" y="36"/>
                    <a:pt x="2" y="33"/>
                  </a:cubicBezTo>
                  <a:cubicBezTo>
                    <a:pt x="5" y="26"/>
                    <a:pt x="4" y="19"/>
                    <a:pt x="3" y="12"/>
                  </a:cubicBezTo>
                  <a:cubicBezTo>
                    <a:pt x="2" y="9"/>
                    <a:pt x="2" y="6"/>
                    <a:pt x="3" y="3"/>
                  </a:cubicBezTo>
                  <a:cubicBezTo>
                    <a:pt x="4" y="2"/>
                    <a:pt x="4" y="0"/>
                    <a:pt x="6" y="0"/>
                  </a:cubicBezTo>
                  <a:cubicBezTo>
                    <a:pt x="8" y="2"/>
                    <a:pt x="8" y="4"/>
                    <a:pt x="8" y="7"/>
                  </a:cubicBezTo>
                  <a:cubicBezTo>
                    <a:pt x="8" y="12"/>
                    <a:pt x="9" y="13"/>
                    <a:pt x="14" y="15"/>
                  </a:cubicBezTo>
                  <a:cubicBezTo>
                    <a:pt x="21" y="17"/>
                    <a:pt x="28" y="18"/>
                    <a:pt x="35" y="18"/>
                  </a:cubicBezTo>
                  <a:cubicBezTo>
                    <a:pt x="67" y="21"/>
                    <a:pt x="99" y="22"/>
                    <a:pt x="131" y="16"/>
                  </a:cubicBezTo>
                  <a:cubicBezTo>
                    <a:pt x="135" y="15"/>
                    <a:pt x="138" y="14"/>
                    <a:pt x="142" y="14"/>
                  </a:cubicBezTo>
                  <a:cubicBezTo>
                    <a:pt x="144" y="16"/>
                    <a:pt x="143" y="18"/>
                    <a:pt x="143" y="21"/>
                  </a:cubicBezTo>
                  <a:cubicBezTo>
                    <a:pt x="143" y="24"/>
                    <a:pt x="142" y="28"/>
                    <a:pt x="144" y="3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8" name="Freeform 84">
              <a:extLst>
                <a:ext uri="{FF2B5EF4-FFF2-40B4-BE49-F238E27FC236}">
                  <a16:creationId xmlns:a16="http://schemas.microsoft.com/office/drawing/2014/main" id="{C3FC81C0-EA1A-AFCE-5D5B-22129607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4808538"/>
              <a:ext cx="1014412" cy="371475"/>
            </a:xfrm>
            <a:custGeom>
              <a:avLst/>
              <a:gdLst>
                <a:gd name="T0" fmla="*/ 282 w 426"/>
                <a:gd name="T1" fmla="*/ 9 h 188"/>
                <a:gd name="T2" fmla="*/ 289 w 426"/>
                <a:gd name="T3" fmla="*/ 3 h 188"/>
                <a:gd name="T4" fmla="*/ 372 w 426"/>
                <a:gd name="T5" fmla="*/ 6 h 188"/>
                <a:gd name="T6" fmla="*/ 419 w 426"/>
                <a:gd name="T7" fmla="*/ 1 h 188"/>
                <a:gd name="T8" fmla="*/ 420 w 426"/>
                <a:gd name="T9" fmla="*/ 39 h 188"/>
                <a:gd name="T10" fmla="*/ 423 w 426"/>
                <a:gd name="T11" fmla="*/ 47 h 188"/>
                <a:gd name="T12" fmla="*/ 422 w 426"/>
                <a:gd name="T13" fmla="*/ 78 h 188"/>
                <a:gd name="T14" fmla="*/ 423 w 426"/>
                <a:gd name="T15" fmla="*/ 98 h 188"/>
                <a:gd name="T16" fmla="*/ 425 w 426"/>
                <a:gd name="T17" fmla="*/ 178 h 188"/>
                <a:gd name="T18" fmla="*/ 405 w 426"/>
                <a:gd name="T19" fmla="*/ 188 h 188"/>
                <a:gd name="T20" fmla="*/ 396 w 426"/>
                <a:gd name="T21" fmla="*/ 106 h 188"/>
                <a:gd name="T22" fmla="*/ 368 w 426"/>
                <a:gd name="T23" fmla="*/ 52 h 188"/>
                <a:gd name="T24" fmla="*/ 310 w 426"/>
                <a:gd name="T25" fmla="*/ 92 h 188"/>
                <a:gd name="T26" fmla="*/ 298 w 426"/>
                <a:gd name="T27" fmla="*/ 184 h 188"/>
                <a:gd name="T28" fmla="*/ 280 w 426"/>
                <a:gd name="T29" fmla="*/ 188 h 188"/>
                <a:gd name="T30" fmla="*/ 278 w 426"/>
                <a:gd name="T31" fmla="*/ 138 h 188"/>
                <a:gd name="T32" fmla="*/ 279 w 426"/>
                <a:gd name="T33" fmla="*/ 66 h 188"/>
                <a:gd name="T34" fmla="*/ 240 w 426"/>
                <a:gd name="T35" fmla="*/ 63 h 188"/>
                <a:gd name="T36" fmla="*/ 160 w 426"/>
                <a:gd name="T37" fmla="*/ 60 h 188"/>
                <a:gd name="T38" fmla="*/ 146 w 426"/>
                <a:gd name="T39" fmla="*/ 61 h 188"/>
                <a:gd name="T40" fmla="*/ 147 w 426"/>
                <a:gd name="T41" fmla="*/ 141 h 188"/>
                <a:gd name="T42" fmla="*/ 147 w 426"/>
                <a:gd name="T43" fmla="*/ 181 h 188"/>
                <a:gd name="T44" fmla="*/ 129 w 426"/>
                <a:gd name="T45" fmla="*/ 188 h 188"/>
                <a:gd name="T46" fmla="*/ 127 w 426"/>
                <a:gd name="T47" fmla="*/ 162 h 188"/>
                <a:gd name="T48" fmla="*/ 102 w 426"/>
                <a:gd name="T49" fmla="*/ 64 h 188"/>
                <a:gd name="T50" fmla="*/ 54 w 426"/>
                <a:gd name="T51" fmla="*/ 55 h 188"/>
                <a:gd name="T52" fmla="*/ 22 w 426"/>
                <a:gd name="T53" fmla="*/ 156 h 188"/>
                <a:gd name="T54" fmla="*/ 19 w 426"/>
                <a:gd name="T55" fmla="*/ 188 h 188"/>
                <a:gd name="T56" fmla="*/ 1 w 426"/>
                <a:gd name="T57" fmla="*/ 181 h 188"/>
                <a:gd name="T58" fmla="*/ 3 w 426"/>
                <a:gd name="T59" fmla="*/ 113 h 188"/>
                <a:gd name="T60" fmla="*/ 3 w 426"/>
                <a:gd name="T61" fmla="*/ 51 h 188"/>
                <a:gd name="T62" fmla="*/ 3 w 426"/>
                <a:gd name="T63" fmla="*/ 16 h 188"/>
                <a:gd name="T64" fmla="*/ 5 w 426"/>
                <a:gd name="T65" fmla="*/ 0 h 188"/>
                <a:gd name="T66" fmla="*/ 104 w 426"/>
                <a:gd name="T67" fmla="*/ 5 h 188"/>
                <a:gd name="T68" fmla="*/ 143 w 426"/>
                <a:gd name="T69" fmla="*/ 1 h 188"/>
                <a:gd name="T70" fmla="*/ 145 w 426"/>
                <a:gd name="T71" fmla="*/ 20 h 188"/>
                <a:gd name="T72" fmla="*/ 200 w 426"/>
                <a:gd name="T73" fmla="*/ 32 h 188"/>
                <a:gd name="T74" fmla="*/ 270 w 426"/>
                <a:gd name="T75" fmla="*/ 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6" h="188">
                  <a:moveTo>
                    <a:pt x="281" y="20"/>
                  </a:moveTo>
                  <a:cubicBezTo>
                    <a:pt x="282" y="16"/>
                    <a:pt x="283" y="12"/>
                    <a:pt x="282" y="9"/>
                  </a:cubicBezTo>
                  <a:cubicBezTo>
                    <a:pt x="282" y="5"/>
                    <a:pt x="281" y="2"/>
                    <a:pt x="286" y="4"/>
                  </a:cubicBezTo>
                  <a:cubicBezTo>
                    <a:pt x="287" y="4"/>
                    <a:pt x="288" y="4"/>
                    <a:pt x="289" y="3"/>
                  </a:cubicBezTo>
                  <a:cubicBezTo>
                    <a:pt x="290" y="1"/>
                    <a:pt x="293" y="2"/>
                    <a:pt x="295" y="2"/>
                  </a:cubicBezTo>
                  <a:cubicBezTo>
                    <a:pt x="320" y="7"/>
                    <a:pt x="346" y="6"/>
                    <a:pt x="372" y="6"/>
                  </a:cubicBezTo>
                  <a:cubicBezTo>
                    <a:pt x="386" y="5"/>
                    <a:pt x="400" y="4"/>
                    <a:pt x="413" y="1"/>
                  </a:cubicBezTo>
                  <a:cubicBezTo>
                    <a:pt x="415" y="0"/>
                    <a:pt x="417" y="0"/>
                    <a:pt x="419" y="1"/>
                  </a:cubicBezTo>
                  <a:cubicBezTo>
                    <a:pt x="420" y="4"/>
                    <a:pt x="420" y="7"/>
                    <a:pt x="420" y="10"/>
                  </a:cubicBezTo>
                  <a:cubicBezTo>
                    <a:pt x="420" y="20"/>
                    <a:pt x="420" y="29"/>
                    <a:pt x="420" y="39"/>
                  </a:cubicBezTo>
                  <a:cubicBezTo>
                    <a:pt x="420" y="41"/>
                    <a:pt x="420" y="43"/>
                    <a:pt x="422" y="43"/>
                  </a:cubicBezTo>
                  <a:cubicBezTo>
                    <a:pt x="423" y="44"/>
                    <a:pt x="423" y="45"/>
                    <a:pt x="423" y="47"/>
                  </a:cubicBezTo>
                  <a:cubicBezTo>
                    <a:pt x="421" y="52"/>
                    <a:pt x="422" y="58"/>
                    <a:pt x="422" y="64"/>
                  </a:cubicBezTo>
                  <a:cubicBezTo>
                    <a:pt x="424" y="68"/>
                    <a:pt x="423" y="73"/>
                    <a:pt x="422" y="78"/>
                  </a:cubicBezTo>
                  <a:cubicBezTo>
                    <a:pt x="421" y="83"/>
                    <a:pt x="421" y="89"/>
                    <a:pt x="423" y="94"/>
                  </a:cubicBezTo>
                  <a:cubicBezTo>
                    <a:pt x="423" y="95"/>
                    <a:pt x="423" y="97"/>
                    <a:pt x="423" y="98"/>
                  </a:cubicBezTo>
                  <a:cubicBezTo>
                    <a:pt x="422" y="119"/>
                    <a:pt x="423" y="139"/>
                    <a:pt x="423" y="160"/>
                  </a:cubicBezTo>
                  <a:cubicBezTo>
                    <a:pt x="423" y="166"/>
                    <a:pt x="426" y="172"/>
                    <a:pt x="425" y="178"/>
                  </a:cubicBezTo>
                  <a:cubicBezTo>
                    <a:pt x="424" y="181"/>
                    <a:pt x="425" y="185"/>
                    <a:pt x="422" y="188"/>
                  </a:cubicBezTo>
                  <a:cubicBezTo>
                    <a:pt x="417" y="188"/>
                    <a:pt x="411" y="188"/>
                    <a:pt x="405" y="188"/>
                  </a:cubicBezTo>
                  <a:cubicBezTo>
                    <a:pt x="403" y="185"/>
                    <a:pt x="404" y="182"/>
                    <a:pt x="404" y="180"/>
                  </a:cubicBezTo>
                  <a:cubicBezTo>
                    <a:pt x="404" y="155"/>
                    <a:pt x="402" y="131"/>
                    <a:pt x="396" y="106"/>
                  </a:cubicBezTo>
                  <a:cubicBezTo>
                    <a:pt x="393" y="92"/>
                    <a:pt x="388" y="79"/>
                    <a:pt x="381" y="66"/>
                  </a:cubicBezTo>
                  <a:cubicBezTo>
                    <a:pt x="377" y="61"/>
                    <a:pt x="373" y="56"/>
                    <a:pt x="368" y="52"/>
                  </a:cubicBezTo>
                  <a:cubicBezTo>
                    <a:pt x="355" y="44"/>
                    <a:pt x="342" y="45"/>
                    <a:pt x="331" y="55"/>
                  </a:cubicBezTo>
                  <a:cubicBezTo>
                    <a:pt x="320" y="65"/>
                    <a:pt x="314" y="78"/>
                    <a:pt x="310" y="92"/>
                  </a:cubicBezTo>
                  <a:cubicBezTo>
                    <a:pt x="303" y="115"/>
                    <a:pt x="299" y="138"/>
                    <a:pt x="299" y="162"/>
                  </a:cubicBezTo>
                  <a:cubicBezTo>
                    <a:pt x="298" y="169"/>
                    <a:pt x="298" y="177"/>
                    <a:pt x="298" y="184"/>
                  </a:cubicBezTo>
                  <a:cubicBezTo>
                    <a:pt x="298" y="185"/>
                    <a:pt x="298" y="187"/>
                    <a:pt x="296" y="188"/>
                  </a:cubicBezTo>
                  <a:cubicBezTo>
                    <a:pt x="291" y="188"/>
                    <a:pt x="285" y="188"/>
                    <a:pt x="280" y="188"/>
                  </a:cubicBezTo>
                  <a:cubicBezTo>
                    <a:pt x="278" y="185"/>
                    <a:pt x="278" y="182"/>
                    <a:pt x="278" y="179"/>
                  </a:cubicBezTo>
                  <a:cubicBezTo>
                    <a:pt x="279" y="166"/>
                    <a:pt x="278" y="152"/>
                    <a:pt x="278" y="138"/>
                  </a:cubicBezTo>
                  <a:cubicBezTo>
                    <a:pt x="279" y="115"/>
                    <a:pt x="279" y="93"/>
                    <a:pt x="279" y="70"/>
                  </a:cubicBezTo>
                  <a:cubicBezTo>
                    <a:pt x="279" y="69"/>
                    <a:pt x="279" y="68"/>
                    <a:pt x="279" y="66"/>
                  </a:cubicBezTo>
                  <a:cubicBezTo>
                    <a:pt x="279" y="59"/>
                    <a:pt x="278" y="57"/>
                    <a:pt x="270" y="59"/>
                  </a:cubicBezTo>
                  <a:cubicBezTo>
                    <a:pt x="260" y="61"/>
                    <a:pt x="250" y="62"/>
                    <a:pt x="240" y="63"/>
                  </a:cubicBezTo>
                  <a:cubicBezTo>
                    <a:pt x="227" y="65"/>
                    <a:pt x="215" y="64"/>
                    <a:pt x="202" y="64"/>
                  </a:cubicBezTo>
                  <a:cubicBezTo>
                    <a:pt x="188" y="64"/>
                    <a:pt x="174" y="60"/>
                    <a:pt x="160" y="60"/>
                  </a:cubicBezTo>
                  <a:cubicBezTo>
                    <a:pt x="157" y="60"/>
                    <a:pt x="154" y="60"/>
                    <a:pt x="150" y="58"/>
                  </a:cubicBezTo>
                  <a:cubicBezTo>
                    <a:pt x="147" y="57"/>
                    <a:pt x="146" y="57"/>
                    <a:pt x="146" y="61"/>
                  </a:cubicBezTo>
                  <a:cubicBezTo>
                    <a:pt x="146" y="73"/>
                    <a:pt x="146" y="84"/>
                    <a:pt x="146" y="96"/>
                  </a:cubicBezTo>
                  <a:cubicBezTo>
                    <a:pt x="146" y="111"/>
                    <a:pt x="145" y="126"/>
                    <a:pt x="147" y="141"/>
                  </a:cubicBezTo>
                  <a:cubicBezTo>
                    <a:pt x="147" y="145"/>
                    <a:pt x="147" y="149"/>
                    <a:pt x="146" y="153"/>
                  </a:cubicBezTo>
                  <a:cubicBezTo>
                    <a:pt x="145" y="162"/>
                    <a:pt x="148" y="172"/>
                    <a:pt x="147" y="181"/>
                  </a:cubicBezTo>
                  <a:cubicBezTo>
                    <a:pt x="147" y="183"/>
                    <a:pt x="147" y="186"/>
                    <a:pt x="145" y="188"/>
                  </a:cubicBezTo>
                  <a:cubicBezTo>
                    <a:pt x="140" y="188"/>
                    <a:pt x="134" y="188"/>
                    <a:pt x="129" y="188"/>
                  </a:cubicBezTo>
                  <a:cubicBezTo>
                    <a:pt x="126" y="183"/>
                    <a:pt x="128" y="178"/>
                    <a:pt x="127" y="174"/>
                  </a:cubicBezTo>
                  <a:cubicBezTo>
                    <a:pt x="128" y="170"/>
                    <a:pt x="128" y="166"/>
                    <a:pt x="127" y="162"/>
                  </a:cubicBezTo>
                  <a:cubicBezTo>
                    <a:pt x="125" y="144"/>
                    <a:pt x="124" y="126"/>
                    <a:pt x="120" y="109"/>
                  </a:cubicBezTo>
                  <a:cubicBezTo>
                    <a:pt x="116" y="93"/>
                    <a:pt x="111" y="77"/>
                    <a:pt x="102" y="64"/>
                  </a:cubicBezTo>
                  <a:cubicBezTo>
                    <a:pt x="99" y="60"/>
                    <a:pt x="96" y="56"/>
                    <a:pt x="93" y="53"/>
                  </a:cubicBezTo>
                  <a:cubicBezTo>
                    <a:pt x="81" y="44"/>
                    <a:pt x="65" y="45"/>
                    <a:pt x="54" y="55"/>
                  </a:cubicBezTo>
                  <a:cubicBezTo>
                    <a:pt x="44" y="64"/>
                    <a:pt x="38" y="76"/>
                    <a:pt x="34" y="89"/>
                  </a:cubicBezTo>
                  <a:cubicBezTo>
                    <a:pt x="27" y="111"/>
                    <a:pt x="23" y="133"/>
                    <a:pt x="22" y="156"/>
                  </a:cubicBezTo>
                  <a:cubicBezTo>
                    <a:pt x="21" y="165"/>
                    <a:pt x="21" y="173"/>
                    <a:pt x="21" y="182"/>
                  </a:cubicBezTo>
                  <a:cubicBezTo>
                    <a:pt x="21" y="184"/>
                    <a:pt x="21" y="186"/>
                    <a:pt x="19" y="188"/>
                  </a:cubicBezTo>
                  <a:cubicBezTo>
                    <a:pt x="14" y="188"/>
                    <a:pt x="8" y="188"/>
                    <a:pt x="2" y="188"/>
                  </a:cubicBezTo>
                  <a:cubicBezTo>
                    <a:pt x="0" y="186"/>
                    <a:pt x="0" y="183"/>
                    <a:pt x="1" y="181"/>
                  </a:cubicBezTo>
                  <a:cubicBezTo>
                    <a:pt x="1" y="170"/>
                    <a:pt x="1" y="160"/>
                    <a:pt x="1" y="149"/>
                  </a:cubicBezTo>
                  <a:cubicBezTo>
                    <a:pt x="2" y="137"/>
                    <a:pt x="2" y="125"/>
                    <a:pt x="3" y="113"/>
                  </a:cubicBezTo>
                  <a:cubicBezTo>
                    <a:pt x="3" y="99"/>
                    <a:pt x="2" y="84"/>
                    <a:pt x="3" y="69"/>
                  </a:cubicBezTo>
                  <a:cubicBezTo>
                    <a:pt x="4" y="63"/>
                    <a:pt x="3" y="57"/>
                    <a:pt x="3" y="51"/>
                  </a:cubicBezTo>
                  <a:cubicBezTo>
                    <a:pt x="4" y="42"/>
                    <a:pt x="4" y="32"/>
                    <a:pt x="5" y="23"/>
                  </a:cubicBezTo>
                  <a:cubicBezTo>
                    <a:pt x="5" y="20"/>
                    <a:pt x="5" y="18"/>
                    <a:pt x="3" y="16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12" y="0"/>
                    <a:pt x="19" y="3"/>
                    <a:pt x="26" y="4"/>
                  </a:cubicBezTo>
                  <a:cubicBezTo>
                    <a:pt x="52" y="7"/>
                    <a:pt x="78" y="7"/>
                    <a:pt x="104" y="5"/>
                  </a:cubicBezTo>
                  <a:cubicBezTo>
                    <a:pt x="116" y="5"/>
                    <a:pt x="127" y="3"/>
                    <a:pt x="139" y="0"/>
                  </a:cubicBezTo>
                  <a:cubicBezTo>
                    <a:pt x="140" y="0"/>
                    <a:pt x="142" y="0"/>
                    <a:pt x="143" y="1"/>
                  </a:cubicBezTo>
                  <a:cubicBezTo>
                    <a:pt x="143" y="5"/>
                    <a:pt x="143" y="8"/>
                    <a:pt x="144" y="12"/>
                  </a:cubicBezTo>
                  <a:cubicBezTo>
                    <a:pt x="146" y="15"/>
                    <a:pt x="145" y="18"/>
                    <a:pt x="145" y="20"/>
                  </a:cubicBezTo>
                  <a:cubicBezTo>
                    <a:pt x="145" y="24"/>
                    <a:pt x="147" y="26"/>
                    <a:pt x="150" y="27"/>
                  </a:cubicBezTo>
                  <a:cubicBezTo>
                    <a:pt x="166" y="30"/>
                    <a:pt x="183" y="32"/>
                    <a:pt x="200" y="32"/>
                  </a:cubicBezTo>
                  <a:cubicBezTo>
                    <a:pt x="218" y="32"/>
                    <a:pt x="236" y="33"/>
                    <a:pt x="254" y="30"/>
                  </a:cubicBezTo>
                  <a:cubicBezTo>
                    <a:pt x="259" y="30"/>
                    <a:pt x="265" y="29"/>
                    <a:pt x="270" y="28"/>
                  </a:cubicBezTo>
                  <a:cubicBezTo>
                    <a:pt x="275" y="27"/>
                    <a:pt x="280" y="26"/>
                    <a:pt x="281" y="20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9" name="Freeform 85">
              <a:extLst>
                <a:ext uri="{FF2B5EF4-FFF2-40B4-BE49-F238E27FC236}">
                  <a16:creationId xmlns:a16="http://schemas.microsoft.com/office/drawing/2014/main" id="{22CC1A91-4526-4F6B-B18B-F487C2EE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538" y="4716463"/>
              <a:ext cx="1158875" cy="463550"/>
            </a:xfrm>
            <a:custGeom>
              <a:avLst/>
              <a:gdLst>
                <a:gd name="T0" fmla="*/ 138 w 487"/>
                <a:gd name="T1" fmla="*/ 190 h 234"/>
                <a:gd name="T2" fmla="*/ 139 w 487"/>
                <a:gd name="T3" fmla="*/ 96 h 234"/>
                <a:gd name="T4" fmla="*/ 134 w 487"/>
                <a:gd name="T5" fmla="*/ 78 h 234"/>
                <a:gd name="T6" fmla="*/ 136 w 487"/>
                <a:gd name="T7" fmla="*/ 74 h 234"/>
                <a:gd name="T8" fmla="*/ 134 w 487"/>
                <a:gd name="T9" fmla="*/ 68 h 234"/>
                <a:gd name="T10" fmla="*/ 8 w 487"/>
                <a:gd name="T11" fmla="*/ 68 h 234"/>
                <a:gd name="T12" fmla="*/ 2 w 487"/>
                <a:gd name="T13" fmla="*/ 45 h 234"/>
                <a:gd name="T14" fmla="*/ 5 w 487"/>
                <a:gd name="T15" fmla="*/ 41 h 234"/>
                <a:gd name="T16" fmla="*/ 59 w 487"/>
                <a:gd name="T17" fmla="*/ 54 h 234"/>
                <a:gd name="T18" fmla="*/ 133 w 487"/>
                <a:gd name="T19" fmla="*/ 48 h 234"/>
                <a:gd name="T20" fmla="*/ 135 w 487"/>
                <a:gd name="T21" fmla="*/ 25 h 234"/>
                <a:gd name="T22" fmla="*/ 141 w 487"/>
                <a:gd name="T23" fmla="*/ 18 h 234"/>
                <a:gd name="T24" fmla="*/ 144 w 487"/>
                <a:gd name="T25" fmla="*/ 2 h 234"/>
                <a:gd name="T26" fmla="*/ 227 w 487"/>
                <a:gd name="T27" fmla="*/ 6 h 234"/>
                <a:gd name="T28" fmla="*/ 277 w 487"/>
                <a:gd name="T29" fmla="*/ 1 h 234"/>
                <a:gd name="T30" fmla="*/ 280 w 487"/>
                <a:gd name="T31" fmla="*/ 38 h 234"/>
                <a:gd name="T32" fmla="*/ 281 w 487"/>
                <a:gd name="T33" fmla="*/ 63 h 234"/>
                <a:gd name="T34" fmla="*/ 326 w 487"/>
                <a:gd name="T35" fmla="*/ 78 h 234"/>
                <a:gd name="T36" fmla="*/ 416 w 487"/>
                <a:gd name="T37" fmla="*/ 66 h 234"/>
                <a:gd name="T38" fmla="*/ 418 w 487"/>
                <a:gd name="T39" fmla="*/ 53 h 234"/>
                <a:gd name="T40" fmla="*/ 419 w 487"/>
                <a:gd name="T41" fmla="*/ 46 h 234"/>
                <a:gd name="T42" fmla="*/ 480 w 487"/>
                <a:gd name="T43" fmla="*/ 52 h 234"/>
                <a:gd name="T44" fmla="*/ 487 w 487"/>
                <a:gd name="T45" fmla="*/ 91 h 234"/>
                <a:gd name="T46" fmla="*/ 455 w 487"/>
                <a:gd name="T47" fmla="*/ 116 h 234"/>
                <a:gd name="T48" fmla="*/ 435 w 487"/>
                <a:gd name="T49" fmla="*/ 204 h 234"/>
                <a:gd name="T50" fmla="*/ 433 w 487"/>
                <a:gd name="T51" fmla="*/ 234 h 234"/>
                <a:gd name="T52" fmla="*/ 414 w 487"/>
                <a:gd name="T53" fmla="*/ 231 h 234"/>
                <a:gd name="T54" fmla="*/ 415 w 487"/>
                <a:gd name="T55" fmla="*/ 163 h 234"/>
                <a:gd name="T56" fmla="*/ 407 w 487"/>
                <a:gd name="T57" fmla="*/ 105 h 234"/>
                <a:gd name="T58" fmla="*/ 404 w 487"/>
                <a:gd name="T59" fmla="*/ 101 h 234"/>
                <a:gd name="T60" fmla="*/ 415 w 487"/>
                <a:gd name="T61" fmla="*/ 94 h 234"/>
                <a:gd name="T62" fmla="*/ 326 w 487"/>
                <a:gd name="T63" fmla="*/ 98 h 234"/>
                <a:gd name="T64" fmla="*/ 282 w 487"/>
                <a:gd name="T65" fmla="*/ 95 h 234"/>
                <a:gd name="T66" fmla="*/ 294 w 487"/>
                <a:gd name="T67" fmla="*/ 101 h 234"/>
                <a:gd name="T68" fmla="*/ 292 w 487"/>
                <a:gd name="T69" fmla="*/ 105 h 234"/>
                <a:gd name="T70" fmla="*/ 282 w 487"/>
                <a:gd name="T71" fmla="*/ 164 h 234"/>
                <a:gd name="T72" fmla="*/ 284 w 487"/>
                <a:gd name="T73" fmla="*/ 227 h 234"/>
                <a:gd name="T74" fmla="*/ 263 w 487"/>
                <a:gd name="T75" fmla="*/ 234 h 234"/>
                <a:gd name="T76" fmla="*/ 263 w 487"/>
                <a:gd name="T77" fmla="*/ 214 h 234"/>
                <a:gd name="T78" fmla="*/ 259 w 487"/>
                <a:gd name="T79" fmla="*/ 122 h 234"/>
                <a:gd name="T80" fmla="*/ 222 w 487"/>
                <a:gd name="T81" fmla="*/ 49 h 234"/>
                <a:gd name="T82" fmla="*/ 179 w 487"/>
                <a:gd name="T83" fmla="*/ 68 h 234"/>
                <a:gd name="T84" fmla="*/ 161 w 487"/>
                <a:gd name="T85" fmla="*/ 125 h 234"/>
                <a:gd name="T86" fmla="*/ 158 w 487"/>
                <a:gd name="T87" fmla="*/ 229 h 234"/>
                <a:gd name="T88" fmla="*/ 138 w 487"/>
                <a:gd name="T8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7" h="234">
                  <a:moveTo>
                    <a:pt x="138" y="234"/>
                  </a:moveTo>
                  <a:cubicBezTo>
                    <a:pt x="138" y="219"/>
                    <a:pt x="138" y="205"/>
                    <a:pt x="138" y="190"/>
                  </a:cubicBezTo>
                  <a:cubicBezTo>
                    <a:pt x="139" y="177"/>
                    <a:pt x="138" y="163"/>
                    <a:pt x="139" y="150"/>
                  </a:cubicBezTo>
                  <a:cubicBezTo>
                    <a:pt x="140" y="132"/>
                    <a:pt x="139" y="114"/>
                    <a:pt x="139" y="96"/>
                  </a:cubicBezTo>
                  <a:cubicBezTo>
                    <a:pt x="139" y="91"/>
                    <a:pt x="141" y="87"/>
                    <a:pt x="140" y="82"/>
                  </a:cubicBezTo>
                  <a:cubicBezTo>
                    <a:pt x="139" y="79"/>
                    <a:pt x="139" y="76"/>
                    <a:pt x="134" y="78"/>
                  </a:cubicBezTo>
                  <a:cubicBezTo>
                    <a:pt x="134" y="78"/>
                    <a:pt x="133" y="77"/>
                    <a:pt x="132" y="77"/>
                  </a:cubicBezTo>
                  <a:cubicBezTo>
                    <a:pt x="133" y="75"/>
                    <a:pt x="134" y="75"/>
                    <a:pt x="136" y="74"/>
                  </a:cubicBezTo>
                  <a:cubicBezTo>
                    <a:pt x="138" y="73"/>
                    <a:pt x="139" y="71"/>
                    <a:pt x="138" y="69"/>
                  </a:cubicBezTo>
                  <a:cubicBezTo>
                    <a:pt x="137" y="67"/>
                    <a:pt x="135" y="68"/>
                    <a:pt x="134" y="68"/>
                  </a:cubicBezTo>
                  <a:cubicBezTo>
                    <a:pt x="105" y="75"/>
                    <a:pt x="75" y="74"/>
                    <a:pt x="46" y="73"/>
                  </a:cubicBezTo>
                  <a:cubicBezTo>
                    <a:pt x="33" y="73"/>
                    <a:pt x="21" y="71"/>
                    <a:pt x="8" y="68"/>
                  </a:cubicBezTo>
                  <a:cubicBezTo>
                    <a:pt x="6" y="67"/>
                    <a:pt x="4" y="67"/>
                    <a:pt x="3" y="65"/>
                  </a:cubicBezTo>
                  <a:cubicBezTo>
                    <a:pt x="2" y="59"/>
                    <a:pt x="2" y="52"/>
                    <a:pt x="2" y="45"/>
                  </a:cubicBezTo>
                  <a:cubicBezTo>
                    <a:pt x="2" y="39"/>
                    <a:pt x="0" y="33"/>
                    <a:pt x="4" y="27"/>
                  </a:cubicBezTo>
                  <a:cubicBezTo>
                    <a:pt x="6" y="32"/>
                    <a:pt x="5" y="37"/>
                    <a:pt x="5" y="41"/>
                  </a:cubicBezTo>
                  <a:cubicBezTo>
                    <a:pt x="5" y="46"/>
                    <a:pt x="6" y="48"/>
                    <a:pt x="11" y="49"/>
                  </a:cubicBezTo>
                  <a:cubicBezTo>
                    <a:pt x="27" y="52"/>
                    <a:pt x="43" y="54"/>
                    <a:pt x="59" y="54"/>
                  </a:cubicBezTo>
                  <a:cubicBezTo>
                    <a:pt x="79" y="54"/>
                    <a:pt x="99" y="54"/>
                    <a:pt x="119" y="51"/>
                  </a:cubicBezTo>
                  <a:cubicBezTo>
                    <a:pt x="124" y="50"/>
                    <a:pt x="128" y="49"/>
                    <a:pt x="133" y="48"/>
                  </a:cubicBezTo>
                  <a:cubicBezTo>
                    <a:pt x="137" y="47"/>
                    <a:pt x="139" y="45"/>
                    <a:pt x="139" y="41"/>
                  </a:cubicBezTo>
                  <a:cubicBezTo>
                    <a:pt x="138" y="35"/>
                    <a:pt x="139" y="30"/>
                    <a:pt x="135" y="25"/>
                  </a:cubicBezTo>
                  <a:cubicBezTo>
                    <a:pt x="134" y="24"/>
                    <a:pt x="134" y="23"/>
                    <a:pt x="134" y="23"/>
                  </a:cubicBezTo>
                  <a:cubicBezTo>
                    <a:pt x="140" y="25"/>
                    <a:pt x="140" y="25"/>
                    <a:pt x="141" y="18"/>
                  </a:cubicBezTo>
                  <a:cubicBezTo>
                    <a:pt x="141" y="16"/>
                    <a:pt x="141" y="14"/>
                    <a:pt x="140" y="11"/>
                  </a:cubicBezTo>
                  <a:cubicBezTo>
                    <a:pt x="139" y="7"/>
                    <a:pt x="140" y="4"/>
                    <a:pt x="144" y="2"/>
                  </a:cubicBezTo>
                  <a:cubicBezTo>
                    <a:pt x="146" y="0"/>
                    <a:pt x="149" y="1"/>
                    <a:pt x="151" y="2"/>
                  </a:cubicBezTo>
                  <a:cubicBezTo>
                    <a:pt x="176" y="6"/>
                    <a:pt x="201" y="7"/>
                    <a:pt x="227" y="6"/>
                  </a:cubicBezTo>
                  <a:cubicBezTo>
                    <a:pt x="242" y="6"/>
                    <a:pt x="256" y="4"/>
                    <a:pt x="271" y="1"/>
                  </a:cubicBezTo>
                  <a:cubicBezTo>
                    <a:pt x="273" y="1"/>
                    <a:pt x="275" y="0"/>
                    <a:pt x="277" y="1"/>
                  </a:cubicBezTo>
                  <a:cubicBezTo>
                    <a:pt x="279" y="2"/>
                    <a:pt x="280" y="4"/>
                    <a:pt x="280" y="7"/>
                  </a:cubicBezTo>
                  <a:cubicBezTo>
                    <a:pt x="279" y="17"/>
                    <a:pt x="279" y="27"/>
                    <a:pt x="280" y="38"/>
                  </a:cubicBezTo>
                  <a:cubicBezTo>
                    <a:pt x="280" y="43"/>
                    <a:pt x="279" y="49"/>
                    <a:pt x="280" y="54"/>
                  </a:cubicBezTo>
                  <a:cubicBezTo>
                    <a:pt x="282" y="57"/>
                    <a:pt x="281" y="60"/>
                    <a:pt x="281" y="63"/>
                  </a:cubicBezTo>
                  <a:cubicBezTo>
                    <a:pt x="281" y="71"/>
                    <a:pt x="282" y="72"/>
                    <a:pt x="290" y="73"/>
                  </a:cubicBezTo>
                  <a:cubicBezTo>
                    <a:pt x="301" y="76"/>
                    <a:pt x="314" y="78"/>
                    <a:pt x="326" y="78"/>
                  </a:cubicBezTo>
                  <a:cubicBezTo>
                    <a:pt x="353" y="79"/>
                    <a:pt x="381" y="79"/>
                    <a:pt x="408" y="73"/>
                  </a:cubicBezTo>
                  <a:cubicBezTo>
                    <a:pt x="413" y="72"/>
                    <a:pt x="416" y="71"/>
                    <a:pt x="416" y="66"/>
                  </a:cubicBezTo>
                  <a:cubicBezTo>
                    <a:pt x="416" y="65"/>
                    <a:pt x="417" y="64"/>
                    <a:pt x="417" y="64"/>
                  </a:cubicBezTo>
                  <a:cubicBezTo>
                    <a:pt x="419" y="60"/>
                    <a:pt x="418" y="57"/>
                    <a:pt x="418" y="53"/>
                  </a:cubicBezTo>
                  <a:cubicBezTo>
                    <a:pt x="417" y="51"/>
                    <a:pt x="418" y="49"/>
                    <a:pt x="418" y="47"/>
                  </a:cubicBezTo>
                  <a:cubicBezTo>
                    <a:pt x="418" y="47"/>
                    <a:pt x="418" y="47"/>
                    <a:pt x="419" y="46"/>
                  </a:cubicBezTo>
                  <a:cubicBezTo>
                    <a:pt x="420" y="46"/>
                    <a:pt x="422" y="46"/>
                    <a:pt x="423" y="46"/>
                  </a:cubicBezTo>
                  <a:cubicBezTo>
                    <a:pt x="442" y="51"/>
                    <a:pt x="461" y="52"/>
                    <a:pt x="480" y="52"/>
                  </a:cubicBezTo>
                  <a:cubicBezTo>
                    <a:pt x="482" y="52"/>
                    <a:pt x="485" y="52"/>
                    <a:pt x="487" y="54"/>
                  </a:cubicBezTo>
                  <a:cubicBezTo>
                    <a:pt x="487" y="66"/>
                    <a:pt x="487" y="79"/>
                    <a:pt x="487" y="91"/>
                  </a:cubicBezTo>
                  <a:cubicBezTo>
                    <a:pt x="486" y="92"/>
                    <a:pt x="485" y="92"/>
                    <a:pt x="484" y="93"/>
                  </a:cubicBezTo>
                  <a:cubicBezTo>
                    <a:pt x="470" y="95"/>
                    <a:pt x="462" y="104"/>
                    <a:pt x="455" y="116"/>
                  </a:cubicBezTo>
                  <a:cubicBezTo>
                    <a:pt x="450" y="124"/>
                    <a:pt x="447" y="133"/>
                    <a:pt x="445" y="142"/>
                  </a:cubicBezTo>
                  <a:cubicBezTo>
                    <a:pt x="439" y="162"/>
                    <a:pt x="436" y="183"/>
                    <a:pt x="435" y="204"/>
                  </a:cubicBezTo>
                  <a:cubicBezTo>
                    <a:pt x="434" y="212"/>
                    <a:pt x="434" y="221"/>
                    <a:pt x="434" y="229"/>
                  </a:cubicBezTo>
                  <a:cubicBezTo>
                    <a:pt x="434" y="231"/>
                    <a:pt x="434" y="232"/>
                    <a:pt x="433" y="234"/>
                  </a:cubicBezTo>
                  <a:cubicBezTo>
                    <a:pt x="427" y="234"/>
                    <a:pt x="421" y="234"/>
                    <a:pt x="415" y="234"/>
                  </a:cubicBezTo>
                  <a:cubicBezTo>
                    <a:pt x="414" y="233"/>
                    <a:pt x="414" y="232"/>
                    <a:pt x="414" y="231"/>
                  </a:cubicBezTo>
                  <a:cubicBezTo>
                    <a:pt x="416" y="221"/>
                    <a:pt x="414" y="212"/>
                    <a:pt x="414" y="203"/>
                  </a:cubicBezTo>
                  <a:cubicBezTo>
                    <a:pt x="415" y="189"/>
                    <a:pt x="415" y="176"/>
                    <a:pt x="415" y="163"/>
                  </a:cubicBezTo>
                  <a:cubicBezTo>
                    <a:pt x="416" y="146"/>
                    <a:pt x="416" y="129"/>
                    <a:pt x="415" y="113"/>
                  </a:cubicBezTo>
                  <a:cubicBezTo>
                    <a:pt x="415" y="105"/>
                    <a:pt x="415" y="104"/>
                    <a:pt x="407" y="105"/>
                  </a:cubicBezTo>
                  <a:cubicBezTo>
                    <a:pt x="405" y="105"/>
                    <a:pt x="403" y="105"/>
                    <a:pt x="402" y="103"/>
                  </a:cubicBezTo>
                  <a:cubicBezTo>
                    <a:pt x="401" y="101"/>
                    <a:pt x="403" y="101"/>
                    <a:pt x="404" y="101"/>
                  </a:cubicBezTo>
                  <a:cubicBezTo>
                    <a:pt x="407" y="100"/>
                    <a:pt x="409" y="100"/>
                    <a:pt x="412" y="99"/>
                  </a:cubicBezTo>
                  <a:cubicBezTo>
                    <a:pt x="414" y="98"/>
                    <a:pt x="416" y="97"/>
                    <a:pt x="415" y="94"/>
                  </a:cubicBezTo>
                  <a:cubicBezTo>
                    <a:pt x="415" y="91"/>
                    <a:pt x="412" y="92"/>
                    <a:pt x="411" y="93"/>
                  </a:cubicBezTo>
                  <a:cubicBezTo>
                    <a:pt x="383" y="99"/>
                    <a:pt x="354" y="99"/>
                    <a:pt x="326" y="98"/>
                  </a:cubicBezTo>
                  <a:cubicBezTo>
                    <a:pt x="313" y="97"/>
                    <a:pt x="300" y="96"/>
                    <a:pt x="287" y="93"/>
                  </a:cubicBezTo>
                  <a:cubicBezTo>
                    <a:pt x="285" y="93"/>
                    <a:pt x="283" y="92"/>
                    <a:pt x="282" y="95"/>
                  </a:cubicBezTo>
                  <a:cubicBezTo>
                    <a:pt x="282" y="97"/>
                    <a:pt x="283" y="98"/>
                    <a:pt x="285" y="99"/>
                  </a:cubicBezTo>
                  <a:cubicBezTo>
                    <a:pt x="288" y="100"/>
                    <a:pt x="291" y="100"/>
                    <a:pt x="294" y="101"/>
                  </a:cubicBezTo>
                  <a:cubicBezTo>
                    <a:pt x="297" y="101"/>
                    <a:pt x="299" y="101"/>
                    <a:pt x="301" y="103"/>
                  </a:cubicBezTo>
                  <a:cubicBezTo>
                    <a:pt x="299" y="107"/>
                    <a:pt x="295" y="105"/>
                    <a:pt x="292" y="105"/>
                  </a:cubicBezTo>
                  <a:cubicBezTo>
                    <a:pt x="282" y="103"/>
                    <a:pt x="282" y="103"/>
                    <a:pt x="282" y="114"/>
                  </a:cubicBezTo>
                  <a:cubicBezTo>
                    <a:pt x="282" y="130"/>
                    <a:pt x="282" y="147"/>
                    <a:pt x="282" y="164"/>
                  </a:cubicBezTo>
                  <a:cubicBezTo>
                    <a:pt x="283" y="173"/>
                    <a:pt x="284" y="183"/>
                    <a:pt x="283" y="192"/>
                  </a:cubicBezTo>
                  <a:cubicBezTo>
                    <a:pt x="282" y="204"/>
                    <a:pt x="284" y="215"/>
                    <a:pt x="284" y="227"/>
                  </a:cubicBezTo>
                  <a:cubicBezTo>
                    <a:pt x="284" y="229"/>
                    <a:pt x="284" y="232"/>
                    <a:pt x="282" y="234"/>
                  </a:cubicBezTo>
                  <a:cubicBezTo>
                    <a:pt x="276" y="234"/>
                    <a:pt x="269" y="234"/>
                    <a:pt x="263" y="234"/>
                  </a:cubicBezTo>
                  <a:cubicBezTo>
                    <a:pt x="261" y="231"/>
                    <a:pt x="261" y="227"/>
                    <a:pt x="262" y="224"/>
                  </a:cubicBezTo>
                  <a:cubicBezTo>
                    <a:pt x="263" y="221"/>
                    <a:pt x="263" y="218"/>
                    <a:pt x="263" y="214"/>
                  </a:cubicBezTo>
                  <a:cubicBezTo>
                    <a:pt x="262" y="206"/>
                    <a:pt x="264" y="199"/>
                    <a:pt x="264" y="191"/>
                  </a:cubicBezTo>
                  <a:cubicBezTo>
                    <a:pt x="264" y="168"/>
                    <a:pt x="262" y="145"/>
                    <a:pt x="259" y="122"/>
                  </a:cubicBezTo>
                  <a:cubicBezTo>
                    <a:pt x="256" y="104"/>
                    <a:pt x="251" y="87"/>
                    <a:pt x="242" y="70"/>
                  </a:cubicBezTo>
                  <a:cubicBezTo>
                    <a:pt x="237" y="62"/>
                    <a:pt x="232" y="54"/>
                    <a:pt x="222" y="49"/>
                  </a:cubicBezTo>
                  <a:cubicBezTo>
                    <a:pt x="213" y="45"/>
                    <a:pt x="205" y="46"/>
                    <a:pt x="196" y="50"/>
                  </a:cubicBezTo>
                  <a:cubicBezTo>
                    <a:pt x="189" y="54"/>
                    <a:pt x="183" y="60"/>
                    <a:pt x="179" y="68"/>
                  </a:cubicBezTo>
                  <a:cubicBezTo>
                    <a:pt x="170" y="83"/>
                    <a:pt x="166" y="99"/>
                    <a:pt x="163" y="116"/>
                  </a:cubicBezTo>
                  <a:cubicBezTo>
                    <a:pt x="162" y="119"/>
                    <a:pt x="162" y="122"/>
                    <a:pt x="161" y="125"/>
                  </a:cubicBezTo>
                  <a:cubicBezTo>
                    <a:pt x="157" y="153"/>
                    <a:pt x="156" y="181"/>
                    <a:pt x="157" y="209"/>
                  </a:cubicBezTo>
                  <a:cubicBezTo>
                    <a:pt x="157" y="215"/>
                    <a:pt x="158" y="222"/>
                    <a:pt x="158" y="229"/>
                  </a:cubicBezTo>
                  <a:cubicBezTo>
                    <a:pt x="159" y="230"/>
                    <a:pt x="159" y="232"/>
                    <a:pt x="157" y="234"/>
                  </a:cubicBezTo>
                  <a:cubicBezTo>
                    <a:pt x="151" y="234"/>
                    <a:pt x="145" y="234"/>
                    <a:pt x="138" y="234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0" name="Freeform 86">
              <a:extLst>
                <a:ext uri="{FF2B5EF4-FFF2-40B4-BE49-F238E27FC236}">
                  <a16:creationId xmlns:a16="http://schemas.microsoft.com/office/drawing/2014/main" id="{149B4EF9-BE48-A9BB-AC1B-B942AAC6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4795838"/>
              <a:ext cx="266700" cy="384175"/>
            </a:xfrm>
            <a:custGeom>
              <a:avLst/>
              <a:gdLst>
                <a:gd name="T0" fmla="*/ 108 w 112"/>
                <a:gd name="T1" fmla="*/ 194 h 194"/>
                <a:gd name="T2" fmla="*/ 2 w 112"/>
                <a:gd name="T3" fmla="*/ 194 h 194"/>
                <a:gd name="T4" fmla="*/ 1 w 112"/>
                <a:gd name="T5" fmla="*/ 189 h 194"/>
                <a:gd name="T6" fmla="*/ 1 w 112"/>
                <a:gd name="T7" fmla="*/ 178 h 194"/>
                <a:gd name="T8" fmla="*/ 0 w 112"/>
                <a:gd name="T9" fmla="*/ 177 h 194"/>
                <a:gd name="T10" fmla="*/ 0 w 112"/>
                <a:gd name="T11" fmla="*/ 123 h 194"/>
                <a:gd name="T12" fmla="*/ 12 w 112"/>
                <a:gd name="T13" fmla="*/ 52 h 194"/>
                <a:gd name="T14" fmla="*/ 32 w 112"/>
                <a:gd name="T15" fmla="*/ 14 h 194"/>
                <a:gd name="T16" fmla="*/ 79 w 112"/>
                <a:gd name="T17" fmla="*/ 14 h 194"/>
                <a:gd name="T18" fmla="*/ 96 w 112"/>
                <a:gd name="T19" fmla="*/ 42 h 194"/>
                <a:gd name="T20" fmla="*/ 109 w 112"/>
                <a:gd name="T21" fmla="*/ 103 h 194"/>
                <a:gd name="T22" fmla="*/ 111 w 112"/>
                <a:gd name="T23" fmla="*/ 168 h 194"/>
                <a:gd name="T24" fmla="*/ 110 w 112"/>
                <a:gd name="T25" fmla="*/ 187 h 194"/>
                <a:gd name="T26" fmla="*/ 108 w 112"/>
                <a:gd name="T2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94">
                  <a:moveTo>
                    <a:pt x="108" y="194"/>
                  </a:moveTo>
                  <a:cubicBezTo>
                    <a:pt x="73" y="194"/>
                    <a:pt x="38" y="194"/>
                    <a:pt x="2" y="194"/>
                  </a:cubicBezTo>
                  <a:cubicBezTo>
                    <a:pt x="1" y="192"/>
                    <a:pt x="1" y="191"/>
                    <a:pt x="1" y="189"/>
                  </a:cubicBezTo>
                  <a:cubicBezTo>
                    <a:pt x="1" y="185"/>
                    <a:pt x="2" y="182"/>
                    <a:pt x="1" y="178"/>
                  </a:cubicBezTo>
                  <a:cubicBezTo>
                    <a:pt x="0" y="178"/>
                    <a:pt x="0" y="177"/>
                    <a:pt x="0" y="177"/>
                  </a:cubicBezTo>
                  <a:cubicBezTo>
                    <a:pt x="0" y="159"/>
                    <a:pt x="0" y="141"/>
                    <a:pt x="0" y="123"/>
                  </a:cubicBezTo>
                  <a:cubicBezTo>
                    <a:pt x="2" y="99"/>
                    <a:pt x="4" y="75"/>
                    <a:pt x="12" y="52"/>
                  </a:cubicBezTo>
                  <a:cubicBezTo>
                    <a:pt x="16" y="38"/>
                    <a:pt x="22" y="25"/>
                    <a:pt x="32" y="14"/>
                  </a:cubicBezTo>
                  <a:cubicBezTo>
                    <a:pt x="46" y="0"/>
                    <a:pt x="65" y="0"/>
                    <a:pt x="79" y="14"/>
                  </a:cubicBezTo>
                  <a:cubicBezTo>
                    <a:pt x="87" y="22"/>
                    <a:pt x="92" y="32"/>
                    <a:pt x="96" y="42"/>
                  </a:cubicBezTo>
                  <a:cubicBezTo>
                    <a:pt x="104" y="62"/>
                    <a:pt x="107" y="82"/>
                    <a:pt x="109" y="103"/>
                  </a:cubicBezTo>
                  <a:cubicBezTo>
                    <a:pt x="112" y="125"/>
                    <a:pt x="111" y="146"/>
                    <a:pt x="111" y="168"/>
                  </a:cubicBezTo>
                  <a:cubicBezTo>
                    <a:pt x="111" y="174"/>
                    <a:pt x="110" y="181"/>
                    <a:pt x="110" y="187"/>
                  </a:cubicBezTo>
                  <a:cubicBezTo>
                    <a:pt x="110" y="189"/>
                    <a:pt x="110" y="192"/>
                    <a:pt x="108" y="194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1" name="Freeform 87">
              <a:extLst>
                <a:ext uri="{FF2B5EF4-FFF2-40B4-BE49-F238E27FC236}">
                  <a16:creationId xmlns:a16="http://schemas.microsoft.com/office/drawing/2014/main" id="{71888124-9685-908D-FC3D-67FEDA82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803775"/>
              <a:ext cx="266700" cy="376238"/>
            </a:xfrm>
            <a:custGeom>
              <a:avLst/>
              <a:gdLst>
                <a:gd name="T0" fmla="*/ 108 w 112"/>
                <a:gd name="T1" fmla="*/ 190 h 190"/>
                <a:gd name="T2" fmla="*/ 3 w 112"/>
                <a:gd name="T3" fmla="*/ 190 h 190"/>
                <a:gd name="T4" fmla="*/ 1 w 112"/>
                <a:gd name="T5" fmla="*/ 182 h 190"/>
                <a:gd name="T6" fmla="*/ 0 w 112"/>
                <a:gd name="T7" fmla="*/ 177 h 190"/>
                <a:gd name="T8" fmla="*/ 0 w 112"/>
                <a:gd name="T9" fmla="*/ 173 h 190"/>
                <a:gd name="T10" fmla="*/ 0 w 112"/>
                <a:gd name="T11" fmla="*/ 118 h 190"/>
                <a:gd name="T12" fmla="*/ 0 w 112"/>
                <a:gd name="T13" fmla="*/ 115 h 190"/>
                <a:gd name="T14" fmla="*/ 2 w 112"/>
                <a:gd name="T15" fmla="*/ 100 h 190"/>
                <a:gd name="T16" fmla="*/ 11 w 112"/>
                <a:gd name="T17" fmla="*/ 50 h 190"/>
                <a:gd name="T18" fmla="*/ 12 w 112"/>
                <a:gd name="T19" fmla="*/ 46 h 190"/>
                <a:gd name="T20" fmla="*/ 26 w 112"/>
                <a:gd name="T21" fmla="*/ 18 h 190"/>
                <a:gd name="T22" fmla="*/ 58 w 112"/>
                <a:gd name="T23" fmla="*/ 0 h 190"/>
                <a:gd name="T24" fmla="*/ 83 w 112"/>
                <a:gd name="T25" fmla="*/ 15 h 190"/>
                <a:gd name="T26" fmla="*/ 103 w 112"/>
                <a:gd name="T27" fmla="*/ 62 h 190"/>
                <a:gd name="T28" fmla="*/ 105 w 112"/>
                <a:gd name="T29" fmla="*/ 72 h 190"/>
                <a:gd name="T30" fmla="*/ 110 w 112"/>
                <a:gd name="T31" fmla="*/ 111 h 190"/>
                <a:gd name="T32" fmla="*/ 111 w 112"/>
                <a:gd name="T33" fmla="*/ 155 h 190"/>
                <a:gd name="T34" fmla="*/ 111 w 112"/>
                <a:gd name="T35" fmla="*/ 163 h 190"/>
                <a:gd name="T36" fmla="*/ 111 w 112"/>
                <a:gd name="T37" fmla="*/ 166 h 190"/>
                <a:gd name="T38" fmla="*/ 109 w 112"/>
                <a:gd name="T39" fmla="*/ 184 h 190"/>
                <a:gd name="T40" fmla="*/ 108 w 112"/>
                <a:gd name="T41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190">
                  <a:moveTo>
                    <a:pt x="108" y="190"/>
                  </a:moveTo>
                  <a:cubicBezTo>
                    <a:pt x="73" y="190"/>
                    <a:pt x="38" y="190"/>
                    <a:pt x="3" y="190"/>
                  </a:cubicBezTo>
                  <a:cubicBezTo>
                    <a:pt x="1" y="188"/>
                    <a:pt x="1" y="185"/>
                    <a:pt x="1" y="182"/>
                  </a:cubicBezTo>
                  <a:cubicBezTo>
                    <a:pt x="1" y="180"/>
                    <a:pt x="1" y="179"/>
                    <a:pt x="0" y="177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54"/>
                    <a:pt x="0" y="136"/>
                    <a:pt x="0" y="118"/>
                  </a:cubicBezTo>
                  <a:cubicBezTo>
                    <a:pt x="0" y="117"/>
                    <a:pt x="0" y="116"/>
                    <a:pt x="0" y="115"/>
                  </a:cubicBezTo>
                  <a:cubicBezTo>
                    <a:pt x="2" y="110"/>
                    <a:pt x="1" y="105"/>
                    <a:pt x="2" y="100"/>
                  </a:cubicBezTo>
                  <a:cubicBezTo>
                    <a:pt x="3" y="83"/>
                    <a:pt x="7" y="66"/>
                    <a:pt x="11" y="50"/>
                  </a:cubicBezTo>
                  <a:cubicBezTo>
                    <a:pt x="11" y="48"/>
                    <a:pt x="12" y="47"/>
                    <a:pt x="12" y="46"/>
                  </a:cubicBezTo>
                  <a:cubicBezTo>
                    <a:pt x="15" y="36"/>
                    <a:pt x="20" y="26"/>
                    <a:pt x="26" y="18"/>
                  </a:cubicBezTo>
                  <a:cubicBezTo>
                    <a:pt x="34" y="7"/>
                    <a:pt x="43" y="0"/>
                    <a:pt x="58" y="0"/>
                  </a:cubicBezTo>
                  <a:cubicBezTo>
                    <a:pt x="69" y="1"/>
                    <a:pt x="76" y="7"/>
                    <a:pt x="83" y="15"/>
                  </a:cubicBezTo>
                  <a:cubicBezTo>
                    <a:pt x="94" y="29"/>
                    <a:pt x="99" y="45"/>
                    <a:pt x="103" y="62"/>
                  </a:cubicBezTo>
                  <a:cubicBezTo>
                    <a:pt x="104" y="65"/>
                    <a:pt x="104" y="69"/>
                    <a:pt x="105" y="72"/>
                  </a:cubicBezTo>
                  <a:cubicBezTo>
                    <a:pt x="108" y="85"/>
                    <a:pt x="109" y="98"/>
                    <a:pt x="110" y="111"/>
                  </a:cubicBezTo>
                  <a:cubicBezTo>
                    <a:pt x="112" y="126"/>
                    <a:pt x="111" y="140"/>
                    <a:pt x="111" y="155"/>
                  </a:cubicBezTo>
                  <a:cubicBezTo>
                    <a:pt x="111" y="158"/>
                    <a:pt x="111" y="160"/>
                    <a:pt x="111" y="163"/>
                  </a:cubicBezTo>
                  <a:cubicBezTo>
                    <a:pt x="111" y="164"/>
                    <a:pt x="111" y="165"/>
                    <a:pt x="111" y="166"/>
                  </a:cubicBezTo>
                  <a:cubicBezTo>
                    <a:pt x="110" y="172"/>
                    <a:pt x="111" y="178"/>
                    <a:pt x="109" y="184"/>
                  </a:cubicBezTo>
                  <a:cubicBezTo>
                    <a:pt x="109" y="186"/>
                    <a:pt x="109" y="188"/>
                    <a:pt x="108" y="190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2" name="Freeform 88">
              <a:extLst>
                <a:ext uri="{FF2B5EF4-FFF2-40B4-BE49-F238E27FC236}">
                  <a16:creationId xmlns:a16="http://schemas.microsoft.com/office/drawing/2014/main" id="{6AD6D510-9F66-E2C4-F4CA-5DEBDC56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4664075"/>
              <a:ext cx="357187" cy="515938"/>
            </a:xfrm>
            <a:custGeom>
              <a:avLst/>
              <a:gdLst>
                <a:gd name="T0" fmla="*/ 20 w 150"/>
                <a:gd name="T1" fmla="*/ 256 h 261"/>
                <a:gd name="T2" fmla="*/ 20 w 150"/>
                <a:gd name="T3" fmla="*/ 261 h 261"/>
                <a:gd name="T4" fmla="*/ 2 w 150"/>
                <a:gd name="T5" fmla="*/ 261 h 261"/>
                <a:gd name="T6" fmla="*/ 0 w 150"/>
                <a:gd name="T7" fmla="*/ 253 h 261"/>
                <a:gd name="T8" fmla="*/ 1 w 150"/>
                <a:gd name="T9" fmla="*/ 226 h 261"/>
                <a:gd name="T10" fmla="*/ 2 w 150"/>
                <a:gd name="T11" fmla="*/ 201 h 261"/>
                <a:gd name="T12" fmla="*/ 2 w 150"/>
                <a:gd name="T13" fmla="*/ 164 h 261"/>
                <a:gd name="T14" fmla="*/ 2 w 150"/>
                <a:gd name="T15" fmla="*/ 155 h 261"/>
                <a:gd name="T16" fmla="*/ 2 w 150"/>
                <a:gd name="T17" fmla="*/ 137 h 261"/>
                <a:gd name="T18" fmla="*/ 1 w 150"/>
                <a:gd name="T19" fmla="*/ 115 h 261"/>
                <a:gd name="T20" fmla="*/ 3 w 150"/>
                <a:gd name="T21" fmla="*/ 111 h 261"/>
                <a:gd name="T22" fmla="*/ 3 w 150"/>
                <a:gd name="T23" fmla="*/ 95 h 261"/>
                <a:gd name="T24" fmla="*/ 4 w 150"/>
                <a:gd name="T25" fmla="*/ 11 h 261"/>
                <a:gd name="T26" fmla="*/ 5 w 150"/>
                <a:gd name="T27" fmla="*/ 1 h 261"/>
                <a:gd name="T28" fmla="*/ 10 w 150"/>
                <a:gd name="T29" fmla="*/ 1 h 261"/>
                <a:gd name="T30" fmla="*/ 47 w 150"/>
                <a:gd name="T31" fmla="*/ 7 h 261"/>
                <a:gd name="T32" fmla="*/ 84 w 150"/>
                <a:gd name="T33" fmla="*/ 7 h 261"/>
                <a:gd name="T34" fmla="*/ 136 w 150"/>
                <a:gd name="T35" fmla="*/ 1 h 261"/>
                <a:gd name="T36" fmla="*/ 142 w 150"/>
                <a:gd name="T37" fmla="*/ 1 h 261"/>
                <a:gd name="T38" fmla="*/ 142 w 150"/>
                <a:gd name="T39" fmla="*/ 19 h 261"/>
                <a:gd name="T40" fmla="*/ 137 w 150"/>
                <a:gd name="T41" fmla="*/ 21 h 261"/>
                <a:gd name="T42" fmla="*/ 103 w 150"/>
                <a:gd name="T43" fmla="*/ 27 h 261"/>
                <a:gd name="T44" fmla="*/ 21 w 150"/>
                <a:gd name="T45" fmla="*/ 24 h 261"/>
                <a:gd name="T46" fmla="*/ 10 w 150"/>
                <a:gd name="T47" fmla="*/ 22 h 261"/>
                <a:gd name="T48" fmla="*/ 7 w 150"/>
                <a:gd name="T49" fmla="*/ 23 h 261"/>
                <a:gd name="T50" fmla="*/ 9 w 150"/>
                <a:gd name="T51" fmla="*/ 27 h 261"/>
                <a:gd name="T52" fmla="*/ 13 w 150"/>
                <a:gd name="T53" fmla="*/ 28 h 261"/>
                <a:gd name="T54" fmla="*/ 45 w 150"/>
                <a:gd name="T55" fmla="*/ 32 h 261"/>
                <a:gd name="T56" fmla="*/ 79 w 150"/>
                <a:gd name="T57" fmla="*/ 34 h 261"/>
                <a:gd name="T58" fmla="*/ 133 w 150"/>
                <a:gd name="T59" fmla="*/ 29 h 261"/>
                <a:gd name="T60" fmla="*/ 141 w 150"/>
                <a:gd name="T61" fmla="*/ 20 h 261"/>
                <a:gd name="T62" fmla="*/ 142 w 150"/>
                <a:gd name="T63" fmla="*/ 19 h 261"/>
                <a:gd name="T64" fmla="*/ 150 w 150"/>
                <a:gd name="T65" fmla="*/ 21 h 261"/>
                <a:gd name="T66" fmla="*/ 143 w 150"/>
                <a:gd name="T67" fmla="*/ 33 h 261"/>
                <a:gd name="T68" fmla="*/ 141 w 150"/>
                <a:gd name="T69" fmla="*/ 42 h 261"/>
                <a:gd name="T70" fmla="*/ 143 w 150"/>
                <a:gd name="T71" fmla="*/ 53 h 261"/>
                <a:gd name="T72" fmla="*/ 143 w 150"/>
                <a:gd name="T73" fmla="*/ 59 h 261"/>
                <a:gd name="T74" fmla="*/ 140 w 150"/>
                <a:gd name="T75" fmla="*/ 68 h 261"/>
                <a:gd name="T76" fmla="*/ 141 w 150"/>
                <a:gd name="T77" fmla="*/ 76 h 261"/>
                <a:gd name="T78" fmla="*/ 143 w 150"/>
                <a:gd name="T79" fmla="*/ 86 h 261"/>
                <a:gd name="T80" fmla="*/ 144 w 150"/>
                <a:gd name="T81" fmla="*/ 103 h 261"/>
                <a:gd name="T82" fmla="*/ 143 w 150"/>
                <a:gd name="T83" fmla="*/ 111 h 261"/>
                <a:gd name="T84" fmla="*/ 144 w 150"/>
                <a:gd name="T85" fmla="*/ 146 h 261"/>
                <a:gd name="T86" fmla="*/ 144 w 150"/>
                <a:gd name="T87" fmla="*/ 218 h 261"/>
                <a:gd name="T88" fmla="*/ 145 w 150"/>
                <a:gd name="T89" fmla="*/ 261 h 261"/>
                <a:gd name="T90" fmla="*/ 126 w 150"/>
                <a:gd name="T91" fmla="*/ 261 h 261"/>
                <a:gd name="T92" fmla="*/ 128 w 150"/>
                <a:gd name="T93" fmla="*/ 197 h 261"/>
                <a:gd name="T94" fmla="*/ 113 w 150"/>
                <a:gd name="T95" fmla="*/ 109 h 261"/>
                <a:gd name="T96" fmla="*/ 99 w 150"/>
                <a:gd name="T97" fmla="*/ 85 h 261"/>
                <a:gd name="T98" fmla="*/ 47 w 150"/>
                <a:gd name="T99" fmla="*/ 87 h 261"/>
                <a:gd name="T100" fmla="*/ 25 w 150"/>
                <a:gd name="T101" fmla="*/ 142 h 261"/>
                <a:gd name="T102" fmla="*/ 19 w 150"/>
                <a:gd name="T103" fmla="*/ 189 h 261"/>
                <a:gd name="T104" fmla="*/ 19 w 150"/>
                <a:gd name="T105" fmla="*/ 196 h 261"/>
                <a:gd name="T106" fmla="*/ 19 w 150"/>
                <a:gd name="T107" fmla="*/ 241 h 261"/>
                <a:gd name="T108" fmla="*/ 20 w 150"/>
                <a:gd name="T109" fmla="*/ 245 h 261"/>
                <a:gd name="T110" fmla="*/ 20 w 150"/>
                <a:gd name="T111" fmla="*/ 245 h 261"/>
                <a:gd name="T112" fmla="*/ 20 w 150"/>
                <a:gd name="T113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261">
                  <a:moveTo>
                    <a:pt x="20" y="256"/>
                  </a:moveTo>
                  <a:cubicBezTo>
                    <a:pt x="21" y="257"/>
                    <a:pt x="21" y="259"/>
                    <a:pt x="20" y="261"/>
                  </a:cubicBezTo>
                  <a:cubicBezTo>
                    <a:pt x="14" y="261"/>
                    <a:pt x="8" y="261"/>
                    <a:pt x="2" y="261"/>
                  </a:cubicBezTo>
                  <a:cubicBezTo>
                    <a:pt x="0" y="258"/>
                    <a:pt x="0" y="255"/>
                    <a:pt x="0" y="253"/>
                  </a:cubicBezTo>
                  <a:cubicBezTo>
                    <a:pt x="1" y="244"/>
                    <a:pt x="0" y="235"/>
                    <a:pt x="1" y="226"/>
                  </a:cubicBezTo>
                  <a:cubicBezTo>
                    <a:pt x="1" y="218"/>
                    <a:pt x="1" y="209"/>
                    <a:pt x="2" y="201"/>
                  </a:cubicBezTo>
                  <a:cubicBezTo>
                    <a:pt x="2" y="189"/>
                    <a:pt x="1" y="176"/>
                    <a:pt x="2" y="164"/>
                  </a:cubicBezTo>
                  <a:cubicBezTo>
                    <a:pt x="2" y="161"/>
                    <a:pt x="2" y="158"/>
                    <a:pt x="2" y="155"/>
                  </a:cubicBezTo>
                  <a:cubicBezTo>
                    <a:pt x="2" y="149"/>
                    <a:pt x="1" y="143"/>
                    <a:pt x="2" y="137"/>
                  </a:cubicBezTo>
                  <a:cubicBezTo>
                    <a:pt x="2" y="130"/>
                    <a:pt x="1" y="123"/>
                    <a:pt x="1" y="115"/>
                  </a:cubicBezTo>
                  <a:cubicBezTo>
                    <a:pt x="3" y="115"/>
                    <a:pt x="3" y="113"/>
                    <a:pt x="3" y="111"/>
                  </a:cubicBezTo>
                  <a:cubicBezTo>
                    <a:pt x="3" y="106"/>
                    <a:pt x="3" y="100"/>
                    <a:pt x="3" y="95"/>
                  </a:cubicBezTo>
                  <a:cubicBezTo>
                    <a:pt x="5" y="67"/>
                    <a:pt x="4" y="39"/>
                    <a:pt x="4" y="11"/>
                  </a:cubicBezTo>
                  <a:cubicBezTo>
                    <a:pt x="4" y="8"/>
                    <a:pt x="5" y="4"/>
                    <a:pt x="5" y="1"/>
                  </a:cubicBezTo>
                  <a:cubicBezTo>
                    <a:pt x="7" y="0"/>
                    <a:pt x="8" y="1"/>
                    <a:pt x="10" y="1"/>
                  </a:cubicBezTo>
                  <a:cubicBezTo>
                    <a:pt x="22" y="4"/>
                    <a:pt x="35" y="6"/>
                    <a:pt x="47" y="7"/>
                  </a:cubicBezTo>
                  <a:cubicBezTo>
                    <a:pt x="60" y="8"/>
                    <a:pt x="72" y="8"/>
                    <a:pt x="84" y="7"/>
                  </a:cubicBezTo>
                  <a:cubicBezTo>
                    <a:pt x="102" y="7"/>
                    <a:pt x="119" y="6"/>
                    <a:pt x="136" y="1"/>
                  </a:cubicBezTo>
                  <a:cubicBezTo>
                    <a:pt x="138" y="1"/>
                    <a:pt x="140" y="0"/>
                    <a:pt x="142" y="1"/>
                  </a:cubicBezTo>
                  <a:cubicBezTo>
                    <a:pt x="142" y="7"/>
                    <a:pt x="143" y="13"/>
                    <a:pt x="142" y="19"/>
                  </a:cubicBezTo>
                  <a:cubicBezTo>
                    <a:pt x="141" y="20"/>
                    <a:pt x="139" y="21"/>
                    <a:pt x="137" y="21"/>
                  </a:cubicBezTo>
                  <a:cubicBezTo>
                    <a:pt x="126" y="25"/>
                    <a:pt x="115" y="26"/>
                    <a:pt x="103" y="27"/>
                  </a:cubicBezTo>
                  <a:cubicBezTo>
                    <a:pt x="76" y="28"/>
                    <a:pt x="48" y="28"/>
                    <a:pt x="21" y="24"/>
                  </a:cubicBezTo>
                  <a:cubicBezTo>
                    <a:pt x="17" y="23"/>
                    <a:pt x="14" y="22"/>
                    <a:pt x="10" y="22"/>
                  </a:cubicBezTo>
                  <a:cubicBezTo>
                    <a:pt x="9" y="21"/>
                    <a:pt x="7" y="21"/>
                    <a:pt x="7" y="23"/>
                  </a:cubicBezTo>
                  <a:cubicBezTo>
                    <a:pt x="6" y="25"/>
                    <a:pt x="7" y="26"/>
                    <a:pt x="9" y="27"/>
                  </a:cubicBezTo>
                  <a:cubicBezTo>
                    <a:pt x="10" y="28"/>
                    <a:pt x="12" y="28"/>
                    <a:pt x="13" y="28"/>
                  </a:cubicBezTo>
                  <a:cubicBezTo>
                    <a:pt x="24" y="31"/>
                    <a:pt x="34" y="32"/>
                    <a:pt x="45" y="32"/>
                  </a:cubicBezTo>
                  <a:cubicBezTo>
                    <a:pt x="56" y="33"/>
                    <a:pt x="68" y="34"/>
                    <a:pt x="79" y="34"/>
                  </a:cubicBezTo>
                  <a:cubicBezTo>
                    <a:pt x="97" y="33"/>
                    <a:pt x="115" y="32"/>
                    <a:pt x="133" y="29"/>
                  </a:cubicBezTo>
                  <a:cubicBezTo>
                    <a:pt x="137" y="28"/>
                    <a:pt x="142" y="27"/>
                    <a:pt x="141" y="20"/>
                  </a:cubicBezTo>
                  <a:cubicBezTo>
                    <a:pt x="141" y="20"/>
                    <a:pt x="142" y="19"/>
                    <a:pt x="142" y="19"/>
                  </a:cubicBezTo>
                  <a:cubicBezTo>
                    <a:pt x="145" y="24"/>
                    <a:pt x="145" y="24"/>
                    <a:pt x="150" y="21"/>
                  </a:cubicBezTo>
                  <a:cubicBezTo>
                    <a:pt x="149" y="26"/>
                    <a:pt x="145" y="29"/>
                    <a:pt x="143" y="33"/>
                  </a:cubicBezTo>
                  <a:cubicBezTo>
                    <a:pt x="140" y="35"/>
                    <a:pt x="140" y="39"/>
                    <a:pt x="141" y="42"/>
                  </a:cubicBezTo>
                  <a:cubicBezTo>
                    <a:pt x="141" y="46"/>
                    <a:pt x="141" y="50"/>
                    <a:pt x="143" y="53"/>
                  </a:cubicBezTo>
                  <a:cubicBezTo>
                    <a:pt x="144" y="55"/>
                    <a:pt x="143" y="57"/>
                    <a:pt x="143" y="59"/>
                  </a:cubicBezTo>
                  <a:cubicBezTo>
                    <a:pt x="142" y="62"/>
                    <a:pt x="141" y="65"/>
                    <a:pt x="140" y="68"/>
                  </a:cubicBezTo>
                  <a:cubicBezTo>
                    <a:pt x="139" y="71"/>
                    <a:pt x="139" y="74"/>
                    <a:pt x="141" y="76"/>
                  </a:cubicBezTo>
                  <a:cubicBezTo>
                    <a:pt x="144" y="80"/>
                    <a:pt x="144" y="83"/>
                    <a:pt x="143" y="86"/>
                  </a:cubicBezTo>
                  <a:cubicBezTo>
                    <a:pt x="142" y="92"/>
                    <a:pt x="142" y="97"/>
                    <a:pt x="144" y="103"/>
                  </a:cubicBezTo>
                  <a:cubicBezTo>
                    <a:pt x="145" y="106"/>
                    <a:pt x="143" y="108"/>
                    <a:pt x="143" y="111"/>
                  </a:cubicBezTo>
                  <a:cubicBezTo>
                    <a:pt x="143" y="123"/>
                    <a:pt x="143" y="134"/>
                    <a:pt x="144" y="146"/>
                  </a:cubicBezTo>
                  <a:cubicBezTo>
                    <a:pt x="145" y="170"/>
                    <a:pt x="144" y="194"/>
                    <a:pt x="144" y="218"/>
                  </a:cubicBezTo>
                  <a:cubicBezTo>
                    <a:pt x="144" y="232"/>
                    <a:pt x="146" y="246"/>
                    <a:pt x="145" y="261"/>
                  </a:cubicBezTo>
                  <a:cubicBezTo>
                    <a:pt x="139" y="261"/>
                    <a:pt x="132" y="261"/>
                    <a:pt x="126" y="261"/>
                  </a:cubicBezTo>
                  <a:cubicBezTo>
                    <a:pt x="128" y="239"/>
                    <a:pt x="129" y="218"/>
                    <a:pt x="128" y="197"/>
                  </a:cubicBezTo>
                  <a:cubicBezTo>
                    <a:pt x="126" y="167"/>
                    <a:pt x="123" y="137"/>
                    <a:pt x="113" y="109"/>
                  </a:cubicBezTo>
                  <a:cubicBezTo>
                    <a:pt x="109" y="100"/>
                    <a:pt x="105" y="92"/>
                    <a:pt x="99" y="85"/>
                  </a:cubicBezTo>
                  <a:cubicBezTo>
                    <a:pt x="83" y="67"/>
                    <a:pt x="61" y="68"/>
                    <a:pt x="47" y="87"/>
                  </a:cubicBezTo>
                  <a:cubicBezTo>
                    <a:pt x="34" y="103"/>
                    <a:pt x="29" y="122"/>
                    <a:pt x="25" y="142"/>
                  </a:cubicBezTo>
                  <a:cubicBezTo>
                    <a:pt x="22" y="157"/>
                    <a:pt x="21" y="173"/>
                    <a:pt x="19" y="189"/>
                  </a:cubicBezTo>
                  <a:cubicBezTo>
                    <a:pt x="18" y="191"/>
                    <a:pt x="19" y="193"/>
                    <a:pt x="19" y="196"/>
                  </a:cubicBezTo>
                  <a:cubicBezTo>
                    <a:pt x="19" y="211"/>
                    <a:pt x="19" y="226"/>
                    <a:pt x="19" y="241"/>
                  </a:cubicBezTo>
                  <a:cubicBezTo>
                    <a:pt x="19" y="242"/>
                    <a:pt x="19" y="244"/>
                    <a:pt x="20" y="245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1" y="249"/>
                    <a:pt x="19" y="252"/>
                    <a:pt x="20" y="256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3" name="Freeform 89">
              <a:extLst>
                <a:ext uri="{FF2B5EF4-FFF2-40B4-BE49-F238E27FC236}">
                  <a16:creationId xmlns:a16="http://schemas.microsoft.com/office/drawing/2014/main" id="{51B04EEE-C6EF-B4EF-7CE4-B12959BD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5" y="4625975"/>
              <a:ext cx="415925" cy="554038"/>
            </a:xfrm>
            <a:custGeom>
              <a:avLst/>
              <a:gdLst>
                <a:gd name="T0" fmla="*/ 119 w 175"/>
                <a:gd name="T1" fmla="*/ 133 h 280"/>
                <a:gd name="T2" fmla="*/ 58 w 175"/>
                <a:gd name="T3" fmla="*/ 99 h 280"/>
                <a:gd name="T4" fmla="*/ 36 w 175"/>
                <a:gd name="T5" fmla="*/ 135 h 280"/>
                <a:gd name="T6" fmla="*/ 26 w 175"/>
                <a:gd name="T7" fmla="*/ 181 h 280"/>
                <a:gd name="T8" fmla="*/ 24 w 175"/>
                <a:gd name="T9" fmla="*/ 207 h 280"/>
                <a:gd name="T10" fmla="*/ 24 w 175"/>
                <a:gd name="T11" fmla="*/ 259 h 280"/>
                <a:gd name="T12" fmla="*/ 24 w 175"/>
                <a:gd name="T13" fmla="*/ 267 h 280"/>
                <a:gd name="T14" fmla="*/ 6 w 175"/>
                <a:gd name="T15" fmla="*/ 280 h 280"/>
                <a:gd name="T16" fmla="*/ 6 w 175"/>
                <a:gd name="T17" fmla="*/ 248 h 280"/>
                <a:gd name="T18" fmla="*/ 6 w 175"/>
                <a:gd name="T19" fmla="*/ 196 h 280"/>
                <a:gd name="T20" fmla="*/ 0 w 175"/>
                <a:gd name="T21" fmla="*/ 188 h 280"/>
                <a:gd name="T22" fmla="*/ 6 w 175"/>
                <a:gd name="T23" fmla="*/ 174 h 280"/>
                <a:gd name="T24" fmla="*/ 7 w 175"/>
                <a:gd name="T25" fmla="*/ 157 h 280"/>
                <a:gd name="T26" fmla="*/ 3 w 175"/>
                <a:gd name="T27" fmla="*/ 132 h 280"/>
                <a:gd name="T28" fmla="*/ 9 w 175"/>
                <a:gd name="T29" fmla="*/ 59 h 280"/>
                <a:gd name="T30" fmla="*/ 9 w 175"/>
                <a:gd name="T31" fmla="*/ 6 h 280"/>
                <a:gd name="T32" fmla="*/ 11 w 175"/>
                <a:gd name="T33" fmla="*/ 13 h 280"/>
                <a:gd name="T34" fmla="*/ 53 w 175"/>
                <a:gd name="T35" fmla="*/ 26 h 280"/>
                <a:gd name="T36" fmla="*/ 139 w 175"/>
                <a:gd name="T37" fmla="*/ 21 h 280"/>
                <a:gd name="T38" fmla="*/ 145 w 175"/>
                <a:gd name="T39" fmla="*/ 0 h 280"/>
                <a:gd name="T40" fmla="*/ 147 w 175"/>
                <a:gd name="T41" fmla="*/ 31 h 280"/>
                <a:gd name="T42" fmla="*/ 148 w 175"/>
                <a:gd name="T43" fmla="*/ 46 h 280"/>
                <a:gd name="T44" fmla="*/ 152 w 175"/>
                <a:gd name="T45" fmla="*/ 69 h 280"/>
                <a:gd name="T46" fmla="*/ 174 w 175"/>
                <a:gd name="T47" fmla="*/ 27 h 280"/>
                <a:gd name="T48" fmla="*/ 169 w 175"/>
                <a:gd name="T49" fmla="*/ 57 h 280"/>
                <a:gd name="T50" fmla="*/ 149 w 175"/>
                <a:gd name="T51" fmla="*/ 78 h 280"/>
                <a:gd name="T52" fmla="*/ 147 w 175"/>
                <a:gd name="T53" fmla="*/ 93 h 280"/>
                <a:gd name="T54" fmla="*/ 148 w 175"/>
                <a:gd name="T55" fmla="*/ 118 h 280"/>
                <a:gd name="T56" fmla="*/ 152 w 175"/>
                <a:gd name="T57" fmla="*/ 272 h 280"/>
                <a:gd name="T58" fmla="*/ 133 w 175"/>
                <a:gd name="T59" fmla="*/ 280 h 280"/>
                <a:gd name="T60" fmla="*/ 133 w 175"/>
                <a:gd name="T61" fmla="*/ 255 h 280"/>
                <a:gd name="T62" fmla="*/ 133 w 175"/>
                <a:gd name="T63" fmla="*/ 251 h 280"/>
                <a:gd name="T64" fmla="*/ 131 w 175"/>
                <a:gd name="T65" fmla="*/ 190 h 280"/>
                <a:gd name="T66" fmla="*/ 127 w 175"/>
                <a:gd name="T67" fmla="*/ 16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280">
                  <a:moveTo>
                    <a:pt x="127" y="161"/>
                  </a:moveTo>
                  <a:cubicBezTo>
                    <a:pt x="124" y="152"/>
                    <a:pt x="123" y="142"/>
                    <a:pt x="119" y="133"/>
                  </a:cubicBezTo>
                  <a:cubicBezTo>
                    <a:pt x="114" y="119"/>
                    <a:pt x="108" y="105"/>
                    <a:pt x="94" y="96"/>
                  </a:cubicBezTo>
                  <a:cubicBezTo>
                    <a:pt x="83" y="89"/>
                    <a:pt x="68" y="90"/>
                    <a:pt x="58" y="99"/>
                  </a:cubicBezTo>
                  <a:cubicBezTo>
                    <a:pt x="48" y="108"/>
                    <a:pt x="43" y="119"/>
                    <a:pt x="38" y="132"/>
                  </a:cubicBezTo>
                  <a:cubicBezTo>
                    <a:pt x="38" y="133"/>
                    <a:pt x="37" y="134"/>
                    <a:pt x="36" y="135"/>
                  </a:cubicBezTo>
                  <a:cubicBezTo>
                    <a:pt x="33" y="140"/>
                    <a:pt x="32" y="145"/>
                    <a:pt x="31" y="149"/>
                  </a:cubicBezTo>
                  <a:cubicBezTo>
                    <a:pt x="29" y="160"/>
                    <a:pt x="27" y="170"/>
                    <a:pt x="26" y="181"/>
                  </a:cubicBezTo>
                  <a:cubicBezTo>
                    <a:pt x="25" y="189"/>
                    <a:pt x="25" y="197"/>
                    <a:pt x="24" y="205"/>
                  </a:cubicBezTo>
                  <a:cubicBezTo>
                    <a:pt x="24" y="206"/>
                    <a:pt x="24" y="206"/>
                    <a:pt x="24" y="207"/>
                  </a:cubicBezTo>
                  <a:cubicBezTo>
                    <a:pt x="24" y="208"/>
                    <a:pt x="24" y="210"/>
                    <a:pt x="24" y="211"/>
                  </a:cubicBezTo>
                  <a:cubicBezTo>
                    <a:pt x="24" y="227"/>
                    <a:pt x="24" y="243"/>
                    <a:pt x="24" y="259"/>
                  </a:cubicBezTo>
                  <a:cubicBezTo>
                    <a:pt x="24" y="260"/>
                    <a:pt x="24" y="262"/>
                    <a:pt x="24" y="263"/>
                  </a:cubicBezTo>
                  <a:cubicBezTo>
                    <a:pt x="24" y="264"/>
                    <a:pt x="24" y="266"/>
                    <a:pt x="24" y="267"/>
                  </a:cubicBezTo>
                  <a:cubicBezTo>
                    <a:pt x="25" y="271"/>
                    <a:pt x="26" y="276"/>
                    <a:pt x="23" y="280"/>
                  </a:cubicBezTo>
                  <a:cubicBezTo>
                    <a:pt x="18" y="280"/>
                    <a:pt x="12" y="280"/>
                    <a:pt x="6" y="280"/>
                  </a:cubicBezTo>
                  <a:cubicBezTo>
                    <a:pt x="5" y="279"/>
                    <a:pt x="5" y="278"/>
                    <a:pt x="5" y="277"/>
                  </a:cubicBezTo>
                  <a:cubicBezTo>
                    <a:pt x="7" y="267"/>
                    <a:pt x="6" y="257"/>
                    <a:pt x="6" y="248"/>
                  </a:cubicBezTo>
                  <a:cubicBezTo>
                    <a:pt x="7" y="232"/>
                    <a:pt x="7" y="216"/>
                    <a:pt x="6" y="200"/>
                  </a:cubicBezTo>
                  <a:cubicBezTo>
                    <a:pt x="6" y="199"/>
                    <a:pt x="6" y="197"/>
                    <a:pt x="6" y="196"/>
                  </a:cubicBezTo>
                  <a:cubicBezTo>
                    <a:pt x="6" y="193"/>
                    <a:pt x="6" y="191"/>
                    <a:pt x="2" y="191"/>
                  </a:cubicBezTo>
                  <a:cubicBezTo>
                    <a:pt x="1" y="191"/>
                    <a:pt x="0" y="190"/>
                    <a:pt x="0" y="188"/>
                  </a:cubicBezTo>
                  <a:cubicBezTo>
                    <a:pt x="0" y="187"/>
                    <a:pt x="1" y="186"/>
                    <a:pt x="2" y="186"/>
                  </a:cubicBezTo>
                  <a:cubicBezTo>
                    <a:pt x="9" y="183"/>
                    <a:pt x="10" y="180"/>
                    <a:pt x="6" y="174"/>
                  </a:cubicBezTo>
                  <a:cubicBezTo>
                    <a:pt x="6" y="172"/>
                    <a:pt x="5" y="170"/>
                    <a:pt x="6" y="168"/>
                  </a:cubicBezTo>
                  <a:cubicBezTo>
                    <a:pt x="6" y="165"/>
                    <a:pt x="6" y="161"/>
                    <a:pt x="7" y="157"/>
                  </a:cubicBezTo>
                  <a:cubicBezTo>
                    <a:pt x="6" y="154"/>
                    <a:pt x="6" y="152"/>
                    <a:pt x="7" y="150"/>
                  </a:cubicBezTo>
                  <a:cubicBezTo>
                    <a:pt x="7" y="143"/>
                    <a:pt x="6" y="137"/>
                    <a:pt x="3" y="132"/>
                  </a:cubicBezTo>
                  <a:cubicBezTo>
                    <a:pt x="7" y="133"/>
                    <a:pt x="9" y="131"/>
                    <a:pt x="8" y="128"/>
                  </a:cubicBezTo>
                  <a:cubicBezTo>
                    <a:pt x="7" y="105"/>
                    <a:pt x="9" y="82"/>
                    <a:pt x="9" y="59"/>
                  </a:cubicBezTo>
                  <a:cubicBezTo>
                    <a:pt x="9" y="50"/>
                    <a:pt x="8" y="40"/>
                    <a:pt x="10" y="31"/>
                  </a:cubicBezTo>
                  <a:cubicBezTo>
                    <a:pt x="11" y="23"/>
                    <a:pt x="8" y="14"/>
                    <a:pt x="9" y="6"/>
                  </a:cubicBezTo>
                  <a:cubicBezTo>
                    <a:pt x="9" y="4"/>
                    <a:pt x="9" y="2"/>
                    <a:pt x="11" y="1"/>
                  </a:cubicBezTo>
                  <a:cubicBezTo>
                    <a:pt x="13" y="5"/>
                    <a:pt x="11" y="9"/>
                    <a:pt x="11" y="13"/>
                  </a:cubicBezTo>
                  <a:cubicBezTo>
                    <a:pt x="12" y="19"/>
                    <a:pt x="12" y="20"/>
                    <a:pt x="18" y="21"/>
                  </a:cubicBezTo>
                  <a:cubicBezTo>
                    <a:pt x="29" y="24"/>
                    <a:pt x="41" y="25"/>
                    <a:pt x="53" y="26"/>
                  </a:cubicBezTo>
                  <a:cubicBezTo>
                    <a:pt x="65" y="26"/>
                    <a:pt x="78" y="27"/>
                    <a:pt x="90" y="26"/>
                  </a:cubicBezTo>
                  <a:cubicBezTo>
                    <a:pt x="107" y="26"/>
                    <a:pt x="123" y="25"/>
                    <a:pt x="139" y="21"/>
                  </a:cubicBezTo>
                  <a:cubicBezTo>
                    <a:pt x="145" y="20"/>
                    <a:pt x="145" y="19"/>
                    <a:pt x="145" y="13"/>
                  </a:cubicBezTo>
                  <a:cubicBezTo>
                    <a:pt x="145" y="9"/>
                    <a:pt x="144" y="4"/>
                    <a:pt x="145" y="0"/>
                  </a:cubicBezTo>
                  <a:cubicBezTo>
                    <a:pt x="148" y="1"/>
                    <a:pt x="147" y="4"/>
                    <a:pt x="147" y="6"/>
                  </a:cubicBezTo>
                  <a:cubicBezTo>
                    <a:pt x="147" y="14"/>
                    <a:pt x="147" y="23"/>
                    <a:pt x="147" y="31"/>
                  </a:cubicBezTo>
                  <a:cubicBezTo>
                    <a:pt x="147" y="34"/>
                    <a:pt x="147" y="37"/>
                    <a:pt x="148" y="40"/>
                  </a:cubicBezTo>
                  <a:cubicBezTo>
                    <a:pt x="149" y="42"/>
                    <a:pt x="149" y="44"/>
                    <a:pt x="148" y="46"/>
                  </a:cubicBezTo>
                  <a:cubicBezTo>
                    <a:pt x="147" y="53"/>
                    <a:pt x="148" y="60"/>
                    <a:pt x="148" y="66"/>
                  </a:cubicBezTo>
                  <a:cubicBezTo>
                    <a:pt x="148" y="69"/>
                    <a:pt x="149" y="70"/>
                    <a:pt x="152" y="69"/>
                  </a:cubicBezTo>
                  <a:cubicBezTo>
                    <a:pt x="162" y="65"/>
                    <a:pt x="166" y="59"/>
                    <a:pt x="168" y="49"/>
                  </a:cubicBezTo>
                  <a:cubicBezTo>
                    <a:pt x="169" y="42"/>
                    <a:pt x="171" y="34"/>
                    <a:pt x="174" y="27"/>
                  </a:cubicBezTo>
                  <a:cubicBezTo>
                    <a:pt x="175" y="29"/>
                    <a:pt x="175" y="31"/>
                    <a:pt x="174" y="33"/>
                  </a:cubicBezTo>
                  <a:cubicBezTo>
                    <a:pt x="172" y="41"/>
                    <a:pt x="171" y="49"/>
                    <a:pt x="169" y="57"/>
                  </a:cubicBezTo>
                  <a:cubicBezTo>
                    <a:pt x="167" y="62"/>
                    <a:pt x="164" y="66"/>
                    <a:pt x="159" y="68"/>
                  </a:cubicBezTo>
                  <a:cubicBezTo>
                    <a:pt x="155" y="71"/>
                    <a:pt x="151" y="73"/>
                    <a:pt x="149" y="78"/>
                  </a:cubicBezTo>
                  <a:cubicBezTo>
                    <a:pt x="148" y="82"/>
                    <a:pt x="149" y="87"/>
                    <a:pt x="147" y="92"/>
                  </a:cubicBezTo>
                  <a:cubicBezTo>
                    <a:pt x="147" y="92"/>
                    <a:pt x="147" y="93"/>
                    <a:pt x="147" y="93"/>
                  </a:cubicBezTo>
                  <a:cubicBezTo>
                    <a:pt x="152" y="100"/>
                    <a:pt x="149" y="107"/>
                    <a:pt x="148" y="114"/>
                  </a:cubicBezTo>
                  <a:cubicBezTo>
                    <a:pt x="148" y="115"/>
                    <a:pt x="148" y="117"/>
                    <a:pt x="148" y="118"/>
                  </a:cubicBezTo>
                  <a:cubicBezTo>
                    <a:pt x="152" y="147"/>
                    <a:pt x="149" y="177"/>
                    <a:pt x="150" y="206"/>
                  </a:cubicBezTo>
                  <a:cubicBezTo>
                    <a:pt x="151" y="228"/>
                    <a:pt x="151" y="250"/>
                    <a:pt x="152" y="272"/>
                  </a:cubicBezTo>
                  <a:cubicBezTo>
                    <a:pt x="152" y="275"/>
                    <a:pt x="152" y="277"/>
                    <a:pt x="150" y="280"/>
                  </a:cubicBezTo>
                  <a:cubicBezTo>
                    <a:pt x="145" y="280"/>
                    <a:pt x="139" y="280"/>
                    <a:pt x="133" y="280"/>
                  </a:cubicBezTo>
                  <a:cubicBezTo>
                    <a:pt x="132" y="278"/>
                    <a:pt x="132" y="277"/>
                    <a:pt x="132" y="275"/>
                  </a:cubicBezTo>
                  <a:cubicBezTo>
                    <a:pt x="133" y="269"/>
                    <a:pt x="133" y="262"/>
                    <a:pt x="133" y="255"/>
                  </a:cubicBezTo>
                  <a:cubicBezTo>
                    <a:pt x="133" y="255"/>
                    <a:pt x="133" y="254"/>
                    <a:pt x="133" y="254"/>
                  </a:cubicBezTo>
                  <a:cubicBezTo>
                    <a:pt x="134" y="253"/>
                    <a:pt x="133" y="252"/>
                    <a:pt x="133" y="251"/>
                  </a:cubicBezTo>
                  <a:cubicBezTo>
                    <a:pt x="133" y="235"/>
                    <a:pt x="133" y="218"/>
                    <a:pt x="133" y="202"/>
                  </a:cubicBezTo>
                  <a:cubicBezTo>
                    <a:pt x="133" y="198"/>
                    <a:pt x="132" y="194"/>
                    <a:pt x="131" y="190"/>
                  </a:cubicBezTo>
                  <a:cubicBezTo>
                    <a:pt x="131" y="183"/>
                    <a:pt x="131" y="176"/>
                    <a:pt x="130" y="169"/>
                  </a:cubicBezTo>
                  <a:cubicBezTo>
                    <a:pt x="129" y="166"/>
                    <a:pt x="127" y="164"/>
                    <a:pt x="127" y="16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4" name="Freeform 90">
              <a:extLst>
                <a:ext uri="{FF2B5EF4-FFF2-40B4-BE49-F238E27FC236}">
                  <a16:creationId xmlns:a16="http://schemas.microsoft.com/office/drawing/2014/main" id="{CAB50D41-4229-DE63-92B0-414B164E8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9300" y="4816475"/>
              <a:ext cx="227012" cy="363538"/>
            </a:xfrm>
            <a:custGeom>
              <a:avLst/>
              <a:gdLst>
                <a:gd name="T0" fmla="*/ 92 w 96"/>
                <a:gd name="T1" fmla="*/ 184 h 184"/>
                <a:gd name="T2" fmla="*/ 4 w 96"/>
                <a:gd name="T3" fmla="*/ 184 h 184"/>
                <a:gd name="T4" fmla="*/ 1 w 96"/>
                <a:gd name="T5" fmla="*/ 166 h 184"/>
                <a:gd name="T6" fmla="*/ 1 w 96"/>
                <a:gd name="T7" fmla="*/ 116 h 184"/>
                <a:gd name="T8" fmla="*/ 15 w 96"/>
                <a:gd name="T9" fmla="*/ 36 h 184"/>
                <a:gd name="T10" fmla="*/ 33 w 96"/>
                <a:gd name="T11" fmla="*/ 8 h 184"/>
                <a:gd name="T12" fmla="*/ 63 w 96"/>
                <a:gd name="T13" fmla="*/ 8 h 184"/>
                <a:gd name="T14" fmla="*/ 77 w 96"/>
                <a:gd name="T15" fmla="*/ 26 h 184"/>
                <a:gd name="T16" fmla="*/ 91 w 96"/>
                <a:gd name="T17" fmla="*/ 74 h 184"/>
                <a:gd name="T18" fmla="*/ 95 w 96"/>
                <a:gd name="T19" fmla="*/ 128 h 184"/>
                <a:gd name="T20" fmla="*/ 94 w 96"/>
                <a:gd name="T21" fmla="*/ 179 h 184"/>
                <a:gd name="T22" fmla="*/ 92 w 96"/>
                <a:gd name="T23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4">
                  <a:moveTo>
                    <a:pt x="92" y="184"/>
                  </a:moveTo>
                  <a:cubicBezTo>
                    <a:pt x="63" y="184"/>
                    <a:pt x="34" y="184"/>
                    <a:pt x="4" y="184"/>
                  </a:cubicBezTo>
                  <a:cubicBezTo>
                    <a:pt x="1" y="178"/>
                    <a:pt x="1" y="172"/>
                    <a:pt x="1" y="166"/>
                  </a:cubicBezTo>
                  <a:cubicBezTo>
                    <a:pt x="0" y="149"/>
                    <a:pt x="0" y="133"/>
                    <a:pt x="1" y="116"/>
                  </a:cubicBezTo>
                  <a:cubicBezTo>
                    <a:pt x="3" y="89"/>
                    <a:pt x="5" y="62"/>
                    <a:pt x="15" y="36"/>
                  </a:cubicBezTo>
                  <a:cubicBezTo>
                    <a:pt x="19" y="26"/>
                    <a:pt x="24" y="16"/>
                    <a:pt x="33" y="8"/>
                  </a:cubicBezTo>
                  <a:cubicBezTo>
                    <a:pt x="42" y="0"/>
                    <a:pt x="54" y="0"/>
                    <a:pt x="63" y="8"/>
                  </a:cubicBezTo>
                  <a:cubicBezTo>
                    <a:pt x="69" y="13"/>
                    <a:pt x="73" y="19"/>
                    <a:pt x="77" y="26"/>
                  </a:cubicBezTo>
                  <a:cubicBezTo>
                    <a:pt x="84" y="41"/>
                    <a:pt x="88" y="58"/>
                    <a:pt x="91" y="74"/>
                  </a:cubicBezTo>
                  <a:cubicBezTo>
                    <a:pt x="94" y="92"/>
                    <a:pt x="94" y="110"/>
                    <a:pt x="95" y="128"/>
                  </a:cubicBezTo>
                  <a:cubicBezTo>
                    <a:pt x="96" y="145"/>
                    <a:pt x="95" y="162"/>
                    <a:pt x="94" y="179"/>
                  </a:cubicBezTo>
                  <a:cubicBezTo>
                    <a:pt x="94" y="180"/>
                    <a:pt x="94" y="182"/>
                    <a:pt x="92" y="184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5" name="Freeform 91">
              <a:extLst>
                <a:ext uri="{FF2B5EF4-FFF2-40B4-BE49-F238E27FC236}">
                  <a16:creationId xmlns:a16="http://schemas.microsoft.com/office/drawing/2014/main" id="{F2910EC4-DB22-A376-2678-75F6802B5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4776788"/>
              <a:ext cx="347662" cy="403225"/>
            </a:xfrm>
            <a:custGeom>
              <a:avLst/>
              <a:gdLst>
                <a:gd name="T0" fmla="*/ 8 w 146"/>
                <a:gd name="T1" fmla="*/ 204 h 204"/>
                <a:gd name="T2" fmla="*/ 7 w 146"/>
                <a:gd name="T3" fmla="*/ 146 h 204"/>
                <a:gd name="T4" fmla="*/ 6 w 146"/>
                <a:gd name="T5" fmla="*/ 69 h 204"/>
                <a:gd name="T6" fmla="*/ 5 w 146"/>
                <a:gd name="T7" fmla="*/ 43 h 204"/>
                <a:gd name="T8" fmla="*/ 5 w 146"/>
                <a:gd name="T9" fmla="*/ 38 h 204"/>
                <a:gd name="T10" fmla="*/ 7 w 146"/>
                <a:gd name="T11" fmla="*/ 23 h 204"/>
                <a:gd name="T12" fmla="*/ 7 w 146"/>
                <a:gd name="T13" fmla="*/ 22 h 204"/>
                <a:gd name="T14" fmla="*/ 6 w 146"/>
                <a:gd name="T15" fmla="*/ 0 h 204"/>
                <a:gd name="T16" fmla="*/ 8 w 146"/>
                <a:gd name="T17" fmla="*/ 10 h 204"/>
                <a:gd name="T18" fmla="*/ 15 w 146"/>
                <a:gd name="T19" fmla="*/ 19 h 204"/>
                <a:gd name="T20" fmla="*/ 41 w 146"/>
                <a:gd name="T21" fmla="*/ 23 h 204"/>
                <a:gd name="T22" fmla="*/ 97 w 146"/>
                <a:gd name="T23" fmla="*/ 23 h 204"/>
                <a:gd name="T24" fmla="*/ 138 w 146"/>
                <a:gd name="T25" fmla="*/ 18 h 204"/>
                <a:gd name="T26" fmla="*/ 143 w 146"/>
                <a:gd name="T27" fmla="*/ 19 h 204"/>
                <a:gd name="T28" fmla="*/ 144 w 146"/>
                <a:gd name="T29" fmla="*/ 32 h 204"/>
                <a:gd name="T30" fmla="*/ 145 w 146"/>
                <a:gd name="T31" fmla="*/ 47 h 204"/>
                <a:gd name="T32" fmla="*/ 144 w 146"/>
                <a:gd name="T33" fmla="*/ 62 h 204"/>
                <a:gd name="T34" fmla="*/ 143 w 146"/>
                <a:gd name="T35" fmla="*/ 93 h 204"/>
                <a:gd name="T36" fmla="*/ 144 w 146"/>
                <a:gd name="T37" fmla="*/ 107 h 204"/>
                <a:gd name="T38" fmla="*/ 143 w 146"/>
                <a:gd name="T39" fmla="*/ 124 h 204"/>
                <a:gd name="T40" fmla="*/ 142 w 146"/>
                <a:gd name="T41" fmla="*/ 166 h 204"/>
                <a:gd name="T42" fmla="*/ 141 w 146"/>
                <a:gd name="T43" fmla="*/ 204 h 204"/>
                <a:gd name="T44" fmla="*/ 128 w 146"/>
                <a:gd name="T45" fmla="*/ 204 h 204"/>
                <a:gd name="T46" fmla="*/ 126 w 146"/>
                <a:gd name="T47" fmla="*/ 196 h 204"/>
                <a:gd name="T48" fmla="*/ 120 w 146"/>
                <a:gd name="T49" fmla="*/ 150 h 204"/>
                <a:gd name="T50" fmla="*/ 104 w 146"/>
                <a:gd name="T51" fmla="*/ 109 h 204"/>
                <a:gd name="T52" fmla="*/ 79 w 146"/>
                <a:gd name="T53" fmla="*/ 91 h 204"/>
                <a:gd name="T54" fmla="*/ 53 w 146"/>
                <a:gd name="T55" fmla="*/ 100 h 204"/>
                <a:gd name="T56" fmla="*/ 32 w 146"/>
                <a:gd name="T57" fmla="*/ 141 h 204"/>
                <a:gd name="T58" fmla="*/ 26 w 146"/>
                <a:gd name="T59" fmla="*/ 168 h 204"/>
                <a:gd name="T60" fmla="*/ 23 w 146"/>
                <a:gd name="T61" fmla="*/ 198 h 204"/>
                <a:gd name="T62" fmla="*/ 22 w 146"/>
                <a:gd name="T63" fmla="*/ 204 h 204"/>
                <a:gd name="T64" fmla="*/ 8 w 146"/>
                <a:gd name="T6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204">
                  <a:moveTo>
                    <a:pt x="8" y="204"/>
                  </a:moveTo>
                  <a:cubicBezTo>
                    <a:pt x="8" y="185"/>
                    <a:pt x="8" y="165"/>
                    <a:pt x="7" y="146"/>
                  </a:cubicBezTo>
                  <a:cubicBezTo>
                    <a:pt x="6" y="120"/>
                    <a:pt x="7" y="95"/>
                    <a:pt x="6" y="69"/>
                  </a:cubicBezTo>
                  <a:cubicBezTo>
                    <a:pt x="6" y="60"/>
                    <a:pt x="7" y="52"/>
                    <a:pt x="5" y="43"/>
                  </a:cubicBezTo>
                  <a:cubicBezTo>
                    <a:pt x="4" y="41"/>
                    <a:pt x="4" y="39"/>
                    <a:pt x="5" y="38"/>
                  </a:cubicBezTo>
                  <a:cubicBezTo>
                    <a:pt x="8" y="33"/>
                    <a:pt x="5" y="28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0" y="15"/>
                    <a:pt x="7" y="7"/>
                    <a:pt x="6" y="0"/>
                  </a:cubicBezTo>
                  <a:cubicBezTo>
                    <a:pt x="9" y="3"/>
                    <a:pt x="8" y="7"/>
                    <a:pt x="8" y="10"/>
                  </a:cubicBezTo>
                  <a:cubicBezTo>
                    <a:pt x="8" y="17"/>
                    <a:pt x="9" y="18"/>
                    <a:pt x="15" y="19"/>
                  </a:cubicBezTo>
                  <a:cubicBezTo>
                    <a:pt x="24" y="21"/>
                    <a:pt x="32" y="22"/>
                    <a:pt x="41" y="23"/>
                  </a:cubicBezTo>
                  <a:cubicBezTo>
                    <a:pt x="59" y="24"/>
                    <a:pt x="78" y="25"/>
                    <a:pt x="97" y="23"/>
                  </a:cubicBezTo>
                  <a:cubicBezTo>
                    <a:pt x="111" y="22"/>
                    <a:pt x="124" y="21"/>
                    <a:pt x="138" y="18"/>
                  </a:cubicBezTo>
                  <a:cubicBezTo>
                    <a:pt x="140" y="17"/>
                    <a:pt x="141" y="17"/>
                    <a:pt x="143" y="19"/>
                  </a:cubicBezTo>
                  <a:cubicBezTo>
                    <a:pt x="142" y="23"/>
                    <a:pt x="142" y="27"/>
                    <a:pt x="144" y="32"/>
                  </a:cubicBezTo>
                  <a:cubicBezTo>
                    <a:pt x="146" y="36"/>
                    <a:pt x="145" y="42"/>
                    <a:pt x="145" y="47"/>
                  </a:cubicBezTo>
                  <a:cubicBezTo>
                    <a:pt x="144" y="52"/>
                    <a:pt x="145" y="57"/>
                    <a:pt x="144" y="62"/>
                  </a:cubicBezTo>
                  <a:cubicBezTo>
                    <a:pt x="143" y="73"/>
                    <a:pt x="145" y="83"/>
                    <a:pt x="143" y="93"/>
                  </a:cubicBezTo>
                  <a:cubicBezTo>
                    <a:pt x="142" y="97"/>
                    <a:pt x="143" y="102"/>
                    <a:pt x="144" y="107"/>
                  </a:cubicBezTo>
                  <a:cubicBezTo>
                    <a:pt x="145" y="112"/>
                    <a:pt x="143" y="118"/>
                    <a:pt x="143" y="124"/>
                  </a:cubicBezTo>
                  <a:cubicBezTo>
                    <a:pt x="144" y="138"/>
                    <a:pt x="142" y="152"/>
                    <a:pt x="142" y="166"/>
                  </a:cubicBezTo>
                  <a:cubicBezTo>
                    <a:pt x="142" y="178"/>
                    <a:pt x="141" y="191"/>
                    <a:pt x="141" y="204"/>
                  </a:cubicBezTo>
                  <a:cubicBezTo>
                    <a:pt x="137" y="204"/>
                    <a:pt x="133" y="204"/>
                    <a:pt x="128" y="204"/>
                  </a:cubicBezTo>
                  <a:cubicBezTo>
                    <a:pt x="127" y="201"/>
                    <a:pt x="126" y="199"/>
                    <a:pt x="126" y="196"/>
                  </a:cubicBezTo>
                  <a:cubicBezTo>
                    <a:pt x="126" y="180"/>
                    <a:pt x="123" y="165"/>
                    <a:pt x="120" y="150"/>
                  </a:cubicBezTo>
                  <a:cubicBezTo>
                    <a:pt x="117" y="136"/>
                    <a:pt x="112" y="122"/>
                    <a:pt x="104" y="109"/>
                  </a:cubicBezTo>
                  <a:cubicBezTo>
                    <a:pt x="98" y="100"/>
                    <a:pt x="90" y="92"/>
                    <a:pt x="79" y="91"/>
                  </a:cubicBezTo>
                  <a:cubicBezTo>
                    <a:pt x="69" y="90"/>
                    <a:pt x="60" y="92"/>
                    <a:pt x="53" y="100"/>
                  </a:cubicBezTo>
                  <a:cubicBezTo>
                    <a:pt x="42" y="112"/>
                    <a:pt x="36" y="126"/>
                    <a:pt x="32" y="141"/>
                  </a:cubicBezTo>
                  <a:cubicBezTo>
                    <a:pt x="30" y="150"/>
                    <a:pt x="27" y="159"/>
                    <a:pt x="26" y="168"/>
                  </a:cubicBezTo>
                  <a:cubicBezTo>
                    <a:pt x="25" y="178"/>
                    <a:pt x="23" y="188"/>
                    <a:pt x="23" y="198"/>
                  </a:cubicBezTo>
                  <a:cubicBezTo>
                    <a:pt x="23" y="200"/>
                    <a:pt x="23" y="202"/>
                    <a:pt x="22" y="204"/>
                  </a:cubicBezTo>
                  <a:cubicBezTo>
                    <a:pt x="17" y="204"/>
                    <a:pt x="13" y="204"/>
                    <a:pt x="8" y="20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6" name="Freeform 92">
              <a:extLst>
                <a:ext uri="{FF2B5EF4-FFF2-40B4-BE49-F238E27FC236}">
                  <a16:creationId xmlns:a16="http://schemas.microsoft.com/office/drawing/2014/main" id="{78ECD86D-2D76-5345-1D7F-5BEC6E42A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4891088"/>
              <a:ext cx="261937" cy="288925"/>
            </a:xfrm>
            <a:custGeom>
              <a:avLst/>
              <a:gdLst>
                <a:gd name="T0" fmla="*/ 0 w 110"/>
                <a:gd name="T1" fmla="*/ 146 h 146"/>
                <a:gd name="T2" fmla="*/ 1 w 110"/>
                <a:gd name="T3" fmla="*/ 120 h 146"/>
                <a:gd name="T4" fmla="*/ 7 w 110"/>
                <a:gd name="T5" fmla="*/ 72 h 146"/>
                <a:gd name="T6" fmla="*/ 21 w 110"/>
                <a:gd name="T7" fmla="*/ 29 h 146"/>
                <a:gd name="T8" fmla="*/ 45 w 110"/>
                <a:gd name="T9" fmla="*/ 5 h 146"/>
                <a:gd name="T10" fmla="*/ 83 w 110"/>
                <a:gd name="T11" fmla="*/ 19 h 146"/>
                <a:gd name="T12" fmla="*/ 103 w 110"/>
                <a:gd name="T13" fmla="*/ 72 h 146"/>
                <a:gd name="T14" fmla="*/ 109 w 110"/>
                <a:gd name="T15" fmla="*/ 120 h 146"/>
                <a:gd name="T16" fmla="*/ 110 w 110"/>
                <a:gd name="T17" fmla="*/ 131 h 146"/>
                <a:gd name="T18" fmla="*/ 110 w 110"/>
                <a:gd name="T19" fmla="*/ 146 h 146"/>
                <a:gd name="T20" fmla="*/ 0 w 110"/>
                <a:gd name="T2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46">
                  <a:moveTo>
                    <a:pt x="0" y="146"/>
                  </a:moveTo>
                  <a:cubicBezTo>
                    <a:pt x="0" y="137"/>
                    <a:pt x="0" y="128"/>
                    <a:pt x="1" y="120"/>
                  </a:cubicBezTo>
                  <a:cubicBezTo>
                    <a:pt x="2" y="104"/>
                    <a:pt x="4" y="88"/>
                    <a:pt x="7" y="72"/>
                  </a:cubicBezTo>
                  <a:cubicBezTo>
                    <a:pt x="10" y="57"/>
                    <a:pt x="14" y="42"/>
                    <a:pt x="21" y="29"/>
                  </a:cubicBezTo>
                  <a:cubicBezTo>
                    <a:pt x="27" y="19"/>
                    <a:pt x="33" y="9"/>
                    <a:pt x="45" y="5"/>
                  </a:cubicBezTo>
                  <a:cubicBezTo>
                    <a:pt x="59" y="0"/>
                    <a:pt x="73" y="6"/>
                    <a:pt x="83" y="19"/>
                  </a:cubicBezTo>
                  <a:cubicBezTo>
                    <a:pt x="94" y="35"/>
                    <a:pt x="99" y="53"/>
                    <a:pt x="103" y="72"/>
                  </a:cubicBezTo>
                  <a:cubicBezTo>
                    <a:pt x="106" y="87"/>
                    <a:pt x="108" y="104"/>
                    <a:pt x="109" y="120"/>
                  </a:cubicBezTo>
                  <a:cubicBezTo>
                    <a:pt x="110" y="123"/>
                    <a:pt x="109" y="127"/>
                    <a:pt x="110" y="131"/>
                  </a:cubicBezTo>
                  <a:cubicBezTo>
                    <a:pt x="110" y="136"/>
                    <a:pt x="110" y="141"/>
                    <a:pt x="110" y="146"/>
                  </a:cubicBezTo>
                  <a:cubicBezTo>
                    <a:pt x="73" y="146"/>
                    <a:pt x="37" y="146"/>
                    <a:pt x="0" y="146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7" name="Freeform 93">
              <a:extLst>
                <a:ext uri="{FF2B5EF4-FFF2-40B4-BE49-F238E27FC236}">
                  <a16:creationId xmlns:a16="http://schemas.microsoft.com/office/drawing/2014/main" id="{D65152C2-6A59-B812-4D95-D1B71015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75" y="4889500"/>
              <a:ext cx="258762" cy="290513"/>
            </a:xfrm>
            <a:custGeom>
              <a:avLst/>
              <a:gdLst>
                <a:gd name="T0" fmla="*/ 0 w 109"/>
                <a:gd name="T1" fmla="*/ 147 h 147"/>
                <a:gd name="T2" fmla="*/ 10 w 109"/>
                <a:gd name="T3" fmla="*/ 58 h 147"/>
                <a:gd name="T4" fmla="*/ 33 w 109"/>
                <a:gd name="T5" fmla="*/ 14 h 147"/>
                <a:gd name="T6" fmla="*/ 79 w 109"/>
                <a:gd name="T7" fmla="*/ 16 h 147"/>
                <a:gd name="T8" fmla="*/ 98 w 109"/>
                <a:gd name="T9" fmla="*/ 54 h 147"/>
                <a:gd name="T10" fmla="*/ 108 w 109"/>
                <a:gd name="T11" fmla="*/ 106 h 147"/>
                <a:gd name="T12" fmla="*/ 109 w 109"/>
                <a:gd name="T13" fmla="*/ 147 h 147"/>
                <a:gd name="T14" fmla="*/ 0 w 109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47">
                  <a:moveTo>
                    <a:pt x="0" y="147"/>
                  </a:moveTo>
                  <a:cubicBezTo>
                    <a:pt x="1" y="117"/>
                    <a:pt x="2" y="87"/>
                    <a:pt x="10" y="58"/>
                  </a:cubicBezTo>
                  <a:cubicBezTo>
                    <a:pt x="15" y="42"/>
                    <a:pt x="20" y="26"/>
                    <a:pt x="33" y="14"/>
                  </a:cubicBezTo>
                  <a:cubicBezTo>
                    <a:pt x="48" y="0"/>
                    <a:pt x="66" y="2"/>
                    <a:pt x="79" y="16"/>
                  </a:cubicBezTo>
                  <a:cubicBezTo>
                    <a:pt x="89" y="27"/>
                    <a:pt x="94" y="40"/>
                    <a:pt x="98" y="54"/>
                  </a:cubicBezTo>
                  <a:cubicBezTo>
                    <a:pt x="103" y="71"/>
                    <a:pt x="106" y="89"/>
                    <a:pt x="108" y="106"/>
                  </a:cubicBezTo>
                  <a:cubicBezTo>
                    <a:pt x="109" y="120"/>
                    <a:pt x="109" y="133"/>
                    <a:pt x="109" y="147"/>
                  </a:cubicBezTo>
                  <a:cubicBezTo>
                    <a:pt x="73" y="147"/>
                    <a:pt x="37" y="147"/>
                    <a:pt x="0" y="147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8" name="Freeform 94">
              <a:extLst>
                <a:ext uri="{FF2B5EF4-FFF2-40B4-BE49-F238E27FC236}">
                  <a16:creationId xmlns:a16="http://schemas.microsoft.com/office/drawing/2014/main" id="{4021F534-7126-86D4-E8BB-FBB8479B2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0" y="4897438"/>
              <a:ext cx="258762" cy="282575"/>
            </a:xfrm>
            <a:custGeom>
              <a:avLst/>
              <a:gdLst>
                <a:gd name="T0" fmla="*/ 0 w 109"/>
                <a:gd name="T1" fmla="*/ 143 h 143"/>
                <a:gd name="T2" fmla="*/ 2 w 109"/>
                <a:gd name="T3" fmla="*/ 109 h 143"/>
                <a:gd name="T4" fmla="*/ 9 w 109"/>
                <a:gd name="T5" fmla="*/ 60 h 143"/>
                <a:gd name="T6" fmla="*/ 23 w 109"/>
                <a:gd name="T7" fmla="*/ 22 h 143"/>
                <a:gd name="T8" fmla="*/ 56 w 109"/>
                <a:gd name="T9" fmla="*/ 0 h 143"/>
                <a:gd name="T10" fmla="*/ 81 w 109"/>
                <a:gd name="T11" fmla="*/ 14 h 143"/>
                <a:gd name="T12" fmla="*/ 103 w 109"/>
                <a:gd name="T13" fmla="*/ 67 h 143"/>
                <a:gd name="T14" fmla="*/ 109 w 109"/>
                <a:gd name="T15" fmla="*/ 120 h 143"/>
                <a:gd name="T16" fmla="*/ 109 w 109"/>
                <a:gd name="T17" fmla="*/ 143 h 143"/>
                <a:gd name="T18" fmla="*/ 0 w 109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43">
                  <a:moveTo>
                    <a:pt x="0" y="143"/>
                  </a:moveTo>
                  <a:cubicBezTo>
                    <a:pt x="2" y="132"/>
                    <a:pt x="0" y="120"/>
                    <a:pt x="2" y="109"/>
                  </a:cubicBezTo>
                  <a:cubicBezTo>
                    <a:pt x="4" y="92"/>
                    <a:pt x="5" y="76"/>
                    <a:pt x="9" y="60"/>
                  </a:cubicBezTo>
                  <a:cubicBezTo>
                    <a:pt x="12" y="46"/>
                    <a:pt x="16" y="34"/>
                    <a:pt x="23" y="22"/>
                  </a:cubicBezTo>
                  <a:cubicBezTo>
                    <a:pt x="31" y="10"/>
                    <a:pt x="40" y="0"/>
                    <a:pt x="56" y="0"/>
                  </a:cubicBezTo>
                  <a:cubicBezTo>
                    <a:pt x="67" y="1"/>
                    <a:pt x="75" y="6"/>
                    <a:pt x="81" y="14"/>
                  </a:cubicBezTo>
                  <a:cubicBezTo>
                    <a:pt x="93" y="30"/>
                    <a:pt x="99" y="48"/>
                    <a:pt x="103" y="67"/>
                  </a:cubicBezTo>
                  <a:cubicBezTo>
                    <a:pt x="106" y="85"/>
                    <a:pt x="108" y="102"/>
                    <a:pt x="109" y="120"/>
                  </a:cubicBezTo>
                  <a:cubicBezTo>
                    <a:pt x="109" y="127"/>
                    <a:pt x="109" y="135"/>
                    <a:pt x="109" y="143"/>
                  </a:cubicBezTo>
                  <a:cubicBezTo>
                    <a:pt x="73" y="143"/>
                    <a:pt x="36" y="143"/>
                    <a:pt x="0" y="143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9" name="Freeform 95">
              <a:extLst>
                <a:ext uri="{FF2B5EF4-FFF2-40B4-BE49-F238E27FC236}">
                  <a16:creationId xmlns:a16="http://schemas.microsoft.com/office/drawing/2014/main" id="{3FC9A3BC-AC92-24F5-991F-3823CABF4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75" y="4932363"/>
              <a:ext cx="346075" cy="247650"/>
            </a:xfrm>
            <a:custGeom>
              <a:avLst/>
              <a:gdLst>
                <a:gd name="T0" fmla="*/ 141 w 145"/>
                <a:gd name="T1" fmla="*/ 1 h 125"/>
                <a:gd name="T2" fmla="*/ 141 w 145"/>
                <a:gd name="T3" fmla="*/ 8 h 125"/>
                <a:gd name="T4" fmla="*/ 142 w 145"/>
                <a:gd name="T5" fmla="*/ 21 h 125"/>
                <a:gd name="T6" fmla="*/ 136 w 145"/>
                <a:gd name="T7" fmla="*/ 32 h 125"/>
                <a:gd name="T8" fmla="*/ 134 w 145"/>
                <a:gd name="T9" fmla="*/ 33 h 125"/>
                <a:gd name="T10" fmla="*/ 136 w 145"/>
                <a:gd name="T11" fmla="*/ 35 h 125"/>
                <a:gd name="T12" fmla="*/ 140 w 145"/>
                <a:gd name="T13" fmla="*/ 40 h 125"/>
                <a:gd name="T14" fmla="*/ 141 w 145"/>
                <a:gd name="T15" fmla="*/ 49 h 125"/>
                <a:gd name="T16" fmla="*/ 141 w 145"/>
                <a:gd name="T17" fmla="*/ 90 h 125"/>
                <a:gd name="T18" fmla="*/ 139 w 145"/>
                <a:gd name="T19" fmla="*/ 125 h 125"/>
                <a:gd name="T20" fmla="*/ 117 w 145"/>
                <a:gd name="T21" fmla="*/ 125 h 125"/>
                <a:gd name="T22" fmla="*/ 111 w 145"/>
                <a:gd name="T23" fmla="*/ 108 h 125"/>
                <a:gd name="T24" fmla="*/ 93 w 145"/>
                <a:gd name="T25" fmla="*/ 82 h 125"/>
                <a:gd name="T26" fmla="*/ 48 w 145"/>
                <a:gd name="T27" fmla="*/ 86 h 125"/>
                <a:gd name="T28" fmla="*/ 33 w 145"/>
                <a:gd name="T29" fmla="*/ 116 h 125"/>
                <a:gd name="T30" fmla="*/ 29 w 145"/>
                <a:gd name="T31" fmla="*/ 125 h 125"/>
                <a:gd name="T32" fmla="*/ 6 w 145"/>
                <a:gd name="T33" fmla="*/ 125 h 125"/>
                <a:gd name="T34" fmla="*/ 4 w 145"/>
                <a:gd name="T35" fmla="*/ 106 h 125"/>
                <a:gd name="T36" fmla="*/ 3 w 145"/>
                <a:gd name="T37" fmla="*/ 68 h 125"/>
                <a:gd name="T38" fmla="*/ 3 w 145"/>
                <a:gd name="T39" fmla="*/ 38 h 125"/>
                <a:gd name="T40" fmla="*/ 3 w 145"/>
                <a:gd name="T41" fmla="*/ 33 h 125"/>
                <a:gd name="T42" fmla="*/ 4 w 145"/>
                <a:gd name="T43" fmla="*/ 2 h 125"/>
                <a:gd name="T44" fmla="*/ 4 w 145"/>
                <a:gd name="T45" fmla="*/ 2 h 125"/>
                <a:gd name="T46" fmla="*/ 10 w 145"/>
                <a:gd name="T47" fmla="*/ 1 h 125"/>
                <a:gd name="T48" fmla="*/ 57 w 145"/>
                <a:gd name="T49" fmla="*/ 7 h 125"/>
                <a:gd name="T50" fmla="*/ 88 w 145"/>
                <a:gd name="T51" fmla="*/ 7 h 125"/>
                <a:gd name="T52" fmla="*/ 135 w 145"/>
                <a:gd name="T53" fmla="*/ 2 h 125"/>
                <a:gd name="T54" fmla="*/ 141 w 145"/>
                <a:gd name="T55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25">
                  <a:moveTo>
                    <a:pt x="141" y="1"/>
                  </a:moveTo>
                  <a:cubicBezTo>
                    <a:pt x="141" y="4"/>
                    <a:pt x="141" y="6"/>
                    <a:pt x="141" y="8"/>
                  </a:cubicBezTo>
                  <a:cubicBezTo>
                    <a:pt x="141" y="12"/>
                    <a:pt x="138" y="16"/>
                    <a:pt x="142" y="21"/>
                  </a:cubicBezTo>
                  <a:cubicBezTo>
                    <a:pt x="145" y="24"/>
                    <a:pt x="142" y="31"/>
                    <a:pt x="136" y="32"/>
                  </a:cubicBezTo>
                  <a:cubicBezTo>
                    <a:pt x="135" y="32"/>
                    <a:pt x="134" y="32"/>
                    <a:pt x="134" y="33"/>
                  </a:cubicBezTo>
                  <a:cubicBezTo>
                    <a:pt x="134" y="35"/>
                    <a:pt x="135" y="35"/>
                    <a:pt x="136" y="35"/>
                  </a:cubicBezTo>
                  <a:cubicBezTo>
                    <a:pt x="141" y="34"/>
                    <a:pt x="142" y="37"/>
                    <a:pt x="140" y="40"/>
                  </a:cubicBezTo>
                  <a:cubicBezTo>
                    <a:pt x="139" y="43"/>
                    <a:pt x="141" y="46"/>
                    <a:pt x="141" y="49"/>
                  </a:cubicBezTo>
                  <a:cubicBezTo>
                    <a:pt x="141" y="63"/>
                    <a:pt x="142" y="77"/>
                    <a:pt x="141" y="90"/>
                  </a:cubicBezTo>
                  <a:cubicBezTo>
                    <a:pt x="140" y="102"/>
                    <a:pt x="142" y="113"/>
                    <a:pt x="139" y="125"/>
                  </a:cubicBezTo>
                  <a:cubicBezTo>
                    <a:pt x="132" y="125"/>
                    <a:pt x="124" y="125"/>
                    <a:pt x="117" y="125"/>
                  </a:cubicBezTo>
                  <a:cubicBezTo>
                    <a:pt x="113" y="120"/>
                    <a:pt x="113" y="114"/>
                    <a:pt x="111" y="108"/>
                  </a:cubicBezTo>
                  <a:cubicBezTo>
                    <a:pt x="106" y="98"/>
                    <a:pt x="101" y="89"/>
                    <a:pt x="93" y="82"/>
                  </a:cubicBezTo>
                  <a:cubicBezTo>
                    <a:pt x="78" y="69"/>
                    <a:pt x="61" y="71"/>
                    <a:pt x="48" y="86"/>
                  </a:cubicBezTo>
                  <a:cubicBezTo>
                    <a:pt x="41" y="95"/>
                    <a:pt x="36" y="105"/>
                    <a:pt x="33" y="116"/>
                  </a:cubicBezTo>
                  <a:cubicBezTo>
                    <a:pt x="32" y="119"/>
                    <a:pt x="32" y="123"/>
                    <a:pt x="29" y="125"/>
                  </a:cubicBezTo>
                  <a:cubicBezTo>
                    <a:pt x="21" y="125"/>
                    <a:pt x="14" y="125"/>
                    <a:pt x="6" y="125"/>
                  </a:cubicBezTo>
                  <a:cubicBezTo>
                    <a:pt x="2" y="119"/>
                    <a:pt x="4" y="113"/>
                    <a:pt x="4" y="106"/>
                  </a:cubicBezTo>
                  <a:cubicBezTo>
                    <a:pt x="4" y="94"/>
                    <a:pt x="4" y="81"/>
                    <a:pt x="3" y="68"/>
                  </a:cubicBezTo>
                  <a:cubicBezTo>
                    <a:pt x="3" y="58"/>
                    <a:pt x="3" y="48"/>
                    <a:pt x="3" y="38"/>
                  </a:cubicBezTo>
                  <a:cubicBezTo>
                    <a:pt x="3" y="37"/>
                    <a:pt x="4" y="35"/>
                    <a:pt x="3" y="33"/>
                  </a:cubicBezTo>
                  <a:cubicBezTo>
                    <a:pt x="0" y="23"/>
                    <a:pt x="4" y="1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25" y="5"/>
                    <a:pt x="41" y="7"/>
                    <a:pt x="57" y="7"/>
                  </a:cubicBezTo>
                  <a:cubicBezTo>
                    <a:pt x="67" y="7"/>
                    <a:pt x="78" y="7"/>
                    <a:pt x="88" y="7"/>
                  </a:cubicBezTo>
                  <a:cubicBezTo>
                    <a:pt x="104" y="7"/>
                    <a:pt x="119" y="5"/>
                    <a:pt x="135" y="2"/>
                  </a:cubicBezTo>
                  <a:cubicBezTo>
                    <a:pt x="137" y="1"/>
                    <a:pt x="139" y="0"/>
                    <a:pt x="141" y="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0" name="Freeform 96">
              <a:extLst>
                <a:ext uri="{FF2B5EF4-FFF2-40B4-BE49-F238E27FC236}">
                  <a16:creationId xmlns:a16="http://schemas.microsoft.com/office/drawing/2014/main" id="{5CA1221E-615A-8E59-6E90-9D176565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932363"/>
              <a:ext cx="327025" cy="247650"/>
            </a:xfrm>
            <a:custGeom>
              <a:avLst/>
              <a:gdLst>
                <a:gd name="T0" fmla="*/ 137 w 138"/>
                <a:gd name="T1" fmla="*/ 28 h 125"/>
                <a:gd name="T2" fmla="*/ 137 w 138"/>
                <a:gd name="T3" fmla="*/ 84 h 125"/>
                <a:gd name="T4" fmla="*/ 135 w 138"/>
                <a:gd name="T5" fmla="*/ 116 h 125"/>
                <a:gd name="T6" fmla="*/ 136 w 138"/>
                <a:gd name="T7" fmla="*/ 125 h 125"/>
                <a:gd name="T8" fmla="*/ 113 w 138"/>
                <a:gd name="T9" fmla="*/ 125 h 125"/>
                <a:gd name="T10" fmla="*/ 107 w 138"/>
                <a:gd name="T11" fmla="*/ 110 h 125"/>
                <a:gd name="T12" fmla="*/ 89 w 138"/>
                <a:gd name="T13" fmla="*/ 82 h 125"/>
                <a:gd name="T14" fmla="*/ 49 w 138"/>
                <a:gd name="T15" fmla="*/ 82 h 125"/>
                <a:gd name="T16" fmla="*/ 27 w 138"/>
                <a:gd name="T17" fmla="*/ 121 h 125"/>
                <a:gd name="T18" fmla="*/ 26 w 138"/>
                <a:gd name="T19" fmla="*/ 125 h 125"/>
                <a:gd name="T20" fmla="*/ 2 w 138"/>
                <a:gd name="T21" fmla="*/ 125 h 125"/>
                <a:gd name="T22" fmla="*/ 3 w 138"/>
                <a:gd name="T23" fmla="*/ 109 h 125"/>
                <a:gd name="T24" fmla="*/ 1 w 138"/>
                <a:gd name="T25" fmla="*/ 53 h 125"/>
                <a:gd name="T26" fmla="*/ 2 w 138"/>
                <a:gd name="T27" fmla="*/ 35 h 125"/>
                <a:gd name="T28" fmla="*/ 1 w 138"/>
                <a:gd name="T29" fmla="*/ 31 h 125"/>
                <a:gd name="T30" fmla="*/ 1 w 138"/>
                <a:gd name="T31" fmla="*/ 16 h 125"/>
                <a:gd name="T32" fmla="*/ 0 w 138"/>
                <a:gd name="T33" fmla="*/ 1 h 125"/>
                <a:gd name="T34" fmla="*/ 10 w 138"/>
                <a:gd name="T35" fmla="*/ 2 h 125"/>
                <a:gd name="T36" fmla="*/ 52 w 138"/>
                <a:gd name="T37" fmla="*/ 7 h 125"/>
                <a:gd name="T38" fmla="*/ 83 w 138"/>
                <a:gd name="T39" fmla="*/ 7 h 125"/>
                <a:gd name="T40" fmla="*/ 132 w 138"/>
                <a:gd name="T41" fmla="*/ 1 h 125"/>
                <a:gd name="T42" fmla="*/ 137 w 138"/>
                <a:gd name="T43" fmla="*/ 2 h 125"/>
                <a:gd name="T44" fmla="*/ 137 w 138"/>
                <a:gd name="T45" fmla="*/ 19 h 125"/>
                <a:gd name="T46" fmla="*/ 132 w 138"/>
                <a:gd name="T47" fmla="*/ 22 h 125"/>
                <a:gd name="T48" fmla="*/ 100 w 138"/>
                <a:gd name="T49" fmla="*/ 26 h 125"/>
                <a:gd name="T50" fmla="*/ 66 w 138"/>
                <a:gd name="T51" fmla="*/ 27 h 125"/>
                <a:gd name="T52" fmla="*/ 8 w 138"/>
                <a:gd name="T53" fmla="*/ 22 h 125"/>
                <a:gd name="T54" fmla="*/ 3 w 138"/>
                <a:gd name="T55" fmla="*/ 23 h 125"/>
                <a:gd name="T56" fmla="*/ 7 w 138"/>
                <a:gd name="T57" fmla="*/ 28 h 125"/>
                <a:gd name="T58" fmla="*/ 35 w 138"/>
                <a:gd name="T59" fmla="*/ 32 h 125"/>
                <a:gd name="T60" fmla="*/ 88 w 138"/>
                <a:gd name="T61" fmla="*/ 33 h 125"/>
                <a:gd name="T62" fmla="*/ 132 w 138"/>
                <a:gd name="T63" fmla="*/ 28 h 125"/>
                <a:gd name="T64" fmla="*/ 137 w 138"/>
                <a:gd name="T65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25">
                  <a:moveTo>
                    <a:pt x="137" y="28"/>
                  </a:moveTo>
                  <a:cubicBezTo>
                    <a:pt x="137" y="47"/>
                    <a:pt x="138" y="65"/>
                    <a:pt x="137" y="84"/>
                  </a:cubicBezTo>
                  <a:cubicBezTo>
                    <a:pt x="136" y="95"/>
                    <a:pt x="138" y="105"/>
                    <a:pt x="135" y="116"/>
                  </a:cubicBezTo>
                  <a:cubicBezTo>
                    <a:pt x="135" y="118"/>
                    <a:pt x="136" y="122"/>
                    <a:pt x="136" y="125"/>
                  </a:cubicBezTo>
                  <a:cubicBezTo>
                    <a:pt x="128" y="125"/>
                    <a:pt x="121" y="125"/>
                    <a:pt x="113" y="125"/>
                  </a:cubicBezTo>
                  <a:cubicBezTo>
                    <a:pt x="110" y="120"/>
                    <a:pt x="109" y="115"/>
                    <a:pt x="107" y="110"/>
                  </a:cubicBezTo>
                  <a:cubicBezTo>
                    <a:pt x="103" y="99"/>
                    <a:pt x="98" y="90"/>
                    <a:pt x="89" y="82"/>
                  </a:cubicBezTo>
                  <a:cubicBezTo>
                    <a:pt x="77" y="71"/>
                    <a:pt x="61" y="71"/>
                    <a:pt x="49" y="82"/>
                  </a:cubicBezTo>
                  <a:cubicBezTo>
                    <a:pt x="38" y="92"/>
                    <a:pt x="32" y="106"/>
                    <a:pt x="27" y="121"/>
                  </a:cubicBezTo>
                  <a:cubicBezTo>
                    <a:pt x="27" y="122"/>
                    <a:pt x="27" y="124"/>
                    <a:pt x="26" y="125"/>
                  </a:cubicBezTo>
                  <a:cubicBezTo>
                    <a:pt x="18" y="125"/>
                    <a:pt x="10" y="125"/>
                    <a:pt x="2" y="125"/>
                  </a:cubicBezTo>
                  <a:cubicBezTo>
                    <a:pt x="3" y="120"/>
                    <a:pt x="4" y="114"/>
                    <a:pt x="3" y="109"/>
                  </a:cubicBezTo>
                  <a:cubicBezTo>
                    <a:pt x="0" y="91"/>
                    <a:pt x="3" y="72"/>
                    <a:pt x="1" y="53"/>
                  </a:cubicBezTo>
                  <a:cubicBezTo>
                    <a:pt x="1" y="47"/>
                    <a:pt x="1" y="41"/>
                    <a:pt x="2" y="35"/>
                  </a:cubicBezTo>
                  <a:cubicBezTo>
                    <a:pt x="2" y="34"/>
                    <a:pt x="2" y="32"/>
                    <a:pt x="1" y="31"/>
                  </a:cubicBezTo>
                  <a:cubicBezTo>
                    <a:pt x="0" y="26"/>
                    <a:pt x="0" y="21"/>
                    <a:pt x="1" y="16"/>
                  </a:cubicBezTo>
                  <a:cubicBezTo>
                    <a:pt x="1" y="11"/>
                    <a:pt x="2" y="6"/>
                    <a:pt x="0" y="1"/>
                  </a:cubicBezTo>
                  <a:cubicBezTo>
                    <a:pt x="4" y="0"/>
                    <a:pt x="7" y="2"/>
                    <a:pt x="10" y="2"/>
                  </a:cubicBezTo>
                  <a:cubicBezTo>
                    <a:pt x="24" y="5"/>
                    <a:pt x="38" y="7"/>
                    <a:pt x="52" y="7"/>
                  </a:cubicBezTo>
                  <a:cubicBezTo>
                    <a:pt x="62" y="7"/>
                    <a:pt x="72" y="8"/>
                    <a:pt x="83" y="7"/>
                  </a:cubicBezTo>
                  <a:cubicBezTo>
                    <a:pt x="99" y="6"/>
                    <a:pt x="116" y="5"/>
                    <a:pt x="132" y="1"/>
                  </a:cubicBezTo>
                  <a:cubicBezTo>
                    <a:pt x="134" y="1"/>
                    <a:pt x="135" y="0"/>
                    <a:pt x="137" y="2"/>
                  </a:cubicBezTo>
                  <a:cubicBezTo>
                    <a:pt x="137" y="8"/>
                    <a:pt x="138" y="13"/>
                    <a:pt x="137" y="19"/>
                  </a:cubicBezTo>
                  <a:cubicBezTo>
                    <a:pt x="136" y="21"/>
                    <a:pt x="134" y="21"/>
                    <a:pt x="132" y="22"/>
                  </a:cubicBezTo>
                  <a:cubicBezTo>
                    <a:pt x="122" y="24"/>
                    <a:pt x="111" y="26"/>
                    <a:pt x="100" y="26"/>
                  </a:cubicBezTo>
                  <a:cubicBezTo>
                    <a:pt x="89" y="27"/>
                    <a:pt x="78" y="27"/>
                    <a:pt x="66" y="27"/>
                  </a:cubicBezTo>
                  <a:cubicBezTo>
                    <a:pt x="47" y="28"/>
                    <a:pt x="27" y="26"/>
                    <a:pt x="8" y="22"/>
                  </a:cubicBezTo>
                  <a:cubicBezTo>
                    <a:pt x="6" y="22"/>
                    <a:pt x="4" y="20"/>
                    <a:pt x="3" y="23"/>
                  </a:cubicBezTo>
                  <a:cubicBezTo>
                    <a:pt x="2" y="26"/>
                    <a:pt x="5" y="27"/>
                    <a:pt x="7" y="28"/>
                  </a:cubicBezTo>
                  <a:cubicBezTo>
                    <a:pt x="16" y="31"/>
                    <a:pt x="26" y="31"/>
                    <a:pt x="35" y="32"/>
                  </a:cubicBezTo>
                  <a:cubicBezTo>
                    <a:pt x="53" y="34"/>
                    <a:pt x="71" y="33"/>
                    <a:pt x="88" y="33"/>
                  </a:cubicBezTo>
                  <a:cubicBezTo>
                    <a:pt x="103" y="33"/>
                    <a:pt x="117" y="31"/>
                    <a:pt x="132" y="28"/>
                  </a:cubicBezTo>
                  <a:cubicBezTo>
                    <a:pt x="133" y="28"/>
                    <a:pt x="135" y="27"/>
                    <a:pt x="137" y="28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1" name="Freeform 97">
              <a:extLst>
                <a:ext uri="{FF2B5EF4-FFF2-40B4-BE49-F238E27FC236}">
                  <a16:creationId xmlns:a16="http://schemas.microsoft.com/office/drawing/2014/main" id="{6088AF51-3629-9EF0-A209-DECF1DC0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5" y="4914900"/>
              <a:ext cx="328612" cy="265113"/>
            </a:xfrm>
            <a:custGeom>
              <a:avLst/>
              <a:gdLst>
                <a:gd name="T0" fmla="*/ 1 w 138"/>
                <a:gd name="T1" fmla="*/ 134 h 134"/>
                <a:gd name="T2" fmla="*/ 1 w 138"/>
                <a:gd name="T3" fmla="*/ 111 h 134"/>
                <a:gd name="T4" fmla="*/ 1 w 138"/>
                <a:gd name="T5" fmla="*/ 94 h 134"/>
                <a:gd name="T6" fmla="*/ 0 w 138"/>
                <a:gd name="T7" fmla="*/ 3 h 134"/>
                <a:gd name="T8" fmla="*/ 3 w 138"/>
                <a:gd name="T9" fmla="*/ 1 h 134"/>
                <a:gd name="T10" fmla="*/ 13 w 138"/>
                <a:gd name="T11" fmla="*/ 5 h 134"/>
                <a:gd name="T12" fmla="*/ 28 w 138"/>
                <a:gd name="T13" fmla="*/ 5 h 134"/>
                <a:gd name="T14" fmla="*/ 73 w 138"/>
                <a:gd name="T15" fmla="*/ 9 h 134"/>
                <a:gd name="T16" fmla="*/ 126 w 138"/>
                <a:gd name="T17" fmla="*/ 3 h 134"/>
                <a:gd name="T18" fmla="*/ 132 w 138"/>
                <a:gd name="T19" fmla="*/ 3 h 134"/>
                <a:gd name="T20" fmla="*/ 137 w 138"/>
                <a:gd name="T21" fmla="*/ 8 h 134"/>
                <a:gd name="T22" fmla="*/ 136 w 138"/>
                <a:gd name="T23" fmla="*/ 46 h 134"/>
                <a:gd name="T24" fmla="*/ 137 w 138"/>
                <a:gd name="T25" fmla="*/ 56 h 134"/>
                <a:gd name="T26" fmla="*/ 136 w 138"/>
                <a:gd name="T27" fmla="*/ 99 h 134"/>
                <a:gd name="T28" fmla="*/ 136 w 138"/>
                <a:gd name="T29" fmla="*/ 106 h 134"/>
                <a:gd name="T30" fmla="*/ 136 w 138"/>
                <a:gd name="T31" fmla="*/ 134 h 134"/>
                <a:gd name="T32" fmla="*/ 120 w 138"/>
                <a:gd name="T33" fmla="*/ 134 h 134"/>
                <a:gd name="T34" fmla="*/ 115 w 138"/>
                <a:gd name="T35" fmla="*/ 113 h 134"/>
                <a:gd name="T36" fmla="*/ 101 w 138"/>
                <a:gd name="T37" fmla="*/ 69 h 134"/>
                <a:gd name="T38" fmla="*/ 81 w 138"/>
                <a:gd name="T39" fmla="*/ 48 h 134"/>
                <a:gd name="T40" fmla="*/ 53 w 138"/>
                <a:gd name="T41" fmla="*/ 50 h 134"/>
                <a:gd name="T42" fmla="*/ 36 w 138"/>
                <a:gd name="T43" fmla="*/ 69 h 134"/>
                <a:gd name="T44" fmla="*/ 19 w 138"/>
                <a:gd name="T45" fmla="*/ 128 h 134"/>
                <a:gd name="T46" fmla="*/ 17 w 138"/>
                <a:gd name="T47" fmla="*/ 134 h 134"/>
                <a:gd name="T48" fmla="*/ 1 w 138"/>
                <a:gd name="T4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34">
                  <a:moveTo>
                    <a:pt x="1" y="134"/>
                  </a:moveTo>
                  <a:cubicBezTo>
                    <a:pt x="1" y="126"/>
                    <a:pt x="2" y="118"/>
                    <a:pt x="1" y="111"/>
                  </a:cubicBezTo>
                  <a:cubicBezTo>
                    <a:pt x="0" y="105"/>
                    <a:pt x="1" y="100"/>
                    <a:pt x="1" y="94"/>
                  </a:cubicBezTo>
                  <a:cubicBezTo>
                    <a:pt x="0" y="64"/>
                    <a:pt x="1" y="34"/>
                    <a:pt x="0" y="3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1"/>
                    <a:pt x="9" y="4"/>
                    <a:pt x="13" y="5"/>
                  </a:cubicBezTo>
                  <a:cubicBezTo>
                    <a:pt x="18" y="5"/>
                    <a:pt x="23" y="5"/>
                    <a:pt x="28" y="5"/>
                  </a:cubicBezTo>
                  <a:cubicBezTo>
                    <a:pt x="43" y="7"/>
                    <a:pt x="58" y="9"/>
                    <a:pt x="73" y="9"/>
                  </a:cubicBezTo>
                  <a:cubicBezTo>
                    <a:pt x="91" y="8"/>
                    <a:pt x="109" y="7"/>
                    <a:pt x="126" y="3"/>
                  </a:cubicBezTo>
                  <a:cubicBezTo>
                    <a:pt x="128" y="3"/>
                    <a:pt x="130" y="3"/>
                    <a:pt x="132" y="3"/>
                  </a:cubicBezTo>
                  <a:cubicBezTo>
                    <a:pt x="135" y="3"/>
                    <a:pt x="137" y="4"/>
                    <a:pt x="137" y="8"/>
                  </a:cubicBezTo>
                  <a:cubicBezTo>
                    <a:pt x="136" y="21"/>
                    <a:pt x="138" y="33"/>
                    <a:pt x="136" y="46"/>
                  </a:cubicBezTo>
                  <a:cubicBezTo>
                    <a:pt x="136" y="49"/>
                    <a:pt x="137" y="53"/>
                    <a:pt x="137" y="56"/>
                  </a:cubicBezTo>
                  <a:cubicBezTo>
                    <a:pt x="135" y="70"/>
                    <a:pt x="137" y="85"/>
                    <a:pt x="136" y="99"/>
                  </a:cubicBezTo>
                  <a:cubicBezTo>
                    <a:pt x="135" y="101"/>
                    <a:pt x="136" y="103"/>
                    <a:pt x="136" y="106"/>
                  </a:cubicBezTo>
                  <a:cubicBezTo>
                    <a:pt x="136" y="115"/>
                    <a:pt x="135" y="124"/>
                    <a:pt x="136" y="134"/>
                  </a:cubicBezTo>
                  <a:cubicBezTo>
                    <a:pt x="130" y="134"/>
                    <a:pt x="125" y="134"/>
                    <a:pt x="120" y="134"/>
                  </a:cubicBezTo>
                  <a:cubicBezTo>
                    <a:pt x="117" y="127"/>
                    <a:pt x="117" y="120"/>
                    <a:pt x="115" y="113"/>
                  </a:cubicBezTo>
                  <a:cubicBezTo>
                    <a:pt x="112" y="98"/>
                    <a:pt x="109" y="83"/>
                    <a:pt x="101" y="69"/>
                  </a:cubicBezTo>
                  <a:cubicBezTo>
                    <a:pt x="96" y="60"/>
                    <a:pt x="90" y="52"/>
                    <a:pt x="81" y="48"/>
                  </a:cubicBezTo>
                  <a:cubicBezTo>
                    <a:pt x="71" y="43"/>
                    <a:pt x="62" y="44"/>
                    <a:pt x="53" y="50"/>
                  </a:cubicBezTo>
                  <a:cubicBezTo>
                    <a:pt x="46" y="55"/>
                    <a:pt x="40" y="61"/>
                    <a:pt x="36" y="69"/>
                  </a:cubicBezTo>
                  <a:cubicBezTo>
                    <a:pt x="26" y="88"/>
                    <a:pt x="22" y="108"/>
                    <a:pt x="19" y="128"/>
                  </a:cubicBezTo>
                  <a:cubicBezTo>
                    <a:pt x="19" y="130"/>
                    <a:pt x="19" y="132"/>
                    <a:pt x="17" y="134"/>
                  </a:cubicBezTo>
                  <a:cubicBezTo>
                    <a:pt x="12" y="134"/>
                    <a:pt x="7" y="134"/>
                    <a:pt x="1" y="13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2" name="Freeform 98">
              <a:extLst>
                <a:ext uri="{FF2B5EF4-FFF2-40B4-BE49-F238E27FC236}">
                  <a16:creationId xmlns:a16="http://schemas.microsoft.com/office/drawing/2014/main" id="{25CD65D2-05F5-30D1-4CDF-3831C430D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8700" y="4916488"/>
              <a:ext cx="328612" cy="263525"/>
            </a:xfrm>
            <a:custGeom>
              <a:avLst/>
              <a:gdLst>
                <a:gd name="T0" fmla="*/ 121 w 138"/>
                <a:gd name="T1" fmla="*/ 2 h 133"/>
                <a:gd name="T2" fmla="*/ 132 w 138"/>
                <a:gd name="T3" fmla="*/ 2 h 133"/>
                <a:gd name="T4" fmla="*/ 137 w 138"/>
                <a:gd name="T5" fmla="*/ 7 h 133"/>
                <a:gd name="T6" fmla="*/ 137 w 138"/>
                <a:gd name="T7" fmla="*/ 71 h 133"/>
                <a:gd name="T8" fmla="*/ 136 w 138"/>
                <a:gd name="T9" fmla="*/ 102 h 133"/>
                <a:gd name="T10" fmla="*/ 135 w 138"/>
                <a:gd name="T11" fmla="*/ 133 h 133"/>
                <a:gd name="T12" fmla="*/ 122 w 138"/>
                <a:gd name="T13" fmla="*/ 133 h 133"/>
                <a:gd name="T14" fmla="*/ 117 w 138"/>
                <a:gd name="T15" fmla="*/ 108 h 133"/>
                <a:gd name="T16" fmla="*/ 115 w 138"/>
                <a:gd name="T17" fmla="*/ 98 h 133"/>
                <a:gd name="T18" fmla="*/ 113 w 138"/>
                <a:gd name="T19" fmla="*/ 94 h 133"/>
                <a:gd name="T20" fmla="*/ 105 w 138"/>
                <a:gd name="T21" fmla="*/ 70 h 133"/>
                <a:gd name="T22" fmla="*/ 88 w 138"/>
                <a:gd name="T23" fmla="*/ 49 h 133"/>
                <a:gd name="T24" fmla="*/ 61 w 138"/>
                <a:gd name="T25" fmla="*/ 42 h 133"/>
                <a:gd name="T26" fmla="*/ 45 w 138"/>
                <a:gd name="T27" fmla="*/ 52 h 133"/>
                <a:gd name="T28" fmla="*/ 25 w 138"/>
                <a:gd name="T29" fmla="*/ 88 h 133"/>
                <a:gd name="T30" fmla="*/ 22 w 138"/>
                <a:gd name="T31" fmla="*/ 110 h 133"/>
                <a:gd name="T32" fmla="*/ 17 w 138"/>
                <a:gd name="T33" fmla="*/ 133 h 133"/>
                <a:gd name="T34" fmla="*/ 2 w 138"/>
                <a:gd name="T35" fmla="*/ 133 h 133"/>
                <a:gd name="T36" fmla="*/ 1 w 138"/>
                <a:gd name="T37" fmla="*/ 76 h 133"/>
                <a:gd name="T38" fmla="*/ 0 w 138"/>
                <a:gd name="T39" fmla="*/ 8 h 133"/>
                <a:gd name="T40" fmla="*/ 8 w 138"/>
                <a:gd name="T41" fmla="*/ 2 h 133"/>
                <a:gd name="T42" fmla="*/ 21 w 138"/>
                <a:gd name="T43" fmla="*/ 2 h 133"/>
                <a:gd name="T44" fmla="*/ 27 w 138"/>
                <a:gd name="T45" fmla="*/ 1 h 133"/>
                <a:gd name="T46" fmla="*/ 75 w 138"/>
                <a:gd name="T47" fmla="*/ 3 h 133"/>
                <a:gd name="T48" fmla="*/ 114 w 138"/>
                <a:gd name="T49" fmla="*/ 1 h 133"/>
                <a:gd name="T50" fmla="*/ 121 w 138"/>
                <a:gd name="T51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3">
                  <a:moveTo>
                    <a:pt x="121" y="2"/>
                  </a:moveTo>
                  <a:cubicBezTo>
                    <a:pt x="125" y="3"/>
                    <a:pt x="128" y="2"/>
                    <a:pt x="132" y="2"/>
                  </a:cubicBezTo>
                  <a:cubicBezTo>
                    <a:pt x="135" y="2"/>
                    <a:pt x="137" y="3"/>
                    <a:pt x="137" y="7"/>
                  </a:cubicBezTo>
                  <a:cubicBezTo>
                    <a:pt x="137" y="29"/>
                    <a:pt x="138" y="50"/>
                    <a:pt x="137" y="71"/>
                  </a:cubicBezTo>
                  <a:cubicBezTo>
                    <a:pt x="136" y="82"/>
                    <a:pt x="137" y="92"/>
                    <a:pt x="136" y="102"/>
                  </a:cubicBezTo>
                  <a:cubicBezTo>
                    <a:pt x="135" y="112"/>
                    <a:pt x="138" y="123"/>
                    <a:pt x="135" y="133"/>
                  </a:cubicBezTo>
                  <a:cubicBezTo>
                    <a:pt x="131" y="133"/>
                    <a:pt x="126" y="133"/>
                    <a:pt x="122" y="133"/>
                  </a:cubicBezTo>
                  <a:cubicBezTo>
                    <a:pt x="120" y="124"/>
                    <a:pt x="117" y="116"/>
                    <a:pt x="117" y="108"/>
                  </a:cubicBezTo>
                  <a:cubicBezTo>
                    <a:pt x="117" y="104"/>
                    <a:pt x="117" y="101"/>
                    <a:pt x="115" y="98"/>
                  </a:cubicBezTo>
                  <a:cubicBezTo>
                    <a:pt x="113" y="97"/>
                    <a:pt x="113" y="96"/>
                    <a:pt x="113" y="94"/>
                  </a:cubicBezTo>
                  <a:cubicBezTo>
                    <a:pt x="112" y="86"/>
                    <a:pt x="107" y="78"/>
                    <a:pt x="105" y="70"/>
                  </a:cubicBezTo>
                  <a:cubicBezTo>
                    <a:pt x="102" y="60"/>
                    <a:pt x="95" y="55"/>
                    <a:pt x="88" y="49"/>
                  </a:cubicBezTo>
                  <a:cubicBezTo>
                    <a:pt x="81" y="42"/>
                    <a:pt x="71" y="39"/>
                    <a:pt x="61" y="42"/>
                  </a:cubicBezTo>
                  <a:cubicBezTo>
                    <a:pt x="55" y="44"/>
                    <a:pt x="48" y="45"/>
                    <a:pt x="45" y="52"/>
                  </a:cubicBezTo>
                  <a:cubicBezTo>
                    <a:pt x="33" y="62"/>
                    <a:pt x="29" y="75"/>
                    <a:pt x="25" y="88"/>
                  </a:cubicBezTo>
                  <a:cubicBezTo>
                    <a:pt x="23" y="95"/>
                    <a:pt x="19" y="102"/>
                    <a:pt x="22" y="110"/>
                  </a:cubicBezTo>
                  <a:cubicBezTo>
                    <a:pt x="20" y="118"/>
                    <a:pt x="20" y="125"/>
                    <a:pt x="17" y="133"/>
                  </a:cubicBezTo>
                  <a:cubicBezTo>
                    <a:pt x="12" y="133"/>
                    <a:pt x="7" y="133"/>
                    <a:pt x="2" y="133"/>
                  </a:cubicBezTo>
                  <a:cubicBezTo>
                    <a:pt x="3" y="114"/>
                    <a:pt x="2" y="95"/>
                    <a:pt x="1" y="76"/>
                  </a:cubicBezTo>
                  <a:cubicBezTo>
                    <a:pt x="1" y="53"/>
                    <a:pt x="1" y="31"/>
                    <a:pt x="0" y="8"/>
                  </a:cubicBezTo>
                  <a:cubicBezTo>
                    <a:pt x="0" y="1"/>
                    <a:pt x="1" y="0"/>
                    <a:pt x="8" y="2"/>
                  </a:cubicBezTo>
                  <a:cubicBezTo>
                    <a:pt x="12" y="2"/>
                    <a:pt x="16" y="4"/>
                    <a:pt x="21" y="2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43" y="3"/>
                    <a:pt x="59" y="4"/>
                    <a:pt x="75" y="3"/>
                  </a:cubicBezTo>
                  <a:cubicBezTo>
                    <a:pt x="88" y="3"/>
                    <a:pt x="101" y="2"/>
                    <a:pt x="114" y="1"/>
                  </a:cubicBezTo>
                  <a:cubicBezTo>
                    <a:pt x="116" y="1"/>
                    <a:pt x="119" y="0"/>
                    <a:pt x="121" y="2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3" name="Freeform 99">
              <a:extLst>
                <a:ext uri="{FF2B5EF4-FFF2-40B4-BE49-F238E27FC236}">
                  <a16:creationId xmlns:a16="http://schemas.microsoft.com/office/drawing/2014/main" id="{413FFD42-C297-3C49-6FF6-AB1995B0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4945063"/>
              <a:ext cx="254000" cy="234950"/>
            </a:xfrm>
            <a:custGeom>
              <a:avLst/>
              <a:gdLst>
                <a:gd name="T0" fmla="*/ 1 w 107"/>
                <a:gd name="T1" fmla="*/ 102 h 119"/>
                <a:gd name="T2" fmla="*/ 11 w 107"/>
                <a:gd name="T3" fmla="*/ 51 h 119"/>
                <a:gd name="T4" fmla="*/ 28 w 107"/>
                <a:gd name="T5" fmla="*/ 17 h 119"/>
                <a:gd name="T6" fmla="*/ 64 w 107"/>
                <a:gd name="T7" fmla="*/ 5 h 119"/>
                <a:gd name="T8" fmla="*/ 85 w 107"/>
                <a:gd name="T9" fmla="*/ 25 h 119"/>
                <a:gd name="T10" fmla="*/ 105 w 107"/>
                <a:gd name="T11" fmla="*/ 89 h 119"/>
                <a:gd name="T12" fmla="*/ 107 w 107"/>
                <a:gd name="T13" fmla="*/ 119 h 119"/>
                <a:gd name="T14" fmla="*/ 0 w 107"/>
                <a:gd name="T15" fmla="*/ 119 h 119"/>
                <a:gd name="T16" fmla="*/ 0 w 107"/>
                <a:gd name="T17" fmla="*/ 110 h 119"/>
                <a:gd name="T18" fmla="*/ 1 w 107"/>
                <a:gd name="T19" fmla="*/ 10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19">
                  <a:moveTo>
                    <a:pt x="1" y="102"/>
                  </a:moveTo>
                  <a:cubicBezTo>
                    <a:pt x="3" y="85"/>
                    <a:pt x="5" y="68"/>
                    <a:pt x="11" y="51"/>
                  </a:cubicBezTo>
                  <a:cubicBezTo>
                    <a:pt x="15" y="39"/>
                    <a:pt x="20" y="27"/>
                    <a:pt x="28" y="17"/>
                  </a:cubicBezTo>
                  <a:cubicBezTo>
                    <a:pt x="38" y="6"/>
                    <a:pt x="49" y="0"/>
                    <a:pt x="64" y="5"/>
                  </a:cubicBezTo>
                  <a:cubicBezTo>
                    <a:pt x="73" y="9"/>
                    <a:pt x="80" y="16"/>
                    <a:pt x="85" y="25"/>
                  </a:cubicBezTo>
                  <a:cubicBezTo>
                    <a:pt x="97" y="45"/>
                    <a:pt x="101" y="67"/>
                    <a:pt x="105" y="89"/>
                  </a:cubicBezTo>
                  <a:cubicBezTo>
                    <a:pt x="106" y="99"/>
                    <a:pt x="106" y="109"/>
                    <a:pt x="107" y="119"/>
                  </a:cubicBezTo>
                  <a:cubicBezTo>
                    <a:pt x="72" y="119"/>
                    <a:pt x="36" y="119"/>
                    <a:pt x="0" y="119"/>
                  </a:cubicBezTo>
                  <a:cubicBezTo>
                    <a:pt x="0" y="116"/>
                    <a:pt x="0" y="113"/>
                    <a:pt x="0" y="110"/>
                  </a:cubicBezTo>
                  <a:cubicBezTo>
                    <a:pt x="0" y="107"/>
                    <a:pt x="0" y="105"/>
                    <a:pt x="1" y="102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4" name="Freeform 100">
              <a:extLst>
                <a:ext uri="{FF2B5EF4-FFF2-40B4-BE49-F238E27FC236}">
                  <a16:creationId xmlns:a16="http://schemas.microsoft.com/office/drawing/2014/main" id="{7FB5ADE5-2FB5-62BA-50D3-5248D010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946650"/>
              <a:ext cx="252412" cy="233363"/>
            </a:xfrm>
            <a:custGeom>
              <a:avLst/>
              <a:gdLst>
                <a:gd name="T0" fmla="*/ 0 w 106"/>
                <a:gd name="T1" fmla="*/ 118 h 118"/>
                <a:gd name="T2" fmla="*/ 5 w 106"/>
                <a:gd name="T3" fmla="*/ 71 h 118"/>
                <a:gd name="T4" fmla="*/ 14 w 106"/>
                <a:gd name="T5" fmla="*/ 40 h 118"/>
                <a:gd name="T6" fmla="*/ 32 w 106"/>
                <a:gd name="T7" fmla="*/ 11 h 118"/>
                <a:gd name="T8" fmla="*/ 67 w 106"/>
                <a:gd name="T9" fmla="*/ 7 h 118"/>
                <a:gd name="T10" fmla="*/ 91 w 106"/>
                <a:gd name="T11" fmla="*/ 39 h 118"/>
                <a:gd name="T12" fmla="*/ 101 w 106"/>
                <a:gd name="T13" fmla="*/ 75 h 118"/>
                <a:gd name="T14" fmla="*/ 106 w 106"/>
                <a:gd name="T15" fmla="*/ 107 h 118"/>
                <a:gd name="T16" fmla="*/ 106 w 106"/>
                <a:gd name="T17" fmla="*/ 118 h 118"/>
                <a:gd name="T18" fmla="*/ 0 w 106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8">
                  <a:moveTo>
                    <a:pt x="0" y="118"/>
                  </a:moveTo>
                  <a:cubicBezTo>
                    <a:pt x="0" y="102"/>
                    <a:pt x="2" y="86"/>
                    <a:pt x="5" y="71"/>
                  </a:cubicBezTo>
                  <a:cubicBezTo>
                    <a:pt x="7" y="60"/>
                    <a:pt x="10" y="50"/>
                    <a:pt x="14" y="40"/>
                  </a:cubicBezTo>
                  <a:cubicBezTo>
                    <a:pt x="18" y="29"/>
                    <a:pt x="24" y="19"/>
                    <a:pt x="32" y="11"/>
                  </a:cubicBezTo>
                  <a:cubicBezTo>
                    <a:pt x="40" y="3"/>
                    <a:pt x="56" y="0"/>
                    <a:pt x="67" y="7"/>
                  </a:cubicBezTo>
                  <a:cubicBezTo>
                    <a:pt x="79" y="14"/>
                    <a:pt x="86" y="26"/>
                    <a:pt x="91" y="39"/>
                  </a:cubicBezTo>
                  <a:cubicBezTo>
                    <a:pt x="96" y="50"/>
                    <a:pt x="99" y="62"/>
                    <a:pt x="101" y="75"/>
                  </a:cubicBezTo>
                  <a:cubicBezTo>
                    <a:pt x="103" y="85"/>
                    <a:pt x="105" y="96"/>
                    <a:pt x="106" y="107"/>
                  </a:cubicBezTo>
                  <a:cubicBezTo>
                    <a:pt x="106" y="111"/>
                    <a:pt x="106" y="114"/>
                    <a:pt x="106" y="118"/>
                  </a:cubicBezTo>
                  <a:cubicBezTo>
                    <a:pt x="71" y="118"/>
                    <a:pt x="35" y="118"/>
                    <a:pt x="0" y="118"/>
                  </a:cubicBezTo>
                  <a:close/>
                </a:path>
              </a:pathLst>
            </a:custGeom>
            <a:solidFill>
              <a:srgbClr val="FFD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5" name="Freeform 101">
              <a:extLst>
                <a:ext uri="{FF2B5EF4-FFF2-40B4-BE49-F238E27FC236}">
                  <a16:creationId xmlns:a16="http://schemas.microsoft.com/office/drawing/2014/main" id="{94E6A46F-392F-48AC-1B25-0A0358FAC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5" y="4991100"/>
              <a:ext cx="344487" cy="188913"/>
            </a:xfrm>
            <a:custGeom>
              <a:avLst/>
              <a:gdLst>
                <a:gd name="T0" fmla="*/ 3 w 145"/>
                <a:gd name="T1" fmla="*/ 95 h 95"/>
                <a:gd name="T2" fmla="*/ 4 w 145"/>
                <a:gd name="T3" fmla="*/ 51 h 95"/>
                <a:gd name="T4" fmla="*/ 5 w 145"/>
                <a:gd name="T5" fmla="*/ 20 h 95"/>
                <a:gd name="T6" fmla="*/ 2 w 145"/>
                <a:gd name="T7" fmla="*/ 9 h 95"/>
                <a:gd name="T8" fmla="*/ 7 w 145"/>
                <a:gd name="T9" fmla="*/ 2 h 95"/>
                <a:gd name="T10" fmla="*/ 30 w 145"/>
                <a:gd name="T11" fmla="*/ 4 h 95"/>
                <a:gd name="T12" fmla="*/ 57 w 145"/>
                <a:gd name="T13" fmla="*/ 6 h 95"/>
                <a:gd name="T14" fmla="*/ 102 w 145"/>
                <a:gd name="T15" fmla="*/ 6 h 95"/>
                <a:gd name="T16" fmla="*/ 126 w 145"/>
                <a:gd name="T17" fmla="*/ 3 h 95"/>
                <a:gd name="T18" fmla="*/ 141 w 145"/>
                <a:gd name="T19" fmla="*/ 2 h 95"/>
                <a:gd name="T20" fmla="*/ 144 w 145"/>
                <a:gd name="T21" fmla="*/ 5 h 95"/>
                <a:gd name="T22" fmla="*/ 143 w 145"/>
                <a:gd name="T23" fmla="*/ 11 h 95"/>
                <a:gd name="T24" fmla="*/ 144 w 145"/>
                <a:gd name="T25" fmla="*/ 53 h 95"/>
                <a:gd name="T26" fmla="*/ 144 w 145"/>
                <a:gd name="T27" fmla="*/ 95 h 95"/>
                <a:gd name="T28" fmla="*/ 118 w 145"/>
                <a:gd name="T29" fmla="*/ 95 h 95"/>
                <a:gd name="T30" fmla="*/ 112 w 145"/>
                <a:gd name="T31" fmla="*/ 78 h 95"/>
                <a:gd name="T32" fmla="*/ 97 w 145"/>
                <a:gd name="T33" fmla="*/ 54 h 95"/>
                <a:gd name="T34" fmla="*/ 47 w 145"/>
                <a:gd name="T35" fmla="*/ 59 h 95"/>
                <a:gd name="T36" fmla="*/ 32 w 145"/>
                <a:gd name="T37" fmla="*/ 93 h 95"/>
                <a:gd name="T38" fmla="*/ 31 w 145"/>
                <a:gd name="T39" fmla="*/ 95 h 95"/>
                <a:gd name="T40" fmla="*/ 3 w 145"/>
                <a:gd name="T4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95">
                  <a:moveTo>
                    <a:pt x="3" y="95"/>
                  </a:moveTo>
                  <a:cubicBezTo>
                    <a:pt x="5" y="80"/>
                    <a:pt x="4" y="65"/>
                    <a:pt x="4" y="51"/>
                  </a:cubicBezTo>
                  <a:cubicBezTo>
                    <a:pt x="4" y="41"/>
                    <a:pt x="5" y="31"/>
                    <a:pt x="5" y="20"/>
                  </a:cubicBezTo>
                  <a:cubicBezTo>
                    <a:pt x="5" y="17"/>
                    <a:pt x="3" y="13"/>
                    <a:pt x="2" y="9"/>
                  </a:cubicBezTo>
                  <a:cubicBezTo>
                    <a:pt x="0" y="4"/>
                    <a:pt x="1" y="3"/>
                    <a:pt x="7" y="2"/>
                  </a:cubicBezTo>
                  <a:cubicBezTo>
                    <a:pt x="15" y="0"/>
                    <a:pt x="23" y="3"/>
                    <a:pt x="30" y="4"/>
                  </a:cubicBezTo>
                  <a:cubicBezTo>
                    <a:pt x="39" y="5"/>
                    <a:pt x="48" y="7"/>
                    <a:pt x="57" y="6"/>
                  </a:cubicBezTo>
                  <a:cubicBezTo>
                    <a:pt x="72" y="5"/>
                    <a:pt x="87" y="6"/>
                    <a:pt x="102" y="6"/>
                  </a:cubicBezTo>
                  <a:cubicBezTo>
                    <a:pt x="110" y="6"/>
                    <a:pt x="118" y="5"/>
                    <a:pt x="126" y="3"/>
                  </a:cubicBezTo>
                  <a:cubicBezTo>
                    <a:pt x="131" y="2"/>
                    <a:pt x="136" y="1"/>
                    <a:pt x="141" y="2"/>
                  </a:cubicBezTo>
                  <a:cubicBezTo>
                    <a:pt x="143" y="2"/>
                    <a:pt x="145" y="3"/>
                    <a:pt x="144" y="5"/>
                  </a:cubicBezTo>
                  <a:cubicBezTo>
                    <a:pt x="142" y="7"/>
                    <a:pt x="144" y="9"/>
                    <a:pt x="143" y="11"/>
                  </a:cubicBezTo>
                  <a:cubicBezTo>
                    <a:pt x="143" y="25"/>
                    <a:pt x="144" y="39"/>
                    <a:pt x="144" y="53"/>
                  </a:cubicBezTo>
                  <a:cubicBezTo>
                    <a:pt x="144" y="67"/>
                    <a:pt x="145" y="81"/>
                    <a:pt x="144" y="95"/>
                  </a:cubicBezTo>
                  <a:cubicBezTo>
                    <a:pt x="136" y="95"/>
                    <a:pt x="127" y="95"/>
                    <a:pt x="118" y="95"/>
                  </a:cubicBezTo>
                  <a:cubicBezTo>
                    <a:pt x="115" y="90"/>
                    <a:pt x="114" y="84"/>
                    <a:pt x="112" y="78"/>
                  </a:cubicBezTo>
                  <a:cubicBezTo>
                    <a:pt x="108" y="70"/>
                    <a:pt x="103" y="61"/>
                    <a:pt x="97" y="54"/>
                  </a:cubicBezTo>
                  <a:cubicBezTo>
                    <a:pt x="82" y="38"/>
                    <a:pt x="60" y="41"/>
                    <a:pt x="47" y="59"/>
                  </a:cubicBezTo>
                  <a:cubicBezTo>
                    <a:pt x="40" y="70"/>
                    <a:pt x="35" y="81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22" y="95"/>
                    <a:pt x="12" y="95"/>
                    <a:pt x="3" y="95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6" name="Freeform 102">
              <a:extLst>
                <a:ext uri="{FF2B5EF4-FFF2-40B4-BE49-F238E27FC236}">
                  <a16:creationId xmlns:a16="http://schemas.microsoft.com/office/drawing/2014/main" id="{25AA6273-0575-F48D-0FC1-B6C213471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754563"/>
              <a:ext cx="177800" cy="425450"/>
            </a:xfrm>
            <a:custGeom>
              <a:avLst/>
              <a:gdLst>
                <a:gd name="T0" fmla="*/ 70 w 75"/>
                <a:gd name="T1" fmla="*/ 91 h 215"/>
                <a:gd name="T2" fmla="*/ 68 w 75"/>
                <a:gd name="T3" fmla="*/ 115 h 215"/>
                <a:gd name="T4" fmla="*/ 69 w 75"/>
                <a:gd name="T5" fmla="*/ 121 h 215"/>
                <a:gd name="T6" fmla="*/ 70 w 75"/>
                <a:gd name="T7" fmla="*/ 126 h 215"/>
                <a:gd name="T8" fmla="*/ 71 w 75"/>
                <a:gd name="T9" fmla="*/ 166 h 215"/>
                <a:gd name="T10" fmla="*/ 70 w 75"/>
                <a:gd name="T11" fmla="*/ 172 h 215"/>
                <a:gd name="T12" fmla="*/ 71 w 75"/>
                <a:gd name="T13" fmla="*/ 215 h 215"/>
                <a:gd name="T14" fmla="*/ 54 w 75"/>
                <a:gd name="T15" fmla="*/ 215 h 215"/>
                <a:gd name="T16" fmla="*/ 53 w 75"/>
                <a:gd name="T17" fmla="*/ 208 h 215"/>
                <a:gd name="T18" fmla="*/ 50 w 75"/>
                <a:gd name="T19" fmla="*/ 166 h 215"/>
                <a:gd name="T20" fmla="*/ 38 w 75"/>
                <a:gd name="T21" fmla="*/ 111 h 215"/>
                <a:gd name="T22" fmla="*/ 21 w 75"/>
                <a:gd name="T23" fmla="*/ 83 h 215"/>
                <a:gd name="T24" fmla="*/ 3 w 75"/>
                <a:gd name="T25" fmla="*/ 74 h 215"/>
                <a:gd name="T26" fmla="*/ 0 w 75"/>
                <a:gd name="T27" fmla="*/ 72 h 215"/>
                <a:gd name="T28" fmla="*/ 0 w 75"/>
                <a:gd name="T29" fmla="*/ 35 h 215"/>
                <a:gd name="T30" fmla="*/ 8 w 75"/>
                <a:gd name="T31" fmla="*/ 33 h 215"/>
                <a:gd name="T32" fmla="*/ 60 w 75"/>
                <a:gd name="T33" fmla="*/ 28 h 215"/>
                <a:gd name="T34" fmla="*/ 65 w 75"/>
                <a:gd name="T35" fmla="*/ 26 h 215"/>
                <a:gd name="T36" fmla="*/ 67 w 75"/>
                <a:gd name="T37" fmla="*/ 23 h 215"/>
                <a:gd name="T38" fmla="*/ 63 w 75"/>
                <a:gd name="T39" fmla="*/ 22 h 215"/>
                <a:gd name="T40" fmla="*/ 26 w 75"/>
                <a:gd name="T41" fmla="*/ 27 h 215"/>
                <a:gd name="T42" fmla="*/ 4 w 75"/>
                <a:gd name="T43" fmla="*/ 27 h 215"/>
                <a:gd name="T44" fmla="*/ 0 w 75"/>
                <a:gd name="T45" fmla="*/ 26 h 215"/>
                <a:gd name="T46" fmla="*/ 0 w 75"/>
                <a:gd name="T47" fmla="*/ 9 h 215"/>
                <a:gd name="T48" fmla="*/ 9 w 75"/>
                <a:gd name="T49" fmla="*/ 7 h 215"/>
                <a:gd name="T50" fmla="*/ 58 w 75"/>
                <a:gd name="T51" fmla="*/ 3 h 215"/>
                <a:gd name="T52" fmla="*/ 68 w 75"/>
                <a:gd name="T53" fmla="*/ 1 h 215"/>
                <a:gd name="T54" fmla="*/ 69 w 75"/>
                <a:gd name="T55" fmla="*/ 62 h 215"/>
                <a:gd name="T56" fmla="*/ 75 w 75"/>
                <a:gd name="T57" fmla="*/ 67 h 215"/>
                <a:gd name="T58" fmla="*/ 75 w 75"/>
                <a:gd name="T59" fmla="*/ 68 h 215"/>
                <a:gd name="T60" fmla="*/ 71 w 75"/>
                <a:gd name="T61" fmla="*/ 87 h 215"/>
                <a:gd name="T62" fmla="*/ 70 w 75"/>
                <a:gd name="T63" fmla="*/ 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215">
                  <a:moveTo>
                    <a:pt x="70" y="91"/>
                  </a:moveTo>
                  <a:cubicBezTo>
                    <a:pt x="70" y="99"/>
                    <a:pt x="69" y="107"/>
                    <a:pt x="68" y="115"/>
                  </a:cubicBezTo>
                  <a:cubicBezTo>
                    <a:pt x="68" y="117"/>
                    <a:pt x="68" y="119"/>
                    <a:pt x="69" y="121"/>
                  </a:cubicBezTo>
                  <a:cubicBezTo>
                    <a:pt x="70" y="122"/>
                    <a:pt x="71" y="124"/>
                    <a:pt x="70" y="126"/>
                  </a:cubicBezTo>
                  <a:cubicBezTo>
                    <a:pt x="68" y="139"/>
                    <a:pt x="69" y="152"/>
                    <a:pt x="71" y="166"/>
                  </a:cubicBezTo>
                  <a:cubicBezTo>
                    <a:pt x="71" y="168"/>
                    <a:pt x="70" y="170"/>
                    <a:pt x="70" y="172"/>
                  </a:cubicBezTo>
                  <a:cubicBezTo>
                    <a:pt x="71" y="186"/>
                    <a:pt x="69" y="201"/>
                    <a:pt x="71" y="215"/>
                  </a:cubicBezTo>
                  <a:cubicBezTo>
                    <a:pt x="65" y="215"/>
                    <a:pt x="60" y="215"/>
                    <a:pt x="54" y="215"/>
                  </a:cubicBezTo>
                  <a:cubicBezTo>
                    <a:pt x="52" y="213"/>
                    <a:pt x="52" y="210"/>
                    <a:pt x="53" y="208"/>
                  </a:cubicBezTo>
                  <a:cubicBezTo>
                    <a:pt x="53" y="194"/>
                    <a:pt x="52" y="180"/>
                    <a:pt x="50" y="166"/>
                  </a:cubicBezTo>
                  <a:cubicBezTo>
                    <a:pt x="48" y="148"/>
                    <a:pt x="45" y="129"/>
                    <a:pt x="38" y="111"/>
                  </a:cubicBezTo>
                  <a:cubicBezTo>
                    <a:pt x="34" y="101"/>
                    <a:pt x="29" y="91"/>
                    <a:pt x="21" y="83"/>
                  </a:cubicBezTo>
                  <a:cubicBezTo>
                    <a:pt x="16" y="79"/>
                    <a:pt x="10" y="75"/>
                    <a:pt x="3" y="74"/>
                  </a:cubicBezTo>
                  <a:cubicBezTo>
                    <a:pt x="2" y="74"/>
                    <a:pt x="1" y="73"/>
                    <a:pt x="0" y="72"/>
                  </a:cubicBezTo>
                  <a:cubicBezTo>
                    <a:pt x="0" y="60"/>
                    <a:pt x="0" y="47"/>
                    <a:pt x="0" y="35"/>
                  </a:cubicBezTo>
                  <a:cubicBezTo>
                    <a:pt x="2" y="33"/>
                    <a:pt x="5" y="33"/>
                    <a:pt x="8" y="33"/>
                  </a:cubicBezTo>
                  <a:cubicBezTo>
                    <a:pt x="25" y="33"/>
                    <a:pt x="43" y="32"/>
                    <a:pt x="60" y="28"/>
                  </a:cubicBezTo>
                  <a:cubicBezTo>
                    <a:pt x="62" y="28"/>
                    <a:pt x="64" y="28"/>
                    <a:pt x="65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6" y="21"/>
                    <a:pt x="64" y="21"/>
                    <a:pt x="63" y="22"/>
                  </a:cubicBezTo>
                  <a:cubicBezTo>
                    <a:pt x="51" y="25"/>
                    <a:pt x="38" y="26"/>
                    <a:pt x="26" y="27"/>
                  </a:cubicBezTo>
                  <a:cubicBezTo>
                    <a:pt x="18" y="28"/>
                    <a:pt x="11" y="27"/>
                    <a:pt x="4" y="27"/>
                  </a:cubicBezTo>
                  <a:cubicBezTo>
                    <a:pt x="2" y="27"/>
                    <a:pt x="1" y="27"/>
                    <a:pt x="0" y="26"/>
                  </a:cubicBezTo>
                  <a:cubicBezTo>
                    <a:pt x="0" y="20"/>
                    <a:pt x="0" y="15"/>
                    <a:pt x="0" y="9"/>
                  </a:cubicBezTo>
                  <a:cubicBezTo>
                    <a:pt x="2" y="7"/>
                    <a:pt x="6" y="7"/>
                    <a:pt x="9" y="7"/>
                  </a:cubicBezTo>
                  <a:cubicBezTo>
                    <a:pt x="25" y="7"/>
                    <a:pt x="42" y="6"/>
                    <a:pt x="58" y="3"/>
                  </a:cubicBezTo>
                  <a:cubicBezTo>
                    <a:pt x="61" y="2"/>
                    <a:pt x="65" y="0"/>
                    <a:pt x="68" y="1"/>
                  </a:cubicBezTo>
                  <a:cubicBezTo>
                    <a:pt x="69" y="21"/>
                    <a:pt x="70" y="42"/>
                    <a:pt x="69" y="62"/>
                  </a:cubicBezTo>
                  <a:cubicBezTo>
                    <a:pt x="69" y="69"/>
                    <a:pt x="69" y="69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0" y="73"/>
                    <a:pt x="71" y="80"/>
                    <a:pt x="71" y="87"/>
                  </a:cubicBezTo>
                  <a:cubicBezTo>
                    <a:pt x="71" y="88"/>
                    <a:pt x="71" y="90"/>
                    <a:pt x="70" y="9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7" name="Freeform 103">
              <a:extLst>
                <a:ext uri="{FF2B5EF4-FFF2-40B4-BE49-F238E27FC236}">
                  <a16:creationId xmlns:a16="http://schemas.microsoft.com/office/drawing/2014/main" id="{3D194973-B583-1710-85CD-8C4919D5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9975" y="4994275"/>
              <a:ext cx="247650" cy="185738"/>
            </a:xfrm>
            <a:custGeom>
              <a:avLst/>
              <a:gdLst>
                <a:gd name="T0" fmla="*/ 0 w 104"/>
                <a:gd name="T1" fmla="*/ 94 h 94"/>
                <a:gd name="T2" fmla="*/ 4 w 104"/>
                <a:gd name="T3" fmla="*/ 70 h 94"/>
                <a:gd name="T4" fmla="*/ 6 w 104"/>
                <a:gd name="T5" fmla="*/ 56 h 94"/>
                <a:gd name="T6" fmla="*/ 13 w 104"/>
                <a:gd name="T7" fmla="*/ 35 h 94"/>
                <a:gd name="T8" fmla="*/ 31 w 104"/>
                <a:gd name="T9" fmla="*/ 9 h 94"/>
                <a:gd name="T10" fmla="*/ 65 w 104"/>
                <a:gd name="T11" fmla="*/ 6 h 94"/>
                <a:gd name="T12" fmla="*/ 90 w 104"/>
                <a:gd name="T13" fmla="*/ 37 h 94"/>
                <a:gd name="T14" fmla="*/ 99 w 104"/>
                <a:gd name="T15" fmla="*/ 64 h 94"/>
                <a:gd name="T16" fmla="*/ 103 w 104"/>
                <a:gd name="T17" fmla="*/ 90 h 94"/>
                <a:gd name="T18" fmla="*/ 103 w 104"/>
                <a:gd name="T19" fmla="*/ 94 h 94"/>
                <a:gd name="T20" fmla="*/ 0 w 104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94">
                  <a:moveTo>
                    <a:pt x="0" y="94"/>
                  </a:moveTo>
                  <a:cubicBezTo>
                    <a:pt x="1" y="86"/>
                    <a:pt x="2" y="78"/>
                    <a:pt x="4" y="70"/>
                  </a:cubicBezTo>
                  <a:cubicBezTo>
                    <a:pt x="3" y="65"/>
                    <a:pt x="5" y="61"/>
                    <a:pt x="6" y="56"/>
                  </a:cubicBezTo>
                  <a:cubicBezTo>
                    <a:pt x="8" y="49"/>
                    <a:pt x="10" y="42"/>
                    <a:pt x="13" y="35"/>
                  </a:cubicBezTo>
                  <a:cubicBezTo>
                    <a:pt x="17" y="25"/>
                    <a:pt x="23" y="17"/>
                    <a:pt x="31" y="9"/>
                  </a:cubicBezTo>
                  <a:cubicBezTo>
                    <a:pt x="39" y="1"/>
                    <a:pt x="56" y="0"/>
                    <a:pt x="65" y="6"/>
                  </a:cubicBezTo>
                  <a:cubicBezTo>
                    <a:pt x="78" y="13"/>
                    <a:pt x="85" y="24"/>
                    <a:pt x="90" y="37"/>
                  </a:cubicBezTo>
                  <a:cubicBezTo>
                    <a:pt x="94" y="46"/>
                    <a:pt x="96" y="55"/>
                    <a:pt x="99" y="64"/>
                  </a:cubicBezTo>
                  <a:cubicBezTo>
                    <a:pt x="101" y="72"/>
                    <a:pt x="102" y="81"/>
                    <a:pt x="103" y="90"/>
                  </a:cubicBezTo>
                  <a:cubicBezTo>
                    <a:pt x="104" y="91"/>
                    <a:pt x="104" y="93"/>
                    <a:pt x="103" y="94"/>
                  </a:cubicBezTo>
                  <a:cubicBezTo>
                    <a:pt x="68" y="94"/>
                    <a:pt x="34" y="94"/>
                    <a:pt x="0" y="94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8" name="Freeform 104">
              <a:extLst>
                <a:ext uri="{FF2B5EF4-FFF2-40B4-BE49-F238E27FC236}">
                  <a16:creationId xmlns:a16="http://schemas.microsoft.com/office/drawing/2014/main" id="{FE941649-56E6-4FAF-5F5F-8FDD7B30C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0" y="4997450"/>
              <a:ext cx="244475" cy="182563"/>
            </a:xfrm>
            <a:custGeom>
              <a:avLst/>
              <a:gdLst>
                <a:gd name="T0" fmla="*/ 0 w 103"/>
                <a:gd name="T1" fmla="*/ 92 h 92"/>
                <a:gd name="T2" fmla="*/ 7 w 103"/>
                <a:gd name="T3" fmla="*/ 56 h 92"/>
                <a:gd name="T4" fmla="*/ 29 w 103"/>
                <a:gd name="T5" fmla="*/ 11 h 92"/>
                <a:gd name="T6" fmla="*/ 56 w 103"/>
                <a:gd name="T7" fmla="*/ 2 h 92"/>
                <a:gd name="T8" fmla="*/ 78 w 103"/>
                <a:gd name="T9" fmla="*/ 16 h 92"/>
                <a:gd name="T10" fmla="*/ 97 w 103"/>
                <a:gd name="T11" fmla="*/ 58 h 92"/>
                <a:gd name="T12" fmla="*/ 103 w 103"/>
                <a:gd name="T13" fmla="*/ 92 h 92"/>
                <a:gd name="T14" fmla="*/ 0 w 103"/>
                <a:gd name="T1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92">
                  <a:moveTo>
                    <a:pt x="0" y="92"/>
                  </a:moveTo>
                  <a:cubicBezTo>
                    <a:pt x="2" y="80"/>
                    <a:pt x="3" y="68"/>
                    <a:pt x="7" y="56"/>
                  </a:cubicBezTo>
                  <a:cubicBezTo>
                    <a:pt x="11" y="40"/>
                    <a:pt x="16" y="24"/>
                    <a:pt x="29" y="11"/>
                  </a:cubicBezTo>
                  <a:cubicBezTo>
                    <a:pt x="37" y="4"/>
                    <a:pt x="46" y="0"/>
                    <a:pt x="56" y="2"/>
                  </a:cubicBezTo>
                  <a:cubicBezTo>
                    <a:pt x="65" y="3"/>
                    <a:pt x="72" y="9"/>
                    <a:pt x="78" y="16"/>
                  </a:cubicBezTo>
                  <a:cubicBezTo>
                    <a:pt x="88" y="28"/>
                    <a:pt x="93" y="42"/>
                    <a:pt x="97" y="58"/>
                  </a:cubicBezTo>
                  <a:cubicBezTo>
                    <a:pt x="99" y="69"/>
                    <a:pt x="102" y="80"/>
                    <a:pt x="103" y="92"/>
                  </a:cubicBezTo>
                  <a:cubicBezTo>
                    <a:pt x="68" y="92"/>
                    <a:pt x="34" y="92"/>
                    <a:pt x="0" y="92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9" name="Freeform 105">
              <a:extLst>
                <a:ext uri="{FF2B5EF4-FFF2-40B4-BE49-F238E27FC236}">
                  <a16:creationId xmlns:a16="http://schemas.microsoft.com/office/drawing/2014/main" id="{A4ADE771-45CB-5B24-4E63-5DBA795FB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459288"/>
              <a:ext cx="166687" cy="312738"/>
            </a:xfrm>
            <a:custGeom>
              <a:avLst/>
              <a:gdLst>
                <a:gd name="T0" fmla="*/ 68 w 70"/>
                <a:gd name="T1" fmla="*/ 150 h 158"/>
                <a:gd name="T2" fmla="*/ 44 w 70"/>
                <a:gd name="T3" fmla="*/ 155 h 158"/>
                <a:gd name="T4" fmla="*/ 5 w 70"/>
                <a:gd name="T5" fmla="*/ 158 h 158"/>
                <a:gd name="T6" fmla="*/ 0 w 70"/>
                <a:gd name="T7" fmla="*/ 158 h 158"/>
                <a:gd name="T8" fmla="*/ 0 w 70"/>
                <a:gd name="T9" fmla="*/ 0 h 158"/>
                <a:gd name="T10" fmla="*/ 16 w 70"/>
                <a:gd name="T11" fmla="*/ 1 h 158"/>
                <a:gd name="T12" fmla="*/ 25 w 70"/>
                <a:gd name="T13" fmla="*/ 11 h 158"/>
                <a:gd name="T14" fmla="*/ 46 w 70"/>
                <a:gd name="T15" fmla="*/ 100 h 158"/>
                <a:gd name="T16" fmla="*/ 50 w 70"/>
                <a:gd name="T17" fmla="*/ 116 h 158"/>
                <a:gd name="T18" fmla="*/ 56 w 70"/>
                <a:gd name="T19" fmla="*/ 122 h 158"/>
                <a:gd name="T20" fmla="*/ 68 w 70"/>
                <a:gd name="T21" fmla="*/ 144 h 158"/>
                <a:gd name="T22" fmla="*/ 68 w 70"/>
                <a:gd name="T2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58">
                  <a:moveTo>
                    <a:pt x="68" y="150"/>
                  </a:moveTo>
                  <a:cubicBezTo>
                    <a:pt x="61" y="154"/>
                    <a:pt x="52" y="154"/>
                    <a:pt x="44" y="155"/>
                  </a:cubicBezTo>
                  <a:cubicBezTo>
                    <a:pt x="31" y="157"/>
                    <a:pt x="18" y="158"/>
                    <a:pt x="5" y="158"/>
                  </a:cubicBezTo>
                  <a:cubicBezTo>
                    <a:pt x="3" y="158"/>
                    <a:pt x="2" y="158"/>
                    <a:pt x="0" y="158"/>
                  </a:cubicBezTo>
                  <a:cubicBezTo>
                    <a:pt x="0" y="105"/>
                    <a:pt x="0" y="52"/>
                    <a:pt x="0" y="0"/>
                  </a:cubicBezTo>
                  <a:cubicBezTo>
                    <a:pt x="5" y="1"/>
                    <a:pt x="11" y="0"/>
                    <a:pt x="16" y="1"/>
                  </a:cubicBezTo>
                  <a:cubicBezTo>
                    <a:pt x="21" y="3"/>
                    <a:pt x="23" y="7"/>
                    <a:pt x="25" y="11"/>
                  </a:cubicBezTo>
                  <a:cubicBezTo>
                    <a:pt x="32" y="41"/>
                    <a:pt x="39" y="71"/>
                    <a:pt x="46" y="100"/>
                  </a:cubicBezTo>
                  <a:cubicBezTo>
                    <a:pt x="47" y="106"/>
                    <a:pt x="49" y="111"/>
                    <a:pt x="50" y="116"/>
                  </a:cubicBezTo>
                  <a:cubicBezTo>
                    <a:pt x="51" y="119"/>
                    <a:pt x="54" y="121"/>
                    <a:pt x="56" y="122"/>
                  </a:cubicBezTo>
                  <a:cubicBezTo>
                    <a:pt x="66" y="126"/>
                    <a:pt x="70" y="134"/>
                    <a:pt x="68" y="144"/>
                  </a:cubicBezTo>
                  <a:cubicBezTo>
                    <a:pt x="68" y="146"/>
                    <a:pt x="68" y="148"/>
                    <a:pt x="68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0" name="Freeform 106">
              <a:extLst>
                <a:ext uri="{FF2B5EF4-FFF2-40B4-BE49-F238E27FC236}">
                  <a16:creationId xmlns:a16="http://schemas.microsoft.com/office/drawing/2014/main" id="{20B7B387-B395-DFF7-7C08-4E35524E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5725" y="4459288"/>
              <a:ext cx="166687" cy="314325"/>
            </a:xfrm>
            <a:custGeom>
              <a:avLst/>
              <a:gdLst>
                <a:gd name="T0" fmla="*/ 1 w 70"/>
                <a:gd name="T1" fmla="*/ 150 h 159"/>
                <a:gd name="T2" fmla="*/ 1 w 70"/>
                <a:gd name="T3" fmla="*/ 147 h 159"/>
                <a:gd name="T4" fmla="*/ 14 w 70"/>
                <a:gd name="T5" fmla="*/ 121 h 159"/>
                <a:gd name="T6" fmla="*/ 20 w 70"/>
                <a:gd name="T7" fmla="*/ 114 h 159"/>
                <a:gd name="T8" fmla="*/ 44 w 70"/>
                <a:gd name="T9" fmla="*/ 13 h 159"/>
                <a:gd name="T10" fmla="*/ 60 w 70"/>
                <a:gd name="T11" fmla="*/ 0 h 159"/>
                <a:gd name="T12" fmla="*/ 70 w 70"/>
                <a:gd name="T13" fmla="*/ 0 h 159"/>
                <a:gd name="T14" fmla="*/ 70 w 70"/>
                <a:gd name="T15" fmla="*/ 158 h 159"/>
                <a:gd name="T16" fmla="*/ 67 w 70"/>
                <a:gd name="T17" fmla="*/ 159 h 159"/>
                <a:gd name="T18" fmla="*/ 11 w 70"/>
                <a:gd name="T19" fmla="*/ 154 h 159"/>
                <a:gd name="T20" fmla="*/ 1 w 70"/>
                <a:gd name="T21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59">
                  <a:moveTo>
                    <a:pt x="1" y="150"/>
                  </a:moveTo>
                  <a:cubicBezTo>
                    <a:pt x="1" y="149"/>
                    <a:pt x="1" y="148"/>
                    <a:pt x="1" y="147"/>
                  </a:cubicBezTo>
                  <a:cubicBezTo>
                    <a:pt x="0" y="135"/>
                    <a:pt x="2" y="126"/>
                    <a:pt x="14" y="121"/>
                  </a:cubicBezTo>
                  <a:cubicBezTo>
                    <a:pt x="17" y="120"/>
                    <a:pt x="19" y="117"/>
                    <a:pt x="20" y="114"/>
                  </a:cubicBezTo>
                  <a:cubicBezTo>
                    <a:pt x="28" y="80"/>
                    <a:pt x="36" y="46"/>
                    <a:pt x="44" y="13"/>
                  </a:cubicBezTo>
                  <a:cubicBezTo>
                    <a:pt x="47" y="3"/>
                    <a:pt x="50" y="1"/>
                    <a:pt x="60" y="0"/>
                  </a:cubicBezTo>
                  <a:cubicBezTo>
                    <a:pt x="63" y="0"/>
                    <a:pt x="66" y="0"/>
                    <a:pt x="70" y="0"/>
                  </a:cubicBezTo>
                  <a:cubicBezTo>
                    <a:pt x="70" y="52"/>
                    <a:pt x="70" y="105"/>
                    <a:pt x="70" y="158"/>
                  </a:cubicBezTo>
                  <a:cubicBezTo>
                    <a:pt x="69" y="159"/>
                    <a:pt x="68" y="159"/>
                    <a:pt x="67" y="159"/>
                  </a:cubicBezTo>
                  <a:cubicBezTo>
                    <a:pt x="48" y="159"/>
                    <a:pt x="29" y="159"/>
                    <a:pt x="11" y="154"/>
                  </a:cubicBezTo>
                  <a:cubicBezTo>
                    <a:pt x="7" y="154"/>
                    <a:pt x="3" y="153"/>
                    <a:pt x="1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1" name="Freeform 107">
              <a:extLst>
                <a:ext uri="{FF2B5EF4-FFF2-40B4-BE49-F238E27FC236}">
                  <a16:creationId xmlns:a16="http://schemas.microsoft.com/office/drawing/2014/main" id="{BCCA341D-84F9-A93B-38F2-49A8AA5B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0650" y="4897438"/>
              <a:ext cx="131762" cy="282575"/>
            </a:xfrm>
            <a:custGeom>
              <a:avLst/>
              <a:gdLst>
                <a:gd name="T0" fmla="*/ 1 w 55"/>
                <a:gd name="T1" fmla="*/ 143 h 143"/>
                <a:gd name="T2" fmla="*/ 11 w 55"/>
                <a:gd name="T3" fmla="*/ 51 h 143"/>
                <a:gd name="T4" fmla="*/ 34 w 55"/>
                <a:gd name="T5" fmla="*/ 9 h 143"/>
                <a:gd name="T6" fmla="*/ 55 w 55"/>
                <a:gd name="T7" fmla="*/ 0 h 143"/>
                <a:gd name="T8" fmla="*/ 55 w 55"/>
                <a:gd name="T9" fmla="*/ 139 h 143"/>
                <a:gd name="T10" fmla="*/ 51 w 55"/>
                <a:gd name="T11" fmla="*/ 143 h 143"/>
                <a:gd name="T12" fmla="*/ 1 w 55"/>
                <a:gd name="T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43">
                  <a:moveTo>
                    <a:pt x="1" y="143"/>
                  </a:moveTo>
                  <a:cubicBezTo>
                    <a:pt x="0" y="112"/>
                    <a:pt x="3" y="81"/>
                    <a:pt x="11" y="51"/>
                  </a:cubicBezTo>
                  <a:cubicBezTo>
                    <a:pt x="16" y="35"/>
                    <a:pt x="21" y="20"/>
                    <a:pt x="34" y="9"/>
                  </a:cubicBezTo>
                  <a:cubicBezTo>
                    <a:pt x="40" y="4"/>
                    <a:pt x="47" y="0"/>
                    <a:pt x="55" y="0"/>
                  </a:cubicBezTo>
                  <a:cubicBezTo>
                    <a:pt x="55" y="47"/>
                    <a:pt x="55" y="93"/>
                    <a:pt x="55" y="139"/>
                  </a:cubicBezTo>
                  <a:cubicBezTo>
                    <a:pt x="55" y="142"/>
                    <a:pt x="54" y="143"/>
                    <a:pt x="51" y="143"/>
                  </a:cubicBezTo>
                  <a:cubicBezTo>
                    <a:pt x="34" y="143"/>
                    <a:pt x="17" y="143"/>
                    <a:pt x="1" y="143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2" name="Freeform 108">
              <a:extLst>
                <a:ext uri="{FF2B5EF4-FFF2-40B4-BE49-F238E27FC236}">
                  <a16:creationId xmlns:a16="http://schemas.microsoft.com/office/drawing/2014/main" id="{56A2AC5A-7F57-3FAF-DE8F-3AA392E1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897438"/>
              <a:ext cx="128587" cy="282575"/>
            </a:xfrm>
            <a:custGeom>
              <a:avLst/>
              <a:gdLst>
                <a:gd name="T0" fmla="*/ 0 w 54"/>
                <a:gd name="T1" fmla="*/ 0 h 143"/>
                <a:gd name="T2" fmla="*/ 27 w 54"/>
                <a:gd name="T3" fmla="*/ 16 h 143"/>
                <a:gd name="T4" fmla="*/ 46 w 54"/>
                <a:gd name="T5" fmla="*/ 62 h 143"/>
                <a:gd name="T6" fmla="*/ 53 w 54"/>
                <a:gd name="T7" fmla="*/ 114 h 143"/>
                <a:gd name="T8" fmla="*/ 54 w 54"/>
                <a:gd name="T9" fmla="*/ 143 h 143"/>
                <a:gd name="T10" fmla="*/ 3 w 54"/>
                <a:gd name="T11" fmla="*/ 143 h 143"/>
                <a:gd name="T12" fmla="*/ 0 w 54"/>
                <a:gd name="T13" fmla="*/ 139 h 143"/>
                <a:gd name="T14" fmla="*/ 0 w 5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43">
                  <a:moveTo>
                    <a:pt x="0" y="0"/>
                  </a:moveTo>
                  <a:cubicBezTo>
                    <a:pt x="12" y="0"/>
                    <a:pt x="20" y="7"/>
                    <a:pt x="27" y="16"/>
                  </a:cubicBezTo>
                  <a:cubicBezTo>
                    <a:pt x="38" y="30"/>
                    <a:pt x="42" y="46"/>
                    <a:pt x="46" y="62"/>
                  </a:cubicBezTo>
                  <a:cubicBezTo>
                    <a:pt x="50" y="79"/>
                    <a:pt x="52" y="96"/>
                    <a:pt x="53" y="114"/>
                  </a:cubicBezTo>
                  <a:cubicBezTo>
                    <a:pt x="54" y="123"/>
                    <a:pt x="54" y="133"/>
                    <a:pt x="54" y="143"/>
                  </a:cubicBezTo>
                  <a:cubicBezTo>
                    <a:pt x="37" y="143"/>
                    <a:pt x="20" y="143"/>
                    <a:pt x="3" y="143"/>
                  </a:cubicBezTo>
                  <a:cubicBezTo>
                    <a:pt x="0" y="143"/>
                    <a:pt x="0" y="142"/>
                    <a:pt x="0" y="139"/>
                  </a:cubicBezTo>
                  <a:cubicBezTo>
                    <a:pt x="0" y="93"/>
                    <a:pt x="0" y="47"/>
                    <a:pt x="0" y="0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3" name="Freeform 109">
              <a:extLst>
                <a:ext uri="{FF2B5EF4-FFF2-40B4-BE49-F238E27FC236}">
                  <a16:creationId xmlns:a16="http://schemas.microsoft.com/office/drawing/2014/main" id="{960D26E8-2B33-60F7-CA76-3F59BF8E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325" y="5075238"/>
              <a:ext cx="209550" cy="104775"/>
            </a:xfrm>
            <a:custGeom>
              <a:avLst/>
              <a:gdLst>
                <a:gd name="T0" fmla="*/ 0 w 88"/>
                <a:gd name="T1" fmla="*/ 53 h 53"/>
                <a:gd name="T2" fmla="*/ 14 w 88"/>
                <a:gd name="T3" fmla="*/ 19 h 53"/>
                <a:gd name="T4" fmla="*/ 45 w 88"/>
                <a:gd name="T5" fmla="*/ 0 h 53"/>
                <a:gd name="T6" fmla="*/ 67 w 88"/>
                <a:gd name="T7" fmla="*/ 10 h 53"/>
                <a:gd name="T8" fmla="*/ 88 w 88"/>
                <a:gd name="T9" fmla="*/ 53 h 53"/>
                <a:gd name="T10" fmla="*/ 0 w 88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3">
                  <a:moveTo>
                    <a:pt x="0" y="53"/>
                  </a:moveTo>
                  <a:cubicBezTo>
                    <a:pt x="3" y="41"/>
                    <a:pt x="7" y="29"/>
                    <a:pt x="14" y="19"/>
                  </a:cubicBezTo>
                  <a:cubicBezTo>
                    <a:pt x="22" y="8"/>
                    <a:pt x="31" y="0"/>
                    <a:pt x="45" y="0"/>
                  </a:cubicBezTo>
                  <a:cubicBezTo>
                    <a:pt x="54" y="1"/>
                    <a:pt x="61" y="4"/>
                    <a:pt x="67" y="10"/>
                  </a:cubicBezTo>
                  <a:cubicBezTo>
                    <a:pt x="78" y="22"/>
                    <a:pt x="84" y="37"/>
                    <a:pt x="88" y="53"/>
                  </a:cubicBezTo>
                  <a:cubicBezTo>
                    <a:pt x="58" y="53"/>
                    <a:pt x="29" y="53"/>
                    <a:pt x="0" y="53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4" name="Freeform 110">
              <a:extLst>
                <a:ext uri="{FF2B5EF4-FFF2-40B4-BE49-F238E27FC236}">
                  <a16:creationId xmlns:a16="http://schemas.microsoft.com/office/drawing/2014/main" id="{CBD3E52E-B61A-A0C3-D26C-029DF0D6C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5068888"/>
              <a:ext cx="209550" cy="111125"/>
            </a:xfrm>
            <a:custGeom>
              <a:avLst/>
              <a:gdLst>
                <a:gd name="T0" fmla="*/ 1 w 88"/>
                <a:gd name="T1" fmla="*/ 56 h 56"/>
                <a:gd name="T2" fmla="*/ 6 w 88"/>
                <a:gd name="T3" fmla="*/ 39 h 56"/>
                <a:gd name="T4" fmla="*/ 28 w 88"/>
                <a:gd name="T5" fmla="*/ 8 h 56"/>
                <a:gd name="T6" fmla="*/ 65 w 88"/>
                <a:gd name="T7" fmla="*/ 12 h 56"/>
                <a:gd name="T8" fmla="*/ 88 w 88"/>
                <a:gd name="T9" fmla="*/ 56 h 56"/>
                <a:gd name="T10" fmla="*/ 1 w 88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6">
                  <a:moveTo>
                    <a:pt x="1" y="56"/>
                  </a:moveTo>
                  <a:cubicBezTo>
                    <a:pt x="0" y="49"/>
                    <a:pt x="4" y="44"/>
                    <a:pt x="6" y="39"/>
                  </a:cubicBezTo>
                  <a:cubicBezTo>
                    <a:pt x="10" y="27"/>
                    <a:pt x="17" y="16"/>
                    <a:pt x="28" y="8"/>
                  </a:cubicBezTo>
                  <a:cubicBezTo>
                    <a:pt x="40" y="0"/>
                    <a:pt x="54" y="2"/>
                    <a:pt x="65" y="12"/>
                  </a:cubicBezTo>
                  <a:cubicBezTo>
                    <a:pt x="78" y="24"/>
                    <a:pt x="84" y="39"/>
                    <a:pt x="88" y="56"/>
                  </a:cubicBezTo>
                  <a:cubicBezTo>
                    <a:pt x="59" y="56"/>
                    <a:pt x="30" y="56"/>
                    <a:pt x="1" y="56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5" name="Freeform 111">
              <a:extLst>
                <a:ext uri="{FF2B5EF4-FFF2-40B4-BE49-F238E27FC236}">
                  <a16:creationId xmlns:a16="http://schemas.microsoft.com/office/drawing/2014/main" id="{A9430626-79A5-C64C-DD39-1EC2CCF0F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5072063"/>
              <a:ext cx="209550" cy="107950"/>
            </a:xfrm>
            <a:custGeom>
              <a:avLst/>
              <a:gdLst>
                <a:gd name="T0" fmla="*/ 1 w 88"/>
                <a:gd name="T1" fmla="*/ 54 h 54"/>
                <a:gd name="T2" fmla="*/ 4 w 88"/>
                <a:gd name="T3" fmla="*/ 41 h 54"/>
                <a:gd name="T4" fmla="*/ 24 w 88"/>
                <a:gd name="T5" fmla="*/ 9 h 54"/>
                <a:gd name="T6" fmla="*/ 54 w 88"/>
                <a:gd name="T7" fmla="*/ 3 h 54"/>
                <a:gd name="T8" fmla="*/ 73 w 88"/>
                <a:gd name="T9" fmla="*/ 19 h 54"/>
                <a:gd name="T10" fmla="*/ 88 w 88"/>
                <a:gd name="T11" fmla="*/ 51 h 54"/>
                <a:gd name="T12" fmla="*/ 88 w 88"/>
                <a:gd name="T13" fmla="*/ 54 h 54"/>
                <a:gd name="T14" fmla="*/ 1 w 88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54">
                  <a:moveTo>
                    <a:pt x="1" y="54"/>
                  </a:moveTo>
                  <a:cubicBezTo>
                    <a:pt x="0" y="49"/>
                    <a:pt x="2" y="45"/>
                    <a:pt x="4" y="41"/>
                  </a:cubicBezTo>
                  <a:cubicBezTo>
                    <a:pt x="9" y="29"/>
                    <a:pt x="14" y="18"/>
                    <a:pt x="24" y="9"/>
                  </a:cubicBezTo>
                  <a:cubicBezTo>
                    <a:pt x="33" y="2"/>
                    <a:pt x="43" y="0"/>
                    <a:pt x="54" y="3"/>
                  </a:cubicBezTo>
                  <a:cubicBezTo>
                    <a:pt x="62" y="5"/>
                    <a:pt x="68" y="12"/>
                    <a:pt x="73" y="19"/>
                  </a:cubicBezTo>
                  <a:cubicBezTo>
                    <a:pt x="80" y="29"/>
                    <a:pt x="84" y="40"/>
                    <a:pt x="88" y="51"/>
                  </a:cubicBezTo>
                  <a:cubicBezTo>
                    <a:pt x="88" y="52"/>
                    <a:pt x="88" y="53"/>
                    <a:pt x="88" y="54"/>
                  </a:cubicBezTo>
                  <a:cubicBezTo>
                    <a:pt x="59" y="54"/>
                    <a:pt x="30" y="54"/>
                    <a:pt x="1" y="54"/>
                  </a:cubicBezTo>
                  <a:close/>
                </a:path>
              </a:pathLst>
            </a:custGeom>
            <a:solidFill>
              <a:srgbClr val="FFD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1" name="Freeform 112">
              <a:extLst>
                <a:ext uri="{FF2B5EF4-FFF2-40B4-BE49-F238E27FC236}">
                  <a16:creationId xmlns:a16="http://schemas.microsoft.com/office/drawing/2014/main" id="{B2BBD69F-0E1E-1392-991B-3540E498C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1838" y="4805363"/>
              <a:ext cx="258762" cy="374650"/>
            </a:xfrm>
            <a:custGeom>
              <a:avLst/>
              <a:gdLst>
                <a:gd name="T0" fmla="*/ 99 w 109"/>
                <a:gd name="T1" fmla="*/ 189 h 189"/>
                <a:gd name="T2" fmla="*/ 101 w 109"/>
                <a:gd name="T3" fmla="*/ 143 h 189"/>
                <a:gd name="T4" fmla="*/ 98 w 109"/>
                <a:gd name="T5" fmla="*/ 89 h 189"/>
                <a:gd name="T6" fmla="*/ 82 w 109"/>
                <a:gd name="T7" fmla="*/ 30 h 189"/>
                <a:gd name="T8" fmla="*/ 62 w 109"/>
                <a:gd name="T9" fmla="*/ 10 h 189"/>
                <a:gd name="T10" fmla="*/ 42 w 109"/>
                <a:gd name="T11" fmla="*/ 13 h 189"/>
                <a:gd name="T12" fmla="*/ 24 w 109"/>
                <a:gd name="T13" fmla="*/ 40 h 189"/>
                <a:gd name="T14" fmla="*/ 12 w 109"/>
                <a:gd name="T15" fmla="*/ 92 h 189"/>
                <a:gd name="T16" fmla="*/ 9 w 109"/>
                <a:gd name="T17" fmla="*/ 168 h 189"/>
                <a:gd name="T18" fmla="*/ 11 w 109"/>
                <a:gd name="T19" fmla="*/ 189 h 189"/>
                <a:gd name="T20" fmla="*/ 2 w 109"/>
                <a:gd name="T21" fmla="*/ 189 h 189"/>
                <a:gd name="T22" fmla="*/ 1 w 109"/>
                <a:gd name="T23" fmla="*/ 126 h 189"/>
                <a:gd name="T24" fmla="*/ 5 w 109"/>
                <a:gd name="T25" fmla="*/ 80 h 189"/>
                <a:gd name="T26" fmla="*/ 5 w 109"/>
                <a:gd name="T27" fmla="*/ 79 h 189"/>
                <a:gd name="T28" fmla="*/ 8 w 109"/>
                <a:gd name="T29" fmla="*/ 68 h 189"/>
                <a:gd name="T30" fmla="*/ 16 w 109"/>
                <a:gd name="T31" fmla="*/ 40 h 189"/>
                <a:gd name="T32" fmla="*/ 30 w 109"/>
                <a:gd name="T33" fmla="*/ 14 h 189"/>
                <a:gd name="T34" fmla="*/ 53 w 109"/>
                <a:gd name="T35" fmla="*/ 1 h 189"/>
                <a:gd name="T36" fmla="*/ 78 w 109"/>
                <a:gd name="T37" fmla="*/ 12 h 189"/>
                <a:gd name="T38" fmla="*/ 91 w 109"/>
                <a:gd name="T39" fmla="*/ 32 h 189"/>
                <a:gd name="T40" fmla="*/ 100 w 109"/>
                <a:gd name="T41" fmla="*/ 63 h 189"/>
                <a:gd name="T42" fmla="*/ 104 w 109"/>
                <a:gd name="T43" fmla="*/ 82 h 189"/>
                <a:gd name="T44" fmla="*/ 108 w 109"/>
                <a:gd name="T45" fmla="*/ 116 h 189"/>
                <a:gd name="T46" fmla="*/ 109 w 109"/>
                <a:gd name="T47" fmla="*/ 145 h 189"/>
                <a:gd name="T48" fmla="*/ 108 w 109"/>
                <a:gd name="T49" fmla="*/ 175 h 189"/>
                <a:gd name="T50" fmla="*/ 106 w 109"/>
                <a:gd name="T51" fmla="*/ 189 h 189"/>
                <a:gd name="T52" fmla="*/ 99 w 109"/>
                <a:gd name="T5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189">
                  <a:moveTo>
                    <a:pt x="99" y="189"/>
                  </a:moveTo>
                  <a:cubicBezTo>
                    <a:pt x="100" y="173"/>
                    <a:pt x="102" y="158"/>
                    <a:pt x="101" y="143"/>
                  </a:cubicBezTo>
                  <a:cubicBezTo>
                    <a:pt x="100" y="125"/>
                    <a:pt x="101" y="107"/>
                    <a:pt x="98" y="89"/>
                  </a:cubicBezTo>
                  <a:cubicBezTo>
                    <a:pt x="95" y="69"/>
                    <a:pt x="92" y="49"/>
                    <a:pt x="82" y="30"/>
                  </a:cubicBezTo>
                  <a:cubicBezTo>
                    <a:pt x="77" y="21"/>
                    <a:pt x="72" y="13"/>
                    <a:pt x="62" y="10"/>
                  </a:cubicBezTo>
                  <a:cubicBezTo>
                    <a:pt x="55" y="7"/>
                    <a:pt x="48" y="9"/>
                    <a:pt x="42" y="13"/>
                  </a:cubicBezTo>
                  <a:cubicBezTo>
                    <a:pt x="33" y="20"/>
                    <a:pt x="28" y="30"/>
                    <a:pt x="24" y="40"/>
                  </a:cubicBezTo>
                  <a:cubicBezTo>
                    <a:pt x="18" y="57"/>
                    <a:pt x="14" y="74"/>
                    <a:pt x="12" y="92"/>
                  </a:cubicBezTo>
                  <a:cubicBezTo>
                    <a:pt x="9" y="117"/>
                    <a:pt x="9" y="143"/>
                    <a:pt x="9" y="168"/>
                  </a:cubicBezTo>
                  <a:cubicBezTo>
                    <a:pt x="10" y="175"/>
                    <a:pt x="11" y="182"/>
                    <a:pt x="11" y="189"/>
                  </a:cubicBezTo>
                  <a:cubicBezTo>
                    <a:pt x="8" y="189"/>
                    <a:pt x="5" y="189"/>
                    <a:pt x="2" y="189"/>
                  </a:cubicBezTo>
                  <a:cubicBezTo>
                    <a:pt x="0" y="168"/>
                    <a:pt x="0" y="147"/>
                    <a:pt x="1" y="126"/>
                  </a:cubicBezTo>
                  <a:cubicBezTo>
                    <a:pt x="1" y="111"/>
                    <a:pt x="3" y="96"/>
                    <a:pt x="5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7" y="76"/>
                    <a:pt x="8" y="72"/>
                    <a:pt x="8" y="68"/>
                  </a:cubicBezTo>
                  <a:cubicBezTo>
                    <a:pt x="9" y="58"/>
                    <a:pt x="13" y="49"/>
                    <a:pt x="16" y="40"/>
                  </a:cubicBezTo>
                  <a:cubicBezTo>
                    <a:pt x="19" y="30"/>
                    <a:pt x="24" y="22"/>
                    <a:pt x="30" y="14"/>
                  </a:cubicBezTo>
                  <a:cubicBezTo>
                    <a:pt x="36" y="7"/>
                    <a:pt x="44" y="2"/>
                    <a:pt x="53" y="1"/>
                  </a:cubicBezTo>
                  <a:cubicBezTo>
                    <a:pt x="63" y="0"/>
                    <a:pt x="71" y="5"/>
                    <a:pt x="78" y="12"/>
                  </a:cubicBezTo>
                  <a:cubicBezTo>
                    <a:pt x="83" y="18"/>
                    <a:pt x="88" y="25"/>
                    <a:pt x="91" y="32"/>
                  </a:cubicBezTo>
                  <a:cubicBezTo>
                    <a:pt x="94" y="42"/>
                    <a:pt x="99" y="52"/>
                    <a:pt x="100" y="63"/>
                  </a:cubicBezTo>
                  <a:cubicBezTo>
                    <a:pt x="101" y="69"/>
                    <a:pt x="104" y="76"/>
                    <a:pt x="104" y="82"/>
                  </a:cubicBezTo>
                  <a:cubicBezTo>
                    <a:pt x="106" y="94"/>
                    <a:pt x="108" y="105"/>
                    <a:pt x="108" y="116"/>
                  </a:cubicBezTo>
                  <a:cubicBezTo>
                    <a:pt x="108" y="126"/>
                    <a:pt x="109" y="135"/>
                    <a:pt x="109" y="145"/>
                  </a:cubicBezTo>
                  <a:cubicBezTo>
                    <a:pt x="109" y="155"/>
                    <a:pt x="109" y="165"/>
                    <a:pt x="108" y="175"/>
                  </a:cubicBezTo>
                  <a:cubicBezTo>
                    <a:pt x="107" y="180"/>
                    <a:pt x="108" y="184"/>
                    <a:pt x="106" y="189"/>
                  </a:cubicBezTo>
                  <a:cubicBezTo>
                    <a:pt x="104" y="189"/>
                    <a:pt x="102" y="189"/>
                    <a:pt x="99" y="189"/>
                  </a:cubicBezTo>
                  <a:close/>
                </a:path>
              </a:pathLst>
            </a:custGeom>
            <a:solidFill>
              <a:srgbClr val="A0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2" name="Freeform 113">
              <a:extLst>
                <a:ext uri="{FF2B5EF4-FFF2-40B4-BE49-F238E27FC236}">
                  <a16:creationId xmlns:a16="http://schemas.microsoft.com/office/drawing/2014/main" id="{18C6BC83-126D-28FA-11E6-5F8D5ABA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2550" y="4756150"/>
              <a:ext cx="169862" cy="53975"/>
            </a:xfrm>
            <a:custGeom>
              <a:avLst/>
              <a:gdLst>
                <a:gd name="T0" fmla="*/ 2 w 71"/>
                <a:gd name="T1" fmla="*/ 0 h 27"/>
                <a:gd name="T2" fmla="*/ 26 w 71"/>
                <a:gd name="T3" fmla="*/ 5 h 27"/>
                <a:gd name="T4" fmla="*/ 71 w 71"/>
                <a:gd name="T5" fmla="*/ 8 h 27"/>
                <a:gd name="T6" fmla="*/ 71 w 71"/>
                <a:gd name="T7" fmla="*/ 25 h 27"/>
                <a:gd name="T8" fmla="*/ 65 w 71"/>
                <a:gd name="T9" fmla="*/ 26 h 27"/>
                <a:gd name="T10" fmla="*/ 11 w 71"/>
                <a:gd name="T11" fmla="*/ 21 h 27"/>
                <a:gd name="T12" fmla="*/ 3 w 71"/>
                <a:gd name="T13" fmla="*/ 26 h 27"/>
                <a:gd name="T14" fmla="*/ 2 w 71"/>
                <a:gd name="T15" fmla="*/ 27 h 27"/>
                <a:gd name="T16" fmla="*/ 2 w 71"/>
                <a:gd name="T17" fmla="*/ 27 h 27"/>
                <a:gd name="T18" fmla="*/ 1 w 71"/>
                <a:gd name="T19" fmla="*/ 20 h 27"/>
                <a:gd name="T20" fmla="*/ 2 w 71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7">
                  <a:moveTo>
                    <a:pt x="2" y="0"/>
                  </a:moveTo>
                  <a:cubicBezTo>
                    <a:pt x="10" y="4"/>
                    <a:pt x="18" y="4"/>
                    <a:pt x="26" y="5"/>
                  </a:cubicBezTo>
                  <a:cubicBezTo>
                    <a:pt x="41" y="8"/>
                    <a:pt x="56" y="7"/>
                    <a:pt x="71" y="8"/>
                  </a:cubicBezTo>
                  <a:cubicBezTo>
                    <a:pt x="71" y="14"/>
                    <a:pt x="71" y="19"/>
                    <a:pt x="71" y="25"/>
                  </a:cubicBezTo>
                  <a:cubicBezTo>
                    <a:pt x="69" y="26"/>
                    <a:pt x="67" y="26"/>
                    <a:pt x="65" y="26"/>
                  </a:cubicBezTo>
                  <a:cubicBezTo>
                    <a:pt x="47" y="26"/>
                    <a:pt x="29" y="25"/>
                    <a:pt x="11" y="21"/>
                  </a:cubicBezTo>
                  <a:cubicBezTo>
                    <a:pt x="5" y="20"/>
                    <a:pt x="5" y="20"/>
                    <a:pt x="3" y="26"/>
                  </a:cubicBezTo>
                  <a:cubicBezTo>
                    <a:pt x="3" y="26"/>
                    <a:pt x="2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5"/>
                    <a:pt x="1" y="22"/>
                    <a:pt x="1" y="20"/>
                  </a:cubicBezTo>
                  <a:cubicBezTo>
                    <a:pt x="2" y="13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4" name="Freeform 114">
              <a:extLst>
                <a:ext uri="{FF2B5EF4-FFF2-40B4-BE49-F238E27FC236}">
                  <a16:creationId xmlns:a16="http://schemas.microsoft.com/office/drawing/2014/main" id="{8A7F981C-5FB2-E72A-EFDD-85CC2AD48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792663"/>
              <a:ext cx="249237" cy="387350"/>
            </a:xfrm>
            <a:custGeom>
              <a:avLst/>
              <a:gdLst>
                <a:gd name="T0" fmla="*/ 101 w 105"/>
                <a:gd name="T1" fmla="*/ 196 h 196"/>
                <a:gd name="T2" fmla="*/ 103 w 105"/>
                <a:gd name="T3" fmla="*/ 135 h 196"/>
                <a:gd name="T4" fmla="*/ 100 w 105"/>
                <a:gd name="T5" fmla="*/ 100 h 196"/>
                <a:gd name="T6" fmla="*/ 96 w 105"/>
                <a:gd name="T7" fmla="*/ 80 h 196"/>
                <a:gd name="T8" fmla="*/ 95 w 105"/>
                <a:gd name="T9" fmla="*/ 75 h 196"/>
                <a:gd name="T10" fmla="*/ 94 w 105"/>
                <a:gd name="T11" fmla="*/ 67 h 196"/>
                <a:gd name="T12" fmla="*/ 93 w 105"/>
                <a:gd name="T13" fmla="*/ 61 h 196"/>
                <a:gd name="T14" fmla="*/ 83 w 105"/>
                <a:gd name="T15" fmla="*/ 36 h 196"/>
                <a:gd name="T16" fmla="*/ 71 w 105"/>
                <a:gd name="T17" fmla="*/ 20 h 196"/>
                <a:gd name="T18" fmla="*/ 42 w 105"/>
                <a:gd name="T19" fmla="*/ 10 h 196"/>
                <a:gd name="T20" fmla="*/ 26 w 105"/>
                <a:gd name="T21" fmla="*/ 22 h 196"/>
                <a:gd name="T22" fmla="*/ 21 w 105"/>
                <a:gd name="T23" fmla="*/ 33 h 196"/>
                <a:gd name="T24" fmla="*/ 11 w 105"/>
                <a:gd name="T25" fmla="*/ 51 h 196"/>
                <a:gd name="T26" fmla="*/ 5 w 105"/>
                <a:gd name="T27" fmla="*/ 74 h 196"/>
                <a:gd name="T28" fmla="*/ 0 w 105"/>
                <a:gd name="T29" fmla="*/ 86 h 196"/>
                <a:gd name="T30" fmla="*/ 9 w 105"/>
                <a:gd name="T31" fmla="*/ 49 h 196"/>
                <a:gd name="T32" fmla="*/ 25 w 105"/>
                <a:gd name="T33" fmla="*/ 20 h 196"/>
                <a:gd name="T34" fmla="*/ 79 w 105"/>
                <a:gd name="T35" fmla="*/ 24 h 196"/>
                <a:gd name="T36" fmla="*/ 98 w 105"/>
                <a:gd name="T37" fmla="*/ 74 h 196"/>
                <a:gd name="T38" fmla="*/ 105 w 105"/>
                <a:gd name="T39" fmla="*/ 155 h 196"/>
                <a:gd name="T40" fmla="*/ 103 w 105"/>
                <a:gd name="T41" fmla="*/ 196 h 196"/>
                <a:gd name="T42" fmla="*/ 101 w 105"/>
                <a:gd name="T4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96">
                  <a:moveTo>
                    <a:pt x="101" y="196"/>
                  </a:moveTo>
                  <a:cubicBezTo>
                    <a:pt x="102" y="176"/>
                    <a:pt x="104" y="156"/>
                    <a:pt x="103" y="135"/>
                  </a:cubicBezTo>
                  <a:cubicBezTo>
                    <a:pt x="102" y="124"/>
                    <a:pt x="101" y="112"/>
                    <a:pt x="100" y="100"/>
                  </a:cubicBezTo>
                  <a:cubicBezTo>
                    <a:pt x="99" y="93"/>
                    <a:pt x="98" y="86"/>
                    <a:pt x="96" y="80"/>
                  </a:cubicBezTo>
                  <a:cubicBezTo>
                    <a:pt x="96" y="78"/>
                    <a:pt x="96" y="76"/>
                    <a:pt x="95" y="75"/>
                  </a:cubicBezTo>
                  <a:cubicBezTo>
                    <a:pt x="94" y="72"/>
                    <a:pt x="93" y="70"/>
                    <a:pt x="94" y="67"/>
                  </a:cubicBezTo>
                  <a:cubicBezTo>
                    <a:pt x="95" y="65"/>
                    <a:pt x="94" y="62"/>
                    <a:pt x="93" y="61"/>
                  </a:cubicBezTo>
                  <a:cubicBezTo>
                    <a:pt x="88" y="53"/>
                    <a:pt x="87" y="44"/>
                    <a:pt x="83" y="36"/>
                  </a:cubicBezTo>
                  <a:cubicBezTo>
                    <a:pt x="80" y="30"/>
                    <a:pt x="76" y="25"/>
                    <a:pt x="71" y="20"/>
                  </a:cubicBezTo>
                  <a:cubicBezTo>
                    <a:pt x="64" y="11"/>
                    <a:pt x="53" y="6"/>
                    <a:pt x="42" y="10"/>
                  </a:cubicBezTo>
                  <a:cubicBezTo>
                    <a:pt x="36" y="13"/>
                    <a:pt x="29" y="16"/>
                    <a:pt x="26" y="22"/>
                  </a:cubicBezTo>
                  <a:cubicBezTo>
                    <a:pt x="24" y="26"/>
                    <a:pt x="19" y="28"/>
                    <a:pt x="21" y="33"/>
                  </a:cubicBezTo>
                  <a:cubicBezTo>
                    <a:pt x="15" y="38"/>
                    <a:pt x="13" y="44"/>
                    <a:pt x="11" y="51"/>
                  </a:cubicBezTo>
                  <a:cubicBezTo>
                    <a:pt x="10" y="59"/>
                    <a:pt x="4" y="65"/>
                    <a:pt x="5" y="74"/>
                  </a:cubicBezTo>
                  <a:cubicBezTo>
                    <a:pt x="5" y="78"/>
                    <a:pt x="3" y="83"/>
                    <a:pt x="0" y="86"/>
                  </a:cubicBezTo>
                  <a:cubicBezTo>
                    <a:pt x="1" y="73"/>
                    <a:pt x="5" y="61"/>
                    <a:pt x="9" y="49"/>
                  </a:cubicBezTo>
                  <a:cubicBezTo>
                    <a:pt x="13" y="38"/>
                    <a:pt x="17" y="28"/>
                    <a:pt x="25" y="20"/>
                  </a:cubicBezTo>
                  <a:cubicBezTo>
                    <a:pt x="43" y="0"/>
                    <a:pt x="65" y="5"/>
                    <a:pt x="79" y="24"/>
                  </a:cubicBezTo>
                  <a:cubicBezTo>
                    <a:pt x="89" y="39"/>
                    <a:pt x="94" y="57"/>
                    <a:pt x="98" y="74"/>
                  </a:cubicBezTo>
                  <a:cubicBezTo>
                    <a:pt x="103" y="101"/>
                    <a:pt x="105" y="128"/>
                    <a:pt x="105" y="155"/>
                  </a:cubicBezTo>
                  <a:cubicBezTo>
                    <a:pt x="105" y="168"/>
                    <a:pt x="104" y="182"/>
                    <a:pt x="103" y="196"/>
                  </a:cubicBezTo>
                  <a:cubicBezTo>
                    <a:pt x="102" y="196"/>
                    <a:pt x="102" y="196"/>
                    <a:pt x="101" y="196"/>
                  </a:cubicBezTo>
                  <a:close/>
                </a:path>
              </a:pathLst>
            </a:custGeom>
            <a:solidFill>
              <a:srgbClr val="A2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5" name="Freeform 115">
              <a:extLst>
                <a:ext uri="{FF2B5EF4-FFF2-40B4-BE49-F238E27FC236}">
                  <a16:creationId xmlns:a16="http://schemas.microsoft.com/office/drawing/2014/main" id="{25B5D6C0-E6F6-722B-AAFE-F579CC768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789488"/>
              <a:ext cx="166687" cy="34925"/>
            </a:xfrm>
            <a:custGeom>
              <a:avLst/>
              <a:gdLst>
                <a:gd name="T0" fmla="*/ 0 w 70"/>
                <a:gd name="T1" fmla="*/ 8 h 17"/>
                <a:gd name="T2" fmla="*/ 65 w 70"/>
                <a:gd name="T3" fmla="*/ 2 h 17"/>
                <a:gd name="T4" fmla="*/ 68 w 70"/>
                <a:gd name="T5" fmla="*/ 3 h 17"/>
                <a:gd name="T6" fmla="*/ 66 w 70"/>
                <a:gd name="T7" fmla="*/ 10 h 17"/>
                <a:gd name="T8" fmla="*/ 52 w 70"/>
                <a:gd name="T9" fmla="*/ 13 h 17"/>
                <a:gd name="T10" fmla="*/ 0 w 70"/>
                <a:gd name="T11" fmla="*/ 17 h 17"/>
                <a:gd name="T12" fmla="*/ 0 w 7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7">
                  <a:moveTo>
                    <a:pt x="0" y="8"/>
                  </a:moveTo>
                  <a:cubicBezTo>
                    <a:pt x="22" y="8"/>
                    <a:pt x="43" y="7"/>
                    <a:pt x="65" y="2"/>
                  </a:cubicBezTo>
                  <a:cubicBezTo>
                    <a:pt x="66" y="1"/>
                    <a:pt x="68" y="0"/>
                    <a:pt x="68" y="3"/>
                  </a:cubicBezTo>
                  <a:cubicBezTo>
                    <a:pt x="68" y="5"/>
                    <a:pt x="70" y="9"/>
                    <a:pt x="66" y="10"/>
                  </a:cubicBezTo>
                  <a:cubicBezTo>
                    <a:pt x="62" y="12"/>
                    <a:pt x="57" y="13"/>
                    <a:pt x="52" y="13"/>
                  </a:cubicBezTo>
                  <a:cubicBezTo>
                    <a:pt x="35" y="16"/>
                    <a:pt x="17" y="17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EE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6" name="Freeform 116">
              <a:extLst>
                <a:ext uri="{FF2B5EF4-FFF2-40B4-BE49-F238E27FC236}">
                  <a16:creationId xmlns:a16="http://schemas.microsoft.com/office/drawing/2014/main" id="{4E0EAA00-5BC0-5543-9CA5-48068BCB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4792663"/>
              <a:ext cx="165100" cy="31750"/>
            </a:xfrm>
            <a:custGeom>
              <a:avLst/>
              <a:gdLst>
                <a:gd name="T0" fmla="*/ 0 w 69"/>
                <a:gd name="T1" fmla="*/ 9 h 16"/>
                <a:gd name="T2" fmla="*/ 8 w 69"/>
                <a:gd name="T3" fmla="*/ 2 h 16"/>
                <a:gd name="T4" fmla="*/ 69 w 69"/>
                <a:gd name="T5" fmla="*/ 7 h 16"/>
                <a:gd name="T6" fmla="*/ 69 w 69"/>
                <a:gd name="T7" fmla="*/ 16 h 16"/>
                <a:gd name="T8" fmla="*/ 0 w 69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6">
                  <a:moveTo>
                    <a:pt x="0" y="9"/>
                  </a:moveTo>
                  <a:cubicBezTo>
                    <a:pt x="0" y="0"/>
                    <a:pt x="0" y="0"/>
                    <a:pt x="8" y="2"/>
                  </a:cubicBezTo>
                  <a:cubicBezTo>
                    <a:pt x="28" y="6"/>
                    <a:pt x="48" y="7"/>
                    <a:pt x="69" y="7"/>
                  </a:cubicBezTo>
                  <a:cubicBezTo>
                    <a:pt x="69" y="10"/>
                    <a:pt x="69" y="13"/>
                    <a:pt x="69" y="16"/>
                  </a:cubicBezTo>
                  <a:cubicBezTo>
                    <a:pt x="46" y="16"/>
                    <a:pt x="23" y="15"/>
                    <a:pt x="0" y="9"/>
                  </a:cubicBezTo>
                  <a:close/>
                </a:path>
              </a:pathLst>
            </a:custGeom>
            <a:solidFill>
              <a:srgbClr val="EE8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7" name="Freeform 117">
              <a:extLst>
                <a:ext uri="{FF2B5EF4-FFF2-40B4-BE49-F238E27FC236}">
                  <a16:creationId xmlns:a16="http://schemas.microsoft.com/office/drawing/2014/main" id="{81CC7E58-7B8E-4EF2-CF96-392E24FDE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4738" y="4991100"/>
              <a:ext cx="244475" cy="188913"/>
            </a:xfrm>
            <a:custGeom>
              <a:avLst/>
              <a:gdLst>
                <a:gd name="T0" fmla="*/ 101 w 103"/>
                <a:gd name="T1" fmla="*/ 95 h 95"/>
                <a:gd name="T2" fmla="*/ 96 w 103"/>
                <a:gd name="T3" fmla="*/ 65 h 95"/>
                <a:gd name="T4" fmla="*/ 87 w 103"/>
                <a:gd name="T5" fmla="*/ 38 h 95"/>
                <a:gd name="T6" fmla="*/ 65 w 103"/>
                <a:gd name="T7" fmla="*/ 9 h 95"/>
                <a:gd name="T8" fmla="*/ 28 w 103"/>
                <a:gd name="T9" fmla="*/ 13 h 95"/>
                <a:gd name="T10" fmla="*/ 6 w 103"/>
                <a:gd name="T11" fmla="*/ 53 h 95"/>
                <a:gd name="T12" fmla="*/ 2 w 103"/>
                <a:gd name="T13" fmla="*/ 71 h 95"/>
                <a:gd name="T14" fmla="*/ 3 w 103"/>
                <a:gd name="T15" fmla="*/ 58 h 95"/>
                <a:gd name="T16" fmla="*/ 4 w 103"/>
                <a:gd name="T17" fmla="*/ 56 h 95"/>
                <a:gd name="T18" fmla="*/ 13 w 103"/>
                <a:gd name="T19" fmla="*/ 29 h 95"/>
                <a:gd name="T20" fmla="*/ 23 w 103"/>
                <a:gd name="T21" fmla="*/ 16 h 95"/>
                <a:gd name="T22" fmla="*/ 24 w 103"/>
                <a:gd name="T23" fmla="*/ 15 h 95"/>
                <a:gd name="T24" fmla="*/ 39 w 103"/>
                <a:gd name="T25" fmla="*/ 4 h 95"/>
                <a:gd name="T26" fmla="*/ 63 w 103"/>
                <a:gd name="T27" fmla="*/ 5 h 95"/>
                <a:gd name="T28" fmla="*/ 83 w 103"/>
                <a:gd name="T29" fmla="*/ 22 h 95"/>
                <a:gd name="T30" fmla="*/ 86 w 103"/>
                <a:gd name="T31" fmla="*/ 26 h 95"/>
                <a:gd name="T32" fmla="*/ 94 w 103"/>
                <a:gd name="T33" fmla="*/ 50 h 95"/>
                <a:gd name="T34" fmla="*/ 95 w 103"/>
                <a:gd name="T35" fmla="*/ 54 h 95"/>
                <a:gd name="T36" fmla="*/ 96 w 103"/>
                <a:gd name="T37" fmla="*/ 59 h 95"/>
                <a:gd name="T38" fmla="*/ 100 w 103"/>
                <a:gd name="T39" fmla="*/ 70 h 95"/>
                <a:gd name="T40" fmla="*/ 102 w 103"/>
                <a:gd name="T41" fmla="*/ 85 h 95"/>
                <a:gd name="T42" fmla="*/ 103 w 103"/>
                <a:gd name="T43" fmla="*/ 95 h 95"/>
                <a:gd name="T44" fmla="*/ 101 w 103"/>
                <a:gd name="T4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95">
                  <a:moveTo>
                    <a:pt x="101" y="95"/>
                  </a:moveTo>
                  <a:cubicBezTo>
                    <a:pt x="100" y="85"/>
                    <a:pt x="98" y="75"/>
                    <a:pt x="96" y="65"/>
                  </a:cubicBezTo>
                  <a:cubicBezTo>
                    <a:pt x="93" y="56"/>
                    <a:pt x="91" y="47"/>
                    <a:pt x="87" y="38"/>
                  </a:cubicBezTo>
                  <a:cubicBezTo>
                    <a:pt x="82" y="26"/>
                    <a:pt x="76" y="16"/>
                    <a:pt x="65" y="9"/>
                  </a:cubicBezTo>
                  <a:cubicBezTo>
                    <a:pt x="54" y="2"/>
                    <a:pt x="37" y="4"/>
                    <a:pt x="28" y="13"/>
                  </a:cubicBezTo>
                  <a:cubicBezTo>
                    <a:pt x="16" y="24"/>
                    <a:pt x="11" y="38"/>
                    <a:pt x="6" y="53"/>
                  </a:cubicBezTo>
                  <a:cubicBezTo>
                    <a:pt x="4" y="59"/>
                    <a:pt x="2" y="65"/>
                    <a:pt x="2" y="71"/>
                  </a:cubicBezTo>
                  <a:cubicBezTo>
                    <a:pt x="0" y="67"/>
                    <a:pt x="0" y="63"/>
                    <a:pt x="3" y="58"/>
                  </a:cubicBezTo>
                  <a:cubicBezTo>
                    <a:pt x="3" y="58"/>
                    <a:pt x="4" y="57"/>
                    <a:pt x="4" y="56"/>
                  </a:cubicBezTo>
                  <a:cubicBezTo>
                    <a:pt x="4" y="46"/>
                    <a:pt x="9" y="38"/>
                    <a:pt x="13" y="29"/>
                  </a:cubicBezTo>
                  <a:cubicBezTo>
                    <a:pt x="15" y="24"/>
                    <a:pt x="17" y="18"/>
                    <a:pt x="23" y="16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6" y="7"/>
                    <a:pt x="33" y="6"/>
                    <a:pt x="39" y="4"/>
                  </a:cubicBezTo>
                  <a:cubicBezTo>
                    <a:pt x="47" y="0"/>
                    <a:pt x="55" y="2"/>
                    <a:pt x="63" y="5"/>
                  </a:cubicBezTo>
                  <a:cubicBezTo>
                    <a:pt x="71" y="9"/>
                    <a:pt x="76" y="17"/>
                    <a:pt x="83" y="22"/>
                  </a:cubicBezTo>
                  <a:cubicBezTo>
                    <a:pt x="84" y="23"/>
                    <a:pt x="86" y="25"/>
                    <a:pt x="86" y="26"/>
                  </a:cubicBezTo>
                  <a:cubicBezTo>
                    <a:pt x="87" y="34"/>
                    <a:pt x="92" y="41"/>
                    <a:pt x="94" y="50"/>
                  </a:cubicBezTo>
                  <a:cubicBezTo>
                    <a:pt x="95" y="51"/>
                    <a:pt x="95" y="52"/>
                    <a:pt x="95" y="54"/>
                  </a:cubicBezTo>
                  <a:cubicBezTo>
                    <a:pt x="95" y="56"/>
                    <a:pt x="95" y="58"/>
                    <a:pt x="96" y="59"/>
                  </a:cubicBezTo>
                  <a:cubicBezTo>
                    <a:pt x="101" y="62"/>
                    <a:pt x="100" y="66"/>
                    <a:pt x="100" y="70"/>
                  </a:cubicBezTo>
                  <a:cubicBezTo>
                    <a:pt x="100" y="76"/>
                    <a:pt x="100" y="80"/>
                    <a:pt x="102" y="85"/>
                  </a:cubicBezTo>
                  <a:cubicBezTo>
                    <a:pt x="103" y="88"/>
                    <a:pt x="102" y="91"/>
                    <a:pt x="103" y="95"/>
                  </a:cubicBezTo>
                  <a:cubicBezTo>
                    <a:pt x="102" y="95"/>
                    <a:pt x="101" y="95"/>
                    <a:pt x="101" y="95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8" name="Freeform 118">
              <a:extLst>
                <a:ext uri="{FF2B5EF4-FFF2-40B4-BE49-F238E27FC236}">
                  <a16:creationId xmlns:a16="http://schemas.microsoft.com/office/drawing/2014/main" id="{2E347262-1B91-8DDA-9C53-B56FC528F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5" y="5130800"/>
              <a:ext cx="11112" cy="49213"/>
            </a:xfrm>
            <a:custGeom>
              <a:avLst/>
              <a:gdLst>
                <a:gd name="T0" fmla="*/ 2 w 5"/>
                <a:gd name="T1" fmla="*/ 0 h 25"/>
                <a:gd name="T2" fmla="*/ 2 w 5"/>
                <a:gd name="T3" fmla="*/ 25 h 25"/>
                <a:gd name="T4" fmla="*/ 0 w 5"/>
                <a:gd name="T5" fmla="*/ 25 h 25"/>
                <a:gd name="T6" fmla="*/ 2 w 5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5">
                  <a:moveTo>
                    <a:pt x="2" y="0"/>
                  </a:moveTo>
                  <a:cubicBezTo>
                    <a:pt x="5" y="8"/>
                    <a:pt x="2" y="17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17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9" name="Freeform 119">
              <a:extLst>
                <a:ext uri="{FF2B5EF4-FFF2-40B4-BE49-F238E27FC236}">
                  <a16:creationId xmlns:a16="http://schemas.microsoft.com/office/drawing/2014/main" id="{DE7EA415-A492-C9D7-19D5-2E463CD4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154613"/>
              <a:ext cx="6350" cy="25400"/>
            </a:xfrm>
            <a:custGeom>
              <a:avLst/>
              <a:gdLst>
                <a:gd name="T0" fmla="*/ 0 w 3"/>
                <a:gd name="T1" fmla="*/ 13 h 13"/>
                <a:gd name="T2" fmla="*/ 1 w 3"/>
                <a:gd name="T3" fmla="*/ 0 h 13"/>
                <a:gd name="T4" fmla="*/ 3 w 3"/>
                <a:gd name="T5" fmla="*/ 13 h 13"/>
                <a:gd name="T6" fmla="*/ 0 w 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1" y="8"/>
                    <a:pt x="2" y="4"/>
                    <a:pt x="1" y="0"/>
                  </a:cubicBezTo>
                  <a:cubicBezTo>
                    <a:pt x="3" y="4"/>
                    <a:pt x="2" y="9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0" name="Freeform 120">
              <a:extLst>
                <a:ext uri="{FF2B5EF4-FFF2-40B4-BE49-F238E27FC236}">
                  <a16:creationId xmlns:a16="http://schemas.microsoft.com/office/drawing/2014/main" id="{376716CB-9D82-5F93-8E6A-D34E5F5D9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4635500"/>
              <a:ext cx="328612" cy="314325"/>
            </a:xfrm>
            <a:custGeom>
              <a:avLst/>
              <a:gdLst>
                <a:gd name="T0" fmla="*/ 127 w 138"/>
                <a:gd name="T1" fmla="*/ 124 h 159"/>
                <a:gd name="T2" fmla="*/ 138 w 138"/>
                <a:gd name="T3" fmla="*/ 143 h 159"/>
                <a:gd name="T4" fmla="*/ 130 w 138"/>
                <a:gd name="T5" fmla="*/ 154 h 159"/>
                <a:gd name="T6" fmla="*/ 78 w 138"/>
                <a:gd name="T7" fmla="*/ 159 h 159"/>
                <a:gd name="T8" fmla="*/ 45 w 138"/>
                <a:gd name="T9" fmla="*/ 158 h 159"/>
                <a:gd name="T10" fmla="*/ 5 w 138"/>
                <a:gd name="T11" fmla="*/ 153 h 159"/>
                <a:gd name="T12" fmla="*/ 1 w 138"/>
                <a:gd name="T13" fmla="*/ 147 h 159"/>
                <a:gd name="T14" fmla="*/ 3 w 138"/>
                <a:gd name="T15" fmla="*/ 129 h 159"/>
                <a:gd name="T16" fmla="*/ 12 w 138"/>
                <a:gd name="T17" fmla="*/ 123 h 159"/>
                <a:gd name="T18" fmla="*/ 20 w 138"/>
                <a:gd name="T19" fmla="*/ 112 h 159"/>
                <a:gd name="T20" fmla="*/ 39 w 138"/>
                <a:gd name="T21" fmla="*/ 33 h 159"/>
                <a:gd name="T22" fmla="*/ 45 w 138"/>
                <a:gd name="T23" fmla="*/ 10 h 159"/>
                <a:gd name="T24" fmla="*/ 52 w 138"/>
                <a:gd name="T25" fmla="*/ 3 h 159"/>
                <a:gd name="T26" fmla="*/ 81 w 138"/>
                <a:gd name="T27" fmla="*/ 1 h 159"/>
                <a:gd name="T28" fmla="*/ 96 w 138"/>
                <a:gd name="T29" fmla="*/ 17 h 159"/>
                <a:gd name="T30" fmla="*/ 104 w 138"/>
                <a:gd name="T31" fmla="*/ 53 h 159"/>
                <a:gd name="T32" fmla="*/ 116 w 138"/>
                <a:gd name="T33" fmla="*/ 102 h 159"/>
                <a:gd name="T34" fmla="*/ 120 w 138"/>
                <a:gd name="T35" fmla="*/ 116 h 159"/>
                <a:gd name="T36" fmla="*/ 127 w 138"/>
                <a:gd name="T37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59">
                  <a:moveTo>
                    <a:pt x="127" y="124"/>
                  </a:moveTo>
                  <a:cubicBezTo>
                    <a:pt x="134" y="128"/>
                    <a:pt x="138" y="134"/>
                    <a:pt x="138" y="143"/>
                  </a:cubicBezTo>
                  <a:cubicBezTo>
                    <a:pt x="138" y="149"/>
                    <a:pt x="136" y="152"/>
                    <a:pt x="130" y="154"/>
                  </a:cubicBezTo>
                  <a:cubicBezTo>
                    <a:pt x="113" y="157"/>
                    <a:pt x="95" y="159"/>
                    <a:pt x="78" y="159"/>
                  </a:cubicBezTo>
                  <a:cubicBezTo>
                    <a:pt x="67" y="158"/>
                    <a:pt x="56" y="159"/>
                    <a:pt x="45" y="158"/>
                  </a:cubicBezTo>
                  <a:cubicBezTo>
                    <a:pt x="32" y="158"/>
                    <a:pt x="18" y="156"/>
                    <a:pt x="5" y="153"/>
                  </a:cubicBezTo>
                  <a:cubicBezTo>
                    <a:pt x="2" y="152"/>
                    <a:pt x="0" y="150"/>
                    <a:pt x="1" y="147"/>
                  </a:cubicBezTo>
                  <a:cubicBezTo>
                    <a:pt x="1" y="141"/>
                    <a:pt x="0" y="135"/>
                    <a:pt x="3" y="129"/>
                  </a:cubicBezTo>
                  <a:cubicBezTo>
                    <a:pt x="6" y="127"/>
                    <a:pt x="9" y="125"/>
                    <a:pt x="12" y="123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6" y="86"/>
                    <a:pt x="33" y="59"/>
                    <a:pt x="39" y="33"/>
                  </a:cubicBezTo>
                  <a:cubicBezTo>
                    <a:pt x="41" y="25"/>
                    <a:pt x="43" y="17"/>
                    <a:pt x="45" y="10"/>
                  </a:cubicBezTo>
                  <a:cubicBezTo>
                    <a:pt x="46" y="6"/>
                    <a:pt x="48" y="4"/>
                    <a:pt x="52" y="3"/>
                  </a:cubicBezTo>
                  <a:cubicBezTo>
                    <a:pt x="61" y="0"/>
                    <a:pt x="71" y="0"/>
                    <a:pt x="81" y="1"/>
                  </a:cubicBezTo>
                  <a:cubicBezTo>
                    <a:pt x="93" y="3"/>
                    <a:pt x="94" y="9"/>
                    <a:pt x="96" y="17"/>
                  </a:cubicBezTo>
                  <a:cubicBezTo>
                    <a:pt x="98" y="29"/>
                    <a:pt x="102" y="41"/>
                    <a:pt x="104" y="53"/>
                  </a:cubicBezTo>
                  <a:cubicBezTo>
                    <a:pt x="108" y="70"/>
                    <a:pt x="112" y="86"/>
                    <a:pt x="116" y="102"/>
                  </a:cubicBezTo>
                  <a:cubicBezTo>
                    <a:pt x="117" y="107"/>
                    <a:pt x="119" y="111"/>
                    <a:pt x="120" y="116"/>
                  </a:cubicBezTo>
                  <a:cubicBezTo>
                    <a:pt x="120" y="120"/>
                    <a:pt x="124" y="121"/>
                    <a:pt x="127" y="124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1" name="Freeform 121">
              <a:extLst>
                <a:ext uri="{FF2B5EF4-FFF2-40B4-BE49-F238E27FC236}">
                  <a16:creationId xmlns:a16="http://schemas.microsoft.com/office/drawing/2014/main" id="{036331D3-95D4-A149-D327-AE6269F4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5" y="4513263"/>
              <a:ext cx="330200" cy="314325"/>
            </a:xfrm>
            <a:custGeom>
              <a:avLst/>
              <a:gdLst>
                <a:gd name="T0" fmla="*/ 131 w 139"/>
                <a:gd name="T1" fmla="*/ 126 h 159"/>
                <a:gd name="T2" fmla="*/ 137 w 139"/>
                <a:gd name="T3" fmla="*/ 149 h 159"/>
                <a:gd name="T4" fmla="*/ 133 w 139"/>
                <a:gd name="T5" fmla="*/ 152 h 159"/>
                <a:gd name="T6" fmla="*/ 95 w 139"/>
                <a:gd name="T7" fmla="*/ 158 h 159"/>
                <a:gd name="T8" fmla="*/ 38 w 139"/>
                <a:gd name="T9" fmla="*/ 157 h 159"/>
                <a:gd name="T10" fmla="*/ 5 w 139"/>
                <a:gd name="T11" fmla="*/ 152 h 159"/>
                <a:gd name="T12" fmla="*/ 0 w 139"/>
                <a:gd name="T13" fmla="*/ 147 h 159"/>
                <a:gd name="T14" fmla="*/ 1 w 139"/>
                <a:gd name="T15" fmla="*/ 130 h 159"/>
                <a:gd name="T16" fmla="*/ 12 w 139"/>
                <a:gd name="T17" fmla="*/ 122 h 159"/>
                <a:gd name="T18" fmla="*/ 19 w 139"/>
                <a:gd name="T19" fmla="*/ 112 h 159"/>
                <a:gd name="T20" fmla="*/ 33 w 139"/>
                <a:gd name="T21" fmla="*/ 55 h 159"/>
                <a:gd name="T22" fmla="*/ 43 w 139"/>
                <a:gd name="T23" fmla="*/ 14 h 159"/>
                <a:gd name="T24" fmla="*/ 57 w 139"/>
                <a:gd name="T25" fmla="*/ 1 h 159"/>
                <a:gd name="T26" fmla="*/ 84 w 139"/>
                <a:gd name="T27" fmla="*/ 2 h 159"/>
                <a:gd name="T28" fmla="*/ 93 w 139"/>
                <a:gd name="T29" fmla="*/ 11 h 159"/>
                <a:gd name="T30" fmla="*/ 118 w 139"/>
                <a:gd name="T31" fmla="*/ 113 h 159"/>
                <a:gd name="T32" fmla="*/ 131 w 139"/>
                <a:gd name="T33" fmla="*/ 1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59">
                  <a:moveTo>
                    <a:pt x="131" y="126"/>
                  </a:moveTo>
                  <a:cubicBezTo>
                    <a:pt x="139" y="132"/>
                    <a:pt x="137" y="141"/>
                    <a:pt x="137" y="149"/>
                  </a:cubicBezTo>
                  <a:cubicBezTo>
                    <a:pt x="137" y="151"/>
                    <a:pt x="135" y="151"/>
                    <a:pt x="133" y="152"/>
                  </a:cubicBezTo>
                  <a:cubicBezTo>
                    <a:pt x="121" y="155"/>
                    <a:pt x="108" y="157"/>
                    <a:pt x="95" y="158"/>
                  </a:cubicBezTo>
                  <a:cubicBezTo>
                    <a:pt x="76" y="159"/>
                    <a:pt x="57" y="159"/>
                    <a:pt x="38" y="157"/>
                  </a:cubicBezTo>
                  <a:cubicBezTo>
                    <a:pt x="27" y="157"/>
                    <a:pt x="16" y="155"/>
                    <a:pt x="5" y="152"/>
                  </a:cubicBezTo>
                  <a:cubicBezTo>
                    <a:pt x="2" y="152"/>
                    <a:pt x="0" y="150"/>
                    <a:pt x="0" y="147"/>
                  </a:cubicBezTo>
                  <a:cubicBezTo>
                    <a:pt x="1" y="141"/>
                    <a:pt x="0" y="136"/>
                    <a:pt x="1" y="130"/>
                  </a:cubicBezTo>
                  <a:cubicBezTo>
                    <a:pt x="4" y="127"/>
                    <a:pt x="8" y="124"/>
                    <a:pt x="12" y="122"/>
                  </a:cubicBezTo>
                  <a:cubicBezTo>
                    <a:pt x="16" y="120"/>
                    <a:pt x="18" y="117"/>
                    <a:pt x="19" y="112"/>
                  </a:cubicBezTo>
                  <a:cubicBezTo>
                    <a:pt x="24" y="93"/>
                    <a:pt x="29" y="74"/>
                    <a:pt x="33" y="55"/>
                  </a:cubicBezTo>
                  <a:cubicBezTo>
                    <a:pt x="37" y="41"/>
                    <a:pt x="40" y="28"/>
                    <a:pt x="43" y="14"/>
                  </a:cubicBezTo>
                  <a:cubicBezTo>
                    <a:pt x="45" y="5"/>
                    <a:pt x="48" y="2"/>
                    <a:pt x="57" y="1"/>
                  </a:cubicBezTo>
                  <a:cubicBezTo>
                    <a:pt x="66" y="0"/>
                    <a:pt x="75" y="0"/>
                    <a:pt x="84" y="2"/>
                  </a:cubicBezTo>
                  <a:cubicBezTo>
                    <a:pt x="89" y="3"/>
                    <a:pt x="92" y="6"/>
                    <a:pt x="93" y="11"/>
                  </a:cubicBezTo>
                  <a:cubicBezTo>
                    <a:pt x="102" y="45"/>
                    <a:pt x="110" y="79"/>
                    <a:pt x="118" y="113"/>
                  </a:cubicBezTo>
                  <a:cubicBezTo>
                    <a:pt x="120" y="121"/>
                    <a:pt x="126" y="122"/>
                    <a:pt x="131" y="126"/>
                  </a:cubicBezTo>
                  <a:close/>
                </a:path>
              </a:pathLst>
            </a:custGeom>
            <a:solidFill>
              <a:srgbClr val="97C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2" name="Freeform 122">
              <a:extLst>
                <a:ext uri="{FF2B5EF4-FFF2-40B4-BE49-F238E27FC236}">
                  <a16:creationId xmlns:a16="http://schemas.microsoft.com/office/drawing/2014/main" id="{85594152-119D-764F-91DF-2DE65E920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4457700"/>
              <a:ext cx="333375" cy="319088"/>
            </a:xfrm>
            <a:custGeom>
              <a:avLst/>
              <a:gdLst>
                <a:gd name="T0" fmla="*/ 1 w 140"/>
                <a:gd name="T1" fmla="*/ 133 h 161"/>
                <a:gd name="T2" fmla="*/ 11 w 140"/>
                <a:gd name="T3" fmla="*/ 124 h 161"/>
                <a:gd name="T4" fmla="*/ 20 w 140"/>
                <a:gd name="T5" fmla="*/ 112 h 161"/>
                <a:gd name="T6" fmla="*/ 43 w 140"/>
                <a:gd name="T7" fmla="*/ 16 h 161"/>
                <a:gd name="T8" fmla="*/ 60 w 140"/>
                <a:gd name="T9" fmla="*/ 1 h 161"/>
                <a:gd name="T10" fmla="*/ 81 w 140"/>
                <a:gd name="T11" fmla="*/ 1 h 161"/>
                <a:gd name="T12" fmla="*/ 94 w 140"/>
                <a:gd name="T13" fmla="*/ 12 h 161"/>
                <a:gd name="T14" fmla="*/ 109 w 140"/>
                <a:gd name="T15" fmla="*/ 75 h 161"/>
                <a:gd name="T16" fmla="*/ 119 w 140"/>
                <a:gd name="T17" fmla="*/ 114 h 161"/>
                <a:gd name="T18" fmla="*/ 125 w 140"/>
                <a:gd name="T19" fmla="*/ 122 h 161"/>
                <a:gd name="T20" fmla="*/ 136 w 140"/>
                <a:gd name="T21" fmla="*/ 131 h 161"/>
                <a:gd name="T22" fmla="*/ 138 w 140"/>
                <a:gd name="T23" fmla="*/ 151 h 161"/>
                <a:gd name="T24" fmla="*/ 132 w 140"/>
                <a:gd name="T25" fmla="*/ 154 h 161"/>
                <a:gd name="T26" fmla="*/ 98 w 140"/>
                <a:gd name="T27" fmla="*/ 160 h 161"/>
                <a:gd name="T28" fmla="*/ 68 w 140"/>
                <a:gd name="T29" fmla="*/ 161 h 161"/>
                <a:gd name="T30" fmla="*/ 30 w 140"/>
                <a:gd name="T31" fmla="*/ 159 h 161"/>
                <a:gd name="T32" fmla="*/ 7 w 140"/>
                <a:gd name="T33" fmla="*/ 155 h 161"/>
                <a:gd name="T34" fmla="*/ 0 w 140"/>
                <a:gd name="T35" fmla="*/ 146 h 161"/>
                <a:gd name="T36" fmla="*/ 1 w 140"/>
                <a:gd name="T37" fmla="*/ 1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161">
                  <a:moveTo>
                    <a:pt x="1" y="133"/>
                  </a:moveTo>
                  <a:cubicBezTo>
                    <a:pt x="3" y="129"/>
                    <a:pt x="6" y="126"/>
                    <a:pt x="11" y="124"/>
                  </a:cubicBezTo>
                  <a:cubicBezTo>
                    <a:pt x="16" y="121"/>
                    <a:pt x="19" y="118"/>
                    <a:pt x="20" y="112"/>
                  </a:cubicBezTo>
                  <a:cubicBezTo>
                    <a:pt x="27" y="80"/>
                    <a:pt x="35" y="48"/>
                    <a:pt x="43" y="16"/>
                  </a:cubicBezTo>
                  <a:cubicBezTo>
                    <a:pt x="46" y="4"/>
                    <a:pt x="48" y="2"/>
                    <a:pt x="60" y="1"/>
                  </a:cubicBezTo>
                  <a:cubicBezTo>
                    <a:pt x="67" y="0"/>
                    <a:pt x="74" y="1"/>
                    <a:pt x="81" y="1"/>
                  </a:cubicBezTo>
                  <a:cubicBezTo>
                    <a:pt x="88" y="2"/>
                    <a:pt x="92" y="5"/>
                    <a:pt x="94" y="12"/>
                  </a:cubicBezTo>
                  <a:cubicBezTo>
                    <a:pt x="99" y="33"/>
                    <a:pt x="104" y="54"/>
                    <a:pt x="109" y="75"/>
                  </a:cubicBezTo>
                  <a:cubicBezTo>
                    <a:pt x="113" y="88"/>
                    <a:pt x="116" y="101"/>
                    <a:pt x="119" y="114"/>
                  </a:cubicBezTo>
                  <a:cubicBezTo>
                    <a:pt x="120" y="118"/>
                    <a:pt x="122" y="120"/>
                    <a:pt x="125" y="122"/>
                  </a:cubicBezTo>
                  <a:cubicBezTo>
                    <a:pt x="129" y="125"/>
                    <a:pt x="134" y="127"/>
                    <a:pt x="136" y="131"/>
                  </a:cubicBezTo>
                  <a:cubicBezTo>
                    <a:pt x="140" y="138"/>
                    <a:pt x="138" y="144"/>
                    <a:pt x="138" y="151"/>
                  </a:cubicBezTo>
                  <a:cubicBezTo>
                    <a:pt x="138" y="153"/>
                    <a:pt x="135" y="154"/>
                    <a:pt x="132" y="154"/>
                  </a:cubicBezTo>
                  <a:cubicBezTo>
                    <a:pt x="121" y="157"/>
                    <a:pt x="109" y="159"/>
                    <a:pt x="98" y="160"/>
                  </a:cubicBezTo>
                  <a:cubicBezTo>
                    <a:pt x="88" y="160"/>
                    <a:pt x="78" y="161"/>
                    <a:pt x="68" y="161"/>
                  </a:cubicBezTo>
                  <a:cubicBezTo>
                    <a:pt x="56" y="160"/>
                    <a:pt x="43" y="160"/>
                    <a:pt x="30" y="159"/>
                  </a:cubicBezTo>
                  <a:cubicBezTo>
                    <a:pt x="23" y="157"/>
                    <a:pt x="15" y="157"/>
                    <a:pt x="7" y="155"/>
                  </a:cubicBezTo>
                  <a:cubicBezTo>
                    <a:pt x="1" y="153"/>
                    <a:pt x="1" y="153"/>
                    <a:pt x="0" y="146"/>
                  </a:cubicBezTo>
                  <a:cubicBezTo>
                    <a:pt x="0" y="142"/>
                    <a:pt x="0" y="138"/>
                    <a:pt x="1" y="133"/>
                  </a:cubicBezTo>
                  <a:close/>
                </a:path>
              </a:pathLst>
            </a:custGeom>
            <a:solidFill>
              <a:srgbClr val="98C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3" name="Freeform 123">
              <a:extLst>
                <a:ext uri="{FF2B5EF4-FFF2-40B4-BE49-F238E27FC236}">
                  <a16:creationId xmlns:a16="http://schemas.microsoft.com/office/drawing/2014/main" id="{503B3A05-A43F-ED6E-2D13-38A7D76E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4513263"/>
              <a:ext cx="333375" cy="314325"/>
            </a:xfrm>
            <a:custGeom>
              <a:avLst/>
              <a:gdLst>
                <a:gd name="T0" fmla="*/ 137 w 140"/>
                <a:gd name="T1" fmla="*/ 152 h 159"/>
                <a:gd name="T2" fmla="*/ 113 w 140"/>
                <a:gd name="T3" fmla="*/ 156 h 159"/>
                <a:gd name="T4" fmla="*/ 99 w 140"/>
                <a:gd name="T5" fmla="*/ 158 h 159"/>
                <a:gd name="T6" fmla="*/ 57 w 140"/>
                <a:gd name="T7" fmla="*/ 158 h 159"/>
                <a:gd name="T8" fmla="*/ 9 w 140"/>
                <a:gd name="T9" fmla="*/ 154 h 159"/>
                <a:gd name="T10" fmla="*/ 0 w 140"/>
                <a:gd name="T11" fmla="*/ 143 h 159"/>
                <a:gd name="T12" fmla="*/ 0 w 140"/>
                <a:gd name="T13" fmla="*/ 133 h 159"/>
                <a:gd name="T14" fmla="*/ 8 w 140"/>
                <a:gd name="T15" fmla="*/ 126 h 159"/>
                <a:gd name="T16" fmla="*/ 21 w 140"/>
                <a:gd name="T17" fmla="*/ 107 h 159"/>
                <a:gd name="T18" fmla="*/ 26 w 140"/>
                <a:gd name="T19" fmla="*/ 84 h 159"/>
                <a:gd name="T20" fmla="*/ 36 w 140"/>
                <a:gd name="T21" fmla="*/ 43 h 159"/>
                <a:gd name="T22" fmla="*/ 43 w 140"/>
                <a:gd name="T23" fmla="*/ 13 h 159"/>
                <a:gd name="T24" fmla="*/ 57 w 140"/>
                <a:gd name="T25" fmla="*/ 1 h 159"/>
                <a:gd name="T26" fmla="*/ 81 w 140"/>
                <a:gd name="T27" fmla="*/ 1 h 159"/>
                <a:gd name="T28" fmla="*/ 95 w 140"/>
                <a:gd name="T29" fmla="*/ 17 h 159"/>
                <a:gd name="T30" fmla="*/ 102 w 140"/>
                <a:gd name="T31" fmla="*/ 45 h 159"/>
                <a:gd name="T32" fmla="*/ 111 w 140"/>
                <a:gd name="T33" fmla="*/ 81 h 159"/>
                <a:gd name="T34" fmla="*/ 119 w 140"/>
                <a:gd name="T35" fmla="*/ 115 h 159"/>
                <a:gd name="T36" fmla="*/ 126 w 140"/>
                <a:gd name="T37" fmla="*/ 123 h 159"/>
                <a:gd name="T38" fmla="*/ 132 w 140"/>
                <a:gd name="T39" fmla="*/ 127 h 159"/>
                <a:gd name="T40" fmla="*/ 139 w 140"/>
                <a:gd name="T41" fmla="*/ 141 h 159"/>
                <a:gd name="T42" fmla="*/ 138 w 140"/>
                <a:gd name="T43" fmla="*/ 149 h 159"/>
                <a:gd name="T44" fmla="*/ 137 w 140"/>
                <a:gd name="T45" fmla="*/ 1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59">
                  <a:moveTo>
                    <a:pt x="137" y="152"/>
                  </a:moveTo>
                  <a:cubicBezTo>
                    <a:pt x="129" y="153"/>
                    <a:pt x="121" y="155"/>
                    <a:pt x="113" y="156"/>
                  </a:cubicBezTo>
                  <a:cubicBezTo>
                    <a:pt x="108" y="157"/>
                    <a:pt x="104" y="157"/>
                    <a:pt x="99" y="158"/>
                  </a:cubicBezTo>
                  <a:cubicBezTo>
                    <a:pt x="85" y="158"/>
                    <a:pt x="71" y="159"/>
                    <a:pt x="57" y="158"/>
                  </a:cubicBezTo>
                  <a:cubicBezTo>
                    <a:pt x="41" y="158"/>
                    <a:pt x="25" y="157"/>
                    <a:pt x="9" y="154"/>
                  </a:cubicBezTo>
                  <a:cubicBezTo>
                    <a:pt x="1" y="152"/>
                    <a:pt x="0" y="151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30"/>
                    <a:pt x="5" y="127"/>
                    <a:pt x="8" y="126"/>
                  </a:cubicBezTo>
                  <a:cubicBezTo>
                    <a:pt x="16" y="122"/>
                    <a:pt x="20" y="115"/>
                    <a:pt x="21" y="107"/>
                  </a:cubicBezTo>
                  <a:cubicBezTo>
                    <a:pt x="22" y="99"/>
                    <a:pt x="26" y="92"/>
                    <a:pt x="26" y="84"/>
                  </a:cubicBezTo>
                  <a:cubicBezTo>
                    <a:pt x="29" y="70"/>
                    <a:pt x="33" y="57"/>
                    <a:pt x="36" y="43"/>
                  </a:cubicBezTo>
                  <a:cubicBezTo>
                    <a:pt x="39" y="33"/>
                    <a:pt x="41" y="23"/>
                    <a:pt x="43" y="13"/>
                  </a:cubicBezTo>
                  <a:cubicBezTo>
                    <a:pt x="45" y="5"/>
                    <a:pt x="50" y="2"/>
                    <a:pt x="57" y="1"/>
                  </a:cubicBezTo>
                  <a:cubicBezTo>
                    <a:pt x="65" y="0"/>
                    <a:pt x="73" y="0"/>
                    <a:pt x="81" y="1"/>
                  </a:cubicBezTo>
                  <a:cubicBezTo>
                    <a:pt x="93" y="3"/>
                    <a:pt x="92" y="6"/>
                    <a:pt x="95" y="17"/>
                  </a:cubicBezTo>
                  <a:cubicBezTo>
                    <a:pt x="97" y="26"/>
                    <a:pt x="100" y="36"/>
                    <a:pt x="102" y="45"/>
                  </a:cubicBezTo>
                  <a:cubicBezTo>
                    <a:pt x="104" y="57"/>
                    <a:pt x="108" y="69"/>
                    <a:pt x="111" y="81"/>
                  </a:cubicBezTo>
                  <a:cubicBezTo>
                    <a:pt x="113" y="92"/>
                    <a:pt x="117" y="104"/>
                    <a:pt x="119" y="115"/>
                  </a:cubicBezTo>
                  <a:cubicBezTo>
                    <a:pt x="120" y="119"/>
                    <a:pt x="123" y="121"/>
                    <a:pt x="126" y="123"/>
                  </a:cubicBezTo>
                  <a:cubicBezTo>
                    <a:pt x="128" y="124"/>
                    <a:pt x="130" y="125"/>
                    <a:pt x="132" y="127"/>
                  </a:cubicBezTo>
                  <a:cubicBezTo>
                    <a:pt x="137" y="130"/>
                    <a:pt x="138" y="136"/>
                    <a:pt x="139" y="141"/>
                  </a:cubicBezTo>
                  <a:cubicBezTo>
                    <a:pt x="139" y="144"/>
                    <a:pt x="140" y="147"/>
                    <a:pt x="138" y="149"/>
                  </a:cubicBezTo>
                  <a:cubicBezTo>
                    <a:pt x="137" y="150"/>
                    <a:pt x="137" y="151"/>
                    <a:pt x="137" y="152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4" name="Freeform 124">
              <a:extLst>
                <a:ext uri="{FF2B5EF4-FFF2-40B4-BE49-F238E27FC236}">
                  <a16:creationId xmlns:a16="http://schemas.microsoft.com/office/drawing/2014/main" id="{AA897F24-14AD-12DD-BA19-96538C355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5" y="4367213"/>
              <a:ext cx="333375" cy="315913"/>
            </a:xfrm>
            <a:custGeom>
              <a:avLst/>
              <a:gdLst>
                <a:gd name="T0" fmla="*/ 138 w 140"/>
                <a:gd name="T1" fmla="*/ 151 h 160"/>
                <a:gd name="T2" fmla="*/ 104 w 140"/>
                <a:gd name="T3" fmla="*/ 158 h 160"/>
                <a:gd name="T4" fmla="*/ 12 w 140"/>
                <a:gd name="T5" fmla="*/ 154 h 160"/>
                <a:gd name="T6" fmla="*/ 1 w 140"/>
                <a:gd name="T7" fmla="*/ 151 h 160"/>
                <a:gd name="T8" fmla="*/ 1 w 140"/>
                <a:gd name="T9" fmla="*/ 142 h 160"/>
                <a:gd name="T10" fmla="*/ 12 w 140"/>
                <a:gd name="T11" fmla="*/ 124 h 160"/>
                <a:gd name="T12" fmla="*/ 20 w 140"/>
                <a:gd name="T13" fmla="*/ 112 h 160"/>
                <a:gd name="T14" fmla="*/ 45 w 140"/>
                <a:gd name="T15" fmla="*/ 13 h 160"/>
                <a:gd name="T16" fmla="*/ 56 w 140"/>
                <a:gd name="T17" fmla="*/ 2 h 160"/>
                <a:gd name="T18" fmla="*/ 83 w 140"/>
                <a:gd name="T19" fmla="*/ 2 h 160"/>
                <a:gd name="T20" fmla="*/ 94 w 140"/>
                <a:gd name="T21" fmla="*/ 12 h 160"/>
                <a:gd name="T22" fmla="*/ 120 w 140"/>
                <a:gd name="T23" fmla="*/ 115 h 160"/>
                <a:gd name="T24" fmla="*/ 124 w 140"/>
                <a:gd name="T25" fmla="*/ 122 h 160"/>
                <a:gd name="T26" fmla="*/ 138 w 140"/>
                <a:gd name="T27" fmla="*/ 148 h 160"/>
                <a:gd name="T28" fmla="*/ 138 w 140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60">
                  <a:moveTo>
                    <a:pt x="138" y="151"/>
                  </a:moveTo>
                  <a:cubicBezTo>
                    <a:pt x="127" y="155"/>
                    <a:pt x="116" y="157"/>
                    <a:pt x="104" y="158"/>
                  </a:cubicBezTo>
                  <a:cubicBezTo>
                    <a:pt x="73" y="160"/>
                    <a:pt x="43" y="160"/>
                    <a:pt x="12" y="154"/>
                  </a:cubicBezTo>
                  <a:cubicBezTo>
                    <a:pt x="8" y="153"/>
                    <a:pt x="5" y="152"/>
                    <a:pt x="1" y="151"/>
                  </a:cubicBezTo>
                  <a:cubicBezTo>
                    <a:pt x="1" y="148"/>
                    <a:pt x="1" y="145"/>
                    <a:pt x="1" y="142"/>
                  </a:cubicBezTo>
                  <a:cubicBezTo>
                    <a:pt x="0" y="133"/>
                    <a:pt x="4" y="127"/>
                    <a:pt x="12" y="124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8" y="79"/>
                    <a:pt x="37" y="46"/>
                    <a:pt x="45" y="13"/>
                  </a:cubicBezTo>
                  <a:cubicBezTo>
                    <a:pt x="46" y="6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4" y="12"/>
                  </a:cubicBezTo>
                  <a:cubicBezTo>
                    <a:pt x="103" y="46"/>
                    <a:pt x="111" y="81"/>
                    <a:pt x="120" y="115"/>
                  </a:cubicBezTo>
                  <a:cubicBezTo>
                    <a:pt x="120" y="118"/>
                    <a:pt x="122" y="121"/>
                    <a:pt x="124" y="122"/>
                  </a:cubicBezTo>
                  <a:cubicBezTo>
                    <a:pt x="137" y="126"/>
                    <a:pt x="140" y="136"/>
                    <a:pt x="138" y="148"/>
                  </a:cubicBezTo>
                  <a:cubicBezTo>
                    <a:pt x="138" y="149"/>
                    <a:pt x="138" y="150"/>
                    <a:pt x="138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5" name="Freeform 125">
              <a:extLst>
                <a:ext uri="{FF2B5EF4-FFF2-40B4-BE49-F238E27FC236}">
                  <a16:creationId xmlns:a16="http://schemas.microsoft.com/office/drawing/2014/main" id="{E8F6C42C-AC01-79B2-05BD-7ED492AC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5" y="4560888"/>
              <a:ext cx="328612" cy="315913"/>
            </a:xfrm>
            <a:custGeom>
              <a:avLst/>
              <a:gdLst>
                <a:gd name="T0" fmla="*/ 137 w 138"/>
                <a:gd name="T1" fmla="*/ 145 h 160"/>
                <a:gd name="T2" fmla="*/ 130 w 138"/>
                <a:gd name="T3" fmla="*/ 153 h 160"/>
                <a:gd name="T4" fmla="*/ 45 w 138"/>
                <a:gd name="T5" fmla="*/ 158 h 160"/>
                <a:gd name="T6" fmla="*/ 4 w 138"/>
                <a:gd name="T7" fmla="*/ 153 h 160"/>
                <a:gd name="T8" fmla="*/ 0 w 138"/>
                <a:gd name="T9" fmla="*/ 148 h 160"/>
                <a:gd name="T10" fmla="*/ 0 w 138"/>
                <a:gd name="T11" fmla="*/ 137 h 160"/>
                <a:gd name="T12" fmla="*/ 13 w 138"/>
                <a:gd name="T13" fmla="*/ 122 h 160"/>
                <a:gd name="T14" fmla="*/ 19 w 138"/>
                <a:gd name="T15" fmla="*/ 115 h 160"/>
                <a:gd name="T16" fmla="*/ 43 w 138"/>
                <a:gd name="T17" fmla="*/ 13 h 160"/>
                <a:gd name="T18" fmla="*/ 59 w 138"/>
                <a:gd name="T19" fmla="*/ 1 h 160"/>
                <a:gd name="T20" fmla="*/ 84 w 138"/>
                <a:gd name="T21" fmla="*/ 2 h 160"/>
                <a:gd name="T22" fmla="*/ 93 w 138"/>
                <a:gd name="T23" fmla="*/ 11 h 160"/>
                <a:gd name="T24" fmla="*/ 109 w 138"/>
                <a:gd name="T25" fmla="*/ 76 h 160"/>
                <a:gd name="T26" fmla="*/ 118 w 138"/>
                <a:gd name="T27" fmla="*/ 115 h 160"/>
                <a:gd name="T28" fmla="*/ 123 w 138"/>
                <a:gd name="T29" fmla="*/ 122 h 160"/>
                <a:gd name="T30" fmla="*/ 137 w 138"/>
                <a:gd name="T31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60">
                  <a:moveTo>
                    <a:pt x="137" y="145"/>
                  </a:moveTo>
                  <a:cubicBezTo>
                    <a:pt x="138" y="151"/>
                    <a:pt x="135" y="152"/>
                    <a:pt x="130" y="153"/>
                  </a:cubicBezTo>
                  <a:cubicBezTo>
                    <a:pt x="102" y="160"/>
                    <a:pt x="73" y="159"/>
                    <a:pt x="45" y="158"/>
                  </a:cubicBezTo>
                  <a:cubicBezTo>
                    <a:pt x="31" y="158"/>
                    <a:pt x="18" y="156"/>
                    <a:pt x="4" y="153"/>
                  </a:cubicBezTo>
                  <a:cubicBezTo>
                    <a:pt x="1" y="152"/>
                    <a:pt x="0" y="151"/>
                    <a:pt x="0" y="148"/>
                  </a:cubicBezTo>
                  <a:cubicBezTo>
                    <a:pt x="0" y="144"/>
                    <a:pt x="0" y="141"/>
                    <a:pt x="0" y="137"/>
                  </a:cubicBezTo>
                  <a:cubicBezTo>
                    <a:pt x="0" y="129"/>
                    <a:pt x="7" y="126"/>
                    <a:pt x="13" y="122"/>
                  </a:cubicBezTo>
                  <a:cubicBezTo>
                    <a:pt x="16" y="121"/>
                    <a:pt x="18" y="118"/>
                    <a:pt x="19" y="115"/>
                  </a:cubicBezTo>
                  <a:cubicBezTo>
                    <a:pt x="27" y="81"/>
                    <a:pt x="35" y="47"/>
                    <a:pt x="43" y="13"/>
                  </a:cubicBezTo>
                  <a:cubicBezTo>
                    <a:pt x="45" y="4"/>
                    <a:pt x="52" y="2"/>
                    <a:pt x="59" y="1"/>
                  </a:cubicBezTo>
                  <a:cubicBezTo>
                    <a:pt x="68" y="1"/>
                    <a:pt x="76" y="0"/>
                    <a:pt x="84" y="2"/>
                  </a:cubicBezTo>
                  <a:cubicBezTo>
                    <a:pt x="89" y="4"/>
                    <a:pt x="92" y="6"/>
                    <a:pt x="93" y="11"/>
                  </a:cubicBezTo>
                  <a:cubicBezTo>
                    <a:pt x="98" y="33"/>
                    <a:pt x="104" y="54"/>
                    <a:pt x="109" y="76"/>
                  </a:cubicBezTo>
                  <a:cubicBezTo>
                    <a:pt x="112" y="89"/>
                    <a:pt x="115" y="102"/>
                    <a:pt x="118" y="115"/>
                  </a:cubicBezTo>
                  <a:cubicBezTo>
                    <a:pt x="119" y="118"/>
                    <a:pt x="120" y="121"/>
                    <a:pt x="123" y="122"/>
                  </a:cubicBezTo>
                  <a:cubicBezTo>
                    <a:pt x="134" y="126"/>
                    <a:pt x="138" y="134"/>
                    <a:pt x="137" y="145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6" name="Freeform 126">
              <a:extLst>
                <a:ext uri="{FF2B5EF4-FFF2-40B4-BE49-F238E27FC236}">
                  <a16:creationId xmlns:a16="http://schemas.microsoft.com/office/drawing/2014/main" id="{6DE7AEB7-E28B-CC98-99E1-A14B2881D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8500" y="4367213"/>
              <a:ext cx="333375" cy="317500"/>
            </a:xfrm>
            <a:custGeom>
              <a:avLst/>
              <a:gdLst>
                <a:gd name="T0" fmla="*/ 4 w 140"/>
                <a:gd name="T1" fmla="*/ 152 h 161"/>
                <a:gd name="T2" fmla="*/ 0 w 140"/>
                <a:gd name="T3" fmla="*/ 149 h 161"/>
                <a:gd name="T4" fmla="*/ 0 w 140"/>
                <a:gd name="T5" fmla="*/ 139 h 161"/>
                <a:gd name="T6" fmla="*/ 12 w 140"/>
                <a:gd name="T7" fmla="*/ 123 h 161"/>
                <a:gd name="T8" fmla="*/ 20 w 140"/>
                <a:gd name="T9" fmla="*/ 113 h 161"/>
                <a:gd name="T10" fmla="*/ 34 w 140"/>
                <a:gd name="T11" fmla="*/ 54 h 161"/>
                <a:gd name="T12" fmla="*/ 44 w 140"/>
                <a:gd name="T13" fmla="*/ 11 h 161"/>
                <a:gd name="T14" fmla="*/ 52 w 140"/>
                <a:gd name="T15" fmla="*/ 3 h 161"/>
                <a:gd name="T16" fmla="*/ 84 w 140"/>
                <a:gd name="T17" fmla="*/ 2 h 161"/>
                <a:gd name="T18" fmla="*/ 94 w 140"/>
                <a:gd name="T19" fmla="*/ 12 h 161"/>
                <a:gd name="T20" fmla="*/ 106 w 140"/>
                <a:gd name="T21" fmla="*/ 59 h 161"/>
                <a:gd name="T22" fmla="*/ 119 w 140"/>
                <a:gd name="T23" fmla="*/ 116 h 161"/>
                <a:gd name="T24" fmla="*/ 125 w 140"/>
                <a:gd name="T25" fmla="*/ 122 h 161"/>
                <a:gd name="T26" fmla="*/ 138 w 140"/>
                <a:gd name="T27" fmla="*/ 149 h 161"/>
                <a:gd name="T28" fmla="*/ 135 w 140"/>
                <a:gd name="T29" fmla="*/ 152 h 161"/>
                <a:gd name="T30" fmla="*/ 129 w 140"/>
                <a:gd name="T31" fmla="*/ 155 h 161"/>
                <a:gd name="T32" fmla="*/ 94 w 140"/>
                <a:gd name="T33" fmla="*/ 160 h 161"/>
                <a:gd name="T34" fmla="*/ 57 w 140"/>
                <a:gd name="T35" fmla="*/ 160 h 161"/>
                <a:gd name="T36" fmla="*/ 10 w 140"/>
                <a:gd name="T37" fmla="*/ 156 h 161"/>
                <a:gd name="T38" fmla="*/ 4 w 140"/>
                <a:gd name="T39" fmla="*/ 15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61">
                  <a:moveTo>
                    <a:pt x="4" y="152"/>
                  </a:moveTo>
                  <a:cubicBezTo>
                    <a:pt x="1" y="152"/>
                    <a:pt x="0" y="151"/>
                    <a:pt x="0" y="149"/>
                  </a:cubicBezTo>
                  <a:cubicBezTo>
                    <a:pt x="0" y="145"/>
                    <a:pt x="0" y="142"/>
                    <a:pt x="0" y="139"/>
                  </a:cubicBezTo>
                  <a:cubicBezTo>
                    <a:pt x="0" y="130"/>
                    <a:pt x="6" y="126"/>
                    <a:pt x="12" y="123"/>
                  </a:cubicBezTo>
                  <a:cubicBezTo>
                    <a:pt x="16" y="121"/>
                    <a:pt x="18" y="118"/>
                    <a:pt x="20" y="113"/>
                  </a:cubicBezTo>
                  <a:cubicBezTo>
                    <a:pt x="24" y="93"/>
                    <a:pt x="29" y="74"/>
                    <a:pt x="34" y="54"/>
                  </a:cubicBezTo>
                  <a:cubicBezTo>
                    <a:pt x="37" y="40"/>
                    <a:pt x="41" y="25"/>
                    <a:pt x="44" y="11"/>
                  </a:cubicBezTo>
                  <a:cubicBezTo>
                    <a:pt x="45" y="7"/>
                    <a:pt x="48" y="4"/>
                    <a:pt x="52" y="3"/>
                  </a:cubicBezTo>
                  <a:cubicBezTo>
                    <a:pt x="63" y="0"/>
                    <a:pt x="73" y="0"/>
                    <a:pt x="84" y="2"/>
                  </a:cubicBezTo>
                  <a:cubicBezTo>
                    <a:pt x="90" y="3"/>
                    <a:pt x="93" y="7"/>
                    <a:pt x="94" y="12"/>
                  </a:cubicBezTo>
                  <a:cubicBezTo>
                    <a:pt x="98" y="28"/>
                    <a:pt x="102" y="44"/>
                    <a:pt x="106" y="59"/>
                  </a:cubicBezTo>
                  <a:cubicBezTo>
                    <a:pt x="110" y="78"/>
                    <a:pt x="115" y="97"/>
                    <a:pt x="119" y="116"/>
                  </a:cubicBezTo>
                  <a:cubicBezTo>
                    <a:pt x="120" y="119"/>
                    <a:pt x="122" y="121"/>
                    <a:pt x="125" y="122"/>
                  </a:cubicBezTo>
                  <a:cubicBezTo>
                    <a:pt x="137" y="129"/>
                    <a:pt x="140" y="136"/>
                    <a:pt x="138" y="149"/>
                  </a:cubicBezTo>
                  <a:cubicBezTo>
                    <a:pt x="137" y="151"/>
                    <a:pt x="136" y="152"/>
                    <a:pt x="135" y="152"/>
                  </a:cubicBezTo>
                  <a:cubicBezTo>
                    <a:pt x="133" y="154"/>
                    <a:pt x="131" y="155"/>
                    <a:pt x="129" y="155"/>
                  </a:cubicBezTo>
                  <a:cubicBezTo>
                    <a:pt x="117" y="158"/>
                    <a:pt x="106" y="159"/>
                    <a:pt x="94" y="160"/>
                  </a:cubicBezTo>
                  <a:cubicBezTo>
                    <a:pt x="81" y="160"/>
                    <a:pt x="69" y="161"/>
                    <a:pt x="57" y="160"/>
                  </a:cubicBezTo>
                  <a:cubicBezTo>
                    <a:pt x="42" y="160"/>
                    <a:pt x="26" y="159"/>
                    <a:pt x="10" y="156"/>
                  </a:cubicBezTo>
                  <a:cubicBezTo>
                    <a:pt x="8" y="155"/>
                    <a:pt x="5" y="155"/>
                    <a:pt x="4" y="152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7" name="Freeform 127">
              <a:extLst>
                <a:ext uri="{FF2B5EF4-FFF2-40B4-BE49-F238E27FC236}">
                  <a16:creationId xmlns:a16="http://schemas.microsoft.com/office/drawing/2014/main" id="{B4FE2B7F-C2E3-E710-7D2C-DEFDE0DF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4368800"/>
              <a:ext cx="328612" cy="312738"/>
            </a:xfrm>
            <a:custGeom>
              <a:avLst/>
              <a:gdLst>
                <a:gd name="T0" fmla="*/ 136 w 138"/>
                <a:gd name="T1" fmla="*/ 130 h 158"/>
                <a:gd name="T2" fmla="*/ 138 w 138"/>
                <a:gd name="T3" fmla="*/ 147 h 158"/>
                <a:gd name="T4" fmla="*/ 133 w 138"/>
                <a:gd name="T5" fmla="*/ 152 h 158"/>
                <a:gd name="T6" fmla="*/ 102 w 138"/>
                <a:gd name="T7" fmla="*/ 157 h 158"/>
                <a:gd name="T8" fmla="*/ 54 w 138"/>
                <a:gd name="T9" fmla="*/ 158 h 158"/>
                <a:gd name="T10" fmla="*/ 6 w 138"/>
                <a:gd name="T11" fmla="*/ 152 h 158"/>
                <a:gd name="T12" fmla="*/ 1 w 138"/>
                <a:gd name="T13" fmla="*/ 145 h 158"/>
                <a:gd name="T14" fmla="*/ 2 w 138"/>
                <a:gd name="T15" fmla="*/ 131 h 158"/>
                <a:gd name="T16" fmla="*/ 13 w 138"/>
                <a:gd name="T17" fmla="*/ 122 h 158"/>
                <a:gd name="T18" fmla="*/ 20 w 138"/>
                <a:gd name="T19" fmla="*/ 113 h 158"/>
                <a:gd name="T20" fmla="*/ 44 w 138"/>
                <a:gd name="T21" fmla="*/ 13 h 158"/>
                <a:gd name="T22" fmla="*/ 60 w 138"/>
                <a:gd name="T23" fmla="*/ 0 h 158"/>
                <a:gd name="T24" fmla="*/ 83 w 138"/>
                <a:gd name="T25" fmla="*/ 1 h 158"/>
                <a:gd name="T26" fmla="*/ 94 w 138"/>
                <a:gd name="T27" fmla="*/ 11 h 158"/>
                <a:gd name="T28" fmla="*/ 108 w 138"/>
                <a:gd name="T29" fmla="*/ 69 h 158"/>
                <a:gd name="T30" fmla="*/ 119 w 138"/>
                <a:gd name="T31" fmla="*/ 113 h 158"/>
                <a:gd name="T32" fmla="*/ 126 w 138"/>
                <a:gd name="T33" fmla="*/ 122 h 158"/>
                <a:gd name="T34" fmla="*/ 136 w 138"/>
                <a:gd name="T3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6" y="130"/>
                  </a:moveTo>
                  <a:cubicBezTo>
                    <a:pt x="138" y="135"/>
                    <a:pt x="137" y="141"/>
                    <a:pt x="138" y="147"/>
                  </a:cubicBezTo>
                  <a:cubicBezTo>
                    <a:pt x="138" y="150"/>
                    <a:pt x="136" y="151"/>
                    <a:pt x="133" y="152"/>
                  </a:cubicBezTo>
                  <a:cubicBezTo>
                    <a:pt x="123" y="154"/>
                    <a:pt x="113" y="156"/>
                    <a:pt x="102" y="157"/>
                  </a:cubicBezTo>
                  <a:cubicBezTo>
                    <a:pt x="86" y="158"/>
                    <a:pt x="70" y="158"/>
                    <a:pt x="54" y="158"/>
                  </a:cubicBezTo>
                  <a:cubicBezTo>
                    <a:pt x="38" y="157"/>
                    <a:pt x="22" y="156"/>
                    <a:pt x="6" y="152"/>
                  </a:cubicBezTo>
                  <a:cubicBezTo>
                    <a:pt x="2" y="151"/>
                    <a:pt x="0" y="150"/>
                    <a:pt x="1" y="145"/>
                  </a:cubicBezTo>
                  <a:cubicBezTo>
                    <a:pt x="1" y="140"/>
                    <a:pt x="1" y="136"/>
                    <a:pt x="2" y="131"/>
                  </a:cubicBezTo>
                  <a:cubicBezTo>
                    <a:pt x="4" y="126"/>
                    <a:pt x="9" y="124"/>
                    <a:pt x="13" y="122"/>
                  </a:cubicBezTo>
                  <a:cubicBezTo>
                    <a:pt x="16" y="120"/>
                    <a:pt x="19" y="117"/>
                    <a:pt x="20" y="113"/>
                  </a:cubicBezTo>
                  <a:cubicBezTo>
                    <a:pt x="27" y="80"/>
                    <a:pt x="36" y="47"/>
                    <a:pt x="44" y="13"/>
                  </a:cubicBezTo>
                  <a:cubicBezTo>
                    <a:pt x="46" y="4"/>
                    <a:pt x="50" y="0"/>
                    <a:pt x="60" y="0"/>
                  </a:cubicBezTo>
                  <a:cubicBezTo>
                    <a:pt x="68" y="0"/>
                    <a:pt x="75" y="0"/>
                    <a:pt x="83" y="1"/>
                  </a:cubicBezTo>
                  <a:cubicBezTo>
                    <a:pt x="89" y="2"/>
                    <a:pt x="93" y="5"/>
                    <a:pt x="94" y="11"/>
                  </a:cubicBezTo>
                  <a:cubicBezTo>
                    <a:pt x="99" y="30"/>
                    <a:pt x="104" y="50"/>
                    <a:pt x="108" y="69"/>
                  </a:cubicBezTo>
                  <a:cubicBezTo>
                    <a:pt x="112" y="84"/>
                    <a:pt x="116" y="98"/>
                    <a:pt x="119" y="113"/>
                  </a:cubicBezTo>
                  <a:cubicBezTo>
                    <a:pt x="120" y="117"/>
                    <a:pt x="122" y="120"/>
                    <a:pt x="126" y="122"/>
                  </a:cubicBezTo>
                  <a:cubicBezTo>
                    <a:pt x="130" y="124"/>
                    <a:pt x="134" y="126"/>
                    <a:pt x="136" y="130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8" name="Freeform 128">
              <a:extLst>
                <a:ext uri="{FF2B5EF4-FFF2-40B4-BE49-F238E27FC236}">
                  <a16:creationId xmlns:a16="http://schemas.microsoft.com/office/drawing/2014/main" id="{8C0877C2-6B46-D931-0758-304DF7AC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8700" y="4560888"/>
              <a:ext cx="328612" cy="315913"/>
            </a:xfrm>
            <a:custGeom>
              <a:avLst/>
              <a:gdLst>
                <a:gd name="T0" fmla="*/ 137 w 138"/>
                <a:gd name="T1" fmla="*/ 143 h 160"/>
                <a:gd name="T2" fmla="*/ 128 w 138"/>
                <a:gd name="T3" fmla="*/ 154 h 160"/>
                <a:gd name="T4" fmla="*/ 93 w 138"/>
                <a:gd name="T5" fmla="*/ 158 h 160"/>
                <a:gd name="T6" fmla="*/ 14 w 138"/>
                <a:gd name="T7" fmla="*/ 155 h 160"/>
                <a:gd name="T8" fmla="*/ 8 w 138"/>
                <a:gd name="T9" fmla="*/ 154 h 160"/>
                <a:gd name="T10" fmla="*/ 0 w 138"/>
                <a:gd name="T11" fmla="*/ 143 h 160"/>
                <a:gd name="T12" fmla="*/ 0 w 138"/>
                <a:gd name="T13" fmla="*/ 133 h 160"/>
                <a:gd name="T14" fmla="*/ 13 w 138"/>
                <a:gd name="T15" fmla="*/ 122 h 160"/>
                <a:gd name="T16" fmla="*/ 18 w 138"/>
                <a:gd name="T17" fmla="*/ 116 h 160"/>
                <a:gd name="T18" fmla="*/ 37 w 138"/>
                <a:gd name="T19" fmla="*/ 36 h 160"/>
                <a:gd name="T20" fmla="*/ 42 w 138"/>
                <a:gd name="T21" fmla="*/ 16 h 160"/>
                <a:gd name="T22" fmla="*/ 58 w 138"/>
                <a:gd name="T23" fmla="*/ 1 h 160"/>
                <a:gd name="T24" fmla="*/ 84 w 138"/>
                <a:gd name="T25" fmla="*/ 2 h 160"/>
                <a:gd name="T26" fmla="*/ 93 w 138"/>
                <a:gd name="T27" fmla="*/ 12 h 160"/>
                <a:gd name="T28" fmla="*/ 118 w 138"/>
                <a:gd name="T29" fmla="*/ 113 h 160"/>
                <a:gd name="T30" fmla="*/ 125 w 138"/>
                <a:gd name="T31" fmla="*/ 123 h 160"/>
                <a:gd name="T32" fmla="*/ 137 w 138"/>
                <a:gd name="T33" fmla="*/ 1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60">
                  <a:moveTo>
                    <a:pt x="137" y="143"/>
                  </a:moveTo>
                  <a:cubicBezTo>
                    <a:pt x="137" y="152"/>
                    <a:pt x="137" y="152"/>
                    <a:pt x="128" y="154"/>
                  </a:cubicBezTo>
                  <a:cubicBezTo>
                    <a:pt x="117" y="157"/>
                    <a:pt x="105" y="158"/>
                    <a:pt x="93" y="158"/>
                  </a:cubicBezTo>
                  <a:cubicBezTo>
                    <a:pt x="66" y="159"/>
                    <a:pt x="40" y="160"/>
                    <a:pt x="14" y="155"/>
                  </a:cubicBezTo>
                  <a:cubicBezTo>
                    <a:pt x="12" y="154"/>
                    <a:pt x="10" y="154"/>
                    <a:pt x="8" y="154"/>
                  </a:cubicBezTo>
                  <a:cubicBezTo>
                    <a:pt x="0" y="152"/>
                    <a:pt x="0" y="152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27"/>
                    <a:pt x="8" y="125"/>
                    <a:pt x="13" y="122"/>
                  </a:cubicBezTo>
                  <a:cubicBezTo>
                    <a:pt x="16" y="121"/>
                    <a:pt x="17" y="119"/>
                    <a:pt x="18" y="116"/>
                  </a:cubicBezTo>
                  <a:cubicBezTo>
                    <a:pt x="25" y="89"/>
                    <a:pt x="31" y="63"/>
                    <a:pt x="37" y="36"/>
                  </a:cubicBezTo>
                  <a:cubicBezTo>
                    <a:pt x="39" y="29"/>
                    <a:pt x="41" y="23"/>
                    <a:pt x="42" y="16"/>
                  </a:cubicBezTo>
                  <a:cubicBezTo>
                    <a:pt x="44" y="7"/>
                    <a:pt x="48" y="2"/>
                    <a:pt x="58" y="1"/>
                  </a:cubicBezTo>
                  <a:cubicBezTo>
                    <a:pt x="67" y="1"/>
                    <a:pt x="76" y="0"/>
                    <a:pt x="84" y="2"/>
                  </a:cubicBezTo>
                  <a:cubicBezTo>
                    <a:pt x="89" y="4"/>
                    <a:pt x="92" y="7"/>
                    <a:pt x="93" y="12"/>
                  </a:cubicBezTo>
                  <a:cubicBezTo>
                    <a:pt x="101" y="45"/>
                    <a:pt x="110" y="79"/>
                    <a:pt x="118" y="113"/>
                  </a:cubicBezTo>
                  <a:cubicBezTo>
                    <a:pt x="119" y="117"/>
                    <a:pt x="121" y="121"/>
                    <a:pt x="125" y="123"/>
                  </a:cubicBezTo>
                  <a:cubicBezTo>
                    <a:pt x="134" y="127"/>
                    <a:pt x="138" y="133"/>
                    <a:pt x="137" y="143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9" name="Freeform 129">
              <a:extLst>
                <a:ext uri="{FF2B5EF4-FFF2-40B4-BE49-F238E27FC236}">
                  <a16:creationId xmlns:a16="http://schemas.microsoft.com/office/drawing/2014/main" id="{8C587866-2750-67BE-1E83-5EF3CCCF8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635500"/>
              <a:ext cx="327025" cy="315913"/>
            </a:xfrm>
            <a:custGeom>
              <a:avLst/>
              <a:gdLst>
                <a:gd name="T0" fmla="*/ 1 w 137"/>
                <a:gd name="T1" fmla="*/ 151 h 160"/>
                <a:gd name="T2" fmla="*/ 0 w 137"/>
                <a:gd name="T3" fmla="*/ 142 h 160"/>
                <a:gd name="T4" fmla="*/ 6 w 137"/>
                <a:gd name="T5" fmla="*/ 127 h 160"/>
                <a:gd name="T6" fmla="*/ 21 w 137"/>
                <a:gd name="T7" fmla="*/ 107 h 160"/>
                <a:gd name="T8" fmla="*/ 44 w 137"/>
                <a:gd name="T9" fmla="*/ 13 h 160"/>
                <a:gd name="T10" fmla="*/ 58 w 137"/>
                <a:gd name="T11" fmla="*/ 1 h 160"/>
                <a:gd name="T12" fmla="*/ 81 w 137"/>
                <a:gd name="T13" fmla="*/ 1 h 160"/>
                <a:gd name="T14" fmla="*/ 94 w 137"/>
                <a:gd name="T15" fmla="*/ 13 h 160"/>
                <a:gd name="T16" fmla="*/ 117 w 137"/>
                <a:gd name="T17" fmla="*/ 106 h 160"/>
                <a:gd name="T18" fmla="*/ 132 w 137"/>
                <a:gd name="T19" fmla="*/ 127 h 160"/>
                <a:gd name="T20" fmla="*/ 137 w 137"/>
                <a:gd name="T21" fmla="*/ 141 h 160"/>
                <a:gd name="T22" fmla="*/ 137 w 137"/>
                <a:gd name="T23" fmla="*/ 151 h 160"/>
                <a:gd name="T24" fmla="*/ 95 w 137"/>
                <a:gd name="T25" fmla="*/ 158 h 160"/>
                <a:gd name="T26" fmla="*/ 19 w 137"/>
                <a:gd name="T27" fmla="*/ 156 h 160"/>
                <a:gd name="T28" fmla="*/ 1 w 137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60">
                  <a:moveTo>
                    <a:pt x="1" y="151"/>
                  </a:moveTo>
                  <a:cubicBezTo>
                    <a:pt x="1" y="148"/>
                    <a:pt x="1" y="145"/>
                    <a:pt x="0" y="142"/>
                  </a:cubicBezTo>
                  <a:cubicBezTo>
                    <a:pt x="0" y="136"/>
                    <a:pt x="1" y="131"/>
                    <a:pt x="6" y="127"/>
                  </a:cubicBezTo>
                  <a:cubicBezTo>
                    <a:pt x="15" y="123"/>
                    <a:pt x="19" y="116"/>
                    <a:pt x="21" y="107"/>
                  </a:cubicBezTo>
                  <a:cubicBezTo>
                    <a:pt x="28" y="76"/>
                    <a:pt x="36" y="44"/>
                    <a:pt x="44" y="13"/>
                  </a:cubicBezTo>
                  <a:cubicBezTo>
                    <a:pt x="46" y="5"/>
                    <a:pt x="49" y="2"/>
                    <a:pt x="58" y="1"/>
                  </a:cubicBezTo>
                  <a:cubicBezTo>
                    <a:pt x="66" y="1"/>
                    <a:pt x="73" y="0"/>
                    <a:pt x="81" y="1"/>
                  </a:cubicBezTo>
                  <a:cubicBezTo>
                    <a:pt x="89" y="3"/>
                    <a:pt x="92" y="5"/>
                    <a:pt x="94" y="13"/>
                  </a:cubicBezTo>
                  <a:cubicBezTo>
                    <a:pt x="102" y="44"/>
                    <a:pt x="110" y="75"/>
                    <a:pt x="117" y="106"/>
                  </a:cubicBezTo>
                  <a:cubicBezTo>
                    <a:pt x="119" y="116"/>
                    <a:pt x="122" y="123"/>
                    <a:pt x="132" y="127"/>
                  </a:cubicBezTo>
                  <a:cubicBezTo>
                    <a:pt x="137" y="130"/>
                    <a:pt x="137" y="136"/>
                    <a:pt x="137" y="141"/>
                  </a:cubicBezTo>
                  <a:cubicBezTo>
                    <a:pt x="137" y="145"/>
                    <a:pt x="137" y="148"/>
                    <a:pt x="137" y="151"/>
                  </a:cubicBezTo>
                  <a:cubicBezTo>
                    <a:pt x="123" y="156"/>
                    <a:pt x="109" y="158"/>
                    <a:pt x="95" y="158"/>
                  </a:cubicBezTo>
                  <a:cubicBezTo>
                    <a:pt x="70" y="159"/>
                    <a:pt x="44" y="160"/>
                    <a:pt x="19" y="156"/>
                  </a:cubicBezTo>
                  <a:cubicBezTo>
                    <a:pt x="13" y="155"/>
                    <a:pt x="7" y="153"/>
                    <a:pt x="1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0" name="Freeform 130">
              <a:extLst>
                <a:ext uri="{FF2B5EF4-FFF2-40B4-BE49-F238E27FC236}">
                  <a16:creationId xmlns:a16="http://schemas.microsoft.com/office/drawing/2014/main" id="{9AC7BEFD-7FDE-23F8-76E5-290EE548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063" y="4457700"/>
              <a:ext cx="338137" cy="315913"/>
            </a:xfrm>
            <a:custGeom>
              <a:avLst/>
              <a:gdLst>
                <a:gd name="T0" fmla="*/ 2 w 142"/>
                <a:gd name="T1" fmla="*/ 152 h 160"/>
                <a:gd name="T2" fmla="*/ 2 w 142"/>
                <a:gd name="T3" fmla="*/ 134 h 160"/>
                <a:gd name="T4" fmla="*/ 12 w 142"/>
                <a:gd name="T5" fmla="*/ 124 h 160"/>
                <a:gd name="T6" fmla="*/ 21 w 142"/>
                <a:gd name="T7" fmla="*/ 110 h 160"/>
                <a:gd name="T8" fmla="*/ 45 w 142"/>
                <a:gd name="T9" fmla="*/ 13 h 160"/>
                <a:gd name="T10" fmla="*/ 56 w 142"/>
                <a:gd name="T11" fmla="*/ 2 h 160"/>
                <a:gd name="T12" fmla="*/ 83 w 142"/>
                <a:gd name="T13" fmla="*/ 2 h 160"/>
                <a:gd name="T14" fmla="*/ 95 w 142"/>
                <a:gd name="T15" fmla="*/ 12 h 160"/>
                <a:gd name="T16" fmla="*/ 104 w 142"/>
                <a:gd name="T17" fmla="*/ 52 h 160"/>
                <a:gd name="T18" fmla="*/ 120 w 142"/>
                <a:gd name="T19" fmla="*/ 116 h 160"/>
                <a:gd name="T20" fmla="*/ 126 w 142"/>
                <a:gd name="T21" fmla="*/ 123 h 160"/>
                <a:gd name="T22" fmla="*/ 138 w 142"/>
                <a:gd name="T23" fmla="*/ 152 h 160"/>
                <a:gd name="T24" fmla="*/ 132 w 142"/>
                <a:gd name="T25" fmla="*/ 155 h 160"/>
                <a:gd name="T26" fmla="*/ 92 w 142"/>
                <a:gd name="T27" fmla="*/ 160 h 160"/>
                <a:gd name="T28" fmla="*/ 56 w 142"/>
                <a:gd name="T29" fmla="*/ 160 h 160"/>
                <a:gd name="T30" fmla="*/ 12 w 142"/>
                <a:gd name="T31" fmla="*/ 156 h 160"/>
                <a:gd name="T32" fmla="*/ 2 w 142"/>
                <a:gd name="T33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60">
                  <a:moveTo>
                    <a:pt x="2" y="152"/>
                  </a:moveTo>
                  <a:cubicBezTo>
                    <a:pt x="0" y="146"/>
                    <a:pt x="1" y="140"/>
                    <a:pt x="2" y="134"/>
                  </a:cubicBezTo>
                  <a:cubicBezTo>
                    <a:pt x="3" y="129"/>
                    <a:pt x="7" y="126"/>
                    <a:pt x="12" y="124"/>
                  </a:cubicBezTo>
                  <a:cubicBezTo>
                    <a:pt x="18" y="121"/>
                    <a:pt x="20" y="116"/>
                    <a:pt x="21" y="110"/>
                  </a:cubicBezTo>
                  <a:cubicBezTo>
                    <a:pt x="29" y="78"/>
                    <a:pt x="37" y="45"/>
                    <a:pt x="45" y="13"/>
                  </a:cubicBezTo>
                  <a:cubicBezTo>
                    <a:pt x="46" y="7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5" y="12"/>
                  </a:cubicBezTo>
                  <a:cubicBezTo>
                    <a:pt x="98" y="26"/>
                    <a:pt x="101" y="39"/>
                    <a:pt x="104" y="52"/>
                  </a:cubicBezTo>
                  <a:cubicBezTo>
                    <a:pt x="110" y="73"/>
                    <a:pt x="115" y="95"/>
                    <a:pt x="120" y="116"/>
                  </a:cubicBezTo>
                  <a:cubicBezTo>
                    <a:pt x="121" y="119"/>
                    <a:pt x="123" y="121"/>
                    <a:pt x="126" y="123"/>
                  </a:cubicBezTo>
                  <a:cubicBezTo>
                    <a:pt x="138" y="129"/>
                    <a:pt x="142" y="138"/>
                    <a:pt x="138" y="152"/>
                  </a:cubicBezTo>
                  <a:cubicBezTo>
                    <a:pt x="136" y="154"/>
                    <a:pt x="134" y="154"/>
                    <a:pt x="132" y="155"/>
                  </a:cubicBezTo>
                  <a:cubicBezTo>
                    <a:pt x="119" y="158"/>
                    <a:pt x="105" y="160"/>
                    <a:pt x="92" y="160"/>
                  </a:cubicBezTo>
                  <a:cubicBezTo>
                    <a:pt x="80" y="160"/>
                    <a:pt x="68" y="160"/>
                    <a:pt x="56" y="160"/>
                  </a:cubicBezTo>
                  <a:cubicBezTo>
                    <a:pt x="41" y="160"/>
                    <a:pt x="27" y="158"/>
                    <a:pt x="12" y="156"/>
                  </a:cubicBezTo>
                  <a:cubicBezTo>
                    <a:pt x="8" y="155"/>
                    <a:pt x="5" y="154"/>
                    <a:pt x="2" y="152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1" name="Freeform 131">
              <a:extLst>
                <a:ext uri="{FF2B5EF4-FFF2-40B4-BE49-F238E27FC236}">
                  <a16:creationId xmlns:a16="http://schemas.microsoft.com/office/drawing/2014/main" id="{87E7C10B-6C6A-63E1-A5F6-5C72737E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637088"/>
              <a:ext cx="327025" cy="312738"/>
            </a:xfrm>
            <a:custGeom>
              <a:avLst/>
              <a:gdLst>
                <a:gd name="T0" fmla="*/ 137 w 138"/>
                <a:gd name="T1" fmla="*/ 151 h 158"/>
                <a:gd name="T2" fmla="*/ 87 w 138"/>
                <a:gd name="T3" fmla="*/ 158 h 158"/>
                <a:gd name="T4" fmla="*/ 47 w 138"/>
                <a:gd name="T5" fmla="*/ 157 h 158"/>
                <a:gd name="T6" fmla="*/ 5 w 138"/>
                <a:gd name="T7" fmla="*/ 152 h 158"/>
                <a:gd name="T8" fmla="*/ 0 w 138"/>
                <a:gd name="T9" fmla="*/ 150 h 158"/>
                <a:gd name="T10" fmla="*/ 2 w 138"/>
                <a:gd name="T11" fmla="*/ 129 h 158"/>
                <a:gd name="T12" fmla="*/ 14 w 138"/>
                <a:gd name="T13" fmla="*/ 121 h 158"/>
                <a:gd name="T14" fmla="*/ 19 w 138"/>
                <a:gd name="T15" fmla="*/ 114 h 158"/>
                <a:gd name="T16" fmla="*/ 38 w 138"/>
                <a:gd name="T17" fmla="*/ 35 h 158"/>
                <a:gd name="T18" fmla="*/ 44 w 138"/>
                <a:gd name="T19" fmla="*/ 11 h 158"/>
                <a:gd name="T20" fmla="*/ 57 w 138"/>
                <a:gd name="T21" fmla="*/ 1 h 158"/>
                <a:gd name="T22" fmla="*/ 81 w 138"/>
                <a:gd name="T23" fmla="*/ 0 h 158"/>
                <a:gd name="T24" fmla="*/ 94 w 138"/>
                <a:gd name="T25" fmla="*/ 12 h 158"/>
                <a:gd name="T26" fmla="*/ 119 w 138"/>
                <a:gd name="T27" fmla="*/ 113 h 158"/>
                <a:gd name="T28" fmla="*/ 125 w 138"/>
                <a:gd name="T29" fmla="*/ 121 h 158"/>
                <a:gd name="T30" fmla="*/ 135 w 138"/>
                <a:gd name="T31" fmla="*/ 128 h 158"/>
                <a:gd name="T32" fmla="*/ 137 w 138"/>
                <a:gd name="T33" fmla="*/ 145 h 158"/>
                <a:gd name="T34" fmla="*/ 137 w 138"/>
                <a:gd name="T35" fmla="*/ 15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7" y="151"/>
                  </a:moveTo>
                  <a:cubicBezTo>
                    <a:pt x="121" y="155"/>
                    <a:pt x="104" y="157"/>
                    <a:pt x="87" y="158"/>
                  </a:cubicBezTo>
                  <a:cubicBezTo>
                    <a:pt x="73" y="158"/>
                    <a:pt x="60" y="158"/>
                    <a:pt x="47" y="157"/>
                  </a:cubicBezTo>
                  <a:cubicBezTo>
                    <a:pt x="33" y="157"/>
                    <a:pt x="19" y="155"/>
                    <a:pt x="5" y="152"/>
                  </a:cubicBezTo>
                  <a:cubicBezTo>
                    <a:pt x="3" y="151"/>
                    <a:pt x="2" y="150"/>
                    <a:pt x="0" y="150"/>
                  </a:cubicBezTo>
                  <a:cubicBezTo>
                    <a:pt x="1" y="143"/>
                    <a:pt x="0" y="136"/>
                    <a:pt x="2" y="129"/>
                  </a:cubicBezTo>
                  <a:cubicBezTo>
                    <a:pt x="6" y="126"/>
                    <a:pt x="10" y="124"/>
                    <a:pt x="14" y="121"/>
                  </a:cubicBezTo>
                  <a:cubicBezTo>
                    <a:pt x="17" y="120"/>
                    <a:pt x="18" y="117"/>
                    <a:pt x="19" y="114"/>
                  </a:cubicBezTo>
                  <a:cubicBezTo>
                    <a:pt x="26" y="88"/>
                    <a:pt x="32" y="61"/>
                    <a:pt x="38" y="35"/>
                  </a:cubicBezTo>
                  <a:cubicBezTo>
                    <a:pt x="40" y="27"/>
                    <a:pt x="42" y="19"/>
                    <a:pt x="44" y="11"/>
                  </a:cubicBezTo>
                  <a:cubicBezTo>
                    <a:pt x="46" y="4"/>
                    <a:pt x="50" y="1"/>
                    <a:pt x="57" y="1"/>
                  </a:cubicBezTo>
                  <a:cubicBezTo>
                    <a:pt x="65" y="0"/>
                    <a:pt x="73" y="0"/>
                    <a:pt x="81" y="0"/>
                  </a:cubicBezTo>
                  <a:cubicBezTo>
                    <a:pt x="88" y="1"/>
                    <a:pt x="93" y="4"/>
                    <a:pt x="94" y="12"/>
                  </a:cubicBezTo>
                  <a:cubicBezTo>
                    <a:pt x="103" y="45"/>
                    <a:pt x="111" y="79"/>
                    <a:pt x="119" y="113"/>
                  </a:cubicBezTo>
                  <a:cubicBezTo>
                    <a:pt x="120" y="116"/>
                    <a:pt x="122" y="119"/>
                    <a:pt x="125" y="121"/>
                  </a:cubicBezTo>
                  <a:cubicBezTo>
                    <a:pt x="129" y="123"/>
                    <a:pt x="132" y="126"/>
                    <a:pt x="135" y="128"/>
                  </a:cubicBezTo>
                  <a:cubicBezTo>
                    <a:pt x="138" y="134"/>
                    <a:pt x="137" y="139"/>
                    <a:pt x="137" y="145"/>
                  </a:cubicBezTo>
                  <a:cubicBezTo>
                    <a:pt x="137" y="147"/>
                    <a:pt x="137" y="149"/>
                    <a:pt x="137" y="151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2" name="Freeform 132">
              <a:extLst>
                <a:ext uri="{FF2B5EF4-FFF2-40B4-BE49-F238E27FC236}">
                  <a16:creationId xmlns:a16="http://schemas.microsoft.com/office/drawing/2014/main" id="{1B72A5BF-BD13-04CC-A96C-19C61B0F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457700"/>
              <a:ext cx="330200" cy="314325"/>
            </a:xfrm>
            <a:custGeom>
              <a:avLst/>
              <a:gdLst>
                <a:gd name="T0" fmla="*/ 0 w 139"/>
                <a:gd name="T1" fmla="*/ 137 h 159"/>
                <a:gd name="T2" fmla="*/ 7 w 139"/>
                <a:gd name="T3" fmla="*/ 125 h 159"/>
                <a:gd name="T4" fmla="*/ 21 w 139"/>
                <a:gd name="T5" fmla="*/ 109 h 159"/>
                <a:gd name="T6" fmla="*/ 40 w 139"/>
                <a:gd name="T7" fmla="*/ 27 h 159"/>
                <a:gd name="T8" fmla="*/ 44 w 139"/>
                <a:gd name="T9" fmla="*/ 14 h 159"/>
                <a:gd name="T10" fmla="*/ 56 w 139"/>
                <a:gd name="T11" fmla="*/ 2 h 159"/>
                <a:gd name="T12" fmla="*/ 82 w 139"/>
                <a:gd name="T13" fmla="*/ 2 h 159"/>
                <a:gd name="T14" fmla="*/ 94 w 139"/>
                <a:gd name="T15" fmla="*/ 13 h 159"/>
                <a:gd name="T16" fmla="*/ 108 w 139"/>
                <a:gd name="T17" fmla="*/ 69 h 159"/>
                <a:gd name="T18" fmla="*/ 119 w 139"/>
                <a:gd name="T19" fmla="*/ 114 h 159"/>
                <a:gd name="T20" fmla="*/ 125 w 139"/>
                <a:gd name="T21" fmla="*/ 123 h 159"/>
                <a:gd name="T22" fmla="*/ 128 w 139"/>
                <a:gd name="T23" fmla="*/ 124 h 159"/>
                <a:gd name="T24" fmla="*/ 137 w 139"/>
                <a:gd name="T25" fmla="*/ 140 h 159"/>
                <a:gd name="T26" fmla="*/ 137 w 139"/>
                <a:gd name="T27" fmla="*/ 152 h 159"/>
                <a:gd name="T28" fmla="*/ 89 w 139"/>
                <a:gd name="T29" fmla="*/ 158 h 159"/>
                <a:gd name="T30" fmla="*/ 44 w 139"/>
                <a:gd name="T31" fmla="*/ 158 h 159"/>
                <a:gd name="T32" fmla="*/ 5 w 139"/>
                <a:gd name="T33" fmla="*/ 152 h 159"/>
                <a:gd name="T34" fmla="*/ 0 w 139"/>
                <a:gd name="T35" fmla="*/ 146 h 159"/>
                <a:gd name="T36" fmla="*/ 0 w 139"/>
                <a:gd name="T37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59">
                  <a:moveTo>
                    <a:pt x="0" y="137"/>
                  </a:moveTo>
                  <a:cubicBezTo>
                    <a:pt x="1" y="132"/>
                    <a:pt x="4" y="129"/>
                    <a:pt x="7" y="125"/>
                  </a:cubicBezTo>
                  <a:cubicBezTo>
                    <a:pt x="16" y="123"/>
                    <a:pt x="19" y="117"/>
                    <a:pt x="21" y="109"/>
                  </a:cubicBezTo>
                  <a:cubicBezTo>
                    <a:pt x="27" y="81"/>
                    <a:pt x="34" y="54"/>
                    <a:pt x="40" y="27"/>
                  </a:cubicBezTo>
                  <a:cubicBezTo>
                    <a:pt x="41" y="23"/>
                    <a:pt x="43" y="18"/>
                    <a:pt x="44" y="14"/>
                  </a:cubicBezTo>
                  <a:cubicBezTo>
                    <a:pt x="46" y="5"/>
                    <a:pt x="48" y="3"/>
                    <a:pt x="56" y="2"/>
                  </a:cubicBezTo>
                  <a:cubicBezTo>
                    <a:pt x="65" y="0"/>
                    <a:pt x="73" y="0"/>
                    <a:pt x="82" y="2"/>
                  </a:cubicBezTo>
                  <a:cubicBezTo>
                    <a:pt x="89" y="3"/>
                    <a:pt x="93" y="7"/>
                    <a:pt x="94" y="13"/>
                  </a:cubicBezTo>
                  <a:cubicBezTo>
                    <a:pt x="99" y="32"/>
                    <a:pt x="103" y="51"/>
                    <a:pt x="108" y="69"/>
                  </a:cubicBezTo>
                  <a:cubicBezTo>
                    <a:pt x="111" y="84"/>
                    <a:pt x="115" y="99"/>
                    <a:pt x="119" y="114"/>
                  </a:cubicBezTo>
                  <a:cubicBezTo>
                    <a:pt x="119" y="118"/>
                    <a:pt x="121" y="121"/>
                    <a:pt x="125" y="123"/>
                  </a:cubicBezTo>
                  <a:cubicBezTo>
                    <a:pt x="126" y="123"/>
                    <a:pt x="127" y="124"/>
                    <a:pt x="128" y="124"/>
                  </a:cubicBezTo>
                  <a:cubicBezTo>
                    <a:pt x="135" y="127"/>
                    <a:pt x="138" y="132"/>
                    <a:pt x="137" y="140"/>
                  </a:cubicBezTo>
                  <a:cubicBezTo>
                    <a:pt x="137" y="144"/>
                    <a:pt x="139" y="148"/>
                    <a:pt x="137" y="152"/>
                  </a:cubicBezTo>
                  <a:cubicBezTo>
                    <a:pt x="121" y="156"/>
                    <a:pt x="105" y="158"/>
                    <a:pt x="89" y="158"/>
                  </a:cubicBezTo>
                  <a:cubicBezTo>
                    <a:pt x="74" y="159"/>
                    <a:pt x="59" y="159"/>
                    <a:pt x="44" y="158"/>
                  </a:cubicBezTo>
                  <a:cubicBezTo>
                    <a:pt x="31" y="158"/>
                    <a:pt x="18" y="156"/>
                    <a:pt x="5" y="152"/>
                  </a:cubicBezTo>
                  <a:cubicBezTo>
                    <a:pt x="1" y="151"/>
                    <a:pt x="0" y="150"/>
                    <a:pt x="0" y="146"/>
                  </a:cubicBezTo>
                  <a:cubicBezTo>
                    <a:pt x="1" y="143"/>
                    <a:pt x="0" y="140"/>
                    <a:pt x="0" y="137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3" name="Freeform 133">
              <a:extLst>
                <a:ext uri="{FF2B5EF4-FFF2-40B4-BE49-F238E27FC236}">
                  <a16:creationId xmlns:a16="http://schemas.microsoft.com/office/drawing/2014/main" id="{4634332C-30AA-E9B1-73A7-24F65BBE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138" y="4716463"/>
              <a:ext cx="342900" cy="93663"/>
            </a:xfrm>
            <a:custGeom>
              <a:avLst/>
              <a:gdLst>
                <a:gd name="T0" fmla="*/ 7 w 144"/>
                <a:gd name="T1" fmla="*/ 38 h 47"/>
                <a:gd name="T2" fmla="*/ 5 w 144"/>
                <a:gd name="T3" fmla="*/ 36 h 47"/>
                <a:gd name="T4" fmla="*/ 0 w 144"/>
                <a:gd name="T5" fmla="*/ 24 h 47"/>
                <a:gd name="T6" fmla="*/ 6 w 144"/>
                <a:gd name="T7" fmla="*/ 20 h 47"/>
                <a:gd name="T8" fmla="*/ 7 w 144"/>
                <a:gd name="T9" fmla="*/ 2 h 47"/>
                <a:gd name="T10" fmla="*/ 7 w 144"/>
                <a:gd name="T11" fmla="*/ 13 h 47"/>
                <a:gd name="T12" fmla="*/ 14 w 144"/>
                <a:gd name="T13" fmla="*/ 23 h 47"/>
                <a:gd name="T14" fmla="*/ 44 w 144"/>
                <a:gd name="T15" fmla="*/ 27 h 47"/>
                <a:gd name="T16" fmla="*/ 139 w 144"/>
                <a:gd name="T17" fmla="*/ 22 h 47"/>
                <a:gd name="T18" fmla="*/ 144 w 144"/>
                <a:gd name="T19" fmla="*/ 16 h 47"/>
                <a:gd name="T20" fmla="*/ 142 w 144"/>
                <a:gd name="T21" fmla="*/ 0 h 47"/>
                <a:gd name="T22" fmla="*/ 144 w 144"/>
                <a:gd name="T23" fmla="*/ 5 h 47"/>
                <a:gd name="T24" fmla="*/ 144 w 144"/>
                <a:gd name="T25" fmla="*/ 38 h 47"/>
                <a:gd name="T26" fmla="*/ 139 w 144"/>
                <a:gd name="T27" fmla="*/ 40 h 47"/>
                <a:gd name="T28" fmla="*/ 84 w 144"/>
                <a:gd name="T29" fmla="*/ 46 h 47"/>
                <a:gd name="T30" fmla="*/ 20 w 144"/>
                <a:gd name="T31" fmla="*/ 42 h 47"/>
                <a:gd name="T32" fmla="*/ 7 w 144"/>
                <a:gd name="T3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47">
                  <a:moveTo>
                    <a:pt x="7" y="38"/>
                  </a:moveTo>
                  <a:cubicBezTo>
                    <a:pt x="6" y="38"/>
                    <a:pt x="5" y="37"/>
                    <a:pt x="5" y="36"/>
                  </a:cubicBezTo>
                  <a:cubicBezTo>
                    <a:pt x="6" y="31"/>
                    <a:pt x="3" y="27"/>
                    <a:pt x="0" y="24"/>
                  </a:cubicBezTo>
                  <a:cubicBezTo>
                    <a:pt x="5" y="26"/>
                    <a:pt x="5" y="26"/>
                    <a:pt x="6" y="20"/>
                  </a:cubicBezTo>
                  <a:cubicBezTo>
                    <a:pt x="6" y="14"/>
                    <a:pt x="3" y="8"/>
                    <a:pt x="7" y="2"/>
                  </a:cubicBezTo>
                  <a:cubicBezTo>
                    <a:pt x="7" y="6"/>
                    <a:pt x="7" y="10"/>
                    <a:pt x="7" y="13"/>
                  </a:cubicBezTo>
                  <a:cubicBezTo>
                    <a:pt x="7" y="21"/>
                    <a:pt x="7" y="21"/>
                    <a:pt x="14" y="23"/>
                  </a:cubicBezTo>
                  <a:cubicBezTo>
                    <a:pt x="24" y="25"/>
                    <a:pt x="34" y="26"/>
                    <a:pt x="44" y="27"/>
                  </a:cubicBezTo>
                  <a:cubicBezTo>
                    <a:pt x="75" y="29"/>
                    <a:pt x="107" y="29"/>
                    <a:pt x="139" y="22"/>
                  </a:cubicBezTo>
                  <a:cubicBezTo>
                    <a:pt x="142" y="21"/>
                    <a:pt x="144" y="20"/>
                    <a:pt x="144" y="16"/>
                  </a:cubicBezTo>
                  <a:cubicBezTo>
                    <a:pt x="143" y="11"/>
                    <a:pt x="144" y="5"/>
                    <a:pt x="142" y="0"/>
                  </a:cubicBezTo>
                  <a:cubicBezTo>
                    <a:pt x="144" y="2"/>
                    <a:pt x="144" y="3"/>
                    <a:pt x="144" y="5"/>
                  </a:cubicBezTo>
                  <a:cubicBezTo>
                    <a:pt x="144" y="16"/>
                    <a:pt x="144" y="27"/>
                    <a:pt x="144" y="38"/>
                  </a:cubicBezTo>
                  <a:cubicBezTo>
                    <a:pt x="143" y="40"/>
                    <a:pt x="141" y="40"/>
                    <a:pt x="139" y="40"/>
                  </a:cubicBezTo>
                  <a:cubicBezTo>
                    <a:pt x="121" y="45"/>
                    <a:pt x="102" y="46"/>
                    <a:pt x="84" y="46"/>
                  </a:cubicBezTo>
                  <a:cubicBezTo>
                    <a:pt x="62" y="47"/>
                    <a:pt x="41" y="46"/>
                    <a:pt x="20" y="42"/>
                  </a:cubicBezTo>
                  <a:cubicBezTo>
                    <a:pt x="15" y="41"/>
                    <a:pt x="10" y="41"/>
                    <a:pt x="7" y="38"/>
                  </a:cubicBezTo>
                  <a:close/>
                </a:path>
              </a:pathLst>
            </a:custGeom>
            <a:solidFill>
              <a:srgbClr val="FE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4" name="Freeform 134">
              <a:extLst>
                <a:ext uri="{FF2B5EF4-FFF2-40B4-BE49-F238E27FC236}">
                  <a16:creationId xmlns:a16="http://schemas.microsoft.com/office/drawing/2014/main" id="{D792AB13-7A23-6D47-478E-D7D50590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3" y="4757738"/>
              <a:ext cx="338137" cy="52388"/>
            </a:xfrm>
            <a:custGeom>
              <a:avLst/>
              <a:gdLst>
                <a:gd name="T0" fmla="*/ 5 w 142"/>
                <a:gd name="T1" fmla="*/ 0 h 26"/>
                <a:gd name="T2" fmla="*/ 100 w 142"/>
                <a:gd name="T3" fmla="*/ 6 h 26"/>
                <a:gd name="T4" fmla="*/ 141 w 142"/>
                <a:gd name="T5" fmla="*/ 0 h 26"/>
                <a:gd name="T6" fmla="*/ 142 w 142"/>
                <a:gd name="T7" fmla="*/ 21 h 26"/>
                <a:gd name="T8" fmla="*/ 134 w 142"/>
                <a:gd name="T9" fmla="*/ 20 h 26"/>
                <a:gd name="T10" fmla="*/ 85 w 142"/>
                <a:gd name="T11" fmla="*/ 25 h 26"/>
                <a:gd name="T12" fmla="*/ 23 w 142"/>
                <a:gd name="T13" fmla="*/ 22 h 26"/>
                <a:gd name="T14" fmla="*/ 14 w 142"/>
                <a:gd name="T15" fmla="*/ 21 h 26"/>
                <a:gd name="T16" fmla="*/ 10 w 142"/>
                <a:gd name="T17" fmla="*/ 18 h 26"/>
                <a:gd name="T18" fmla="*/ 9 w 142"/>
                <a:gd name="T19" fmla="*/ 17 h 26"/>
                <a:gd name="T20" fmla="*/ 5 w 142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26">
                  <a:moveTo>
                    <a:pt x="5" y="0"/>
                  </a:moveTo>
                  <a:cubicBezTo>
                    <a:pt x="36" y="9"/>
                    <a:pt x="68" y="7"/>
                    <a:pt x="100" y="6"/>
                  </a:cubicBezTo>
                  <a:cubicBezTo>
                    <a:pt x="114" y="6"/>
                    <a:pt x="127" y="4"/>
                    <a:pt x="141" y="0"/>
                  </a:cubicBezTo>
                  <a:cubicBezTo>
                    <a:pt x="142" y="7"/>
                    <a:pt x="142" y="14"/>
                    <a:pt x="142" y="21"/>
                  </a:cubicBezTo>
                  <a:cubicBezTo>
                    <a:pt x="139" y="19"/>
                    <a:pt x="137" y="19"/>
                    <a:pt x="134" y="20"/>
                  </a:cubicBezTo>
                  <a:cubicBezTo>
                    <a:pt x="118" y="24"/>
                    <a:pt x="101" y="25"/>
                    <a:pt x="85" y="25"/>
                  </a:cubicBezTo>
                  <a:cubicBezTo>
                    <a:pt x="65" y="25"/>
                    <a:pt x="44" y="26"/>
                    <a:pt x="23" y="22"/>
                  </a:cubicBezTo>
                  <a:cubicBezTo>
                    <a:pt x="20" y="22"/>
                    <a:pt x="17" y="21"/>
                    <a:pt x="14" y="21"/>
                  </a:cubicBezTo>
                  <a:cubicBezTo>
                    <a:pt x="12" y="20"/>
                    <a:pt x="10" y="20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0" y="13"/>
                    <a:pt x="5" y="6"/>
                    <a:pt x="5" y="0"/>
                  </a:cubicBezTo>
                  <a:close/>
                </a:path>
              </a:pathLst>
            </a:custGeom>
            <a:solidFill>
              <a:srgbClr val="FE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5" name="Freeform 135">
              <a:extLst>
                <a:ext uri="{FF2B5EF4-FFF2-40B4-BE49-F238E27FC236}">
                  <a16:creationId xmlns:a16="http://schemas.microsoft.com/office/drawing/2014/main" id="{BE297DCE-EF3E-0144-6FC8-F581C2E42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8500" y="4667250"/>
              <a:ext cx="330200" cy="50800"/>
            </a:xfrm>
            <a:custGeom>
              <a:avLst/>
              <a:gdLst>
                <a:gd name="T0" fmla="*/ 4 w 139"/>
                <a:gd name="T1" fmla="*/ 0 h 26"/>
                <a:gd name="T2" fmla="*/ 40 w 139"/>
                <a:gd name="T3" fmla="*/ 6 h 26"/>
                <a:gd name="T4" fmla="*/ 81 w 139"/>
                <a:gd name="T5" fmla="*/ 7 h 26"/>
                <a:gd name="T6" fmla="*/ 135 w 139"/>
                <a:gd name="T7" fmla="*/ 0 h 26"/>
                <a:gd name="T8" fmla="*/ 138 w 139"/>
                <a:gd name="T9" fmla="*/ 8 h 26"/>
                <a:gd name="T10" fmla="*/ 138 w 139"/>
                <a:gd name="T11" fmla="*/ 17 h 26"/>
                <a:gd name="T12" fmla="*/ 132 w 139"/>
                <a:gd name="T13" fmla="*/ 20 h 26"/>
                <a:gd name="T14" fmla="*/ 96 w 139"/>
                <a:gd name="T15" fmla="*/ 25 h 26"/>
                <a:gd name="T16" fmla="*/ 40 w 139"/>
                <a:gd name="T17" fmla="*/ 25 h 26"/>
                <a:gd name="T18" fmla="*/ 6 w 139"/>
                <a:gd name="T19" fmla="*/ 20 h 26"/>
                <a:gd name="T20" fmla="*/ 0 w 139"/>
                <a:gd name="T21" fmla="*/ 17 h 26"/>
                <a:gd name="T22" fmla="*/ 0 w 139"/>
                <a:gd name="T23" fmla="*/ 8 h 26"/>
                <a:gd name="T24" fmla="*/ 4 w 139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26">
                  <a:moveTo>
                    <a:pt x="4" y="0"/>
                  </a:moveTo>
                  <a:cubicBezTo>
                    <a:pt x="15" y="4"/>
                    <a:pt x="28" y="5"/>
                    <a:pt x="40" y="6"/>
                  </a:cubicBezTo>
                  <a:cubicBezTo>
                    <a:pt x="53" y="7"/>
                    <a:pt x="67" y="7"/>
                    <a:pt x="81" y="7"/>
                  </a:cubicBezTo>
                  <a:cubicBezTo>
                    <a:pt x="99" y="6"/>
                    <a:pt x="117" y="5"/>
                    <a:pt x="135" y="0"/>
                  </a:cubicBezTo>
                  <a:cubicBezTo>
                    <a:pt x="138" y="2"/>
                    <a:pt x="139" y="5"/>
                    <a:pt x="138" y="8"/>
                  </a:cubicBezTo>
                  <a:cubicBezTo>
                    <a:pt x="137" y="11"/>
                    <a:pt x="138" y="14"/>
                    <a:pt x="138" y="17"/>
                  </a:cubicBezTo>
                  <a:cubicBezTo>
                    <a:pt x="136" y="19"/>
                    <a:pt x="134" y="19"/>
                    <a:pt x="132" y="20"/>
                  </a:cubicBezTo>
                  <a:cubicBezTo>
                    <a:pt x="120" y="23"/>
                    <a:pt x="108" y="24"/>
                    <a:pt x="96" y="25"/>
                  </a:cubicBezTo>
                  <a:cubicBezTo>
                    <a:pt x="78" y="26"/>
                    <a:pt x="59" y="26"/>
                    <a:pt x="40" y="25"/>
                  </a:cubicBezTo>
                  <a:cubicBezTo>
                    <a:pt x="28" y="24"/>
                    <a:pt x="17" y="22"/>
                    <a:pt x="6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4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FD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6" name="Freeform 136">
              <a:extLst>
                <a:ext uri="{FF2B5EF4-FFF2-40B4-BE49-F238E27FC236}">
                  <a16:creationId xmlns:a16="http://schemas.microsoft.com/office/drawing/2014/main" id="{EB544E87-FC02-603B-4377-1513F312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0" y="4843463"/>
              <a:ext cx="330200" cy="34925"/>
            </a:xfrm>
            <a:custGeom>
              <a:avLst/>
              <a:gdLst>
                <a:gd name="T0" fmla="*/ 1 w 139"/>
                <a:gd name="T1" fmla="*/ 1 h 18"/>
                <a:gd name="T2" fmla="*/ 41 w 139"/>
                <a:gd name="T3" fmla="*/ 7 h 18"/>
                <a:gd name="T4" fmla="*/ 133 w 139"/>
                <a:gd name="T5" fmla="*/ 3 h 18"/>
                <a:gd name="T6" fmla="*/ 138 w 139"/>
                <a:gd name="T7" fmla="*/ 4 h 18"/>
                <a:gd name="T8" fmla="*/ 135 w 139"/>
                <a:gd name="T9" fmla="*/ 11 h 18"/>
                <a:gd name="T10" fmla="*/ 130 w 139"/>
                <a:gd name="T11" fmla="*/ 13 h 18"/>
                <a:gd name="T12" fmla="*/ 103 w 139"/>
                <a:gd name="T13" fmla="*/ 16 h 18"/>
                <a:gd name="T14" fmla="*/ 52 w 139"/>
                <a:gd name="T15" fmla="*/ 17 h 18"/>
                <a:gd name="T16" fmla="*/ 7 w 139"/>
                <a:gd name="T17" fmla="*/ 12 h 18"/>
                <a:gd name="T18" fmla="*/ 0 w 139"/>
                <a:gd name="T19" fmla="*/ 4 h 18"/>
                <a:gd name="T20" fmla="*/ 1 w 139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8">
                  <a:moveTo>
                    <a:pt x="1" y="1"/>
                  </a:moveTo>
                  <a:cubicBezTo>
                    <a:pt x="14" y="4"/>
                    <a:pt x="27" y="7"/>
                    <a:pt x="41" y="7"/>
                  </a:cubicBezTo>
                  <a:cubicBezTo>
                    <a:pt x="71" y="8"/>
                    <a:pt x="102" y="10"/>
                    <a:pt x="133" y="3"/>
                  </a:cubicBezTo>
                  <a:cubicBezTo>
                    <a:pt x="134" y="2"/>
                    <a:pt x="137" y="0"/>
                    <a:pt x="138" y="4"/>
                  </a:cubicBezTo>
                  <a:cubicBezTo>
                    <a:pt x="138" y="6"/>
                    <a:pt x="139" y="10"/>
                    <a:pt x="135" y="11"/>
                  </a:cubicBezTo>
                  <a:cubicBezTo>
                    <a:pt x="134" y="12"/>
                    <a:pt x="132" y="12"/>
                    <a:pt x="130" y="13"/>
                  </a:cubicBezTo>
                  <a:cubicBezTo>
                    <a:pt x="121" y="14"/>
                    <a:pt x="112" y="16"/>
                    <a:pt x="103" y="16"/>
                  </a:cubicBezTo>
                  <a:cubicBezTo>
                    <a:pt x="86" y="17"/>
                    <a:pt x="69" y="18"/>
                    <a:pt x="52" y="17"/>
                  </a:cubicBezTo>
                  <a:cubicBezTo>
                    <a:pt x="37" y="16"/>
                    <a:pt x="22" y="15"/>
                    <a:pt x="7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6B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7" name="Freeform 137">
              <a:extLst>
                <a:ext uri="{FF2B5EF4-FFF2-40B4-BE49-F238E27FC236}">
                  <a16:creationId xmlns:a16="http://schemas.microsoft.com/office/drawing/2014/main" id="{424ED173-3CAC-88C5-15E5-E15DFB862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4700588"/>
              <a:ext cx="339725" cy="33338"/>
            </a:xfrm>
            <a:custGeom>
              <a:avLst/>
              <a:gdLst>
                <a:gd name="T0" fmla="*/ 2 w 143"/>
                <a:gd name="T1" fmla="*/ 0 h 17"/>
                <a:gd name="T2" fmla="*/ 76 w 143"/>
                <a:gd name="T3" fmla="*/ 7 h 17"/>
                <a:gd name="T4" fmla="*/ 140 w 143"/>
                <a:gd name="T5" fmla="*/ 0 h 17"/>
                <a:gd name="T6" fmla="*/ 138 w 143"/>
                <a:gd name="T7" fmla="*/ 9 h 17"/>
                <a:gd name="T8" fmla="*/ 51 w 143"/>
                <a:gd name="T9" fmla="*/ 15 h 17"/>
                <a:gd name="T10" fmla="*/ 5 w 143"/>
                <a:gd name="T11" fmla="*/ 10 h 17"/>
                <a:gd name="T12" fmla="*/ 2 w 14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7">
                  <a:moveTo>
                    <a:pt x="2" y="0"/>
                  </a:moveTo>
                  <a:cubicBezTo>
                    <a:pt x="26" y="6"/>
                    <a:pt x="51" y="7"/>
                    <a:pt x="76" y="7"/>
                  </a:cubicBezTo>
                  <a:cubicBezTo>
                    <a:pt x="97" y="7"/>
                    <a:pt x="119" y="6"/>
                    <a:pt x="140" y="0"/>
                  </a:cubicBezTo>
                  <a:cubicBezTo>
                    <a:pt x="140" y="3"/>
                    <a:pt x="143" y="7"/>
                    <a:pt x="138" y="9"/>
                  </a:cubicBezTo>
                  <a:cubicBezTo>
                    <a:pt x="109" y="16"/>
                    <a:pt x="80" y="17"/>
                    <a:pt x="51" y="15"/>
                  </a:cubicBezTo>
                  <a:cubicBezTo>
                    <a:pt x="36" y="15"/>
                    <a:pt x="20" y="13"/>
                    <a:pt x="5" y="10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87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8" name="Freeform 138">
              <a:extLst>
                <a:ext uri="{FF2B5EF4-FFF2-40B4-BE49-F238E27FC236}">
                  <a16:creationId xmlns:a16="http://schemas.microsoft.com/office/drawing/2014/main" id="{14613252-5832-7782-9596-84ED5D99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4792663"/>
              <a:ext cx="328612" cy="33338"/>
            </a:xfrm>
            <a:custGeom>
              <a:avLst/>
              <a:gdLst>
                <a:gd name="T0" fmla="*/ 1 w 138"/>
                <a:gd name="T1" fmla="*/ 0 h 17"/>
                <a:gd name="T2" fmla="*/ 60 w 138"/>
                <a:gd name="T3" fmla="*/ 7 h 17"/>
                <a:gd name="T4" fmla="*/ 136 w 138"/>
                <a:gd name="T5" fmla="*/ 0 h 17"/>
                <a:gd name="T6" fmla="*/ 138 w 138"/>
                <a:gd name="T7" fmla="*/ 0 h 17"/>
                <a:gd name="T8" fmla="*/ 138 w 138"/>
                <a:gd name="T9" fmla="*/ 9 h 17"/>
                <a:gd name="T10" fmla="*/ 106 w 138"/>
                <a:gd name="T11" fmla="*/ 14 h 17"/>
                <a:gd name="T12" fmla="*/ 17 w 138"/>
                <a:gd name="T13" fmla="*/ 12 h 17"/>
                <a:gd name="T14" fmla="*/ 0 w 138"/>
                <a:gd name="T15" fmla="*/ 8 h 17"/>
                <a:gd name="T16" fmla="*/ 1 w 13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7">
                  <a:moveTo>
                    <a:pt x="1" y="0"/>
                  </a:moveTo>
                  <a:cubicBezTo>
                    <a:pt x="20" y="5"/>
                    <a:pt x="40" y="7"/>
                    <a:pt x="60" y="7"/>
                  </a:cubicBezTo>
                  <a:cubicBezTo>
                    <a:pt x="86" y="7"/>
                    <a:pt x="111" y="7"/>
                    <a:pt x="136" y="0"/>
                  </a:cubicBezTo>
                  <a:cubicBezTo>
                    <a:pt x="137" y="0"/>
                    <a:pt x="137" y="0"/>
                    <a:pt x="138" y="0"/>
                  </a:cubicBezTo>
                  <a:cubicBezTo>
                    <a:pt x="138" y="3"/>
                    <a:pt x="138" y="6"/>
                    <a:pt x="138" y="9"/>
                  </a:cubicBezTo>
                  <a:cubicBezTo>
                    <a:pt x="128" y="12"/>
                    <a:pt x="117" y="14"/>
                    <a:pt x="106" y="14"/>
                  </a:cubicBezTo>
                  <a:cubicBezTo>
                    <a:pt x="76" y="17"/>
                    <a:pt x="46" y="17"/>
                    <a:pt x="17" y="12"/>
                  </a:cubicBezTo>
                  <a:cubicBezTo>
                    <a:pt x="11" y="12"/>
                    <a:pt x="5" y="11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4B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9" name="Freeform 139">
              <a:extLst>
                <a:ext uri="{FF2B5EF4-FFF2-40B4-BE49-F238E27FC236}">
                  <a16:creationId xmlns:a16="http://schemas.microsoft.com/office/drawing/2014/main" id="{90521659-5FDA-5318-7E6D-D6A8CE07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4792663"/>
              <a:ext cx="330200" cy="33338"/>
            </a:xfrm>
            <a:custGeom>
              <a:avLst/>
              <a:gdLst>
                <a:gd name="T0" fmla="*/ 139 w 139"/>
                <a:gd name="T1" fmla="*/ 9 h 17"/>
                <a:gd name="T2" fmla="*/ 43 w 139"/>
                <a:gd name="T3" fmla="*/ 15 h 17"/>
                <a:gd name="T4" fmla="*/ 5 w 139"/>
                <a:gd name="T5" fmla="*/ 10 h 17"/>
                <a:gd name="T6" fmla="*/ 2 w 139"/>
                <a:gd name="T7" fmla="*/ 1 h 17"/>
                <a:gd name="T8" fmla="*/ 5 w 139"/>
                <a:gd name="T9" fmla="*/ 1 h 17"/>
                <a:gd name="T10" fmla="*/ 91 w 139"/>
                <a:gd name="T11" fmla="*/ 7 h 17"/>
                <a:gd name="T12" fmla="*/ 139 w 139"/>
                <a:gd name="T13" fmla="*/ 0 h 17"/>
                <a:gd name="T14" fmla="*/ 139 w 139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7">
                  <a:moveTo>
                    <a:pt x="139" y="9"/>
                  </a:moveTo>
                  <a:cubicBezTo>
                    <a:pt x="108" y="17"/>
                    <a:pt x="75" y="16"/>
                    <a:pt x="43" y="15"/>
                  </a:cubicBezTo>
                  <a:cubicBezTo>
                    <a:pt x="31" y="15"/>
                    <a:pt x="18" y="13"/>
                    <a:pt x="5" y="10"/>
                  </a:cubicBezTo>
                  <a:cubicBezTo>
                    <a:pt x="2" y="9"/>
                    <a:pt x="0" y="4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3" y="8"/>
                    <a:pt x="62" y="7"/>
                    <a:pt x="91" y="7"/>
                  </a:cubicBezTo>
                  <a:cubicBezTo>
                    <a:pt x="107" y="6"/>
                    <a:pt x="123" y="4"/>
                    <a:pt x="139" y="0"/>
                  </a:cubicBezTo>
                  <a:cubicBezTo>
                    <a:pt x="139" y="3"/>
                    <a:pt x="139" y="6"/>
                    <a:pt x="139" y="9"/>
                  </a:cubicBezTo>
                  <a:close/>
                </a:path>
              </a:pathLst>
            </a:custGeom>
            <a:solidFill>
              <a:srgbClr val="F3A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0" name="Freeform 140">
              <a:extLst>
                <a:ext uri="{FF2B5EF4-FFF2-40B4-BE49-F238E27FC236}">
                  <a16:creationId xmlns:a16="http://schemas.microsoft.com/office/drawing/2014/main" id="{9D78E398-57C2-901C-D1BF-ECE121D3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792663"/>
              <a:ext cx="328612" cy="33338"/>
            </a:xfrm>
            <a:custGeom>
              <a:avLst/>
              <a:gdLst>
                <a:gd name="T0" fmla="*/ 6 w 138"/>
                <a:gd name="T1" fmla="*/ 1 h 17"/>
                <a:gd name="T2" fmla="*/ 34 w 138"/>
                <a:gd name="T3" fmla="*/ 6 h 17"/>
                <a:gd name="T4" fmla="*/ 77 w 138"/>
                <a:gd name="T5" fmla="*/ 7 h 17"/>
                <a:gd name="T6" fmla="*/ 133 w 138"/>
                <a:gd name="T7" fmla="*/ 1 h 17"/>
                <a:gd name="T8" fmla="*/ 138 w 138"/>
                <a:gd name="T9" fmla="*/ 4 h 17"/>
                <a:gd name="T10" fmla="*/ 137 w 138"/>
                <a:gd name="T11" fmla="*/ 9 h 17"/>
                <a:gd name="T12" fmla="*/ 47 w 138"/>
                <a:gd name="T13" fmla="*/ 15 h 17"/>
                <a:gd name="T14" fmla="*/ 7 w 138"/>
                <a:gd name="T15" fmla="*/ 11 h 17"/>
                <a:gd name="T16" fmla="*/ 0 w 138"/>
                <a:gd name="T17" fmla="*/ 6 h 17"/>
                <a:gd name="T18" fmla="*/ 6 w 13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7">
                  <a:moveTo>
                    <a:pt x="6" y="1"/>
                  </a:moveTo>
                  <a:cubicBezTo>
                    <a:pt x="15" y="4"/>
                    <a:pt x="24" y="5"/>
                    <a:pt x="34" y="6"/>
                  </a:cubicBezTo>
                  <a:cubicBezTo>
                    <a:pt x="48" y="7"/>
                    <a:pt x="62" y="7"/>
                    <a:pt x="77" y="7"/>
                  </a:cubicBezTo>
                  <a:cubicBezTo>
                    <a:pt x="96" y="7"/>
                    <a:pt x="115" y="5"/>
                    <a:pt x="133" y="1"/>
                  </a:cubicBezTo>
                  <a:cubicBezTo>
                    <a:pt x="137" y="0"/>
                    <a:pt x="138" y="1"/>
                    <a:pt x="138" y="4"/>
                  </a:cubicBezTo>
                  <a:cubicBezTo>
                    <a:pt x="137" y="6"/>
                    <a:pt x="138" y="8"/>
                    <a:pt x="137" y="9"/>
                  </a:cubicBezTo>
                  <a:cubicBezTo>
                    <a:pt x="107" y="17"/>
                    <a:pt x="77" y="16"/>
                    <a:pt x="47" y="15"/>
                  </a:cubicBezTo>
                  <a:cubicBezTo>
                    <a:pt x="33" y="15"/>
                    <a:pt x="20" y="13"/>
                    <a:pt x="7" y="11"/>
                  </a:cubicBezTo>
                  <a:cubicBezTo>
                    <a:pt x="4" y="10"/>
                    <a:pt x="0" y="11"/>
                    <a:pt x="0" y="6"/>
                  </a:cubicBezTo>
                  <a:cubicBezTo>
                    <a:pt x="0" y="0"/>
                    <a:pt x="0" y="0"/>
                    <a:pt x="6" y="1"/>
                  </a:cubicBez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1" name="Freeform 141">
              <a:extLst>
                <a:ext uri="{FF2B5EF4-FFF2-40B4-BE49-F238E27FC236}">
                  <a16:creationId xmlns:a16="http://schemas.microsoft.com/office/drawing/2014/main" id="{509FB2B3-1427-9FD7-D768-22302DF60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700588"/>
              <a:ext cx="30162" cy="88900"/>
            </a:xfrm>
            <a:custGeom>
              <a:avLst/>
              <a:gdLst>
                <a:gd name="T0" fmla="*/ 12 w 13"/>
                <a:gd name="T1" fmla="*/ 29 h 45"/>
                <a:gd name="T2" fmla="*/ 12 w 13"/>
                <a:gd name="T3" fmla="*/ 21 h 45"/>
                <a:gd name="T4" fmla="*/ 1 w 13"/>
                <a:gd name="T5" fmla="*/ 1 h 45"/>
                <a:gd name="T6" fmla="*/ 0 w 13"/>
                <a:gd name="T7" fmla="*/ 0 h 45"/>
                <a:gd name="T8" fmla="*/ 13 w 13"/>
                <a:gd name="T9" fmla="*/ 16 h 45"/>
                <a:gd name="T10" fmla="*/ 13 w 13"/>
                <a:gd name="T11" fmla="*/ 45 h 45"/>
                <a:gd name="T12" fmla="*/ 11 w 13"/>
                <a:gd name="T13" fmla="*/ 41 h 45"/>
                <a:gd name="T14" fmla="*/ 12 w 13"/>
                <a:gd name="T1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12" y="29"/>
                  </a:moveTo>
                  <a:cubicBezTo>
                    <a:pt x="12" y="26"/>
                    <a:pt x="12" y="23"/>
                    <a:pt x="12" y="21"/>
                  </a:cubicBezTo>
                  <a:cubicBezTo>
                    <a:pt x="13" y="12"/>
                    <a:pt x="11" y="4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0" y="2"/>
                    <a:pt x="13" y="6"/>
                    <a:pt x="13" y="16"/>
                  </a:cubicBezTo>
                  <a:cubicBezTo>
                    <a:pt x="13" y="26"/>
                    <a:pt x="13" y="35"/>
                    <a:pt x="13" y="45"/>
                  </a:cubicBezTo>
                  <a:cubicBezTo>
                    <a:pt x="11" y="45"/>
                    <a:pt x="10" y="43"/>
                    <a:pt x="11" y="41"/>
                  </a:cubicBezTo>
                  <a:cubicBezTo>
                    <a:pt x="11" y="37"/>
                    <a:pt x="12" y="33"/>
                    <a:pt x="12" y="29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2" name="Freeform 142">
              <a:extLst>
                <a:ext uri="{FF2B5EF4-FFF2-40B4-BE49-F238E27FC236}">
                  <a16:creationId xmlns:a16="http://schemas.microsoft.com/office/drawing/2014/main" id="{D5379D7A-678F-1B3F-3A93-60DB66108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967288"/>
              <a:ext cx="334962" cy="34925"/>
            </a:xfrm>
            <a:custGeom>
              <a:avLst/>
              <a:gdLst>
                <a:gd name="T0" fmla="*/ 69 w 141"/>
                <a:gd name="T1" fmla="*/ 17 h 17"/>
                <a:gd name="T2" fmla="*/ 6 w 141"/>
                <a:gd name="T3" fmla="*/ 11 h 17"/>
                <a:gd name="T4" fmla="*/ 2 w 141"/>
                <a:gd name="T5" fmla="*/ 9 h 17"/>
                <a:gd name="T6" fmla="*/ 1 w 141"/>
                <a:gd name="T7" fmla="*/ 3 h 17"/>
                <a:gd name="T8" fmla="*/ 6 w 141"/>
                <a:gd name="T9" fmla="*/ 2 h 17"/>
                <a:gd name="T10" fmla="*/ 46 w 141"/>
                <a:gd name="T11" fmla="*/ 7 h 17"/>
                <a:gd name="T12" fmla="*/ 83 w 141"/>
                <a:gd name="T13" fmla="*/ 8 h 17"/>
                <a:gd name="T14" fmla="*/ 134 w 141"/>
                <a:gd name="T15" fmla="*/ 2 h 17"/>
                <a:gd name="T16" fmla="*/ 139 w 141"/>
                <a:gd name="T17" fmla="*/ 3 h 17"/>
                <a:gd name="T18" fmla="*/ 137 w 141"/>
                <a:gd name="T19" fmla="*/ 10 h 17"/>
                <a:gd name="T20" fmla="*/ 127 w 141"/>
                <a:gd name="T21" fmla="*/ 13 h 17"/>
                <a:gd name="T22" fmla="*/ 69 w 141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17">
                  <a:moveTo>
                    <a:pt x="69" y="17"/>
                  </a:moveTo>
                  <a:cubicBezTo>
                    <a:pt x="49" y="17"/>
                    <a:pt x="27" y="16"/>
                    <a:pt x="6" y="11"/>
                  </a:cubicBezTo>
                  <a:cubicBezTo>
                    <a:pt x="5" y="11"/>
                    <a:pt x="3" y="10"/>
                    <a:pt x="2" y="9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2" y="0"/>
                    <a:pt x="4" y="2"/>
                    <a:pt x="6" y="2"/>
                  </a:cubicBezTo>
                  <a:cubicBezTo>
                    <a:pt x="19" y="5"/>
                    <a:pt x="32" y="6"/>
                    <a:pt x="46" y="7"/>
                  </a:cubicBezTo>
                  <a:cubicBezTo>
                    <a:pt x="58" y="8"/>
                    <a:pt x="71" y="8"/>
                    <a:pt x="83" y="8"/>
                  </a:cubicBezTo>
                  <a:cubicBezTo>
                    <a:pt x="100" y="7"/>
                    <a:pt x="118" y="6"/>
                    <a:pt x="134" y="2"/>
                  </a:cubicBezTo>
                  <a:cubicBezTo>
                    <a:pt x="136" y="2"/>
                    <a:pt x="138" y="0"/>
                    <a:pt x="139" y="3"/>
                  </a:cubicBezTo>
                  <a:cubicBezTo>
                    <a:pt x="140" y="5"/>
                    <a:pt x="141" y="8"/>
                    <a:pt x="137" y="10"/>
                  </a:cubicBezTo>
                  <a:cubicBezTo>
                    <a:pt x="134" y="12"/>
                    <a:pt x="131" y="12"/>
                    <a:pt x="127" y="13"/>
                  </a:cubicBezTo>
                  <a:cubicBezTo>
                    <a:pt x="108" y="16"/>
                    <a:pt x="89" y="17"/>
                    <a:pt x="69" y="17"/>
                  </a:cubicBezTo>
                  <a:close/>
                </a:path>
              </a:pathLst>
            </a:custGeom>
            <a:solidFill>
              <a:srgbClr val="FDD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3" name="Freeform 143">
              <a:extLst>
                <a:ext uri="{FF2B5EF4-FFF2-40B4-BE49-F238E27FC236}">
                  <a16:creationId xmlns:a16="http://schemas.microsoft.com/office/drawing/2014/main" id="{FEA66492-79FC-D27D-868A-C3F1E0EE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8" y="5018088"/>
              <a:ext cx="15875" cy="12700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1 h 7"/>
                <a:gd name="T4" fmla="*/ 4 w 7"/>
                <a:gd name="T5" fmla="*/ 1 h 7"/>
                <a:gd name="T6" fmla="*/ 4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4" name="Freeform 144">
              <a:extLst>
                <a:ext uri="{FF2B5EF4-FFF2-40B4-BE49-F238E27FC236}">
                  <a16:creationId xmlns:a16="http://schemas.microsoft.com/office/drawing/2014/main" id="{B6A984C9-D7EB-DA0D-2C9E-AE9412D8D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8" y="5146675"/>
              <a:ext cx="6350" cy="15875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3"/>
                    <a:pt x="3" y="5"/>
                    <a:pt x="2" y="8"/>
                  </a:cubicBezTo>
                  <a:cubicBezTo>
                    <a:pt x="1" y="5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5" name="Freeform 145">
              <a:extLst>
                <a:ext uri="{FF2B5EF4-FFF2-40B4-BE49-F238E27FC236}">
                  <a16:creationId xmlns:a16="http://schemas.microsoft.com/office/drawing/2014/main" id="{96CD278A-A4F0-F35C-CFE1-587F35216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038" y="4892675"/>
              <a:ext cx="331787" cy="33338"/>
            </a:xfrm>
            <a:custGeom>
              <a:avLst/>
              <a:gdLst>
                <a:gd name="T0" fmla="*/ 76 w 140"/>
                <a:gd name="T1" fmla="*/ 17 h 17"/>
                <a:gd name="T2" fmla="*/ 5 w 140"/>
                <a:gd name="T3" fmla="*/ 11 h 17"/>
                <a:gd name="T4" fmla="*/ 1 w 140"/>
                <a:gd name="T5" fmla="*/ 7 h 17"/>
                <a:gd name="T6" fmla="*/ 6 w 140"/>
                <a:gd name="T7" fmla="*/ 2 h 17"/>
                <a:gd name="T8" fmla="*/ 39 w 140"/>
                <a:gd name="T9" fmla="*/ 7 h 17"/>
                <a:gd name="T10" fmla="*/ 83 w 140"/>
                <a:gd name="T11" fmla="*/ 8 h 17"/>
                <a:gd name="T12" fmla="*/ 134 w 140"/>
                <a:gd name="T13" fmla="*/ 2 h 17"/>
                <a:gd name="T14" fmla="*/ 138 w 140"/>
                <a:gd name="T15" fmla="*/ 2 h 17"/>
                <a:gd name="T16" fmla="*/ 135 w 140"/>
                <a:gd name="T17" fmla="*/ 11 h 17"/>
                <a:gd name="T18" fmla="*/ 112 w 140"/>
                <a:gd name="T19" fmla="*/ 15 h 17"/>
                <a:gd name="T20" fmla="*/ 76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6" y="17"/>
                  </a:moveTo>
                  <a:cubicBezTo>
                    <a:pt x="49" y="17"/>
                    <a:pt x="27" y="16"/>
                    <a:pt x="5" y="11"/>
                  </a:cubicBezTo>
                  <a:cubicBezTo>
                    <a:pt x="3" y="10"/>
                    <a:pt x="1" y="10"/>
                    <a:pt x="1" y="7"/>
                  </a:cubicBezTo>
                  <a:cubicBezTo>
                    <a:pt x="0" y="1"/>
                    <a:pt x="1" y="1"/>
                    <a:pt x="6" y="2"/>
                  </a:cubicBezTo>
                  <a:cubicBezTo>
                    <a:pt x="17" y="5"/>
                    <a:pt x="28" y="6"/>
                    <a:pt x="39" y="7"/>
                  </a:cubicBezTo>
                  <a:cubicBezTo>
                    <a:pt x="54" y="8"/>
                    <a:pt x="68" y="8"/>
                    <a:pt x="83" y="8"/>
                  </a:cubicBezTo>
                  <a:cubicBezTo>
                    <a:pt x="100" y="7"/>
                    <a:pt x="117" y="6"/>
                    <a:pt x="134" y="2"/>
                  </a:cubicBezTo>
                  <a:cubicBezTo>
                    <a:pt x="135" y="2"/>
                    <a:pt x="137" y="0"/>
                    <a:pt x="138" y="2"/>
                  </a:cubicBezTo>
                  <a:cubicBezTo>
                    <a:pt x="138" y="5"/>
                    <a:pt x="140" y="9"/>
                    <a:pt x="135" y="11"/>
                  </a:cubicBezTo>
                  <a:cubicBezTo>
                    <a:pt x="128" y="13"/>
                    <a:pt x="120" y="14"/>
                    <a:pt x="112" y="15"/>
                  </a:cubicBezTo>
                  <a:cubicBezTo>
                    <a:pt x="99" y="16"/>
                    <a:pt x="85" y="17"/>
                    <a:pt x="76" y="17"/>
                  </a:cubicBezTo>
                  <a:close/>
                </a:path>
              </a:pathLst>
            </a:custGeom>
            <a:solidFill>
              <a:srgbClr val="86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6" name="Freeform 146">
              <a:extLst>
                <a:ext uri="{FF2B5EF4-FFF2-40B4-BE49-F238E27FC236}">
                  <a16:creationId xmlns:a16="http://schemas.microsoft.com/office/drawing/2014/main" id="{37BDB7A3-F0A8-A0D9-0460-C351DCBB0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5" y="5127625"/>
              <a:ext cx="4762" cy="22225"/>
            </a:xfrm>
            <a:custGeom>
              <a:avLst/>
              <a:gdLst>
                <a:gd name="T0" fmla="*/ 1 w 2"/>
                <a:gd name="T1" fmla="*/ 11 h 11"/>
                <a:gd name="T2" fmla="*/ 0 w 2"/>
                <a:gd name="T3" fmla="*/ 0 h 11"/>
                <a:gd name="T4" fmla="*/ 1 w 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1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7" name="Freeform 147">
              <a:extLst>
                <a:ext uri="{FF2B5EF4-FFF2-40B4-BE49-F238E27FC236}">
                  <a16:creationId xmlns:a16="http://schemas.microsoft.com/office/drawing/2014/main" id="{2A8E1C2E-6557-8A36-4CD8-AB27CE3D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892675"/>
              <a:ext cx="336550" cy="33338"/>
            </a:xfrm>
            <a:custGeom>
              <a:avLst/>
              <a:gdLst>
                <a:gd name="T0" fmla="*/ 123 w 141"/>
                <a:gd name="T1" fmla="*/ 14 h 17"/>
                <a:gd name="T2" fmla="*/ 97 w 141"/>
                <a:gd name="T3" fmla="*/ 16 h 17"/>
                <a:gd name="T4" fmla="*/ 23 w 141"/>
                <a:gd name="T5" fmla="*/ 14 h 17"/>
                <a:gd name="T6" fmla="*/ 5 w 141"/>
                <a:gd name="T7" fmla="*/ 11 h 17"/>
                <a:gd name="T8" fmla="*/ 3 w 141"/>
                <a:gd name="T9" fmla="*/ 3 h 17"/>
                <a:gd name="T10" fmla="*/ 7 w 141"/>
                <a:gd name="T11" fmla="*/ 2 h 17"/>
                <a:gd name="T12" fmla="*/ 88 w 141"/>
                <a:gd name="T13" fmla="*/ 8 h 17"/>
                <a:gd name="T14" fmla="*/ 135 w 141"/>
                <a:gd name="T15" fmla="*/ 2 h 17"/>
                <a:gd name="T16" fmla="*/ 139 w 141"/>
                <a:gd name="T17" fmla="*/ 3 h 17"/>
                <a:gd name="T18" fmla="*/ 136 w 141"/>
                <a:gd name="T19" fmla="*/ 11 h 17"/>
                <a:gd name="T20" fmla="*/ 123 w 141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7">
                  <a:moveTo>
                    <a:pt x="123" y="14"/>
                  </a:moveTo>
                  <a:cubicBezTo>
                    <a:pt x="115" y="14"/>
                    <a:pt x="106" y="15"/>
                    <a:pt x="97" y="16"/>
                  </a:cubicBezTo>
                  <a:cubicBezTo>
                    <a:pt x="72" y="17"/>
                    <a:pt x="48" y="17"/>
                    <a:pt x="23" y="14"/>
                  </a:cubicBezTo>
                  <a:cubicBezTo>
                    <a:pt x="17" y="13"/>
                    <a:pt x="11" y="12"/>
                    <a:pt x="5" y="11"/>
                  </a:cubicBezTo>
                  <a:cubicBezTo>
                    <a:pt x="0" y="10"/>
                    <a:pt x="3" y="6"/>
                    <a:pt x="3" y="3"/>
                  </a:cubicBezTo>
                  <a:cubicBezTo>
                    <a:pt x="3" y="0"/>
                    <a:pt x="5" y="2"/>
                    <a:pt x="7" y="2"/>
                  </a:cubicBezTo>
                  <a:cubicBezTo>
                    <a:pt x="33" y="8"/>
                    <a:pt x="61" y="9"/>
                    <a:pt x="88" y="8"/>
                  </a:cubicBezTo>
                  <a:cubicBezTo>
                    <a:pt x="104" y="7"/>
                    <a:pt x="120" y="6"/>
                    <a:pt x="135" y="2"/>
                  </a:cubicBezTo>
                  <a:cubicBezTo>
                    <a:pt x="136" y="1"/>
                    <a:pt x="139" y="0"/>
                    <a:pt x="139" y="3"/>
                  </a:cubicBezTo>
                  <a:cubicBezTo>
                    <a:pt x="139" y="6"/>
                    <a:pt x="141" y="9"/>
                    <a:pt x="136" y="11"/>
                  </a:cubicBezTo>
                  <a:cubicBezTo>
                    <a:pt x="132" y="12"/>
                    <a:pt x="127" y="12"/>
                    <a:pt x="123" y="14"/>
                  </a:cubicBezTo>
                  <a:close/>
                </a:path>
              </a:pathLst>
            </a:custGeom>
            <a:solidFill>
              <a:srgbClr val="9A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8" name="Freeform 148">
              <a:extLst>
                <a:ext uri="{FF2B5EF4-FFF2-40B4-BE49-F238E27FC236}">
                  <a16:creationId xmlns:a16="http://schemas.microsoft.com/office/drawing/2014/main" id="{364DEE26-1AFA-2DC8-A5BD-05E6074E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5037138"/>
              <a:ext cx="6350" cy="111125"/>
            </a:xfrm>
            <a:custGeom>
              <a:avLst/>
              <a:gdLst>
                <a:gd name="T0" fmla="*/ 3 w 3"/>
                <a:gd name="T1" fmla="*/ 56 h 56"/>
                <a:gd name="T2" fmla="*/ 1 w 3"/>
                <a:gd name="T3" fmla="*/ 52 h 56"/>
                <a:gd name="T4" fmla="*/ 1 w 3"/>
                <a:gd name="T5" fmla="*/ 4 h 56"/>
                <a:gd name="T6" fmla="*/ 2 w 3"/>
                <a:gd name="T7" fmla="*/ 0 h 56"/>
                <a:gd name="T8" fmla="*/ 3 w 3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6">
                  <a:moveTo>
                    <a:pt x="3" y="56"/>
                  </a:moveTo>
                  <a:cubicBezTo>
                    <a:pt x="1" y="55"/>
                    <a:pt x="1" y="54"/>
                    <a:pt x="1" y="52"/>
                  </a:cubicBezTo>
                  <a:cubicBezTo>
                    <a:pt x="2" y="36"/>
                    <a:pt x="2" y="20"/>
                    <a:pt x="1" y="4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3" y="19"/>
                    <a:pt x="3" y="37"/>
                    <a:pt x="3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9" name="Freeform 149">
              <a:extLst>
                <a:ext uri="{FF2B5EF4-FFF2-40B4-BE49-F238E27FC236}">
                  <a16:creationId xmlns:a16="http://schemas.microsoft.com/office/drawing/2014/main" id="{D46F652A-CA88-7CFD-55B0-0A81176D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5148263"/>
              <a:ext cx="7937" cy="22225"/>
            </a:xfrm>
            <a:custGeom>
              <a:avLst/>
              <a:gdLst>
                <a:gd name="T0" fmla="*/ 2 w 3"/>
                <a:gd name="T1" fmla="*/ 11 h 11"/>
                <a:gd name="T2" fmla="*/ 2 w 3"/>
                <a:gd name="T3" fmla="*/ 0 h 11"/>
                <a:gd name="T4" fmla="*/ 2 w 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0" y="7"/>
                    <a:pt x="2" y="4"/>
                    <a:pt x="2" y="0"/>
                  </a:cubicBezTo>
                  <a:cubicBezTo>
                    <a:pt x="3" y="4"/>
                    <a:pt x="2" y="7"/>
                    <a:pt x="2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0" name="Freeform 150">
              <a:extLst>
                <a:ext uri="{FF2B5EF4-FFF2-40B4-BE49-F238E27FC236}">
                  <a16:creationId xmlns:a16="http://schemas.microsoft.com/office/drawing/2014/main" id="{1E8F6F71-DA9B-BE14-112E-8159A3679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600" y="4945063"/>
              <a:ext cx="19050" cy="182563"/>
            </a:xfrm>
            <a:custGeom>
              <a:avLst/>
              <a:gdLst>
                <a:gd name="T0" fmla="*/ 0 w 8"/>
                <a:gd name="T1" fmla="*/ 0 h 93"/>
                <a:gd name="T2" fmla="*/ 4 w 8"/>
                <a:gd name="T3" fmla="*/ 19 h 93"/>
                <a:gd name="T4" fmla="*/ 6 w 8"/>
                <a:gd name="T5" fmla="*/ 32 h 93"/>
                <a:gd name="T6" fmla="*/ 7 w 8"/>
                <a:gd name="T7" fmla="*/ 55 h 93"/>
                <a:gd name="T8" fmla="*/ 7 w 8"/>
                <a:gd name="T9" fmla="*/ 88 h 93"/>
                <a:gd name="T10" fmla="*/ 6 w 8"/>
                <a:gd name="T11" fmla="*/ 93 h 93"/>
                <a:gd name="T12" fmla="*/ 6 w 8"/>
                <a:gd name="T13" fmla="*/ 64 h 93"/>
                <a:gd name="T14" fmla="*/ 0 w 8"/>
                <a:gd name="T15" fmla="*/ 4 h 93"/>
                <a:gd name="T16" fmla="*/ 0 w 8"/>
                <a:gd name="T1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3">
                  <a:moveTo>
                    <a:pt x="0" y="0"/>
                  </a:moveTo>
                  <a:cubicBezTo>
                    <a:pt x="4" y="6"/>
                    <a:pt x="6" y="12"/>
                    <a:pt x="4" y="19"/>
                  </a:cubicBezTo>
                  <a:cubicBezTo>
                    <a:pt x="4" y="23"/>
                    <a:pt x="5" y="28"/>
                    <a:pt x="6" y="32"/>
                  </a:cubicBezTo>
                  <a:cubicBezTo>
                    <a:pt x="8" y="40"/>
                    <a:pt x="8" y="47"/>
                    <a:pt x="7" y="55"/>
                  </a:cubicBezTo>
                  <a:cubicBezTo>
                    <a:pt x="6" y="66"/>
                    <a:pt x="7" y="77"/>
                    <a:pt x="7" y="88"/>
                  </a:cubicBezTo>
                  <a:cubicBezTo>
                    <a:pt x="7" y="89"/>
                    <a:pt x="7" y="91"/>
                    <a:pt x="6" y="93"/>
                  </a:cubicBezTo>
                  <a:cubicBezTo>
                    <a:pt x="6" y="83"/>
                    <a:pt x="6" y="74"/>
                    <a:pt x="6" y="64"/>
                  </a:cubicBezTo>
                  <a:cubicBezTo>
                    <a:pt x="5" y="44"/>
                    <a:pt x="4" y="2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1" name="Freeform 151">
              <a:extLst>
                <a:ext uri="{FF2B5EF4-FFF2-40B4-BE49-F238E27FC236}">
                  <a16:creationId xmlns:a16="http://schemas.microsoft.com/office/drawing/2014/main" id="{6808EFF0-858C-D795-58E0-4D950D81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892675"/>
              <a:ext cx="30162" cy="138113"/>
            </a:xfrm>
            <a:custGeom>
              <a:avLst/>
              <a:gdLst>
                <a:gd name="T0" fmla="*/ 1 w 13"/>
                <a:gd name="T1" fmla="*/ 70 h 70"/>
                <a:gd name="T2" fmla="*/ 1 w 13"/>
                <a:gd name="T3" fmla="*/ 57 h 70"/>
                <a:gd name="T4" fmla="*/ 6 w 13"/>
                <a:gd name="T5" fmla="*/ 14 h 70"/>
                <a:gd name="T6" fmla="*/ 11 w 13"/>
                <a:gd name="T7" fmla="*/ 2 h 70"/>
                <a:gd name="T8" fmla="*/ 13 w 13"/>
                <a:gd name="T9" fmla="*/ 0 h 70"/>
                <a:gd name="T10" fmla="*/ 5 w 13"/>
                <a:gd name="T11" fmla="*/ 38 h 70"/>
                <a:gd name="T12" fmla="*/ 2 w 13"/>
                <a:gd name="T13" fmla="*/ 65 h 70"/>
                <a:gd name="T14" fmla="*/ 1 w 13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0">
                  <a:moveTo>
                    <a:pt x="1" y="70"/>
                  </a:moveTo>
                  <a:cubicBezTo>
                    <a:pt x="0" y="66"/>
                    <a:pt x="1" y="61"/>
                    <a:pt x="1" y="57"/>
                  </a:cubicBezTo>
                  <a:cubicBezTo>
                    <a:pt x="1" y="43"/>
                    <a:pt x="5" y="28"/>
                    <a:pt x="6" y="14"/>
                  </a:cubicBezTo>
                  <a:cubicBezTo>
                    <a:pt x="7" y="10"/>
                    <a:pt x="11" y="6"/>
                    <a:pt x="11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1" y="13"/>
                    <a:pt x="7" y="26"/>
                    <a:pt x="5" y="38"/>
                  </a:cubicBezTo>
                  <a:cubicBezTo>
                    <a:pt x="4" y="47"/>
                    <a:pt x="3" y="56"/>
                    <a:pt x="2" y="65"/>
                  </a:cubicBezTo>
                  <a:cubicBezTo>
                    <a:pt x="2" y="67"/>
                    <a:pt x="3" y="69"/>
                    <a:pt x="1" y="7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2" name="Freeform 152">
              <a:extLst>
                <a:ext uri="{FF2B5EF4-FFF2-40B4-BE49-F238E27FC236}">
                  <a16:creationId xmlns:a16="http://schemas.microsoft.com/office/drawing/2014/main" id="{987CBF88-BC8C-DE73-120C-DBE5987C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035550"/>
              <a:ext cx="1587" cy="111125"/>
            </a:xfrm>
            <a:custGeom>
              <a:avLst/>
              <a:gdLst>
                <a:gd name="T0" fmla="*/ 1 w 1"/>
                <a:gd name="T1" fmla="*/ 56 h 56"/>
                <a:gd name="T2" fmla="*/ 0 w 1"/>
                <a:gd name="T3" fmla="*/ 53 h 56"/>
                <a:gd name="T4" fmla="*/ 0 w 1"/>
                <a:gd name="T5" fmla="*/ 4 h 56"/>
                <a:gd name="T6" fmla="*/ 1 w 1"/>
                <a:gd name="T7" fmla="*/ 0 h 56"/>
                <a:gd name="T8" fmla="*/ 1 w 1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6">
                  <a:moveTo>
                    <a:pt x="1" y="56"/>
                  </a:moveTo>
                  <a:cubicBezTo>
                    <a:pt x="0" y="55"/>
                    <a:pt x="0" y="54"/>
                    <a:pt x="0" y="53"/>
                  </a:cubicBezTo>
                  <a:cubicBezTo>
                    <a:pt x="0" y="36"/>
                    <a:pt x="0" y="20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9"/>
                    <a:pt x="1" y="37"/>
                    <a:pt x="1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3" name="Freeform 153">
              <a:extLst>
                <a:ext uri="{FF2B5EF4-FFF2-40B4-BE49-F238E27FC236}">
                  <a16:creationId xmlns:a16="http://schemas.microsoft.com/office/drawing/2014/main" id="{860595F0-9AA6-FB8D-CA8F-A6B29D08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5" y="4700588"/>
              <a:ext cx="333375" cy="33338"/>
            </a:xfrm>
            <a:custGeom>
              <a:avLst/>
              <a:gdLst>
                <a:gd name="T0" fmla="*/ 138 w 140"/>
                <a:gd name="T1" fmla="*/ 0 h 17"/>
                <a:gd name="T2" fmla="*/ 129 w 140"/>
                <a:gd name="T3" fmla="*/ 11 h 17"/>
                <a:gd name="T4" fmla="*/ 52 w 140"/>
                <a:gd name="T5" fmla="*/ 15 h 17"/>
                <a:gd name="T6" fmla="*/ 6 w 140"/>
                <a:gd name="T7" fmla="*/ 10 h 17"/>
                <a:gd name="T8" fmla="*/ 1 w 140"/>
                <a:gd name="T9" fmla="*/ 2 h 17"/>
                <a:gd name="T10" fmla="*/ 4 w 140"/>
                <a:gd name="T11" fmla="*/ 0 h 17"/>
                <a:gd name="T12" fmla="*/ 74 w 140"/>
                <a:gd name="T13" fmla="*/ 7 h 17"/>
                <a:gd name="T14" fmla="*/ 138 w 140"/>
                <a:gd name="T15" fmla="*/ 0 h 17"/>
                <a:gd name="T16" fmla="*/ 138 w 14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7">
                  <a:moveTo>
                    <a:pt x="138" y="0"/>
                  </a:moveTo>
                  <a:cubicBezTo>
                    <a:pt x="138" y="11"/>
                    <a:pt x="140" y="9"/>
                    <a:pt x="129" y="11"/>
                  </a:cubicBezTo>
                  <a:cubicBezTo>
                    <a:pt x="104" y="16"/>
                    <a:pt x="78" y="17"/>
                    <a:pt x="52" y="15"/>
                  </a:cubicBezTo>
                  <a:cubicBezTo>
                    <a:pt x="37" y="15"/>
                    <a:pt x="21" y="13"/>
                    <a:pt x="6" y="10"/>
                  </a:cubicBezTo>
                  <a:cubicBezTo>
                    <a:pt x="1" y="9"/>
                    <a:pt x="0" y="7"/>
                    <a:pt x="1" y="2"/>
                  </a:cubicBezTo>
                  <a:cubicBezTo>
                    <a:pt x="1" y="0"/>
                    <a:pt x="1" y="0"/>
                    <a:pt x="4" y="0"/>
                  </a:cubicBezTo>
                  <a:cubicBezTo>
                    <a:pt x="27" y="7"/>
                    <a:pt x="50" y="7"/>
                    <a:pt x="74" y="7"/>
                  </a:cubicBezTo>
                  <a:cubicBezTo>
                    <a:pt x="96" y="7"/>
                    <a:pt x="117" y="6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lose/>
                </a:path>
              </a:pathLst>
            </a:custGeom>
            <a:solidFill>
              <a:srgbClr val="DD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4" name="Freeform 154">
              <a:extLst>
                <a:ext uri="{FF2B5EF4-FFF2-40B4-BE49-F238E27FC236}">
                  <a16:creationId xmlns:a16="http://schemas.microsoft.com/office/drawing/2014/main" id="{3EBB0B71-B041-861F-680E-45D01A9F5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970463"/>
              <a:ext cx="325437" cy="31750"/>
            </a:xfrm>
            <a:custGeom>
              <a:avLst/>
              <a:gdLst>
                <a:gd name="T0" fmla="*/ 137 w 137"/>
                <a:gd name="T1" fmla="*/ 9 h 16"/>
                <a:gd name="T2" fmla="*/ 104 w 137"/>
                <a:gd name="T3" fmla="*/ 15 h 16"/>
                <a:gd name="T4" fmla="*/ 50 w 137"/>
                <a:gd name="T5" fmla="*/ 15 h 16"/>
                <a:gd name="T6" fmla="*/ 5 w 137"/>
                <a:gd name="T7" fmla="*/ 10 h 16"/>
                <a:gd name="T8" fmla="*/ 2 w 137"/>
                <a:gd name="T9" fmla="*/ 1 h 16"/>
                <a:gd name="T10" fmla="*/ 4 w 137"/>
                <a:gd name="T11" fmla="*/ 1 h 16"/>
                <a:gd name="T12" fmla="*/ 89 w 137"/>
                <a:gd name="T13" fmla="*/ 7 h 16"/>
                <a:gd name="T14" fmla="*/ 135 w 137"/>
                <a:gd name="T15" fmla="*/ 0 h 16"/>
                <a:gd name="T16" fmla="*/ 137 w 137"/>
                <a:gd name="T17" fmla="*/ 0 h 16"/>
                <a:gd name="T18" fmla="*/ 137 w 137"/>
                <a:gd name="T1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6">
                  <a:moveTo>
                    <a:pt x="137" y="9"/>
                  </a:moveTo>
                  <a:cubicBezTo>
                    <a:pt x="126" y="13"/>
                    <a:pt x="115" y="13"/>
                    <a:pt x="104" y="15"/>
                  </a:cubicBezTo>
                  <a:cubicBezTo>
                    <a:pt x="86" y="16"/>
                    <a:pt x="68" y="16"/>
                    <a:pt x="50" y="15"/>
                  </a:cubicBezTo>
                  <a:cubicBezTo>
                    <a:pt x="35" y="15"/>
                    <a:pt x="20" y="14"/>
                    <a:pt x="5" y="10"/>
                  </a:cubicBezTo>
                  <a:cubicBezTo>
                    <a:pt x="2" y="9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2" y="8"/>
                    <a:pt x="61" y="7"/>
                    <a:pt x="89" y="7"/>
                  </a:cubicBezTo>
                  <a:cubicBezTo>
                    <a:pt x="105" y="6"/>
                    <a:pt x="120" y="5"/>
                    <a:pt x="135" y="0"/>
                  </a:cubicBezTo>
                  <a:cubicBezTo>
                    <a:pt x="136" y="0"/>
                    <a:pt x="136" y="0"/>
                    <a:pt x="137" y="0"/>
                  </a:cubicBezTo>
                  <a:cubicBezTo>
                    <a:pt x="137" y="3"/>
                    <a:pt x="137" y="6"/>
                    <a:pt x="137" y="9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5" name="Freeform 155">
              <a:extLst>
                <a:ext uri="{FF2B5EF4-FFF2-40B4-BE49-F238E27FC236}">
                  <a16:creationId xmlns:a16="http://schemas.microsoft.com/office/drawing/2014/main" id="{C4FDB0F3-E207-9765-9C6D-5A304B105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4699000"/>
              <a:ext cx="333375" cy="33338"/>
            </a:xfrm>
            <a:custGeom>
              <a:avLst/>
              <a:gdLst>
                <a:gd name="T0" fmla="*/ 75 w 140"/>
                <a:gd name="T1" fmla="*/ 17 h 17"/>
                <a:gd name="T2" fmla="*/ 5 w 140"/>
                <a:gd name="T3" fmla="*/ 11 h 17"/>
                <a:gd name="T4" fmla="*/ 1 w 140"/>
                <a:gd name="T5" fmla="*/ 8 h 17"/>
                <a:gd name="T6" fmla="*/ 6 w 140"/>
                <a:gd name="T7" fmla="*/ 2 h 17"/>
                <a:gd name="T8" fmla="*/ 46 w 140"/>
                <a:gd name="T9" fmla="*/ 7 h 17"/>
                <a:gd name="T10" fmla="*/ 89 w 140"/>
                <a:gd name="T11" fmla="*/ 7 h 17"/>
                <a:gd name="T12" fmla="*/ 134 w 140"/>
                <a:gd name="T13" fmla="*/ 2 h 17"/>
                <a:gd name="T14" fmla="*/ 138 w 140"/>
                <a:gd name="T15" fmla="*/ 3 h 17"/>
                <a:gd name="T16" fmla="*/ 135 w 140"/>
                <a:gd name="T17" fmla="*/ 10 h 17"/>
                <a:gd name="T18" fmla="*/ 100 w 140"/>
                <a:gd name="T19" fmla="*/ 16 h 17"/>
                <a:gd name="T20" fmla="*/ 75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5" y="17"/>
                  </a:moveTo>
                  <a:cubicBezTo>
                    <a:pt x="48" y="17"/>
                    <a:pt x="27" y="16"/>
                    <a:pt x="5" y="11"/>
                  </a:cubicBezTo>
                  <a:cubicBezTo>
                    <a:pt x="3" y="11"/>
                    <a:pt x="1" y="10"/>
                    <a:pt x="1" y="8"/>
                  </a:cubicBezTo>
                  <a:cubicBezTo>
                    <a:pt x="0" y="2"/>
                    <a:pt x="1" y="1"/>
                    <a:pt x="6" y="2"/>
                  </a:cubicBezTo>
                  <a:cubicBezTo>
                    <a:pt x="19" y="5"/>
                    <a:pt x="32" y="7"/>
                    <a:pt x="46" y="7"/>
                  </a:cubicBezTo>
                  <a:cubicBezTo>
                    <a:pt x="60" y="8"/>
                    <a:pt x="74" y="8"/>
                    <a:pt x="89" y="7"/>
                  </a:cubicBezTo>
                  <a:cubicBezTo>
                    <a:pt x="104" y="7"/>
                    <a:pt x="119" y="5"/>
                    <a:pt x="134" y="2"/>
                  </a:cubicBezTo>
                  <a:cubicBezTo>
                    <a:pt x="135" y="2"/>
                    <a:pt x="138" y="0"/>
                    <a:pt x="138" y="3"/>
                  </a:cubicBezTo>
                  <a:cubicBezTo>
                    <a:pt x="138" y="6"/>
                    <a:pt x="140" y="9"/>
                    <a:pt x="135" y="10"/>
                  </a:cubicBezTo>
                  <a:cubicBezTo>
                    <a:pt x="124" y="14"/>
                    <a:pt x="112" y="15"/>
                    <a:pt x="100" y="16"/>
                  </a:cubicBezTo>
                  <a:cubicBezTo>
                    <a:pt x="90" y="16"/>
                    <a:pt x="80" y="17"/>
                    <a:pt x="75" y="17"/>
                  </a:cubicBezTo>
                  <a:close/>
                </a:path>
              </a:pathLst>
            </a:custGeom>
            <a:solidFill>
              <a:srgbClr val="F3A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6" name="Freeform 156">
              <a:extLst>
                <a:ext uri="{FF2B5EF4-FFF2-40B4-BE49-F238E27FC236}">
                  <a16:creationId xmlns:a16="http://schemas.microsoft.com/office/drawing/2014/main" id="{33E7DD34-04C2-BAF7-F5E5-E3FD55FF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4845050"/>
              <a:ext cx="328612" cy="33338"/>
            </a:xfrm>
            <a:custGeom>
              <a:avLst/>
              <a:gdLst>
                <a:gd name="T0" fmla="*/ 73 w 138"/>
                <a:gd name="T1" fmla="*/ 17 h 17"/>
                <a:gd name="T2" fmla="*/ 8 w 138"/>
                <a:gd name="T3" fmla="*/ 12 h 17"/>
                <a:gd name="T4" fmla="*/ 0 w 138"/>
                <a:gd name="T5" fmla="*/ 4 h 17"/>
                <a:gd name="T6" fmla="*/ 4 w 138"/>
                <a:gd name="T7" fmla="*/ 1 h 17"/>
                <a:gd name="T8" fmla="*/ 27 w 138"/>
                <a:gd name="T9" fmla="*/ 5 h 17"/>
                <a:gd name="T10" fmla="*/ 51 w 138"/>
                <a:gd name="T11" fmla="*/ 7 h 17"/>
                <a:gd name="T12" fmla="*/ 85 w 138"/>
                <a:gd name="T13" fmla="*/ 7 h 17"/>
                <a:gd name="T14" fmla="*/ 130 w 138"/>
                <a:gd name="T15" fmla="*/ 2 h 17"/>
                <a:gd name="T16" fmla="*/ 138 w 138"/>
                <a:gd name="T17" fmla="*/ 6 h 17"/>
                <a:gd name="T18" fmla="*/ 134 w 138"/>
                <a:gd name="T19" fmla="*/ 10 h 17"/>
                <a:gd name="T20" fmla="*/ 110 w 138"/>
                <a:gd name="T21" fmla="*/ 15 h 17"/>
                <a:gd name="T22" fmla="*/ 73 w 138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7">
                  <a:moveTo>
                    <a:pt x="73" y="17"/>
                  </a:moveTo>
                  <a:cubicBezTo>
                    <a:pt x="48" y="17"/>
                    <a:pt x="28" y="15"/>
                    <a:pt x="8" y="12"/>
                  </a:cubicBezTo>
                  <a:cubicBezTo>
                    <a:pt x="1" y="11"/>
                    <a:pt x="0" y="9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2" y="2"/>
                    <a:pt x="19" y="4"/>
                    <a:pt x="27" y="5"/>
                  </a:cubicBezTo>
                  <a:cubicBezTo>
                    <a:pt x="35" y="6"/>
                    <a:pt x="43" y="7"/>
                    <a:pt x="51" y="7"/>
                  </a:cubicBezTo>
                  <a:cubicBezTo>
                    <a:pt x="62" y="7"/>
                    <a:pt x="74" y="7"/>
                    <a:pt x="85" y="7"/>
                  </a:cubicBezTo>
                  <a:cubicBezTo>
                    <a:pt x="100" y="7"/>
                    <a:pt x="115" y="5"/>
                    <a:pt x="130" y="2"/>
                  </a:cubicBezTo>
                  <a:cubicBezTo>
                    <a:pt x="136" y="0"/>
                    <a:pt x="138" y="1"/>
                    <a:pt x="138" y="6"/>
                  </a:cubicBezTo>
                  <a:cubicBezTo>
                    <a:pt x="138" y="9"/>
                    <a:pt x="136" y="10"/>
                    <a:pt x="134" y="10"/>
                  </a:cubicBezTo>
                  <a:cubicBezTo>
                    <a:pt x="126" y="13"/>
                    <a:pt x="118" y="14"/>
                    <a:pt x="110" y="15"/>
                  </a:cubicBezTo>
                  <a:cubicBezTo>
                    <a:pt x="96" y="16"/>
                    <a:pt x="82" y="17"/>
                    <a:pt x="73" y="17"/>
                  </a:cubicBezTo>
                  <a:close/>
                </a:path>
              </a:pathLst>
            </a:custGeom>
            <a:solidFill>
              <a:srgbClr val="FDD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7" name="Freeform 157">
              <a:extLst>
                <a:ext uri="{FF2B5EF4-FFF2-40B4-BE49-F238E27FC236}">
                  <a16:creationId xmlns:a16="http://schemas.microsoft.com/office/drawing/2014/main" id="{EF911A70-7C4F-67FF-BFE7-F5E9B51AA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965700"/>
              <a:ext cx="328612" cy="36513"/>
            </a:xfrm>
            <a:custGeom>
              <a:avLst/>
              <a:gdLst>
                <a:gd name="T0" fmla="*/ 72 w 138"/>
                <a:gd name="T1" fmla="*/ 18 h 18"/>
                <a:gd name="T2" fmla="*/ 6 w 138"/>
                <a:gd name="T3" fmla="*/ 12 h 18"/>
                <a:gd name="T4" fmla="*/ 1 w 138"/>
                <a:gd name="T5" fmla="*/ 3 h 18"/>
                <a:gd name="T6" fmla="*/ 4 w 138"/>
                <a:gd name="T7" fmla="*/ 3 h 18"/>
                <a:gd name="T8" fmla="*/ 89 w 138"/>
                <a:gd name="T9" fmla="*/ 9 h 18"/>
                <a:gd name="T10" fmla="*/ 132 w 138"/>
                <a:gd name="T11" fmla="*/ 3 h 18"/>
                <a:gd name="T12" fmla="*/ 136 w 138"/>
                <a:gd name="T13" fmla="*/ 4 h 18"/>
                <a:gd name="T14" fmla="*/ 134 w 138"/>
                <a:gd name="T15" fmla="*/ 12 h 18"/>
                <a:gd name="T16" fmla="*/ 114 w 138"/>
                <a:gd name="T17" fmla="*/ 15 h 18"/>
                <a:gd name="T18" fmla="*/ 72 w 13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8">
                  <a:moveTo>
                    <a:pt x="72" y="18"/>
                  </a:moveTo>
                  <a:cubicBezTo>
                    <a:pt x="48" y="18"/>
                    <a:pt x="27" y="17"/>
                    <a:pt x="6" y="12"/>
                  </a:cubicBezTo>
                  <a:cubicBezTo>
                    <a:pt x="1" y="11"/>
                    <a:pt x="0" y="7"/>
                    <a:pt x="1" y="3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32" y="10"/>
                    <a:pt x="60" y="9"/>
                    <a:pt x="89" y="9"/>
                  </a:cubicBezTo>
                  <a:cubicBezTo>
                    <a:pt x="103" y="8"/>
                    <a:pt x="117" y="7"/>
                    <a:pt x="132" y="3"/>
                  </a:cubicBezTo>
                  <a:cubicBezTo>
                    <a:pt x="133" y="3"/>
                    <a:pt x="136" y="0"/>
                    <a:pt x="136" y="4"/>
                  </a:cubicBezTo>
                  <a:cubicBezTo>
                    <a:pt x="136" y="7"/>
                    <a:pt x="138" y="11"/>
                    <a:pt x="134" y="12"/>
                  </a:cubicBezTo>
                  <a:cubicBezTo>
                    <a:pt x="127" y="13"/>
                    <a:pt x="121" y="15"/>
                    <a:pt x="114" y="15"/>
                  </a:cubicBezTo>
                  <a:cubicBezTo>
                    <a:pt x="99" y="17"/>
                    <a:pt x="84" y="18"/>
                    <a:pt x="72" y="18"/>
                  </a:cubicBezTo>
                  <a:close/>
                </a:path>
              </a:pathLst>
            </a:custGeom>
            <a:solidFill>
              <a:srgbClr val="DF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" name="Google Shape;1608;p58"/>
          <p:cNvSpPr txBox="1">
            <a:spLocks noGrp="1"/>
          </p:cNvSpPr>
          <p:nvPr>
            <p:ph type="subTitle" idx="1"/>
          </p:nvPr>
        </p:nvSpPr>
        <p:spPr>
          <a:xfrm>
            <a:off x="499319" y="2297606"/>
            <a:ext cx="3654225" cy="256903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dirty="0"/>
              <a:t>Mercury is the closest planet to the Sun, and Neptune is the farthest one. Calculate the distance between these two planets</a:t>
            </a:r>
            <a:endParaRPr sz="2000" dirty="0"/>
          </a:p>
        </p:txBody>
      </p:sp>
      <p:sp>
        <p:nvSpPr>
          <p:cNvPr id="1609" name="Google Shape;1609;p58"/>
          <p:cNvSpPr txBox="1">
            <a:spLocks noGrp="1"/>
          </p:cNvSpPr>
          <p:nvPr>
            <p:ph type="title"/>
          </p:nvPr>
        </p:nvSpPr>
        <p:spPr>
          <a:xfrm>
            <a:off x="499319" y="861042"/>
            <a:ext cx="5126565" cy="143656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>
                <a:solidFill>
                  <a:srgbClr val="A966A6"/>
                </a:solidFill>
              </a:rPr>
              <a:t>Assignment</a:t>
            </a:r>
            <a:endParaRPr sz="6600" dirty="0">
              <a:solidFill>
                <a:srgbClr val="A966A6"/>
              </a:solidFill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F0889DCB-3D09-4004-B861-1D34BAE9AEF9}"/>
              </a:ext>
            </a:extLst>
          </p:cNvPr>
          <p:cNvGrpSpPr/>
          <p:nvPr/>
        </p:nvGrpSpPr>
        <p:grpSpPr>
          <a:xfrm>
            <a:off x="1" y="4087473"/>
            <a:ext cx="9143999" cy="1093384"/>
            <a:chOff x="0" y="4172627"/>
            <a:chExt cx="9378841" cy="1008230"/>
          </a:xfrm>
        </p:grpSpPr>
        <p:pic>
          <p:nvPicPr>
            <p:cNvPr id="5" name="Imagen 4">
              <a:extLst>
                <a:ext uri="{FF2B5EF4-FFF2-40B4-BE49-F238E27FC236}">
                  <a16:creationId xmlns:a16="http://schemas.microsoft.com/office/drawing/2014/main" id="{3D9E26BE-9A62-4BD8-83D9-D4EF73677B4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4172628"/>
              <a:ext cx="4726983" cy="1008229"/>
            </a:xfrm>
            <a:prstGeom prst="rect">
              <a:avLst/>
            </a:prstGeom>
          </p:spPr>
        </p:pic>
        <p:pic>
          <p:nvPicPr>
            <p:cNvPr id="6" name="Imagen 5">
              <a:extLst>
                <a:ext uri="{FF2B5EF4-FFF2-40B4-BE49-F238E27FC236}">
                  <a16:creationId xmlns:a16="http://schemas.microsoft.com/office/drawing/2014/main" id="{386996A8-77B3-4060-B1E2-FEC343F735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51858" y="4172627"/>
              <a:ext cx="4726983" cy="1008229"/>
            </a:xfrm>
            <a:prstGeom prst="rect">
              <a:avLst/>
            </a:prstGeom>
          </p:spPr>
        </p:pic>
      </p:grpSp>
      <p:grpSp>
        <p:nvGrpSpPr>
          <p:cNvPr id="33" name="Grupo 32">
            <a:extLst>
              <a:ext uri="{FF2B5EF4-FFF2-40B4-BE49-F238E27FC236}">
                <a16:creationId xmlns:a16="http://schemas.microsoft.com/office/drawing/2014/main" id="{A7C999BD-990A-5419-C22D-A7B1439039A7}"/>
              </a:ext>
            </a:extLst>
          </p:cNvPr>
          <p:cNvGrpSpPr/>
          <p:nvPr/>
        </p:nvGrpSpPr>
        <p:grpSpPr>
          <a:xfrm>
            <a:off x="4991100" y="558800"/>
            <a:ext cx="3216275" cy="3476625"/>
            <a:chOff x="4991100" y="558800"/>
            <a:chExt cx="3216275" cy="3476625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99A98CA-0B19-60CC-6D53-A38EEC2C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275" y="846138"/>
              <a:ext cx="2100263" cy="1919288"/>
            </a:xfrm>
            <a:custGeom>
              <a:avLst/>
              <a:gdLst>
                <a:gd name="T0" fmla="*/ 329 w 329"/>
                <a:gd name="T1" fmla="*/ 94 h 301"/>
                <a:gd name="T2" fmla="*/ 321 w 329"/>
                <a:gd name="T3" fmla="*/ 101 h 301"/>
                <a:gd name="T4" fmla="*/ 304 w 329"/>
                <a:gd name="T5" fmla="*/ 115 h 301"/>
                <a:gd name="T6" fmla="*/ 284 w 329"/>
                <a:gd name="T7" fmla="*/ 132 h 301"/>
                <a:gd name="T8" fmla="*/ 260 w 329"/>
                <a:gd name="T9" fmla="*/ 151 h 301"/>
                <a:gd name="T10" fmla="*/ 229 w 329"/>
                <a:gd name="T11" fmla="*/ 177 h 301"/>
                <a:gd name="T12" fmla="*/ 209 w 329"/>
                <a:gd name="T13" fmla="*/ 193 h 301"/>
                <a:gd name="T14" fmla="*/ 187 w 329"/>
                <a:gd name="T15" fmla="*/ 211 h 301"/>
                <a:gd name="T16" fmla="*/ 148 w 329"/>
                <a:gd name="T17" fmla="*/ 243 h 301"/>
                <a:gd name="T18" fmla="*/ 125 w 329"/>
                <a:gd name="T19" fmla="*/ 262 h 301"/>
                <a:gd name="T20" fmla="*/ 106 w 329"/>
                <a:gd name="T21" fmla="*/ 278 h 301"/>
                <a:gd name="T22" fmla="*/ 88 w 329"/>
                <a:gd name="T23" fmla="*/ 293 h 301"/>
                <a:gd name="T24" fmla="*/ 77 w 329"/>
                <a:gd name="T25" fmla="*/ 301 h 301"/>
                <a:gd name="T26" fmla="*/ 74 w 329"/>
                <a:gd name="T27" fmla="*/ 298 h 301"/>
                <a:gd name="T28" fmla="*/ 58 w 329"/>
                <a:gd name="T29" fmla="*/ 278 h 301"/>
                <a:gd name="T30" fmla="*/ 37 w 329"/>
                <a:gd name="T31" fmla="*/ 253 h 301"/>
                <a:gd name="T32" fmla="*/ 1 w 329"/>
                <a:gd name="T33" fmla="*/ 209 h 301"/>
                <a:gd name="T34" fmla="*/ 0 w 329"/>
                <a:gd name="T35" fmla="*/ 207 h 301"/>
                <a:gd name="T36" fmla="*/ 11 w 329"/>
                <a:gd name="T37" fmla="*/ 198 h 301"/>
                <a:gd name="T38" fmla="*/ 37 w 329"/>
                <a:gd name="T39" fmla="*/ 177 h 301"/>
                <a:gd name="T40" fmla="*/ 57 w 329"/>
                <a:gd name="T41" fmla="*/ 160 h 301"/>
                <a:gd name="T42" fmla="*/ 85 w 329"/>
                <a:gd name="T43" fmla="*/ 137 h 301"/>
                <a:gd name="T44" fmla="*/ 122 w 329"/>
                <a:gd name="T45" fmla="*/ 106 h 301"/>
                <a:gd name="T46" fmla="*/ 135 w 329"/>
                <a:gd name="T47" fmla="*/ 96 h 301"/>
                <a:gd name="T48" fmla="*/ 146 w 329"/>
                <a:gd name="T49" fmla="*/ 87 h 301"/>
                <a:gd name="T50" fmla="*/ 147 w 329"/>
                <a:gd name="T51" fmla="*/ 86 h 301"/>
                <a:gd name="T52" fmla="*/ 179 w 329"/>
                <a:gd name="T53" fmla="*/ 59 h 301"/>
                <a:gd name="T54" fmla="*/ 204 w 329"/>
                <a:gd name="T55" fmla="*/ 39 h 301"/>
                <a:gd name="T56" fmla="*/ 219 w 329"/>
                <a:gd name="T57" fmla="*/ 27 h 301"/>
                <a:gd name="T58" fmla="*/ 236 w 329"/>
                <a:gd name="T59" fmla="*/ 13 h 301"/>
                <a:gd name="T60" fmla="*/ 252 w 329"/>
                <a:gd name="T61" fmla="*/ 0 h 301"/>
                <a:gd name="T62" fmla="*/ 256 w 329"/>
                <a:gd name="T63" fmla="*/ 5 h 301"/>
                <a:gd name="T64" fmla="*/ 282 w 329"/>
                <a:gd name="T65" fmla="*/ 37 h 301"/>
                <a:gd name="T66" fmla="*/ 307 w 329"/>
                <a:gd name="T67" fmla="*/ 67 h 301"/>
                <a:gd name="T68" fmla="*/ 327 w 329"/>
                <a:gd name="T69" fmla="*/ 92 h 301"/>
                <a:gd name="T70" fmla="*/ 329 w 329"/>
                <a:gd name="T71" fmla="*/ 9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1">
                  <a:moveTo>
                    <a:pt x="329" y="94"/>
                  </a:moveTo>
                  <a:cubicBezTo>
                    <a:pt x="327" y="97"/>
                    <a:pt x="324" y="99"/>
                    <a:pt x="321" y="101"/>
                  </a:cubicBezTo>
                  <a:cubicBezTo>
                    <a:pt x="316" y="106"/>
                    <a:pt x="310" y="111"/>
                    <a:pt x="304" y="115"/>
                  </a:cubicBezTo>
                  <a:cubicBezTo>
                    <a:pt x="297" y="121"/>
                    <a:pt x="291" y="127"/>
                    <a:pt x="284" y="132"/>
                  </a:cubicBezTo>
                  <a:cubicBezTo>
                    <a:pt x="276" y="138"/>
                    <a:pt x="268" y="145"/>
                    <a:pt x="260" y="151"/>
                  </a:cubicBezTo>
                  <a:cubicBezTo>
                    <a:pt x="249" y="160"/>
                    <a:pt x="239" y="168"/>
                    <a:pt x="229" y="177"/>
                  </a:cubicBezTo>
                  <a:cubicBezTo>
                    <a:pt x="222" y="182"/>
                    <a:pt x="216" y="188"/>
                    <a:pt x="209" y="193"/>
                  </a:cubicBezTo>
                  <a:cubicBezTo>
                    <a:pt x="202" y="199"/>
                    <a:pt x="194" y="205"/>
                    <a:pt x="187" y="211"/>
                  </a:cubicBezTo>
                  <a:cubicBezTo>
                    <a:pt x="174" y="222"/>
                    <a:pt x="161" y="232"/>
                    <a:pt x="148" y="243"/>
                  </a:cubicBezTo>
                  <a:cubicBezTo>
                    <a:pt x="140" y="249"/>
                    <a:pt x="133" y="256"/>
                    <a:pt x="125" y="262"/>
                  </a:cubicBezTo>
                  <a:cubicBezTo>
                    <a:pt x="119" y="267"/>
                    <a:pt x="112" y="273"/>
                    <a:pt x="106" y="278"/>
                  </a:cubicBezTo>
                  <a:cubicBezTo>
                    <a:pt x="100" y="283"/>
                    <a:pt x="94" y="287"/>
                    <a:pt x="88" y="293"/>
                  </a:cubicBezTo>
                  <a:cubicBezTo>
                    <a:pt x="85" y="296"/>
                    <a:pt x="81" y="298"/>
                    <a:pt x="77" y="301"/>
                  </a:cubicBezTo>
                  <a:cubicBezTo>
                    <a:pt x="76" y="300"/>
                    <a:pt x="75" y="299"/>
                    <a:pt x="74" y="298"/>
                  </a:cubicBezTo>
                  <a:cubicBezTo>
                    <a:pt x="69" y="291"/>
                    <a:pt x="63" y="285"/>
                    <a:pt x="58" y="278"/>
                  </a:cubicBezTo>
                  <a:cubicBezTo>
                    <a:pt x="51" y="269"/>
                    <a:pt x="44" y="261"/>
                    <a:pt x="37" y="253"/>
                  </a:cubicBezTo>
                  <a:cubicBezTo>
                    <a:pt x="25" y="238"/>
                    <a:pt x="13" y="224"/>
                    <a:pt x="1" y="209"/>
                  </a:cubicBezTo>
                  <a:cubicBezTo>
                    <a:pt x="1" y="208"/>
                    <a:pt x="0" y="208"/>
                    <a:pt x="0" y="207"/>
                  </a:cubicBezTo>
                  <a:cubicBezTo>
                    <a:pt x="3" y="203"/>
                    <a:pt x="7" y="201"/>
                    <a:pt x="11" y="198"/>
                  </a:cubicBezTo>
                  <a:cubicBezTo>
                    <a:pt x="19" y="191"/>
                    <a:pt x="28" y="184"/>
                    <a:pt x="37" y="177"/>
                  </a:cubicBezTo>
                  <a:cubicBezTo>
                    <a:pt x="43" y="171"/>
                    <a:pt x="50" y="165"/>
                    <a:pt x="57" y="160"/>
                  </a:cubicBezTo>
                  <a:cubicBezTo>
                    <a:pt x="66" y="152"/>
                    <a:pt x="76" y="145"/>
                    <a:pt x="85" y="137"/>
                  </a:cubicBezTo>
                  <a:cubicBezTo>
                    <a:pt x="97" y="127"/>
                    <a:pt x="110" y="116"/>
                    <a:pt x="122" y="106"/>
                  </a:cubicBezTo>
                  <a:cubicBezTo>
                    <a:pt x="126" y="103"/>
                    <a:pt x="131" y="99"/>
                    <a:pt x="135" y="96"/>
                  </a:cubicBezTo>
                  <a:cubicBezTo>
                    <a:pt x="139" y="93"/>
                    <a:pt x="142" y="90"/>
                    <a:pt x="146" y="87"/>
                  </a:cubicBezTo>
                  <a:cubicBezTo>
                    <a:pt x="146" y="86"/>
                    <a:pt x="147" y="86"/>
                    <a:pt x="147" y="86"/>
                  </a:cubicBezTo>
                  <a:cubicBezTo>
                    <a:pt x="158" y="77"/>
                    <a:pt x="168" y="68"/>
                    <a:pt x="179" y="59"/>
                  </a:cubicBezTo>
                  <a:cubicBezTo>
                    <a:pt x="188" y="53"/>
                    <a:pt x="196" y="46"/>
                    <a:pt x="204" y="39"/>
                  </a:cubicBezTo>
                  <a:cubicBezTo>
                    <a:pt x="209" y="35"/>
                    <a:pt x="214" y="31"/>
                    <a:pt x="219" y="27"/>
                  </a:cubicBezTo>
                  <a:cubicBezTo>
                    <a:pt x="224" y="22"/>
                    <a:pt x="230" y="18"/>
                    <a:pt x="236" y="13"/>
                  </a:cubicBezTo>
                  <a:cubicBezTo>
                    <a:pt x="241" y="9"/>
                    <a:pt x="246" y="4"/>
                    <a:pt x="252" y="0"/>
                  </a:cubicBezTo>
                  <a:cubicBezTo>
                    <a:pt x="254" y="1"/>
                    <a:pt x="255" y="3"/>
                    <a:pt x="256" y="5"/>
                  </a:cubicBezTo>
                  <a:cubicBezTo>
                    <a:pt x="265" y="15"/>
                    <a:pt x="274" y="26"/>
                    <a:pt x="282" y="37"/>
                  </a:cubicBezTo>
                  <a:cubicBezTo>
                    <a:pt x="290" y="47"/>
                    <a:pt x="299" y="57"/>
                    <a:pt x="307" y="67"/>
                  </a:cubicBezTo>
                  <a:cubicBezTo>
                    <a:pt x="314" y="76"/>
                    <a:pt x="321" y="84"/>
                    <a:pt x="327" y="92"/>
                  </a:cubicBezTo>
                  <a:cubicBezTo>
                    <a:pt x="328" y="93"/>
                    <a:pt x="329" y="93"/>
                    <a:pt x="329" y="94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67908AF4-A27A-BEEF-8E1C-9F861210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2319338"/>
              <a:ext cx="663575" cy="822325"/>
            </a:xfrm>
            <a:custGeom>
              <a:avLst/>
              <a:gdLst>
                <a:gd name="T0" fmla="*/ 69 w 104"/>
                <a:gd name="T1" fmla="*/ 125 h 129"/>
                <a:gd name="T2" fmla="*/ 69 w 104"/>
                <a:gd name="T3" fmla="*/ 121 h 129"/>
                <a:gd name="T4" fmla="*/ 59 w 104"/>
                <a:gd name="T5" fmla="*/ 107 h 129"/>
                <a:gd name="T6" fmla="*/ 47 w 104"/>
                <a:gd name="T7" fmla="*/ 94 h 129"/>
                <a:gd name="T8" fmla="*/ 32 w 104"/>
                <a:gd name="T9" fmla="*/ 74 h 129"/>
                <a:gd name="T10" fmla="*/ 29 w 104"/>
                <a:gd name="T11" fmla="*/ 72 h 129"/>
                <a:gd name="T12" fmla="*/ 9 w 104"/>
                <a:gd name="T13" fmla="*/ 47 h 129"/>
                <a:gd name="T14" fmla="*/ 5 w 104"/>
                <a:gd name="T15" fmla="*/ 42 h 129"/>
                <a:gd name="T16" fmla="*/ 3 w 104"/>
                <a:gd name="T17" fmla="*/ 41 h 129"/>
                <a:gd name="T18" fmla="*/ 1 w 104"/>
                <a:gd name="T19" fmla="*/ 37 h 129"/>
                <a:gd name="T20" fmla="*/ 1 w 104"/>
                <a:gd name="T21" fmla="*/ 34 h 129"/>
                <a:gd name="T22" fmla="*/ 24 w 104"/>
                <a:gd name="T23" fmla="*/ 15 h 129"/>
                <a:gd name="T24" fmla="*/ 41 w 104"/>
                <a:gd name="T25" fmla="*/ 1 h 129"/>
                <a:gd name="T26" fmla="*/ 45 w 104"/>
                <a:gd name="T27" fmla="*/ 2 h 129"/>
                <a:gd name="T28" fmla="*/ 70 w 104"/>
                <a:gd name="T29" fmla="*/ 33 h 129"/>
                <a:gd name="T30" fmla="*/ 82 w 104"/>
                <a:gd name="T31" fmla="*/ 48 h 129"/>
                <a:gd name="T32" fmla="*/ 97 w 104"/>
                <a:gd name="T33" fmla="*/ 66 h 129"/>
                <a:gd name="T34" fmla="*/ 104 w 104"/>
                <a:gd name="T35" fmla="*/ 75 h 129"/>
                <a:gd name="T36" fmla="*/ 99 w 104"/>
                <a:gd name="T37" fmla="*/ 80 h 129"/>
                <a:gd name="T38" fmla="*/ 91 w 104"/>
                <a:gd name="T39" fmla="*/ 88 h 129"/>
                <a:gd name="T40" fmla="*/ 90 w 104"/>
                <a:gd name="T41" fmla="*/ 97 h 129"/>
                <a:gd name="T42" fmla="*/ 90 w 104"/>
                <a:gd name="T43" fmla="*/ 103 h 129"/>
                <a:gd name="T44" fmla="*/ 91 w 104"/>
                <a:gd name="T45" fmla="*/ 109 h 129"/>
                <a:gd name="T46" fmla="*/ 94 w 104"/>
                <a:gd name="T47" fmla="*/ 111 h 129"/>
                <a:gd name="T48" fmla="*/ 94 w 104"/>
                <a:gd name="T49" fmla="*/ 115 h 129"/>
                <a:gd name="T50" fmla="*/ 78 w 104"/>
                <a:gd name="T51" fmla="*/ 128 h 129"/>
                <a:gd name="T52" fmla="*/ 76 w 104"/>
                <a:gd name="T53" fmla="*/ 128 h 129"/>
                <a:gd name="T54" fmla="*/ 69 w 104"/>
                <a:gd name="T55" fmla="*/ 1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29">
                  <a:moveTo>
                    <a:pt x="69" y="125"/>
                  </a:moveTo>
                  <a:cubicBezTo>
                    <a:pt x="71" y="124"/>
                    <a:pt x="71" y="123"/>
                    <a:pt x="69" y="121"/>
                  </a:cubicBezTo>
                  <a:cubicBezTo>
                    <a:pt x="66" y="116"/>
                    <a:pt x="62" y="112"/>
                    <a:pt x="59" y="107"/>
                  </a:cubicBezTo>
                  <a:cubicBezTo>
                    <a:pt x="55" y="103"/>
                    <a:pt x="51" y="98"/>
                    <a:pt x="47" y="94"/>
                  </a:cubicBezTo>
                  <a:cubicBezTo>
                    <a:pt x="42" y="87"/>
                    <a:pt x="37" y="81"/>
                    <a:pt x="32" y="74"/>
                  </a:cubicBezTo>
                  <a:cubicBezTo>
                    <a:pt x="31" y="73"/>
                    <a:pt x="30" y="73"/>
                    <a:pt x="29" y="72"/>
                  </a:cubicBezTo>
                  <a:cubicBezTo>
                    <a:pt x="23" y="63"/>
                    <a:pt x="16" y="55"/>
                    <a:pt x="9" y="47"/>
                  </a:cubicBezTo>
                  <a:cubicBezTo>
                    <a:pt x="7" y="45"/>
                    <a:pt x="7" y="43"/>
                    <a:pt x="5" y="42"/>
                  </a:cubicBezTo>
                  <a:cubicBezTo>
                    <a:pt x="4" y="42"/>
                    <a:pt x="4" y="41"/>
                    <a:pt x="3" y="41"/>
                  </a:cubicBezTo>
                  <a:cubicBezTo>
                    <a:pt x="4" y="39"/>
                    <a:pt x="2" y="38"/>
                    <a:pt x="1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9" y="27"/>
                    <a:pt x="16" y="21"/>
                    <a:pt x="24" y="15"/>
                  </a:cubicBezTo>
                  <a:cubicBezTo>
                    <a:pt x="30" y="10"/>
                    <a:pt x="36" y="6"/>
                    <a:pt x="41" y="1"/>
                  </a:cubicBezTo>
                  <a:cubicBezTo>
                    <a:pt x="43" y="0"/>
                    <a:pt x="44" y="1"/>
                    <a:pt x="45" y="2"/>
                  </a:cubicBezTo>
                  <a:cubicBezTo>
                    <a:pt x="53" y="13"/>
                    <a:pt x="62" y="23"/>
                    <a:pt x="70" y="33"/>
                  </a:cubicBezTo>
                  <a:cubicBezTo>
                    <a:pt x="74" y="38"/>
                    <a:pt x="78" y="43"/>
                    <a:pt x="82" y="48"/>
                  </a:cubicBezTo>
                  <a:cubicBezTo>
                    <a:pt x="87" y="54"/>
                    <a:pt x="92" y="60"/>
                    <a:pt x="97" y="66"/>
                  </a:cubicBezTo>
                  <a:cubicBezTo>
                    <a:pt x="100" y="69"/>
                    <a:pt x="102" y="72"/>
                    <a:pt x="104" y="75"/>
                  </a:cubicBezTo>
                  <a:cubicBezTo>
                    <a:pt x="103" y="78"/>
                    <a:pt x="101" y="79"/>
                    <a:pt x="99" y="80"/>
                  </a:cubicBezTo>
                  <a:cubicBezTo>
                    <a:pt x="97" y="83"/>
                    <a:pt x="94" y="86"/>
                    <a:pt x="91" y="88"/>
                  </a:cubicBezTo>
                  <a:cubicBezTo>
                    <a:pt x="89" y="91"/>
                    <a:pt x="88" y="93"/>
                    <a:pt x="90" y="97"/>
                  </a:cubicBezTo>
                  <a:cubicBezTo>
                    <a:pt x="91" y="99"/>
                    <a:pt x="91" y="101"/>
                    <a:pt x="90" y="103"/>
                  </a:cubicBezTo>
                  <a:cubicBezTo>
                    <a:pt x="89" y="105"/>
                    <a:pt x="90" y="107"/>
                    <a:pt x="91" y="109"/>
                  </a:cubicBezTo>
                  <a:cubicBezTo>
                    <a:pt x="92" y="110"/>
                    <a:pt x="93" y="110"/>
                    <a:pt x="94" y="111"/>
                  </a:cubicBezTo>
                  <a:cubicBezTo>
                    <a:pt x="95" y="113"/>
                    <a:pt x="95" y="114"/>
                    <a:pt x="94" y="115"/>
                  </a:cubicBezTo>
                  <a:cubicBezTo>
                    <a:pt x="89" y="120"/>
                    <a:pt x="83" y="124"/>
                    <a:pt x="78" y="128"/>
                  </a:cubicBezTo>
                  <a:cubicBezTo>
                    <a:pt x="77" y="129"/>
                    <a:pt x="77" y="129"/>
                    <a:pt x="76" y="128"/>
                  </a:cubicBezTo>
                  <a:cubicBezTo>
                    <a:pt x="74" y="126"/>
                    <a:pt x="72" y="125"/>
                    <a:pt x="69" y="125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AFE76226-310B-2D02-56CC-CCCB72AE4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0" y="558800"/>
              <a:ext cx="657225" cy="733425"/>
            </a:xfrm>
            <a:custGeom>
              <a:avLst/>
              <a:gdLst>
                <a:gd name="T0" fmla="*/ 0 w 103"/>
                <a:gd name="T1" fmla="*/ 21 h 115"/>
                <a:gd name="T2" fmla="*/ 6 w 103"/>
                <a:gd name="T3" fmla="*/ 16 h 115"/>
                <a:gd name="T4" fmla="*/ 19 w 103"/>
                <a:gd name="T5" fmla="*/ 5 h 115"/>
                <a:gd name="T6" fmla="*/ 41 w 103"/>
                <a:gd name="T7" fmla="*/ 9 h 115"/>
                <a:gd name="T8" fmla="*/ 55 w 103"/>
                <a:gd name="T9" fmla="*/ 26 h 115"/>
                <a:gd name="T10" fmla="*/ 76 w 103"/>
                <a:gd name="T11" fmla="*/ 51 h 115"/>
                <a:gd name="T12" fmla="*/ 91 w 103"/>
                <a:gd name="T13" fmla="*/ 70 h 115"/>
                <a:gd name="T14" fmla="*/ 101 w 103"/>
                <a:gd name="T15" fmla="*/ 82 h 115"/>
                <a:gd name="T16" fmla="*/ 98 w 103"/>
                <a:gd name="T17" fmla="*/ 99 h 115"/>
                <a:gd name="T18" fmla="*/ 78 w 103"/>
                <a:gd name="T19" fmla="*/ 115 h 115"/>
                <a:gd name="T20" fmla="*/ 76 w 103"/>
                <a:gd name="T21" fmla="*/ 114 h 115"/>
                <a:gd name="T22" fmla="*/ 64 w 103"/>
                <a:gd name="T23" fmla="*/ 99 h 115"/>
                <a:gd name="T24" fmla="*/ 61 w 103"/>
                <a:gd name="T25" fmla="*/ 96 h 115"/>
                <a:gd name="T26" fmla="*/ 42 w 103"/>
                <a:gd name="T27" fmla="*/ 72 h 115"/>
                <a:gd name="T28" fmla="*/ 26 w 103"/>
                <a:gd name="T29" fmla="*/ 53 h 115"/>
                <a:gd name="T30" fmla="*/ 6 w 103"/>
                <a:gd name="T31" fmla="*/ 28 h 115"/>
                <a:gd name="T32" fmla="*/ 0 w 103"/>
                <a:gd name="T33" fmla="*/ 2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15">
                  <a:moveTo>
                    <a:pt x="0" y="21"/>
                  </a:moveTo>
                  <a:cubicBezTo>
                    <a:pt x="2" y="19"/>
                    <a:pt x="4" y="18"/>
                    <a:pt x="6" y="16"/>
                  </a:cubicBezTo>
                  <a:cubicBezTo>
                    <a:pt x="10" y="13"/>
                    <a:pt x="15" y="9"/>
                    <a:pt x="19" y="5"/>
                  </a:cubicBezTo>
                  <a:cubicBezTo>
                    <a:pt x="27" y="0"/>
                    <a:pt x="36" y="1"/>
                    <a:pt x="41" y="9"/>
                  </a:cubicBezTo>
                  <a:cubicBezTo>
                    <a:pt x="46" y="15"/>
                    <a:pt x="50" y="20"/>
                    <a:pt x="55" y="26"/>
                  </a:cubicBezTo>
                  <a:cubicBezTo>
                    <a:pt x="62" y="34"/>
                    <a:pt x="69" y="43"/>
                    <a:pt x="76" y="51"/>
                  </a:cubicBezTo>
                  <a:cubicBezTo>
                    <a:pt x="81" y="57"/>
                    <a:pt x="86" y="63"/>
                    <a:pt x="91" y="70"/>
                  </a:cubicBezTo>
                  <a:cubicBezTo>
                    <a:pt x="94" y="74"/>
                    <a:pt x="98" y="77"/>
                    <a:pt x="101" y="82"/>
                  </a:cubicBezTo>
                  <a:cubicBezTo>
                    <a:pt x="103" y="88"/>
                    <a:pt x="103" y="94"/>
                    <a:pt x="98" y="99"/>
                  </a:cubicBezTo>
                  <a:cubicBezTo>
                    <a:pt x="91" y="104"/>
                    <a:pt x="84" y="109"/>
                    <a:pt x="78" y="115"/>
                  </a:cubicBezTo>
                  <a:cubicBezTo>
                    <a:pt x="77" y="115"/>
                    <a:pt x="76" y="115"/>
                    <a:pt x="76" y="114"/>
                  </a:cubicBezTo>
                  <a:cubicBezTo>
                    <a:pt x="72" y="109"/>
                    <a:pt x="67" y="104"/>
                    <a:pt x="64" y="99"/>
                  </a:cubicBezTo>
                  <a:cubicBezTo>
                    <a:pt x="63" y="97"/>
                    <a:pt x="62" y="97"/>
                    <a:pt x="61" y="96"/>
                  </a:cubicBezTo>
                  <a:cubicBezTo>
                    <a:pt x="54" y="88"/>
                    <a:pt x="48" y="80"/>
                    <a:pt x="42" y="72"/>
                  </a:cubicBezTo>
                  <a:cubicBezTo>
                    <a:pt x="36" y="66"/>
                    <a:pt x="31" y="59"/>
                    <a:pt x="26" y="53"/>
                  </a:cubicBezTo>
                  <a:cubicBezTo>
                    <a:pt x="19" y="45"/>
                    <a:pt x="13" y="36"/>
                    <a:pt x="6" y="28"/>
                  </a:cubicBezTo>
                  <a:cubicBezTo>
                    <a:pt x="4" y="26"/>
                    <a:pt x="2" y="24"/>
                    <a:pt x="0" y="21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3EDD01-4B9C-AA38-5BAB-82258561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550" y="693738"/>
              <a:ext cx="598488" cy="681038"/>
            </a:xfrm>
            <a:custGeom>
              <a:avLst/>
              <a:gdLst>
                <a:gd name="T0" fmla="*/ 16 w 94"/>
                <a:gd name="T1" fmla="*/ 0 h 107"/>
                <a:gd name="T2" fmla="*/ 28 w 94"/>
                <a:gd name="T3" fmla="*/ 14 h 107"/>
                <a:gd name="T4" fmla="*/ 42 w 94"/>
                <a:gd name="T5" fmla="*/ 31 h 107"/>
                <a:gd name="T6" fmla="*/ 52 w 94"/>
                <a:gd name="T7" fmla="*/ 43 h 107"/>
                <a:gd name="T8" fmla="*/ 70 w 94"/>
                <a:gd name="T9" fmla="*/ 65 h 107"/>
                <a:gd name="T10" fmla="*/ 84 w 94"/>
                <a:gd name="T11" fmla="*/ 82 h 107"/>
                <a:gd name="T12" fmla="*/ 92 w 94"/>
                <a:gd name="T13" fmla="*/ 92 h 107"/>
                <a:gd name="T14" fmla="*/ 94 w 94"/>
                <a:gd name="T15" fmla="*/ 94 h 107"/>
                <a:gd name="T16" fmla="*/ 82 w 94"/>
                <a:gd name="T17" fmla="*/ 104 h 107"/>
                <a:gd name="T18" fmla="*/ 77 w 94"/>
                <a:gd name="T19" fmla="*/ 107 h 107"/>
                <a:gd name="T20" fmla="*/ 75 w 94"/>
                <a:gd name="T21" fmla="*/ 106 h 107"/>
                <a:gd name="T22" fmla="*/ 47 w 94"/>
                <a:gd name="T23" fmla="*/ 72 h 107"/>
                <a:gd name="T24" fmla="*/ 3 w 94"/>
                <a:gd name="T25" fmla="*/ 17 h 107"/>
                <a:gd name="T26" fmla="*/ 0 w 94"/>
                <a:gd name="T27" fmla="*/ 13 h 107"/>
                <a:gd name="T28" fmla="*/ 6 w 94"/>
                <a:gd name="T29" fmla="*/ 8 h 107"/>
                <a:gd name="T30" fmla="*/ 15 w 94"/>
                <a:gd name="T31" fmla="*/ 1 h 107"/>
                <a:gd name="T32" fmla="*/ 16 w 94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07">
                  <a:moveTo>
                    <a:pt x="16" y="0"/>
                  </a:moveTo>
                  <a:cubicBezTo>
                    <a:pt x="21" y="4"/>
                    <a:pt x="24" y="9"/>
                    <a:pt x="28" y="14"/>
                  </a:cubicBezTo>
                  <a:cubicBezTo>
                    <a:pt x="33" y="20"/>
                    <a:pt x="37" y="25"/>
                    <a:pt x="42" y="31"/>
                  </a:cubicBezTo>
                  <a:cubicBezTo>
                    <a:pt x="45" y="35"/>
                    <a:pt x="49" y="39"/>
                    <a:pt x="52" y="43"/>
                  </a:cubicBezTo>
                  <a:cubicBezTo>
                    <a:pt x="58" y="50"/>
                    <a:pt x="64" y="58"/>
                    <a:pt x="70" y="65"/>
                  </a:cubicBezTo>
                  <a:cubicBezTo>
                    <a:pt x="74" y="71"/>
                    <a:pt x="79" y="77"/>
                    <a:pt x="84" y="82"/>
                  </a:cubicBezTo>
                  <a:cubicBezTo>
                    <a:pt x="87" y="86"/>
                    <a:pt x="90" y="89"/>
                    <a:pt x="92" y="92"/>
                  </a:cubicBezTo>
                  <a:cubicBezTo>
                    <a:pt x="93" y="93"/>
                    <a:pt x="93" y="93"/>
                    <a:pt x="94" y="94"/>
                  </a:cubicBezTo>
                  <a:cubicBezTo>
                    <a:pt x="90" y="98"/>
                    <a:pt x="86" y="101"/>
                    <a:pt x="82" y="104"/>
                  </a:cubicBezTo>
                  <a:cubicBezTo>
                    <a:pt x="80" y="105"/>
                    <a:pt x="79" y="106"/>
                    <a:pt x="77" y="107"/>
                  </a:cubicBezTo>
                  <a:cubicBezTo>
                    <a:pt x="76" y="107"/>
                    <a:pt x="76" y="106"/>
                    <a:pt x="75" y="106"/>
                  </a:cubicBezTo>
                  <a:cubicBezTo>
                    <a:pt x="66" y="94"/>
                    <a:pt x="57" y="83"/>
                    <a:pt x="47" y="72"/>
                  </a:cubicBezTo>
                  <a:cubicBezTo>
                    <a:pt x="32" y="54"/>
                    <a:pt x="18" y="35"/>
                    <a:pt x="3" y="17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1"/>
                    <a:pt x="4" y="10"/>
                    <a:pt x="6" y="8"/>
                  </a:cubicBezTo>
                  <a:cubicBezTo>
                    <a:pt x="9" y="5"/>
                    <a:pt x="12" y="3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F038DC3C-4F3F-D8A2-80A4-2341872E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425" y="2236788"/>
              <a:ext cx="606425" cy="682625"/>
            </a:xfrm>
            <a:custGeom>
              <a:avLst/>
              <a:gdLst>
                <a:gd name="T0" fmla="*/ 62 w 95"/>
                <a:gd name="T1" fmla="*/ 88 h 107"/>
                <a:gd name="T2" fmla="*/ 49 w 95"/>
                <a:gd name="T3" fmla="*/ 72 h 107"/>
                <a:gd name="T4" fmla="*/ 39 w 95"/>
                <a:gd name="T5" fmla="*/ 59 h 107"/>
                <a:gd name="T6" fmla="*/ 28 w 95"/>
                <a:gd name="T7" fmla="*/ 46 h 107"/>
                <a:gd name="T8" fmla="*/ 16 w 95"/>
                <a:gd name="T9" fmla="*/ 31 h 107"/>
                <a:gd name="T10" fmla="*/ 4 w 95"/>
                <a:gd name="T11" fmla="*/ 17 h 107"/>
                <a:gd name="T12" fmla="*/ 0 w 95"/>
                <a:gd name="T13" fmla="*/ 14 h 107"/>
                <a:gd name="T14" fmla="*/ 10 w 95"/>
                <a:gd name="T15" fmla="*/ 5 h 107"/>
                <a:gd name="T16" fmla="*/ 18 w 95"/>
                <a:gd name="T17" fmla="*/ 0 h 107"/>
                <a:gd name="T18" fmla="*/ 23 w 95"/>
                <a:gd name="T19" fmla="*/ 6 h 107"/>
                <a:gd name="T20" fmla="*/ 56 w 95"/>
                <a:gd name="T21" fmla="*/ 46 h 107"/>
                <a:gd name="T22" fmla="*/ 84 w 95"/>
                <a:gd name="T23" fmla="*/ 80 h 107"/>
                <a:gd name="T24" fmla="*/ 94 w 95"/>
                <a:gd name="T25" fmla="*/ 92 h 107"/>
                <a:gd name="T26" fmla="*/ 95 w 95"/>
                <a:gd name="T27" fmla="*/ 94 h 107"/>
                <a:gd name="T28" fmla="*/ 80 w 95"/>
                <a:gd name="T29" fmla="*/ 106 h 107"/>
                <a:gd name="T30" fmla="*/ 76 w 95"/>
                <a:gd name="T31" fmla="*/ 104 h 107"/>
                <a:gd name="T32" fmla="*/ 74 w 95"/>
                <a:gd name="T33" fmla="*/ 102 h 107"/>
                <a:gd name="T34" fmla="*/ 71 w 95"/>
                <a:gd name="T35" fmla="*/ 98 h 107"/>
                <a:gd name="T36" fmla="*/ 64 w 95"/>
                <a:gd name="T37" fmla="*/ 90 h 107"/>
                <a:gd name="T38" fmla="*/ 62 w 95"/>
                <a:gd name="T39" fmla="*/ 8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107">
                  <a:moveTo>
                    <a:pt x="62" y="88"/>
                  </a:moveTo>
                  <a:cubicBezTo>
                    <a:pt x="58" y="83"/>
                    <a:pt x="53" y="77"/>
                    <a:pt x="49" y="72"/>
                  </a:cubicBezTo>
                  <a:cubicBezTo>
                    <a:pt x="46" y="67"/>
                    <a:pt x="43" y="63"/>
                    <a:pt x="39" y="59"/>
                  </a:cubicBezTo>
                  <a:cubicBezTo>
                    <a:pt x="36" y="55"/>
                    <a:pt x="32" y="50"/>
                    <a:pt x="28" y="46"/>
                  </a:cubicBezTo>
                  <a:cubicBezTo>
                    <a:pt x="24" y="41"/>
                    <a:pt x="20" y="36"/>
                    <a:pt x="16" y="31"/>
                  </a:cubicBezTo>
                  <a:cubicBezTo>
                    <a:pt x="12" y="26"/>
                    <a:pt x="8" y="21"/>
                    <a:pt x="4" y="17"/>
                  </a:cubicBezTo>
                  <a:cubicBezTo>
                    <a:pt x="3" y="16"/>
                    <a:pt x="3" y="14"/>
                    <a:pt x="0" y="14"/>
                  </a:cubicBezTo>
                  <a:cubicBezTo>
                    <a:pt x="4" y="11"/>
                    <a:pt x="7" y="8"/>
                    <a:pt x="10" y="5"/>
                  </a:cubicBezTo>
                  <a:cubicBezTo>
                    <a:pt x="13" y="4"/>
                    <a:pt x="15" y="1"/>
                    <a:pt x="18" y="0"/>
                  </a:cubicBezTo>
                  <a:cubicBezTo>
                    <a:pt x="20" y="1"/>
                    <a:pt x="22" y="4"/>
                    <a:pt x="23" y="6"/>
                  </a:cubicBezTo>
                  <a:cubicBezTo>
                    <a:pt x="34" y="19"/>
                    <a:pt x="45" y="33"/>
                    <a:pt x="56" y="46"/>
                  </a:cubicBezTo>
                  <a:cubicBezTo>
                    <a:pt x="66" y="57"/>
                    <a:pt x="75" y="69"/>
                    <a:pt x="84" y="80"/>
                  </a:cubicBezTo>
                  <a:cubicBezTo>
                    <a:pt x="87" y="84"/>
                    <a:pt x="91" y="88"/>
                    <a:pt x="94" y="92"/>
                  </a:cubicBezTo>
                  <a:cubicBezTo>
                    <a:pt x="94" y="92"/>
                    <a:pt x="95" y="93"/>
                    <a:pt x="95" y="94"/>
                  </a:cubicBezTo>
                  <a:cubicBezTo>
                    <a:pt x="90" y="98"/>
                    <a:pt x="85" y="102"/>
                    <a:pt x="80" y="106"/>
                  </a:cubicBezTo>
                  <a:cubicBezTo>
                    <a:pt x="77" y="107"/>
                    <a:pt x="77" y="107"/>
                    <a:pt x="76" y="104"/>
                  </a:cubicBezTo>
                  <a:cubicBezTo>
                    <a:pt x="75" y="103"/>
                    <a:pt x="75" y="102"/>
                    <a:pt x="74" y="102"/>
                  </a:cubicBezTo>
                  <a:cubicBezTo>
                    <a:pt x="72" y="101"/>
                    <a:pt x="71" y="100"/>
                    <a:pt x="71" y="98"/>
                  </a:cubicBezTo>
                  <a:cubicBezTo>
                    <a:pt x="68" y="96"/>
                    <a:pt x="66" y="93"/>
                    <a:pt x="64" y="90"/>
                  </a:cubicBezTo>
                  <a:cubicBezTo>
                    <a:pt x="63" y="89"/>
                    <a:pt x="63" y="89"/>
                    <a:pt x="62" y="88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D0B72663-CE2F-17F5-31D9-1FC6A6A5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776288"/>
              <a:ext cx="574675" cy="669925"/>
            </a:xfrm>
            <a:custGeom>
              <a:avLst/>
              <a:gdLst>
                <a:gd name="T0" fmla="*/ 13 w 90"/>
                <a:gd name="T1" fmla="*/ 0 h 105"/>
                <a:gd name="T2" fmla="*/ 50 w 90"/>
                <a:gd name="T3" fmla="*/ 45 h 105"/>
                <a:gd name="T4" fmla="*/ 86 w 90"/>
                <a:gd name="T5" fmla="*/ 89 h 105"/>
                <a:gd name="T6" fmla="*/ 90 w 90"/>
                <a:gd name="T7" fmla="*/ 94 h 105"/>
                <a:gd name="T8" fmla="*/ 77 w 90"/>
                <a:gd name="T9" fmla="*/ 105 h 105"/>
                <a:gd name="T10" fmla="*/ 47 w 90"/>
                <a:gd name="T11" fmla="*/ 69 h 105"/>
                <a:gd name="T12" fmla="*/ 20 w 90"/>
                <a:gd name="T13" fmla="*/ 37 h 105"/>
                <a:gd name="T14" fmla="*/ 1 w 90"/>
                <a:gd name="T15" fmla="*/ 13 h 105"/>
                <a:gd name="T16" fmla="*/ 0 w 90"/>
                <a:gd name="T17" fmla="*/ 11 h 105"/>
                <a:gd name="T18" fmla="*/ 13 w 90"/>
                <a:gd name="T1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05">
                  <a:moveTo>
                    <a:pt x="13" y="0"/>
                  </a:moveTo>
                  <a:cubicBezTo>
                    <a:pt x="25" y="15"/>
                    <a:pt x="38" y="30"/>
                    <a:pt x="50" y="45"/>
                  </a:cubicBezTo>
                  <a:cubicBezTo>
                    <a:pt x="62" y="60"/>
                    <a:pt x="74" y="74"/>
                    <a:pt x="86" y="89"/>
                  </a:cubicBezTo>
                  <a:cubicBezTo>
                    <a:pt x="87" y="91"/>
                    <a:pt x="89" y="93"/>
                    <a:pt x="90" y="94"/>
                  </a:cubicBezTo>
                  <a:cubicBezTo>
                    <a:pt x="86" y="98"/>
                    <a:pt x="82" y="102"/>
                    <a:pt x="77" y="105"/>
                  </a:cubicBezTo>
                  <a:cubicBezTo>
                    <a:pt x="67" y="93"/>
                    <a:pt x="57" y="81"/>
                    <a:pt x="47" y="69"/>
                  </a:cubicBezTo>
                  <a:cubicBezTo>
                    <a:pt x="38" y="58"/>
                    <a:pt x="29" y="48"/>
                    <a:pt x="20" y="37"/>
                  </a:cubicBezTo>
                  <a:cubicBezTo>
                    <a:pt x="14" y="29"/>
                    <a:pt x="8" y="21"/>
                    <a:pt x="1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4" y="7"/>
                    <a:pt x="8" y="4"/>
                    <a:pt x="13" y="0"/>
                  </a:cubicBezTo>
                  <a:close/>
                </a:path>
              </a:pathLst>
            </a:custGeom>
            <a:solidFill>
              <a:srgbClr val="3B3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4C8D83C9-EA7E-FD77-130F-B1BD5F6E1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166938"/>
              <a:ext cx="574675" cy="669925"/>
            </a:xfrm>
            <a:custGeom>
              <a:avLst/>
              <a:gdLst>
                <a:gd name="T0" fmla="*/ 77 w 90"/>
                <a:gd name="T1" fmla="*/ 105 h 105"/>
                <a:gd name="T2" fmla="*/ 65 w 90"/>
                <a:gd name="T3" fmla="*/ 91 h 105"/>
                <a:gd name="T4" fmla="*/ 37 w 90"/>
                <a:gd name="T5" fmla="*/ 56 h 105"/>
                <a:gd name="T6" fmla="*/ 0 w 90"/>
                <a:gd name="T7" fmla="*/ 11 h 105"/>
                <a:gd name="T8" fmla="*/ 13 w 90"/>
                <a:gd name="T9" fmla="*/ 0 h 105"/>
                <a:gd name="T10" fmla="*/ 27 w 90"/>
                <a:gd name="T11" fmla="*/ 16 h 105"/>
                <a:gd name="T12" fmla="*/ 57 w 90"/>
                <a:gd name="T13" fmla="*/ 53 h 105"/>
                <a:gd name="T14" fmla="*/ 87 w 90"/>
                <a:gd name="T15" fmla="*/ 90 h 105"/>
                <a:gd name="T16" fmla="*/ 90 w 90"/>
                <a:gd name="T17" fmla="*/ 94 h 105"/>
                <a:gd name="T18" fmla="*/ 77 w 90"/>
                <a:gd name="T1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cubicBezTo>
                    <a:pt x="73" y="100"/>
                    <a:pt x="69" y="95"/>
                    <a:pt x="65" y="91"/>
                  </a:cubicBezTo>
                  <a:cubicBezTo>
                    <a:pt x="56" y="79"/>
                    <a:pt x="46" y="68"/>
                    <a:pt x="37" y="56"/>
                  </a:cubicBezTo>
                  <a:cubicBezTo>
                    <a:pt x="24" y="41"/>
                    <a:pt x="12" y="26"/>
                    <a:pt x="0" y="11"/>
                  </a:cubicBezTo>
                  <a:cubicBezTo>
                    <a:pt x="4" y="7"/>
                    <a:pt x="8" y="3"/>
                    <a:pt x="13" y="0"/>
                  </a:cubicBezTo>
                  <a:cubicBezTo>
                    <a:pt x="18" y="5"/>
                    <a:pt x="22" y="11"/>
                    <a:pt x="27" y="16"/>
                  </a:cubicBezTo>
                  <a:cubicBezTo>
                    <a:pt x="37" y="28"/>
                    <a:pt x="47" y="41"/>
                    <a:pt x="57" y="53"/>
                  </a:cubicBezTo>
                  <a:cubicBezTo>
                    <a:pt x="67" y="65"/>
                    <a:pt x="77" y="78"/>
                    <a:pt x="87" y="90"/>
                  </a:cubicBezTo>
                  <a:cubicBezTo>
                    <a:pt x="88" y="92"/>
                    <a:pt x="89" y="93"/>
                    <a:pt x="90" y="94"/>
                  </a:cubicBezTo>
                  <a:cubicBezTo>
                    <a:pt x="86" y="98"/>
                    <a:pt x="81" y="101"/>
                    <a:pt x="77" y="105"/>
                  </a:cubicBezTo>
                  <a:close/>
                </a:path>
              </a:pathLst>
            </a:custGeom>
            <a:solidFill>
              <a:srgbClr val="3B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DE964209-F4D4-1D2F-F90D-377C6C0E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2809875"/>
              <a:ext cx="146050" cy="223838"/>
            </a:xfrm>
            <a:custGeom>
              <a:avLst/>
              <a:gdLst>
                <a:gd name="T0" fmla="*/ 16 w 23"/>
                <a:gd name="T1" fmla="*/ 0 h 35"/>
                <a:gd name="T2" fmla="*/ 23 w 23"/>
                <a:gd name="T3" fmla="*/ 8 h 35"/>
                <a:gd name="T4" fmla="*/ 20 w 23"/>
                <a:gd name="T5" fmla="*/ 9 h 35"/>
                <a:gd name="T6" fmla="*/ 16 w 23"/>
                <a:gd name="T7" fmla="*/ 23 h 35"/>
                <a:gd name="T8" fmla="*/ 18 w 23"/>
                <a:gd name="T9" fmla="*/ 27 h 35"/>
                <a:gd name="T10" fmla="*/ 18 w 23"/>
                <a:gd name="T11" fmla="*/ 27 h 35"/>
                <a:gd name="T12" fmla="*/ 14 w 23"/>
                <a:gd name="T13" fmla="*/ 31 h 35"/>
                <a:gd name="T14" fmla="*/ 8 w 23"/>
                <a:gd name="T15" fmla="*/ 35 h 35"/>
                <a:gd name="T16" fmla="*/ 2 w 23"/>
                <a:gd name="T17" fmla="*/ 30 h 35"/>
                <a:gd name="T18" fmla="*/ 2 w 23"/>
                <a:gd name="T19" fmla="*/ 25 h 35"/>
                <a:gd name="T20" fmla="*/ 2 w 23"/>
                <a:gd name="T21" fmla="*/ 19 h 35"/>
                <a:gd name="T22" fmla="*/ 3 w 23"/>
                <a:gd name="T23" fmla="*/ 12 h 35"/>
                <a:gd name="T24" fmla="*/ 15 w 23"/>
                <a:gd name="T25" fmla="*/ 0 h 35"/>
                <a:gd name="T26" fmla="*/ 16 w 23"/>
                <a:gd name="T2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5">
                  <a:moveTo>
                    <a:pt x="16" y="0"/>
                  </a:moveTo>
                  <a:cubicBezTo>
                    <a:pt x="18" y="2"/>
                    <a:pt x="21" y="5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3" y="11"/>
                    <a:pt x="11" y="19"/>
                    <a:pt x="16" y="23"/>
                  </a:cubicBezTo>
                  <a:cubicBezTo>
                    <a:pt x="17" y="25"/>
                    <a:pt x="19" y="25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8"/>
                    <a:pt x="16" y="30"/>
                    <a:pt x="14" y="31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6" y="34"/>
                    <a:pt x="4" y="32"/>
                    <a:pt x="2" y="30"/>
                  </a:cubicBezTo>
                  <a:cubicBezTo>
                    <a:pt x="1" y="28"/>
                    <a:pt x="2" y="27"/>
                    <a:pt x="2" y="25"/>
                  </a:cubicBezTo>
                  <a:cubicBezTo>
                    <a:pt x="3" y="23"/>
                    <a:pt x="3" y="21"/>
                    <a:pt x="2" y="19"/>
                  </a:cubicBezTo>
                  <a:cubicBezTo>
                    <a:pt x="0" y="17"/>
                    <a:pt x="1" y="14"/>
                    <a:pt x="3" y="12"/>
                  </a:cubicBezTo>
                  <a:cubicBezTo>
                    <a:pt x="7" y="8"/>
                    <a:pt x="11" y="4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09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29A4AAAA-9316-977C-9D74-7D059BFC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2862263"/>
              <a:ext cx="133350" cy="120650"/>
            </a:xfrm>
            <a:custGeom>
              <a:avLst/>
              <a:gdLst>
                <a:gd name="T0" fmla="*/ 7 w 21"/>
                <a:gd name="T1" fmla="*/ 19 h 19"/>
                <a:gd name="T2" fmla="*/ 3 w 21"/>
                <a:gd name="T3" fmla="*/ 13 h 19"/>
                <a:gd name="T4" fmla="*/ 9 w 21"/>
                <a:gd name="T5" fmla="*/ 1 h 19"/>
                <a:gd name="T6" fmla="*/ 12 w 21"/>
                <a:gd name="T7" fmla="*/ 0 h 19"/>
                <a:gd name="T8" fmla="*/ 16 w 21"/>
                <a:gd name="T9" fmla="*/ 4 h 19"/>
                <a:gd name="T10" fmla="*/ 17 w 21"/>
                <a:gd name="T11" fmla="*/ 5 h 19"/>
                <a:gd name="T12" fmla="*/ 21 w 21"/>
                <a:gd name="T13" fmla="*/ 8 h 19"/>
                <a:gd name="T14" fmla="*/ 7 w 21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7" y="19"/>
                  </a:moveTo>
                  <a:cubicBezTo>
                    <a:pt x="6" y="17"/>
                    <a:pt x="4" y="16"/>
                    <a:pt x="3" y="13"/>
                  </a:cubicBezTo>
                  <a:cubicBezTo>
                    <a:pt x="0" y="8"/>
                    <a:pt x="3" y="2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2"/>
                    <a:pt x="14" y="3"/>
                    <a:pt x="16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17" y="12"/>
                    <a:pt x="12" y="15"/>
                    <a:pt x="7" y="19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259C4DE1-01C0-C310-F100-3475A207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2797175"/>
              <a:ext cx="114300" cy="255588"/>
            </a:xfrm>
            <a:custGeom>
              <a:avLst/>
              <a:gdLst>
                <a:gd name="T0" fmla="*/ 18 w 18"/>
                <a:gd name="T1" fmla="*/ 2 h 40"/>
                <a:gd name="T2" fmla="*/ 6 w 18"/>
                <a:gd name="T3" fmla="*/ 14 h 40"/>
                <a:gd name="T4" fmla="*/ 5 w 18"/>
                <a:gd name="T5" fmla="*/ 22 h 40"/>
                <a:gd name="T6" fmla="*/ 5 w 18"/>
                <a:gd name="T7" fmla="*/ 27 h 40"/>
                <a:gd name="T8" fmla="*/ 7 w 18"/>
                <a:gd name="T9" fmla="*/ 34 h 40"/>
                <a:gd name="T10" fmla="*/ 10 w 18"/>
                <a:gd name="T11" fmla="*/ 37 h 40"/>
                <a:gd name="T12" fmla="*/ 7 w 18"/>
                <a:gd name="T13" fmla="*/ 40 h 40"/>
                <a:gd name="T14" fmla="*/ 6 w 18"/>
                <a:gd name="T15" fmla="*/ 36 h 40"/>
                <a:gd name="T16" fmla="*/ 3 w 18"/>
                <a:gd name="T17" fmla="*/ 34 h 40"/>
                <a:gd name="T18" fmla="*/ 2 w 18"/>
                <a:gd name="T19" fmla="*/ 27 h 40"/>
                <a:gd name="T20" fmla="*/ 2 w 18"/>
                <a:gd name="T21" fmla="*/ 23 h 40"/>
                <a:gd name="T22" fmla="*/ 4 w 18"/>
                <a:gd name="T23" fmla="*/ 13 h 40"/>
                <a:gd name="T24" fmla="*/ 16 w 18"/>
                <a:gd name="T25" fmla="*/ 0 h 40"/>
                <a:gd name="T26" fmla="*/ 18 w 18"/>
                <a:gd name="T2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8" y="2"/>
                  </a:moveTo>
                  <a:cubicBezTo>
                    <a:pt x="14" y="6"/>
                    <a:pt x="10" y="10"/>
                    <a:pt x="6" y="14"/>
                  </a:cubicBezTo>
                  <a:cubicBezTo>
                    <a:pt x="3" y="16"/>
                    <a:pt x="3" y="19"/>
                    <a:pt x="5" y="22"/>
                  </a:cubicBezTo>
                  <a:cubicBezTo>
                    <a:pt x="6" y="23"/>
                    <a:pt x="6" y="25"/>
                    <a:pt x="5" y="27"/>
                  </a:cubicBezTo>
                  <a:cubicBezTo>
                    <a:pt x="4" y="29"/>
                    <a:pt x="4" y="32"/>
                    <a:pt x="7" y="34"/>
                  </a:cubicBezTo>
                  <a:cubicBezTo>
                    <a:pt x="8" y="35"/>
                    <a:pt x="9" y="36"/>
                    <a:pt x="10" y="37"/>
                  </a:cubicBezTo>
                  <a:cubicBezTo>
                    <a:pt x="9" y="38"/>
                    <a:pt x="8" y="40"/>
                    <a:pt x="7" y="40"/>
                  </a:cubicBezTo>
                  <a:cubicBezTo>
                    <a:pt x="8" y="38"/>
                    <a:pt x="7" y="37"/>
                    <a:pt x="6" y="36"/>
                  </a:cubicBezTo>
                  <a:cubicBezTo>
                    <a:pt x="5" y="35"/>
                    <a:pt x="4" y="35"/>
                    <a:pt x="3" y="34"/>
                  </a:cubicBezTo>
                  <a:cubicBezTo>
                    <a:pt x="2" y="32"/>
                    <a:pt x="1" y="29"/>
                    <a:pt x="2" y="27"/>
                  </a:cubicBezTo>
                  <a:cubicBezTo>
                    <a:pt x="3" y="26"/>
                    <a:pt x="3" y="24"/>
                    <a:pt x="2" y="23"/>
                  </a:cubicBezTo>
                  <a:cubicBezTo>
                    <a:pt x="0" y="19"/>
                    <a:pt x="1" y="16"/>
                    <a:pt x="4" y="13"/>
                  </a:cubicBezTo>
                  <a:cubicBezTo>
                    <a:pt x="8" y="8"/>
                    <a:pt x="13" y="5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A3E6AD20-360A-FAC5-0F12-3D4AC782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288" y="1395413"/>
              <a:ext cx="76200" cy="63500"/>
            </a:xfrm>
            <a:custGeom>
              <a:avLst/>
              <a:gdLst>
                <a:gd name="T0" fmla="*/ 12 w 12"/>
                <a:gd name="T1" fmla="*/ 0 h 10"/>
                <a:gd name="T2" fmla="*/ 3 w 12"/>
                <a:gd name="T3" fmla="*/ 7 h 10"/>
                <a:gd name="T4" fmla="*/ 0 w 12"/>
                <a:gd name="T5" fmla="*/ 10 h 10"/>
                <a:gd name="T6" fmla="*/ 1 w 12"/>
                <a:gd name="T7" fmla="*/ 8 h 10"/>
                <a:gd name="T8" fmla="*/ 8 w 12"/>
                <a:gd name="T9" fmla="*/ 2 h 10"/>
                <a:gd name="T10" fmla="*/ 1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3"/>
                    <a:pt x="7" y="5"/>
                    <a:pt x="3" y="7"/>
                  </a:cubicBezTo>
                  <a:cubicBezTo>
                    <a:pt x="2" y="8"/>
                    <a:pt x="1" y="10"/>
                    <a:pt x="0" y="10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9" y="1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FBE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78DD1DA7-65C0-5F9D-18E7-64CFC167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5625" y="3122613"/>
              <a:ext cx="95250" cy="12700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1 h 2"/>
                <a:gd name="T4" fmla="*/ 15 w 15"/>
                <a:gd name="T5" fmla="*/ 0 h 2"/>
                <a:gd name="T6" fmla="*/ 0 w 1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5" y="1"/>
                    <a:pt x="10" y="0"/>
                    <a:pt x="15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24DEA3EC-65D4-095D-5D0E-403F65AD4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2976563"/>
              <a:ext cx="25400" cy="31750"/>
            </a:xfrm>
            <a:custGeom>
              <a:avLst/>
              <a:gdLst>
                <a:gd name="T0" fmla="*/ 0 w 4"/>
                <a:gd name="T1" fmla="*/ 5 h 5"/>
                <a:gd name="T2" fmla="*/ 2 w 4"/>
                <a:gd name="T3" fmla="*/ 1 h 5"/>
                <a:gd name="T4" fmla="*/ 4 w 4"/>
                <a:gd name="T5" fmla="*/ 1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2" y="3"/>
                    <a:pt x="2" y="1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1A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F07655CF-1F1E-9C70-8443-0EF8E7D4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1247775"/>
              <a:ext cx="1341438" cy="1116013"/>
            </a:xfrm>
            <a:custGeom>
              <a:avLst/>
              <a:gdLst>
                <a:gd name="T0" fmla="*/ 100 w 210"/>
                <a:gd name="T1" fmla="*/ 127 h 175"/>
                <a:gd name="T2" fmla="*/ 84 w 210"/>
                <a:gd name="T3" fmla="*/ 138 h 175"/>
                <a:gd name="T4" fmla="*/ 63 w 210"/>
                <a:gd name="T5" fmla="*/ 152 h 175"/>
                <a:gd name="T6" fmla="*/ 44 w 210"/>
                <a:gd name="T7" fmla="*/ 163 h 175"/>
                <a:gd name="T8" fmla="*/ 22 w 210"/>
                <a:gd name="T9" fmla="*/ 172 h 175"/>
                <a:gd name="T10" fmla="*/ 9 w 210"/>
                <a:gd name="T11" fmla="*/ 174 h 175"/>
                <a:gd name="T12" fmla="*/ 2 w 210"/>
                <a:gd name="T13" fmla="*/ 163 h 175"/>
                <a:gd name="T14" fmla="*/ 14 w 210"/>
                <a:gd name="T15" fmla="*/ 141 h 175"/>
                <a:gd name="T16" fmla="*/ 26 w 210"/>
                <a:gd name="T17" fmla="*/ 126 h 175"/>
                <a:gd name="T18" fmla="*/ 41 w 210"/>
                <a:gd name="T19" fmla="*/ 109 h 175"/>
                <a:gd name="T20" fmla="*/ 56 w 210"/>
                <a:gd name="T21" fmla="*/ 95 h 175"/>
                <a:gd name="T22" fmla="*/ 72 w 210"/>
                <a:gd name="T23" fmla="*/ 80 h 175"/>
                <a:gd name="T24" fmla="*/ 90 w 210"/>
                <a:gd name="T25" fmla="*/ 65 h 175"/>
                <a:gd name="T26" fmla="*/ 122 w 210"/>
                <a:gd name="T27" fmla="*/ 40 h 175"/>
                <a:gd name="T28" fmla="*/ 144 w 210"/>
                <a:gd name="T29" fmla="*/ 25 h 175"/>
                <a:gd name="T30" fmla="*/ 172 w 210"/>
                <a:gd name="T31" fmla="*/ 10 h 175"/>
                <a:gd name="T32" fmla="*/ 192 w 210"/>
                <a:gd name="T33" fmla="*/ 2 h 175"/>
                <a:gd name="T34" fmla="*/ 204 w 210"/>
                <a:gd name="T35" fmla="*/ 1 h 175"/>
                <a:gd name="T36" fmla="*/ 209 w 210"/>
                <a:gd name="T37" fmla="*/ 9 h 175"/>
                <a:gd name="T38" fmla="*/ 199 w 210"/>
                <a:gd name="T39" fmla="*/ 31 h 175"/>
                <a:gd name="T40" fmla="*/ 198 w 210"/>
                <a:gd name="T41" fmla="*/ 33 h 175"/>
                <a:gd name="T42" fmla="*/ 190 w 210"/>
                <a:gd name="T43" fmla="*/ 44 h 175"/>
                <a:gd name="T44" fmla="*/ 184 w 210"/>
                <a:gd name="T45" fmla="*/ 51 h 175"/>
                <a:gd name="T46" fmla="*/ 179 w 210"/>
                <a:gd name="T47" fmla="*/ 57 h 175"/>
                <a:gd name="T48" fmla="*/ 166 w 210"/>
                <a:gd name="T49" fmla="*/ 70 h 175"/>
                <a:gd name="T50" fmla="*/ 157 w 210"/>
                <a:gd name="T51" fmla="*/ 79 h 175"/>
                <a:gd name="T52" fmla="*/ 154 w 210"/>
                <a:gd name="T53" fmla="*/ 82 h 175"/>
                <a:gd name="T54" fmla="*/ 148 w 210"/>
                <a:gd name="T55" fmla="*/ 87 h 175"/>
                <a:gd name="T56" fmla="*/ 145 w 210"/>
                <a:gd name="T57" fmla="*/ 89 h 175"/>
                <a:gd name="T58" fmla="*/ 129 w 210"/>
                <a:gd name="T59" fmla="*/ 104 h 175"/>
                <a:gd name="T60" fmla="*/ 112 w 210"/>
                <a:gd name="T61" fmla="*/ 117 h 175"/>
                <a:gd name="T62" fmla="*/ 100 w 210"/>
                <a:gd name="T63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175">
                  <a:moveTo>
                    <a:pt x="100" y="127"/>
                  </a:moveTo>
                  <a:cubicBezTo>
                    <a:pt x="95" y="130"/>
                    <a:pt x="90" y="135"/>
                    <a:pt x="84" y="138"/>
                  </a:cubicBezTo>
                  <a:cubicBezTo>
                    <a:pt x="77" y="143"/>
                    <a:pt x="70" y="147"/>
                    <a:pt x="63" y="152"/>
                  </a:cubicBezTo>
                  <a:cubicBezTo>
                    <a:pt x="57" y="155"/>
                    <a:pt x="51" y="159"/>
                    <a:pt x="44" y="163"/>
                  </a:cubicBezTo>
                  <a:cubicBezTo>
                    <a:pt x="37" y="166"/>
                    <a:pt x="30" y="169"/>
                    <a:pt x="22" y="172"/>
                  </a:cubicBezTo>
                  <a:cubicBezTo>
                    <a:pt x="18" y="173"/>
                    <a:pt x="14" y="175"/>
                    <a:pt x="9" y="174"/>
                  </a:cubicBezTo>
                  <a:cubicBezTo>
                    <a:pt x="2" y="174"/>
                    <a:pt x="0" y="170"/>
                    <a:pt x="2" y="163"/>
                  </a:cubicBezTo>
                  <a:cubicBezTo>
                    <a:pt x="4" y="155"/>
                    <a:pt x="9" y="148"/>
                    <a:pt x="14" y="141"/>
                  </a:cubicBezTo>
                  <a:cubicBezTo>
                    <a:pt x="17" y="136"/>
                    <a:pt x="22" y="131"/>
                    <a:pt x="26" y="126"/>
                  </a:cubicBezTo>
                  <a:cubicBezTo>
                    <a:pt x="31" y="120"/>
                    <a:pt x="36" y="115"/>
                    <a:pt x="41" y="109"/>
                  </a:cubicBezTo>
                  <a:cubicBezTo>
                    <a:pt x="46" y="104"/>
                    <a:pt x="51" y="99"/>
                    <a:pt x="56" y="95"/>
                  </a:cubicBezTo>
                  <a:cubicBezTo>
                    <a:pt x="61" y="90"/>
                    <a:pt x="67" y="85"/>
                    <a:pt x="72" y="80"/>
                  </a:cubicBezTo>
                  <a:cubicBezTo>
                    <a:pt x="78" y="75"/>
                    <a:pt x="84" y="70"/>
                    <a:pt x="90" y="65"/>
                  </a:cubicBezTo>
                  <a:cubicBezTo>
                    <a:pt x="100" y="57"/>
                    <a:pt x="111" y="48"/>
                    <a:pt x="122" y="40"/>
                  </a:cubicBezTo>
                  <a:cubicBezTo>
                    <a:pt x="129" y="35"/>
                    <a:pt x="137" y="30"/>
                    <a:pt x="144" y="25"/>
                  </a:cubicBezTo>
                  <a:cubicBezTo>
                    <a:pt x="153" y="20"/>
                    <a:pt x="162" y="15"/>
                    <a:pt x="172" y="10"/>
                  </a:cubicBezTo>
                  <a:cubicBezTo>
                    <a:pt x="178" y="7"/>
                    <a:pt x="185" y="4"/>
                    <a:pt x="192" y="2"/>
                  </a:cubicBezTo>
                  <a:cubicBezTo>
                    <a:pt x="196" y="1"/>
                    <a:pt x="200" y="0"/>
                    <a:pt x="204" y="1"/>
                  </a:cubicBezTo>
                  <a:cubicBezTo>
                    <a:pt x="207" y="2"/>
                    <a:pt x="210" y="5"/>
                    <a:pt x="209" y="9"/>
                  </a:cubicBezTo>
                  <a:cubicBezTo>
                    <a:pt x="208" y="17"/>
                    <a:pt x="204" y="24"/>
                    <a:pt x="199" y="31"/>
                  </a:cubicBezTo>
                  <a:cubicBezTo>
                    <a:pt x="199" y="32"/>
                    <a:pt x="198" y="32"/>
                    <a:pt x="198" y="33"/>
                  </a:cubicBezTo>
                  <a:cubicBezTo>
                    <a:pt x="195" y="37"/>
                    <a:pt x="193" y="41"/>
                    <a:pt x="190" y="44"/>
                  </a:cubicBezTo>
                  <a:cubicBezTo>
                    <a:pt x="188" y="46"/>
                    <a:pt x="186" y="49"/>
                    <a:pt x="184" y="51"/>
                  </a:cubicBezTo>
                  <a:cubicBezTo>
                    <a:pt x="182" y="53"/>
                    <a:pt x="181" y="55"/>
                    <a:pt x="179" y="57"/>
                  </a:cubicBezTo>
                  <a:cubicBezTo>
                    <a:pt x="175" y="61"/>
                    <a:pt x="170" y="65"/>
                    <a:pt x="166" y="70"/>
                  </a:cubicBezTo>
                  <a:cubicBezTo>
                    <a:pt x="163" y="73"/>
                    <a:pt x="160" y="77"/>
                    <a:pt x="157" y="79"/>
                  </a:cubicBezTo>
                  <a:cubicBezTo>
                    <a:pt x="155" y="80"/>
                    <a:pt x="155" y="81"/>
                    <a:pt x="154" y="82"/>
                  </a:cubicBezTo>
                  <a:cubicBezTo>
                    <a:pt x="151" y="83"/>
                    <a:pt x="150" y="85"/>
                    <a:pt x="148" y="87"/>
                  </a:cubicBezTo>
                  <a:cubicBezTo>
                    <a:pt x="147" y="88"/>
                    <a:pt x="146" y="89"/>
                    <a:pt x="145" y="89"/>
                  </a:cubicBezTo>
                  <a:cubicBezTo>
                    <a:pt x="140" y="95"/>
                    <a:pt x="134" y="99"/>
                    <a:pt x="129" y="104"/>
                  </a:cubicBezTo>
                  <a:cubicBezTo>
                    <a:pt x="123" y="108"/>
                    <a:pt x="118" y="113"/>
                    <a:pt x="112" y="117"/>
                  </a:cubicBezTo>
                  <a:cubicBezTo>
                    <a:pt x="108" y="120"/>
                    <a:pt x="104" y="123"/>
                    <a:pt x="100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D47A24D8-53F6-FBC9-5A06-ACC87A88E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5" y="1598613"/>
              <a:ext cx="325438" cy="325438"/>
            </a:xfrm>
            <a:custGeom>
              <a:avLst/>
              <a:gdLst>
                <a:gd name="T0" fmla="*/ 35 w 51"/>
                <a:gd name="T1" fmla="*/ 0 h 51"/>
                <a:gd name="T2" fmla="*/ 42 w 51"/>
                <a:gd name="T3" fmla="*/ 7 h 51"/>
                <a:gd name="T4" fmla="*/ 48 w 51"/>
                <a:gd name="T5" fmla="*/ 13 h 51"/>
                <a:gd name="T6" fmla="*/ 48 w 51"/>
                <a:gd name="T7" fmla="*/ 21 h 51"/>
                <a:gd name="T8" fmla="*/ 21 w 51"/>
                <a:gd name="T9" fmla="*/ 49 h 51"/>
                <a:gd name="T10" fmla="*/ 14 w 51"/>
                <a:gd name="T11" fmla="*/ 49 h 51"/>
                <a:gd name="T12" fmla="*/ 0 w 51"/>
                <a:gd name="T13" fmla="*/ 36 h 51"/>
                <a:gd name="T14" fmla="*/ 0 w 51"/>
                <a:gd name="T15" fmla="*/ 35 h 51"/>
                <a:gd name="T16" fmla="*/ 1 w 51"/>
                <a:gd name="T17" fmla="*/ 34 h 51"/>
                <a:gd name="T18" fmla="*/ 4 w 51"/>
                <a:gd name="T19" fmla="*/ 35 h 51"/>
                <a:gd name="T20" fmla="*/ 14 w 51"/>
                <a:gd name="T21" fmla="*/ 45 h 51"/>
                <a:gd name="T22" fmla="*/ 18 w 51"/>
                <a:gd name="T23" fmla="*/ 47 h 51"/>
                <a:gd name="T24" fmla="*/ 21 w 51"/>
                <a:gd name="T25" fmla="*/ 42 h 51"/>
                <a:gd name="T26" fmla="*/ 24 w 51"/>
                <a:gd name="T27" fmla="*/ 34 h 51"/>
                <a:gd name="T28" fmla="*/ 32 w 51"/>
                <a:gd name="T29" fmla="*/ 26 h 51"/>
                <a:gd name="T30" fmla="*/ 41 w 51"/>
                <a:gd name="T31" fmla="*/ 22 h 51"/>
                <a:gd name="T32" fmla="*/ 45 w 51"/>
                <a:gd name="T33" fmla="*/ 21 h 51"/>
                <a:gd name="T34" fmla="*/ 45 w 51"/>
                <a:gd name="T35" fmla="*/ 15 h 51"/>
                <a:gd name="T36" fmla="*/ 35 w 51"/>
                <a:gd name="T37" fmla="*/ 5 h 51"/>
                <a:gd name="T38" fmla="*/ 33 w 51"/>
                <a:gd name="T39" fmla="*/ 2 h 51"/>
                <a:gd name="T40" fmla="*/ 35 w 51"/>
                <a:gd name="T4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1">
                  <a:moveTo>
                    <a:pt x="35" y="0"/>
                  </a:moveTo>
                  <a:cubicBezTo>
                    <a:pt x="37" y="3"/>
                    <a:pt x="40" y="5"/>
                    <a:pt x="42" y="7"/>
                  </a:cubicBezTo>
                  <a:cubicBezTo>
                    <a:pt x="44" y="10"/>
                    <a:pt x="46" y="11"/>
                    <a:pt x="48" y="13"/>
                  </a:cubicBezTo>
                  <a:cubicBezTo>
                    <a:pt x="50" y="16"/>
                    <a:pt x="51" y="19"/>
                    <a:pt x="48" y="21"/>
                  </a:cubicBezTo>
                  <a:cubicBezTo>
                    <a:pt x="39" y="30"/>
                    <a:pt x="30" y="40"/>
                    <a:pt x="21" y="49"/>
                  </a:cubicBezTo>
                  <a:cubicBezTo>
                    <a:pt x="19" y="51"/>
                    <a:pt x="16" y="51"/>
                    <a:pt x="14" y="49"/>
                  </a:cubicBezTo>
                  <a:cubicBezTo>
                    <a:pt x="9" y="45"/>
                    <a:pt x="5" y="40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0" y="33"/>
                    <a:pt x="1" y="34"/>
                  </a:cubicBezTo>
                  <a:cubicBezTo>
                    <a:pt x="2" y="34"/>
                    <a:pt x="3" y="35"/>
                    <a:pt x="4" y="35"/>
                  </a:cubicBezTo>
                  <a:cubicBezTo>
                    <a:pt x="7" y="39"/>
                    <a:pt x="11" y="42"/>
                    <a:pt x="14" y="45"/>
                  </a:cubicBezTo>
                  <a:cubicBezTo>
                    <a:pt x="15" y="47"/>
                    <a:pt x="16" y="48"/>
                    <a:pt x="18" y="47"/>
                  </a:cubicBezTo>
                  <a:cubicBezTo>
                    <a:pt x="21" y="46"/>
                    <a:pt x="22" y="44"/>
                    <a:pt x="21" y="42"/>
                  </a:cubicBezTo>
                  <a:cubicBezTo>
                    <a:pt x="21" y="38"/>
                    <a:pt x="22" y="36"/>
                    <a:pt x="24" y="34"/>
                  </a:cubicBezTo>
                  <a:cubicBezTo>
                    <a:pt x="27" y="31"/>
                    <a:pt x="30" y="29"/>
                    <a:pt x="32" y="26"/>
                  </a:cubicBezTo>
                  <a:cubicBezTo>
                    <a:pt x="34" y="23"/>
                    <a:pt x="37" y="21"/>
                    <a:pt x="41" y="22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7" y="19"/>
                    <a:pt x="47" y="17"/>
                    <a:pt x="45" y="15"/>
                  </a:cubicBezTo>
                  <a:cubicBezTo>
                    <a:pt x="42" y="11"/>
                    <a:pt x="39" y="8"/>
                    <a:pt x="35" y="5"/>
                  </a:cubicBezTo>
                  <a:cubicBezTo>
                    <a:pt x="34" y="4"/>
                    <a:pt x="34" y="3"/>
                    <a:pt x="33" y="2"/>
                  </a:cubicBezTo>
                  <a:cubicBezTo>
                    <a:pt x="33" y="1"/>
                    <a:pt x="34" y="1"/>
                    <a:pt x="35" y="0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DE7E52F4-C5FB-369D-2194-14B1FB13B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1458913"/>
              <a:ext cx="120650" cy="152400"/>
            </a:xfrm>
            <a:custGeom>
              <a:avLst/>
              <a:gdLst>
                <a:gd name="T0" fmla="*/ 3 w 19"/>
                <a:gd name="T1" fmla="*/ 22 h 24"/>
                <a:gd name="T2" fmla="*/ 2 w 19"/>
                <a:gd name="T3" fmla="*/ 24 h 24"/>
                <a:gd name="T4" fmla="*/ 0 w 19"/>
                <a:gd name="T5" fmla="*/ 24 h 24"/>
                <a:gd name="T6" fmla="*/ 0 w 19"/>
                <a:gd name="T7" fmla="*/ 23 h 24"/>
                <a:gd name="T8" fmla="*/ 10 w 19"/>
                <a:gd name="T9" fmla="*/ 12 h 24"/>
                <a:gd name="T10" fmla="*/ 19 w 19"/>
                <a:gd name="T11" fmla="*/ 0 h 24"/>
                <a:gd name="T12" fmla="*/ 18 w 19"/>
                <a:gd name="T13" fmla="*/ 2 h 24"/>
                <a:gd name="T14" fmla="*/ 6 w 19"/>
                <a:gd name="T15" fmla="*/ 17 h 24"/>
                <a:gd name="T16" fmla="*/ 3 w 19"/>
                <a:gd name="T17" fmla="*/ 21 h 24"/>
                <a:gd name="T18" fmla="*/ 3 w 19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4">
                  <a:moveTo>
                    <a:pt x="3" y="22"/>
                  </a:moveTo>
                  <a:cubicBezTo>
                    <a:pt x="3" y="23"/>
                    <a:pt x="2" y="23"/>
                    <a:pt x="2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3" y="19"/>
                    <a:pt x="6" y="15"/>
                    <a:pt x="10" y="12"/>
                  </a:cubicBezTo>
                  <a:cubicBezTo>
                    <a:pt x="13" y="8"/>
                    <a:pt x="15" y="4"/>
                    <a:pt x="19" y="0"/>
                  </a:cubicBezTo>
                  <a:cubicBezTo>
                    <a:pt x="19" y="1"/>
                    <a:pt x="19" y="1"/>
                    <a:pt x="18" y="2"/>
                  </a:cubicBezTo>
                  <a:cubicBezTo>
                    <a:pt x="15" y="7"/>
                    <a:pt x="11" y="12"/>
                    <a:pt x="6" y="17"/>
                  </a:cubicBezTo>
                  <a:cubicBezTo>
                    <a:pt x="5" y="18"/>
                    <a:pt x="5" y="20"/>
                    <a:pt x="3" y="21"/>
                  </a:cubicBezTo>
                  <a:cubicBezTo>
                    <a:pt x="2" y="21"/>
                    <a:pt x="3" y="22"/>
                    <a:pt x="3" y="22"/>
                  </a:cubicBezTo>
                  <a:close/>
                </a:path>
              </a:pathLst>
            </a:custGeom>
            <a:solidFill>
              <a:srgbClr val="FDD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E0042076-0E92-C18C-6D2F-97861580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993900"/>
              <a:ext cx="77788" cy="63500"/>
            </a:xfrm>
            <a:custGeom>
              <a:avLst/>
              <a:gdLst>
                <a:gd name="T0" fmla="*/ 0 w 12"/>
                <a:gd name="T1" fmla="*/ 10 h 10"/>
                <a:gd name="T2" fmla="*/ 11 w 12"/>
                <a:gd name="T3" fmla="*/ 0 h 10"/>
                <a:gd name="T4" fmla="*/ 12 w 12"/>
                <a:gd name="T5" fmla="*/ 0 h 10"/>
                <a:gd name="T6" fmla="*/ 0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3" y="6"/>
                    <a:pt x="7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9" y="4"/>
                    <a:pt x="4" y="7"/>
                    <a:pt x="0" y="10"/>
                  </a:cubicBezTo>
                  <a:close/>
                </a:path>
              </a:pathLst>
            </a:custGeom>
            <a:solidFill>
              <a:srgbClr val="FAF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8F7A754-051F-7FF1-5E2D-EE9C01E38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1771650"/>
              <a:ext cx="58738" cy="50800"/>
            </a:xfrm>
            <a:custGeom>
              <a:avLst/>
              <a:gdLst>
                <a:gd name="T0" fmla="*/ 3 w 9"/>
                <a:gd name="T1" fmla="*/ 7 h 8"/>
                <a:gd name="T2" fmla="*/ 2 w 9"/>
                <a:gd name="T3" fmla="*/ 8 h 8"/>
                <a:gd name="T4" fmla="*/ 0 w 9"/>
                <a:gd name="T5" fmla="*/ 7 h 8"/>
                <a:gd name="T6" fmla="*/ 8 w 9"/>
                <a:gd name="T7" fmla="*/ 0 h 8"/>
                <a:gd name="T8" fmla="*/ 7 w 9"/>
                <a:gd name="T9" fmla="*/ 3 h 8"/>
                <a:gd name="T10" fmla="*/ 3 w 9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3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lose/>
                </a:path>
              </a:pathLst>
            </a:custGeom>
            <a:solidFill>
              <a:srgbClr val="F3E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3CCF3DA6-CDBA-569E-AA83-48F8070AE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1100" y="2574925"/>
              <a:ext cx="1703388" cy="1460500"/>
            </a:xfrm>
            <a:custGeom>
              <a:avLst/>
              <a:gdLst>
                <a:gd name="T0" fmla="*/ 229 w 267"/>
                <a:gd name="T1" fmla="*/ 179 h 229"/>
                <a:gd name="T2" fmla="*/ 188 w 267"/>
                <a:gd name="T3" fmla="*/ 161 h 229"/>
                <a:gd name="T4" fmla="*/ 183 w 267"/>
                <a:gd name="T5" fmla="*/ 156 h 229"/>
                <a:gd name="T6" fmla="*/ 183 w 267"/>
                <a:gd name="T7" fmla="*/ 158 h 229"/>
                <a:gd name="T8" fmla="*/ 180 w 267"/>
                <a:gd name="T9" fmla="*/ 157 h 229"/>
                <a:gd name="T10" fmla="*/ 172 w 267"/>
                <a:gd name="T11" fmla="*/ 152 h 229"/>
                <a:gd name="T12" fmla="*/ 167 w 267"/>
                <a:gd name="T13" fmla="*/ 150 h 229"/>
                <a:gd name="T14" fmla="*/ 153 w 267"/>
                <a:gd name="T15" fmla="*/ 147 h 229"/>
                <a:gd name="T16" fmla="*/ 144 w 267"/>
                <a:gd name="T17" fmla="*/ 144 h 229"/>
                <a:gd name="T18" fmla="*/ 120 w 267"/>
                <a:gd name="T19" fmla="*/ 137 h 229"/>
                <a:gd name="T20" fmla="*/ 105 w 267"/>
                <a:gd name="T21" fmla="*/ 133 h 229"/>
                <a:gd name="T22" fmla="*/ 79 w 267"/>
                <a:gd name="T23" fmla="*/ 127 h 229"/>
                <a:gd name="T24" fmla="*/ 32 w 267"/>
                <a:gd name="T25" fmla="*/ 122 h 229"/>
                <a:gd name="T26" fmla="*/ 17 w 267"/>
                <a:gd name="T27" fmla="*/ 118 h 229"/>
                <a:gd name="T28" fmla="*/ 17 w 267"/>
                <a:gd name="T29" fmla="*/ 107 h 229"/>
                <a:gd name="T30" fmla="*/ 22 w 267"/>
                <a:gd name="T31" fmla="*/ 102 h 229"/>
                <a:gd name="T32" fmla="*/ 81 w 267"/>
                <a:gd name="T33" fmla="*/ 92 h 229"/>
                <a:gd name="T34" fmla="*/ 102 w 267"/>
                <a:gd name="T35" fmla="*/ 88 h 229"/>
                <a:gd name="T36" fmla="*/ 117 w 267"/>
                <a:gd name="T37" fmla="*/ 85 h 229"/>
                <a:gd name="T38" fmla="*/ 109 w 267"/>
                <a:gd name="T39" fmla="*/ 70 h 229"/>
                <a:gd name="T40" fmla="*/ 92 w 267"/>
                <a:gd name="T41" fmla="*/ 48 h 229"/>
                <a:gd name="T42" fmla="*/ 72 w 267"/>
                <a:gd name="T43" fmla="*/ 24 h 229"/>
                <a:gd name="T44" fmla="*/ 55 w 267"/>
                <a:gd name="T45" fmla="*/ 3 h 229"/>
                <a:gd name="T46" fmla="*/ 50 w 267"/>
                <a:gd name="T47" fmla="*/ 4 h 229"/>
                <a:gd name="T48" fmla="*/ 18 w 267"/>
                <a:gd name="T49" fmla="*/ 88 h 229"/>
                <a:gd name="T50" fmla="*/ 6 w 267"/>
                <a:gd name="T51" fmla="*/ 103 h 229"/>
                <a:gd name="T52" fmla="*/ 0 w 267"/>
                <a:gd name="T53" fmla="*/ 114 h 229"/>
                <a:gd name="T54" fmla="*/ 17 w 267"/>
                <a:gd name="T55" fmla="*/ 133 h 229"/>
                <a:gd name="T56" fmla="*/ 39 w 267"/>
                <a:gd name="T57" fmla="*/ 138 h 229"/>
                <a:gd name="T58" fmla="*/ 51 w 267"/>
                <a:gd name="T59" fmla="*/ 136 h 229"/>
                <a:gd name="T60" fmla="*/ 59 w 267"/>
                <a:gd name="T61" fmla="*/ 139 h 229"/>
                <a:gd name="T62" fmla="*/ 98 w 267"/>
                <a:gd name="T63" fmla="*/ 147 h 229"/>
                <a:gd name="T64" fmla="*/ 107 w 267"/>
                <a:gd name="T65" fmla="*/ 148 h 229"/>
                <a:gd name="T66" fmla="*/ 122 w 267"/>
                <a:gd name="T67" fmla="*/ 152 h 229"/>
                <a:gd name="T68" fmla="*/ 154 w 267"/>
                <a:gd name="T69" fmla="*/ 159 h 229"/>
                <a:gd name="T70" fmla="*/ 160 w 267"/>
                <a:gd name="T71" fmla="*/ 159 h 229"/>
                <a:gd name="T72" fmla="*/ 178 w 267"/>
                <a:gd name="T73" fmla="*/ 167 h 229"/>
                <a:gd name="T74" fmla="*/ 202 w 267"/>
                <a:gd name="T75" fmla="*/ 175 h 229"/>
                <a:gd name="T76" fmla="*/ 211 w 267"/>
                <a:gd name="T77" fmla="*/ 179 h 229"/>
                <a:gd name="T78" fmla="*/ 238 w 267"/>
                <a:gd name="T79" fmla="*/ 194 h 229"/>
                <a:gd name="T80" fmla="*/ 255 w 267"/>
                <a:gd name="T81" fmla="*/ 212 h 229"/>
                <a:gd name="T82" fmla="*/ 258 w 267"/>
                <a:gd name="T83" fmla="*/ 222 h 229"/>
                <a:gd name="T84" fmla="*/ 261 w 267"/>
                <a:gd name="T85" fmla="*/ 224 h 229"/>
                <a:gd name="T86" fmla="*/ 264 w 267"/>
                <a:gd name="T87" fmla="*/ 229 h 229"/>
                <a:gd name="T88" fmla="*/ 266 w 267"/>
                <a:gd name="T89" fmla="*/ 225 h 229"/>
                <a:gd name="T90" fmla="*/ 176 w 267"/>
                <a:gd name="T91" fmla="*/ 156 h 229"/>
                <a:gd name="T92" fmla="*/ 176 w 267"/>
                <a:gd name="T93" fmla="*/ 15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7" h="229">
                  <a:moveTo>
                    <a:pt x="258" y="202"/>
                  </a:moveTo>
                  <a:cubicBezTo>
                    <a:pt x="250" y="192"/>
                    <a:pt x="240" y="185"/>
                    <a:pt x="229" y="179"/>
                  </a:cubicBezTo>
                  <a:cubicBezTo>
                    <a:pt x="220" y="174"/>
                    <a:pt x="210" y="169"/>
                    <a:pt x="199" y="165"/>
                  </a:cubicBezTo>
                  <a:cubicBezTo>
                    <a:pt x="195" y="164"/>
                    <a:pt x="192" y="162"/>
                    <a:pt x="188" y="161"/>
                  </a:cubicBezTo>
                  <a:cubicBezTo>
                    <a:pt x="186" y="158"/>
                    <a:pt x="187" y="156"/>
                    <a:pt x="190" y="157"/>
                  </a:cubicBezTo>
                  <a:cubicBezTo>
                    <a:pt x="188" y="155"/>
                    <a:pt x="188" y="155"/>
                    <a:pt x="183" y="156"/>
                  </a:cubicBezTo>
                  <a:cubicBezTo>
                    <a:pt x="183" y="157"/>
                    <a:pt x="184" y="157"/>
                    <a:pt x="184" y="158"/>
                  </a:cubicBezTo>
                  <a:cubicBezTo>
                    <a:pt x="184" y="158"/>
                    <a:pt x="183" y="158"/>
                    <a:pt x="183" y="158"/>
                  </a:cubicBezTo>
                  <a:cubicBezTo>
                    <a:pt x="182" y="157"/>
                    <a:pt x="181" y="157"/>
                    <a:pt x="180" y="157"/>
                  </a:cubicBezTo>
                  <a:cubicBezTo>
                    <a:pt x="180" y="157"/>
                    <a:pt x="180" y="157"/>
                    <a:pt x="180" y="157"/>
                  </a:cubicBezTo>
                  <a:cubicBezTo>
                    <a:pt x="180" y="156"/>
                    <a:pt x="179" y="156"/>
                    <a:pt x="178" y="156"/>
                  </a:cubicBezTo>
                  <a:cubicBezTo>
                    <a:pt x="172" y="156"/>
                    <a:pt x="172" y="156"/>
                    <a:pt x="172" y="152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2" y="151"/>
                    <a:pt x="170" y="150"/>
                    <a:pt x="167" y="150"/>
                  </a:cubicBezTo>
                  <a:cubicBezTo>
                    <a:pt x="165" y="149"/>
                    <a:pt x="162" y="148"/>
                    <a:pt x="160" y="147"/>
                  </a:cubicBezTo>
                  <a:cubicBezTo>
                    <a:pt x="157" y="145"/>
                    <a:pt x="155" y="147"/>
                    <a:pt x="153" y="147"/>
                  </a:cubicBezTo>
                  <a:cubicBezTo>
                    <a:pt x="150" y="147"/>
                    <a:pt x="148" y="145"/>
                    <a:pt x="145" y="145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2"/>
                    <a:pt x="143" y="142"/>
                    <a:pt x="142" y="142"/>
                  </a:cubicBezTo>
                  <a:cubicBezTo>
                    <a:pt x="135" y="139"/>
                    <a:pt x="127" y="139"/>
                    <a:pt x="120" y="137"/>
                  </a:cubicBezTo>
                  <a:cubicBezTo>
                    <a:pt x="116" y="137"/>
                    <a:pt x="112" y="136"/>
                    <a:pt x="108" y="135"/>
                  </a:cubicBezTo>
                  <a:cubicBezTo>
                    <a:pt x="106" y="135"/>
                    <a:pt x="106" y="133"/>
                    <a:pt x="105" y="133"/>
                  </a:cubicBezTo>
                  <a:cubicBezTo>
                    <a:pt x="100" y="134"/>
                    <a:pt x="97" y="132"/>
                    <a:pt x="92" y="131"/>
                  </a:cubicBezTo>
                  <a:cubicBezTo>
                    <a:pt x="88" y="130"/>
                    <a:pt x="83" y="128"/>
                    <a:pt x="79" y="127"/>
                  </a:cubicBezTo>
                  <a:cubicBezTo>
                    <a:pt x="71" y="126"/>
                    <a:pt x="63" y="126"/>
                    <a:pt x="55" y="127"/>
                  </a:cubicBezTo>
                  <a:cubicBezTo>
                    <a:pt x="47" y="125"/>
                    <a:pt x="40" y="122"/>
                    <a:pt x="32" y="122"/>
                  </a:cubicBezTo>
                  <a:cubicBezTo>
                    <a:pt x="27" y="123"/>
                    <a:pt x="22" y="122"/>
                    <a:pt x="18" y="119"/>
                  </a:cubicBezTo>
                  <a:cubicBezTo>
                    <a:pt x="18" y="118"/>
                    <a:pt x="18" y="118"/>
                    <a:pt x="17" y="118"/>
                  </a:cubicBezTo>
                  <a:cubicBezTo>
                    <a:pt x="15" y="120"/>
                    <a:pt x="14" y="118"/>
                    <a:pt x="14" y="116"/>
                  </a:cubicBezTo>
                  <a:cubicBezTo>
                    <a:pt x="12" y="113"/>
                    <a:pt x="14" y="109"/>
                    <a:pt x="17" y="107"/>
                  </a:cubicBezTo>
                  <a:cubicBezTo>
                    <a:pt x="18" y="106"/>
                    <a:pt x="19" y="106"/>
                    <a:pt x="19" y="105"/>
                  </a:cubicBezTo>
                  <a:cubicBezTo>
                    <a:pt x="20" y="103"/>
                    <a:pt x="21" y="103"/>
                    <a:pt x="22" y="102"/>
                  </a:cubicBezTo>
                  <a:cubicBezTo>
                    <a:pt x="25" y="101"/>
                    <a:pt x="29" y="100"/>
                    <a:pt x="32" y="100"/>
                  </a:cubicBezTo>
                  <a:cubicBezTo>
                    <a:pt x="48" y="97"/>
                    <a:pt x="64" y="94"/>
                    <a:pt x="81" y="92"/>
                  </a:cubicBezTo>
                  <a:cubicBezTo>
                    <a:pt x="87" y="90"/>
                    <a:pt x="94" y="89"/>
                    <a:pt x="101" y="88"/>
                  </a:cubicBezTo>
                  <a:cubicBezTo>
                    <a:pt x="101" y="88"/>
                    <a:pt x="102" y="88"/>
                    <a:pt x="102" y="88"/>
                  </a:cubicBezTo>
                  <a:cubicBezTo>
                    <a:pt x="107" y="87"/>
                    <a:pt x="111" y="86"/>
                    <a:pt x="116" y="86"/>
                  </a:cubicBezTo>
                  <a:cubicBezTo>
                    <a:pt x="116" y="86"/>
                    <a:pt x="117" y="86"/>
                    <a:pt x="117" y="85"/>
                  </a:cubicBezTo>
                  <a:cubicBezTo>
                    <a:pt x="119" y="85"/>
                    <a:pt x="120" y="83"/>
                    <a:pt x="118" y="81"/>
                  </a:cubicBezTo>
                  <a:cubicBezTo>
                    <a:pt x="115" y="77"/>
                    <a:pt x="112" y="73"/>
                    <a:pt x="109" y="70"/>
                  </a:cubicBezTo>
                  <a:cubicBezTo>
                    <a:pt x="107" y="67"/>
                    <a:pt x="105" y="65"/>
                    <a:pt x="103" y="62"/>
                  </a:cubicBezTo>
                  <a:cubicBezTo>
                    <a:pt x="99" y="58"/>
                    <a:pt x="96" y="53"/>
                    <a:pt x="92" y="48"/>
                  </a:cubicBezTo>
                  <a:cubicBezTo>
                    <a:pt x="89" y="45"/>
                    <a:pt x="86" y="41"/>
                    <a:pt x="83" y="37"/>
                  </a:cubicBezTo>
                  <a:cubicBezTo>
                    <a:pt x="79" y="32"/>
                    <a:pt x="75" y="28"/>
                    <a:pt x="72" y="24"/>
                  </a:cubicBezTo>
                  <a:cubicBezTo>
                    <a:pt x="69" y="20"/>
                    <a:pt x="66" y="17"/>
                    <a:pt x="64" y="14"/>
                  </a:cubicBezTo>
                  <a:cubicBezTo>
                    <a:pt x="61" y="11"/>
                    <a:pt x="58" y="7"/>
                    <a:pt x="55" y="3"/>
                  </a:cubicBezTo>
                  <a:cubicBezTo>
                    <a:pt x="54" y="2"/>
                    <a:pt x="53" y="0"/>
                    <a:pt x="51" y="1"/>
                  </a:cubicBezTo>
                  <a:cubicBezTo>
                    <a:pt x="50" y="2"/>
                    <a:pt x="50" y="3"/>
                    <a:pt x="50" y="4"/>
                  </a:cubicBezTo>
                  <a:cubicBezTo>
                    <a:pt x="44" y="19"/>
                    <a:pt x="38" y="34"/>
                    <a:pt x="32" y="49"/>
                  </a:cubicBezTo>
                  <a:cubicBezTo>
                    <a:pt x="28" y="62"/>
                    <a:pt x="23" y="75"/>
                    <a:pt x="18" y="88"/>
                  </a:cubicBezTo>
                  <a:cubicBezTo>
                    <a:pt x="17" y="91"/>
                    <a:pt x="16" y="93"/>
                    <a:pt x="14" y="94"/>
                  </a:cubicBezTo>
                  <a:cubicBezTo>
                    <a:pt x="11" y="97"/>
                    <a:pt x="7" y="99"/>
                    <a:pt x="6" y="103"/>
                  </a:cubicBezTo>
                  <a:cubicBezTo>
                    <a:pt x="5" y="104"/>
                    <a:pt x="5" y="105"/>
                    <a:pt x="5" y="105"/>
                  </a:cubicBezTo>
                  <a:cubicBezTo>
                    <a:pt x="2" y="108"/>
                    <a:pt x="0" y="111"/>
                    <a:pt x="0" y="114"/>
                  </a:cubicBezTo>
                  <a:cubicBezTo>
                    <a:pt x="0" y="118"/>
                    <a:pt x="2" y="121"/>
                    <a:pt x="4" y="124"/>
                  </a:cubicBezTo>
                  <a:cubicBezTo>
                    <a:pt x="7" y="129"/>
                    <a:pt x="12" y="132"/>
                    <a:pt x="17" y="133"/>
                  </a:cubicBezTo>
                  <a:cubicBezTo>
                    <a:pt x="22" y="135"/>
                    <a:pt x="28" y="136"/>
                    <a:pt x="33" y="137"/>
                  </a:cubicBezTo>
                  <a:cubicBezTo>
                    <a:pt x="35" y="137"/>
                    <a:pt x="37" y="138"/>
                    <a:pt x="39" y="138"/>
                  </a:cubicBezTo>
                  <a:cubicBezTo>
                    <a:pt x="41" y="138"/>
                    <a:pt x="45" y="137"/>
                    <a:pt x="47" y="135"/>
                  </a:cubicBezTo>
                  <a:cubicBezTo>
                    <a:pt x="48" y="135"/>
                    <a:pt x="51" y="135"/>
                    <a:pt x="51" y="136"/>
                  </a:cubicBezTo>
                  <a:cubicBezTo>
                    <a:pt x="50" y="139"/>
                    <a:pt x="53" y="137"/>
                    <a:pt x="53" y="138"/>
                  </a:cubicBezTo>
                  <a:cubicBezTo>
                    <a:pt x="55" y="138"/>
                    <a:pt x="57" y="139"/>
                    <a:pt x="59" y="139"/>
                  </a:cubicBezTo>
                  <a:cubicBezTo>
                    <a:pt x="72" y="142"/>
                    <a:pt x="84" y="144"/>
                    <a:pt x="96" y="147"/>
                  </a:cubicBezTo>
                  <a:cubicBezTo>
                    <a:pt x="97" y="147"/>
                    <a:pt x="98" y="148"/>
                    <a:pt x="98" y="147"/>
                  </a:cubicBezTo>
                  <a:cubicBezTo>
                    <a:pt x="98" y="146"/>
                    <a:pt x="99" y="146"/>
                    <a:pt x="100" y="146"/>
                  </a:cubicBezTo>
                  <a:cubicBezTo>
                    <a:pt x="102" y="147"/>
                    <a:pt x="104" y="148"/>
                    <a:pt x="107" y="148"/>
                  </a:cubicBezTo>
                  <a:cubicBezTo>
                    <a:pt x="111" y="149"/>
                    <a:pt x="115" y="151"/>
                    <a:pt x="119" y="152"/>
                  </a:cubicBezTo>
                  <a:cubicBezTo>
                    <a:pt x="121" y="153"/>
                    <a:pt x="121" y="152"/>
                    <a:pt x="122" y="152"/>
                  </a:cubicBezTo>
                  <a:cubicBezTo>
                    <a:pt x="127" y="152"/>
                    <a:pt x="130" y="154"/>
                    <a:pt x="134" y="155"/>
                  </a:cubicBezTo>
                  <a:cubicBezTo>
                    <a:pt x="141" y="156"/>
                    <a:pt x="147" y="158"/>
                    <a:pt x="154" y="159"/>
                  </a:cubicBezTo>
                  <a:cubicBezTo>
                    <a:pt x="155" y="159"/>
                    <a:pt x="156" y="160"/>
                    <a:pt x="158" y="159"/>
                  </a:cubicBezTo>
                  <a:cubicBezTo>
                    <a:pt x="158" y="159"/>
                    <a:pt x="159" y="159"/>
                    <a:pt x="160" y="159"/>
                  </a:cubicBezTo>
                  <a:cubicBezTo>
                    <a:pt x="160" y="161"/>
                    <a:pt x="162" y="161"/>
                    <a:pt x="163" y="162"/>
                  </a:cubicBezTo>
                  <a:cubicBezTo>
                    <a:pt x="167" y="165"/>
                    <a:pt x="173" y="165"/>
                    <a:pt x="178" y="167"/>
                  </a:cubicBezTo>
                  <a:cubicBezTo>
                    <a:pt x="183" y="169"/>
                    <a:pt x="187" y="171"/>
                    <a:pt x="192" y="172"/>
                  </a:cubicBezTo>
                  <a:cubicBezTo>
                    <a:pt x="195" y="174"/>
                    <a:pt x="198" y="177"/>
                    <a:pt x="202" y="175"/>
                  </a:cubicBezTo>
                  <a:cubicBezTo>
                    <a:pt x="202" y="175"/>
                    <a:pt x="203" y="176"/>
                    <a:pt x="203" y="176"/>
                  </a:cubicBezTo>
                  <a:cubicBezTo>
                    <a:pt x="205" y="179"/>
                    <a:pt x="208" y="179"/>
                    <a:pt x="211" y="179"/>
                  </a:cubicBezTo>
                  <a:cubicBezTo>
                    <a:pt x="212" y="179"/>
                    <a:pt x="212" y="180"/>
                    <a:pt x="213" y="180"/>
                  </a:cubicBezTo>
                  <a:cubicBezTo>
                    <a:pt x="221" y="185"/>
                    <a:pt x="230" y="189"/>
                    <a:pt x="238" y="194"/>
                  </a:cubicBezTo>
                  <a:cubicBezTo>
                    <a:pt x="242" y="197"/>
                    <a:pt x="247" y="201"/>
                    <a:pt x="250" y="206"/>
                  </a:cubicBezTo>
                  <a:cubicBezTo>
                    <a:pt x="252" y="208"/>
                    <a:pt x="252" y="211"/>
                    <a:pt x="255" y="212"/>
                  </a:cubicBezTo>
                  <a:cubicBezTo>
                    <a:pt x="256" y="212"/>
                    <a:pt x="256" y="213"/>
                    <a:pt x="256" y="213"/>
                  </a:cubicBezTo>
                  <a:cubicBezTo>
                    <a:pt x="257" y="216"/>
                    <a:pt x="257" y="219"/>
                    <a:pt x="258" y="222"/>
                  </a:cubicBezTo>
                  <a:cubicBezTo>
                    <a:pt x="258" y="223"/>
                    <a:pt x="258" y="224"/>
                    <a:pt x="259" y="225"/>
                  </a:cubicBezTo>
                  <a:cubicBezTo>
                    <a:pt x="259" y="225"/>
                    <a:pt x="260" y="224"/>
                    <a:pt x="261" y="224"/>
                  </a:cubicBezTo>
                  <a:cubicBezTo>
                    <a:pt x="261" y="225"/>
                    <a:pt x="261" y="226"/>
                    <a:pt x="262" y="227"/>
                  </a:cubicBezTo>
                  <a:cubicBezTo>
                    <a:pt x="262" y="228"/>
                    <a:pt x="262" y="229"/>
                    <a:pt x="264" y="229"/>
                  </a:cubicBezTo>
                  <a:cubicBezTo>
                    <a:pt x="265" y="229"/>
                    <a:pt x="266" y="229"/>
                    <a:pt x="266" y="228"/>
                  </a:cubicBezTo>
                  <a:cubicBezTo>
                    <a:pt x="266" y="227"/>
                    <a:pt x="266" y="226"/>
                    <a:pt x="266" y="225"/>
                  </a:cubicBezTo>
                  <a:cubicBezTo>
                    <a:pt x="267" y="216"/>
                    <a:pt x="263" y="208"/>
                    <a:pt x="258" y="202"/>
                  </a:cubicBezTo>
                  <a:close/>
                  <a:moveTo>
                    <a:pt x="176" y="156"/>
                  </a:moveTo>
                  <a:cubicBezTo>
                    <a:pt x="175" y="156"/>
                    <a:pt x="174" y="156"/>
                    <a:pt x="173" y="156"/>
                  </a:cubicBezTo>
                  <a:cubicBezTo>
                    <a:pt x="174" y="156"/>
                    <a:pt x="175" y="156"/>
                    <a:pt x="176" y="156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A39DF7A6-3F38-D948-24CA-887916E49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0" y="3589338"/>
              <a:ext cx="31750" cy="25400"/>
            </a:xfrm>
            <a:custGeom>
              <a:avLst/>
              <a:gdLst>
                <a:gd name="T0" fmla="*/ 4 w 5"/>
                <a:gd name="T1" fmla="*/ 3 h 4"/>
                <a:gd name="T2" fmla="*/ 5 w 5"/>
                <a:gd name="T3" fmla="*/ 1 h 4"/>
                <a:gd name="T4" fmla="*/ 2 w 5"/>
                <a:gd name="T5" fmla="*/ 0 h 4"/>
                <a:gd name="T6" fmla="*/ 0 w 5"/>
                <a:gd name="T7" fmla="*/ 2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5" y="4"/>
                    <a:pt x="5" y="2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1" y="3"/>
                    <a:pt x="2" y="3"/>
                    <a:pt x="4" y="3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59394EAD-DE0A-4E18-B92A-0EFF5233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830638"/>
              <a:ext cx="25400" cy="25400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3" y="4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4E6B67CB-E0FA-6A8A-CC73-5F1C3D904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0" y="3595688"/>
              <a:ext cx="25400" cy="12700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4A456D40-21EE-E436-A819-8F2632F7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0" y="3671888"/>
              <a:ext cx="25400" cy="19050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0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A058112C-CAA8-7AA2-1885-D5838D52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1604963"/>
              <a:ext cx="177800" cy="204788"/>
            </a:xfrm>
            <a:custGeom>
              <a:avLst/>
              <a:gdLst>
                <a:gd name="T0" fmla="*/ 0 w 28"/>
                <a:gd name="T1" fmla="*/ 28 h 32"/>
                <a:gd name="T2" fmla="*/ 1 w 28"/>
                <a:gd name="T3" fmla="*/ 26 h 32"/>
                <a:gd name="T4" fmla="*/ 25 w 28"/>
                <a:gd name="T5" fmla="*/ 2 h 32"/>
                <a:gd name="T6" fmla="*/ 27 w 28"/>
                <a:gd name="T7" fmla="*/ 0 h 32"/>
                <a:gd name="T8" fmla="*/ 27 w 28"/>
                <a:gd name="T9" fmla="*/ 0 h 32"/>
                <a:gd name="T10" fmla="*/ 27 w 28"/>
                <a:gd name="T11" fmla="*/ 2 h 32"/>
                <a:gd name="T12" fmla="*/ 21 w 28"/>
                <a:gd name="T13" fmla="*/ 8 h 32"/>
                <a:gd name="T14" fmla="*/ 21 w 28"/>
                <a:gd name="T15" fmla="*/ 12 h 32"/>
                <a:gd name="T16" fmla="*/ 24 w 28"/>
                <a:gd name="T17" fmla="*/ 23 h 32"/>
                <a:gd name="T18" fmla="*/ 8 w 28"/>
                <a:gd name="T19" fmla="*/ 27 h 32"/>
                <a:gd name="T20" fmla="*/ 2 w 28"/>
                <a:gd name="T21" fmla="*/ 27 h 32"/>
                <a:gd name="T22" fmla="*/ 0 w 28"/>
                <a:gd name="T2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2">
                  <a:moveTo>
                    <a:pt x="0" y="28"/>
                  </a:moveTo>
                  <a:cubicBezTo>
                    <a:pt x="0" y="27"/>
                    <a:pt x="1" y="27"/>
                    <a:pt x="1" y="26"/>
                  </a:cubicBezTo>
                  <a:cubicBezTo>
                    <a:pt x="10" y="18"/>
                    <a:pt x="17" y="10"/>
                    <a:pt x="25" y="2"/>
                  </a:cubicBezTo>
                  <a:cubicBezTo>
                    <a:pt x="26" y="1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10"/>
                    <a:pt x="20" y="10"/>
                    <a:pt x="21" y="12"/>
                  </a:cubicBezTo>
                  <a:cubicBezTo>
                    <a:pt x="25" y="15"/>
                    <a:pt x="26" y="19"/>
                    <a:pt x="24" y="23"/>
                  </a:cubicBezTo>
                  <a:cubicBezTo>
                    <a:pt x="22" y="30"/>
                    <a:pt x="13" y="32"/>
                    <a:pt x="8" y="27"/>
                  </a:cubicBezTo>
                  <a:cubicBezTo>
                    <a:pt x="6" y="24"/>
                    <a:pt x="5" y="24"/>
                    <a:pt x="2" y="27"/>
                  </a:cubicBezTo>
                  <a:cubicBezTo>
                    <a:pt x="2" y="28"/>
                    <a:pt x="1" y="29"/>
                    <a:pt x="0" y="28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BF8BD6-E6A9-DDE2-99E4-8BBEA86C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604963"/>
              <a:ext cx="300038" cy="306388"/>
            </a:xfrm>
            <a:custGeom>
              <a:avLst/>
              <a:gdLst>
                <a:gd name="T0" fmla="*/ 4 w 47"/>
                <a:gd name="T1" fmla="*/ 28 h 48"/>
                <a:gd name="T2" fmla="*/ 6 w 47"/>
                <a:gd name="T3" fmla="*/ 27 h 48"/>
                <a:gd name="T4" fmla="*/ 13 w 47"/>
                <a:gd name="T5" fmla="*/ 27 h 48"/>
                <a:gd name="T6" fmla="*/ 24 w 47"/>
                <a:gd name="T7" fmla="*/ 28 h 48"/>
                <a:gd name="T8" fmla="*/ 28 w 47"/>
                <a:gd name="T9" fmla="*/ 20 h 48"/>
                <a:gd name="T10" fmla="*/ 23 w 47"/>
                <a:gd name="T11" fmla="*/ 11 h 48"/>
                <a:gd name="T12" fmla="*/ 24 w 47"/>
                <a:gd name="T13" fmla="*/ 9 h 48"/>
                <a:gd name="T14" fmla="*/ 31 w 47"/>
                <a:gd name="T15" fmla="*/ 1 h 48"/>
                <a:gd name="T16" fmla="*/ 31 w 47"/>
                <a:gd name="T17" fmla="*/ 0 h 48"/>
                <a:gd name="T18" fmla="*/ 33 w 47"/>
                <a:gd name="T19" fmla="*/ 1 h 48"/>
                <a:gd name="T20" fmla="*/ 45 w 47"/>
                <a:gd name="T21" fmla="*/ 13 h 48"/>
                <a:gd name="T22" fmla="*/ 46 w 47"/>
                <a:gd name="T23" fmla="*/ 18 h 48"/>
                <a:gd name="T24" fmla="*/ 41 w 47"/>
                <a:gd name="T25" fmla="*/ 22 h 48"/>
                <a:gd name="T26" fmla="*/ 31 w 47"/>
                <a:gd name="T27" fmla="*/ 25 h 48"/>
                <a:gd name="T28" fmla="*/ 23 w 47"/>
                <a:gd name="T29" fmla="*/ 34 h 48"/>
                <a:gd name="T30" fmla="*/ 21 w 47"/>
                <a:gd name="T31" fmla="*/ 41 h 48"/>
                <a:gd name="T32" fmla="*/ 18 w 47"/>
                <a:gd name="T33" fmla="*/ 46 h 48"/>
                <a:gd name="T34" fmla="*/ 14 w 47"/>
                <a:gd name="T35" fmla="*/ 46 h 48"/>
                <a:gd name="T36" fmla="*/ 4 w 47"/>
                <a:gd name="T37" fmla="*/ 36 h 48"/>
                <a:gd name="T38" fmla="*/ 0 w 47"/>
                <a:gd name="T39" fmla="*/ 33 h 48"/>
                <a:gd name="T40" fmla="*/ 4 w 47"/>
                <a:gd name="T41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48">
                  <a:moveTo>
                    <a:pt x="4" y="28"/>
                  </a:moveTo>
                  <a:cubicBezTo>
                    <a:pt x="5" y="28"/>
                    <a:pt x="5" y="28"/>
                    <a:pt x="6" y="27"/>
                  </a:cubicBezTo>
                  <a:cubicBezTo>
                    <a:pt x="9" y="23"/>
                    <a:pt x="10" y="23"/>
                    <a:pt x="13" y="27"/>
                  </a:cubicBezTo>
                  <a:cubicBezTo>
                    <a:pt x="15" y="29"/>
                    <a:pt x="20" y="30"/>
                    <a:pt x="24" y="28"/>
                  </a:cubicBezTo>
                  <a:cubicBezTo>
                    <a:pt x="26" y="27"/>
                    <a:pt x="29" y="22"/>
                    <a:pt x="28" y="20"/>
                  </a:cubicBezTo>
                  <a:cubicBezTo>
                    <a:pt x="28" y="16"/>
                    <a:pt x="27" y="13"/>
                    <a:pt x="23" y="11"/>
                  </a:cubicBezTo>
                  <a:cubicBezTo>
                    <a:pt x="22" y="10"/>
                    <a:pt x="23" y="9"/>
                    <a:pt x="24" y="9"/>
                  </a:cubicBezTo>
                  <a:cubicBezTo>
                    <a:pt x="26" y="6"/>
                    <a:pt x="28" y="4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7" y="5"/>
                    <a:pt x="41" y="9"/>
                    <a:pt x="45" y="13"/>
                  </a:cubicBezTo>
                  <a:cubicBezTo>
                    <a:pt x="47" y="15"/>
                    <a:pt x="47" y="17"/>
                    <a:pt x="46" y="18"/>
                  </a:cubicBezTo>
                  <a:cubicBezTo>
                    <a:pt x="45" y="20"/>
                    <a:pt x="44" y="22"/>
                    <a:pt x="41" y="22"/>
                  </a:cubicBezTo>
                  <a:cubicBezTo>
                    <a:pt x="37" y="21"/>
                    <a:pt x="34" y="22"/>
                    <a:pt x="31" y="25"/>
                  </a:cubicBezTo>
                  <a:cubicBezTo>
                    <a:pt x="29" y="28"/>
                    <a:pt x="26" y="31"/>
                    <a:pt x="23" y="34"/>
                  </a:cubicBezTo>
                  <a:cubicBezTo>
                    <a:pt x="21" y="36"/>
                    <a:pt x="20" y="39"/>
                    <a:pt x="21" y="41"/>
                  </a:cubicBezTo>
                  <a:cubicBezTo>
                    <a:pt x="22" y="44"/>
                    <a:pt x="20" y="45"/>
                    <a:pt x="18" y="46"/>
                  </a:cubicBezTo>
                  <a:cubicBezTo>
                    <a:pt x="17" y="48"/>
                    <a:pt x="15" y="47"/>
                    <a:pt x="14" y="46"/>
                  </a:cubicBezTo>
                  <a:cubicBezTo>
                    <a:pt x="10" y="43"/>
                    <a:pt x="7" y="39"/>
                    <a:pt x="4" y="36"/>
                  </a:cubicBezTo>
                  <a:cubicBezTo>
                    <a:pt x="2" y="35"/>
                    <a:pt x="2" y="34"/>
                    <a:pt x="0" y="33"/>
                  </a:cubicBezTo>
                  <a:cubicBezTo>
                    <a:pt x="1" y="31"/>
                    <a:pt x="2" y="29"/>
                    <a:pt x="4" y="28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p59"/>
          <p:cNvSpPr txBox="1">
            <a:spLocks noGrp="1"/>
          </p:cNvSpPr>
          <p:nvPr>
            <p:ph type="title"/>
          </p:nvPr>
        </p:nvSpPr>
        <p:spPr>
          <a:xfrm>
            <a:off x="2513400" y="3347725"/>
            <a:ext cx="411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of the section!</a:t>
            </a:r>
            <a:endParaRPr/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1B6D8048-43D2-47CA-9346-837453991D8E}"/>
              </a:ext>
            </a:extLst>
          </p:cNvPr>
          <p:cNvGrpSpPr/>
          <p:nvPr/>
        </p:nvGrpSpPr>
        <p:grpSpPr>
          <a:xfrm rot="5400000">
            <a:off x="2450670" y="1825803"/>
            <a:ext cx="1893888" cy="1665287"/>
            <a:chOff x="7151688" y="3365501"/>
            <a:chExt cx="1893888" cy="1665287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3A6B826-259F-4C46-9737-DBF7816DF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049713"/>
              <a:ext cx="111125" cy="209550"/>
            </a:xfrm>
            <a:custGeom>
              <a:avLst/>
              <a:gdLst>
                <a:gd name="T0" fmla="*/ 16 w 22"/>
                <a:gd name="T1" fmla="*/ 4 h 41"/>
                <a:gd name="T2" fmla="*/ 16 w 22"/>
                <a:gd name="T3" fmla="*/ 17 h 41"/>
                <a:gd name="T4" fmla="*/ 21 w 22"/>
                <a:gd name="T5" fmla="*/ 27 h 41"/>
                <a:gd name="T6" fmla="*/ 6 w 22"/>
                <a:gd name="T7" fmla="*/ 39 h 41"/>
                <a:gd name="T8" fmla="*/ 2 w 22"/>
                <a:gd name="T9" fmla="*/ 36 h 41"/>
                <a:gd name="T10" fmla="*/ 2 w 22"/>
                <a:gd name="T11" fmla="*/ 32 h 41"/>
                <a:gd name="T12" fmla="*/ 5 w 22"/>
                <a:gd name="T13" fmla="*/ 12 h 41"/>
                <a:gd name="T14" fmla="*/ 17 w 22"/>
                <a:gd name="T15" fmla="*/ 4 h 41"/>
                <a:gd name="T16" fmla="*/ 16 w 22"/>
                <a:gd name="T1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1">
                  <a:moveTo>
                    <a:pt x="16" y="4"/>
                  </a:moveTo>
                  <a:cubicBezTo>
                    <a:pt x="11" y="8"/>
                    <a:pt x="8" y="12"/>
                    <a:pt x="16" y="17"/>
                  </a:cubicBezTo>
                  <a:cubicBezTo>
                    <a:pt x="19" y="19"/>
                    <a:pt x="22" y="24"/>
                    <a:pt x="21" y="27"/>
                  </a:cubicBezTo>
                  <a:cubicBezTo>
                    <a:pt x="17" y="32"/>
                    <a:pt x="11" y="35"/>
                    <a:pt x="6" y="39"/>
                  </a:cubicBezTo>
                  <a:cubicBezTo>
                    <a:pt x="4" y="41"/>
                    <a:pt x="3" y="38"/>
                    <a:pt x="2" y="36"/>
                  </a:cubicBezTo>
                  <a:cubicBezTo>
                    <a:pt x="2" y="35"/>
                    <a:pt x="2" y="33"/>
                    <a:pt x="2" y="32"/>
                  </a:cubicBezTo>
                  <a:cubicBezTo>
                    <a:pt x="4" y="26"/>
                    <a:pt x="9" y="21"/>
                    <a:pt x="5" y="12"/>
                  </a:cubicBezTo>
                  <a:cubicBezTo>
                    <a:pt x="0" y="1"/>
                    <a:pt x="8" y="0"/>
                    <a:pt x="17" y="4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B960269-39B2-4C49-AA08-E8791940E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6763" y="3856038"/>
              <a:ext cx="163513" cy="147637"/>
            </a:xfrm>
            <a:custGeom>
              <a:avLst/>
              <a:gdLst>
                <a:gd name="T0" fmla="*/ 0 w 32"/>
                <a:gd name="T1" fmla="*/ 1 h 29"/>
                <a:gd name="T2" fmla="*/ 30 w 32"/>
                <a:gd name="T3" fmla="*/ 25 h 29"/>
                <a:gd name="T4" fmla="*/ 28 w 32"/>
                <a:gd name="T5" fmla="*/ 29 h 29"/>
                <a:gd name="T6" fmla="*/ 23 w 32"/>
                <a:gd name="T7" fmla="*/ 25 h 29"/>
                <a:gd name="T8" fmla="*/ 4 w 32"/>
                <a:gd name="T9" fmla="*/ 5 h 29"/>
                <a:gd name="T10" fmla="*/ 0 w 32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0" y="1"/>
                  </a:moveTo>
                  <a:cubicBezTo>
                    <a:pt x="20" y="0"/>
                    <a:pt x="32" y="10"/>
                    <a:pt x="30" y="25"/>
                  </a:cubicBezTo>
                  <a:cubicBezTo>
                    <a:pt x="30" y="27"/>
                    <a:pt x="31" y="29"/>
                    <a:pt x="28" y="29"/>
                  </a:cubicBezTo>
                  <a:cubicBezTo>
                    <a:pt x="26" y="29"/>
                    <a:pt x="23" y="27"/>
                    <a:pt x="23" y="25"/>
                  </a:cubicBezTo>
                  <a:cubicBezTo>
                    <a:pt x="26" y="9"/>
                    <a:pt x="16" y="6"/>
                    <a:pt x="4" y="5"/>
                  </a:cubicBezTo>
                  <a:cubicBezTo>
                    <a:pt x="2" y="5"/>
                    <a:pt x="1" y="4"/>
                    <a:pt x="0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13AB0E2-64DC-4AA1-ABEE-C3FD84E0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5" y="3987800"/>
              <a:ext cx="133350" cy="128587"/>
            </a:xfrm>
            <a:custGeom>
              <a:avLst/>
              <a:gdLst>
                <a:gd name="T0" fmla="*/ 1 w 26"/>
                <a:gd name="T1" fmla="*/ 16 h 25"/>
                <a:gd name="T2" fmla="*/ 26 w 26"/>
                <a:gd name="T3" fmla="*/ 2 h 25"/>
                <a:gd name="T4" fmla="*/ 17 w 26"/>
                <a:gd name="T5" fmla="*/ 8 h 25"/>
                <a:gd name="T6" fmla="*/ 14 w 26"/>
                <a:gd name="T7" fmla="*/ 13 h 25"/>
                <a:gd name="T8" fmla="*/ 12 w 26"/>
                <a:gd name="T9" fmla="*/ 22 h 25"/>
                <a:gd name="T10" fmla="*/ 5 w 26"/>
                <a:gd name="T11" fmla="*/ 17 h 25"/>
                <a:gd name="T12" fmla="*/ 0 w 26"/>
                <a:gd name="T13" fmla="*/ 16 h 25"/>
                <a:gd name="T14" fmla="*/ 1 w 26"/>
                <a:gd name="T1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5">
                  <a:moveTo>
                    <a:pt x="1" y="16"/>
                  </a:moveTo>
                  <a:cubicBezTo>
                    <a:pt x="4" y="6"/>
                    <a:pt x="16" y="0"/>
                    <a:pt x="26" y="2"/>
                  </a:cubicBezTo>
                  <a:cubicBezTo>
                    <a:pt x="25" y="8"/>
                    <a:pt x="20" y="5"/>
                    <a:pt x="17" y="8"/>
                  </a:cubicBezTo>
                  <a:cubicBezTo>
                    <a:pt x="16" y="9"/>
                    <a:pt x="11" y="9"/>
                    <a:pt x="14" y="13"/>
                  </a:cubicBezTo>
                  <a:cubicBezTo>
                    <a:pt x="16" y="17"/>
                    <a:pt x="16" y="20"/>
                    <a:pt x="12" y="22"/>
                  </a:cubicBezTo>
                  <a:cubicBezTo>
                    <a:pt x="7" y="25"/>
                    <a:pt x="6" y="20"/>
                    <a:pt x="5" y="17"/>
                  </a:cubicBezTo>
                  <a:cubicBezTo>
                    <a:pt x="4" y="16"/>
                    <a:pt x="2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7545943-4758-470F-A257-DBE711B5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0" y="3973513"/>
              <a:ext cx="92075" cy="55562"/>
            </a:xfrm>
            <a:custGeom>
              <a:avLst/>
              <a:gdLst>
                <a:gd name="T0" fmla="*/ 0 w 18"/>
                <a:gd name="T1" fmla="*/ 2 h 11"/>
                <a:gd name="T2" fmla="*/ 16 w 18"/>
                <a:gd name="T3" fmla="*/ 5 h 11"/>
                <a:gd name="T4" fmla="*/ 14 w 18"/>
                <a:gd name="T5" fmla="*/ 9 h 11"/>
                <a:gd name="T6" fmla="*/ 0 w 18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6" y="3"/>
                    <a:pt x="12" y="0"/>
                    <a:pt x="16" y="5"/>
                  </a:cubicBezTo>
                  <a:cubicBezTo>
                    <a:pt x="18" y="7"/>
                    <a:pt x="15" y="8"/>
                    <a:pt x="14" y="9"/>
                  </a:cubicBezTo>
                  <a:cubicBezTo>
                    <a:pt x="8" y="11"/>
                    <a:pt x="4" y="8"/>
                    <a:pt x="0" y="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1DDA0F4-9036-41D0-B068-BEDBB71B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5" y="3922713"/>
              <a:ext cx="61913" cy="65087"/>
            </a:xfrm>
            <a:custGeom>
              <a:avLst/>
              <a:gdLst>
                <a:gd name="T0" fmla="*/ 12 w 12"/>
                <a:gd name="T1" fmla="*/ 5 h 13"/>
                <a:gd name="T2" fmla="*/ 3 w 12"/>
                <a:gd name="T3" fmla="*/ 10 h 13"/>
                <a:gd name="T4" fmla="*/ 0 w 12"/>
                <a:gd name="T5" fmla="*/ 8 h 13"/>
                <a:gd name="T6" fmla="*/ 6 w 12"/>
                <a:gd name="T7" fmla="*/ 1 h 13"/>
                <a:gd name="T8" fmla="*/ 12 w 12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1" y="10"/>
                    <a:pt x="6" y="9"/>
                    <a:pt x="3" y="10"/>
                  </a:cubicBezTo>
                  <a:cubicBezTo>
                    <a:pt x="0" y="13"/>
                    <a:pt x="0" y="9"/>
                    <a:pt x="0" y="8"/>
                  </a:cubicBezTo>
                  <a:cubicBezTo>
                    <a:pt x="0" y="4"/>
                    <a:pt x="3" y="2"/>
                    <a:pt x="6" y="1"/>
                  </a:cubicBezTo>
                  <a:cubicBezTo>
                    <a:pt x="7" y="0"/>
                    <a:pt x="10" y="4"/>
                    <a:pt x="12" y="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E927018-3C85-4991-9201-1E9A4905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8" y="3881438"/>
              <a:ext cx="50800" cy="60325"/>
            </a:xfrm>
            <a:custGeom>
              <a:avLst/>
              <a:gdLst>
                <a:gd name="T0" fmla="*/ 4 w 10"/>
                <a:gd name="T1" fmla="*/ 12 h 12"/>
                <a:gd name="T2" fmla="*/ 3 w 10"/>
                <a:gd name="T3" fmla="*/ 1 h 12"/>
                <a:gd name="T4" fmla="*/ 7 w 10"/>
                <a:gd name="T5" fmla="*/ 1 h 12"/>
                <a:gd name="T6" fmla="*/ 4 w 10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4" y="12"/>
                  </a:moveTo>
                  <a:cubicBezTo>
                    <a:pt x="0" y="7"/>
                    <a:pt x="0" y="4"/>
                    <a:pt x="3" y="1"/>
                  </a:cubicBezTo>
                  <a:cubicBezTo>
                    <a:pt x="3" y="0"/>
                    <a:pt x="7" y="0"/>
                    <a:pt x="7" y="1"/>
                  </a:cubicBezTo>
                  <a:cubicBezTo>
                    <a:pt x="10" y="6"/>
                    <a:pt x="5" y="7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1FFD343-FDCF-4C16-A599-AD763962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63" y="4330700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F9C3FC8-4FC7-432E-A9E4-710CFF2F6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1688" y="3365501"/>
              <a:ext cx="1893888" cy="1665287"/>
            </a:xfrm>
            <a:custGeom>
              <a:avLst/>
              <a:gdLst>
                <a:gd name="T0" fmla="*/ 356 w 371"/>
                <a:gd name="T1" fmla="*/ 98 h 326"/>
                <a:gd name="T2" fmla="*/ 367 w 371"/>
                <a:gd name="T3" fmla="*/ 82 h 326"/>
                <a:gd name="T4" fmla="*/ 348 w 371"/>
                <a:gd name="T5" fmla="*/ 41 h 326"/>
                <a:gd name="T6" fmla="*/ 316 w 371"/>
                <a:gd name="T7" fmla="*/ 2 h 326"/>
                <a:gd name="T8" fmla="*/ 285 w 371"/>
                <a:gd name="T9" fmla="*/ 31 h 326"/>
                <a:gd name="T10" fmla="*/ 273 w 371"/>
                <a:gd name="T11" fmla="*/ 50 h 326"/>
                <a:gd name="T12" fmla="*/ 274 w 371"/>
                <a:gd name="T13" fmla="*/ 64 h 326"/>
                <a:gd name="T14" fmla="*/ 281 w 371"/>
                <a:gd name="T15" fmla="*/ 116 h 326"/>
                <a:gd name="T16" fmla="*/ 286 w 371"/>
                <a:gd name="T17" fmla="*/ 170 h 326"/>
                <a:gd name="T18" fmla="*/ 280 w 371"/>
                <a:gd name="T19" fmla="*/ 215 h 326"/>
                <a:gd name="T20" fmla="*/ 248 w 371"/>
                <a:gd name="T21" fmla="*/ 235 h 326"/>
                <a:gd name="T22" fmla="*/ 219 w 371"/>
                <a:gd name="T23" fmla="*/ 235 h 326"/>
                <a:gd name="T24" fmla="*/ 180 w 371"/>
                <a:gd name="T25" fmla="*/ 248 h 326"/>
                <a:gd name="T26" fmla="*/ 168 w 371"/>
                <a:gd name="T27" fmla="*/ 240 h 326"/>
                <a:gd name="T28" fmla="*/ 151 w 371"/>
                <a:gd name="T29" fmla="*/ 255 h 326"/>
                <a:gd name="T30" fmla="*/ 151 w 371"/>
                <a:gd name="T31" fmla="*/ 222 h 326"/>
                <a:gd name="T32" fmla="*/ 109 w 371"/>
                <a:gd name="T33" fmla="*/ 255 h 326"/>
                <a:gd name="T34" fmla="*/ 104 w 371"/>
                <a:gd name="T35" fmla="*/ 242 h 326"/>
                <a:gd name="T36" fmla="*/ 70 w 371"/>
                <a:gd name="T37" fmla="*/ 250 h 326"/>
                <a:gd name="T38" fmla="*/ 55 w 371"/>
                <a:gd name="T39" fmla="*/ 230 h 326"/>
                <a:gd name="T40" fmla="*/ 24 w 371"/>
                <a:gd name="T41" fmla="*/ 237 h 326"/>
                <a:gd name="T42" fmla="*/ 34 w 371"/>
                <a:gd name="T43" fmla="*/ 208 h 326"/>
                <a:gd name="T44" fmla="*/ 77 w 371"/>
                <a:gd name="T45" fmla="*/ 200 h 326"/>
                <a:gd name="T46" fmla="*/ 80 w 371"/>
                <a:gd name="T47" fmla="*/ 177 h 326"/>
                <a:gd name="T48" fmla="*/ 99 w 371"/>
                <a:gd name="T49" fmla="*/ 150 h 326"/>
                <a:gd name="T50" fmla="*/ 49 w 371"/>
                <a:gd name="T51" fmla="*/ 189 h 326"/>
                <a:gd name="T52" fmla="*/ 6 w 371"/>
                <a:gd name="T53" fmla="*/ 243 h 326"/>
                <a:gd name="T54" fmla="*/ 2 w 371"/>
                <a:gd name="T55" fmla="*/ 278 h 326"/>
                <a:gd name="T56" fmla="*/ 94 w 371"/>
                <a:gd name="T57" fmla="*/ 313 h 326"/>
                <a:gd name="T58" fmla="*/ 190 w 371"/>
                <a:gd name="T59" fmla="*/ 317 h 326"/>
                <a:gd name="T60" fmla="*/ 243 w 371"/>
                <a:gd name="T61" fmla="*/ 314 h 326"/>
                <a:gd name="T62" fmla="*/ 275 w 371"/>
                <a:gd name="T63" fmla="*/ 315 h 326"/>
                <a:gd name="T64" fmla="*/ 314 w 371"/>
                <a:gd name="T65" fmla="*/ 310 h 326"/>
                <a:gd name="T66" fmla="*/ 358 w 371"/>
                <a:gd name="T67" fmla="*/ 268 h 326"/>
                <a:gd name="T68" fmla="*/ 365 w 371"/>
                <a:gd name="T69" fmla="*/ 196 h 326"/>
                <a:gd name="T70" fmla="*/ 365 w 371"/>
                <a:gd name="T71" fmla="*/ 140 h 326"/>
                <a:gd name="T72" fmla="*/ 113 w 371"/>
                <a:gd name="T73" fmla="*/ 277 h 326"/>
                <a:gd name="T74" fmla="*/ 137 w 371"/>
                <a:gd name="T75" fmla="*/ 245 h 326"/>
                <a:gd name="T76" fmla="*/ 151 w 371"/>
                <a:gd name="T77" fmla="*/ 279 h 326"/>
                <a:gd name="T78" fmla="*/ 287 w 371"/>
                <a:gd name="T79" fmla="*/ 196 h 326"/>
                <a:gd name="T80" fmla="*/ 287 w 371"/>
                <a:gd name="T81" fmla="*/ 196 h 326"/>
                <a:gd name="T82" fmla="*/ 236 w 371"/>
                <a:gd name="T83" fmla="*/ 241 h 326"/>
                <a:gd name="T84" fmla="*/ 329 w 371"/>
                <a:gd name="T85" fmla="*/ 211 h 326"/>
                <a:gd name="T86" fmla="*/ 281 w 371"/>
                <a:gd name="T87" fmla="*/ 272 h 326"/>
                <a:gd name="T88" fmla="*/ 216 w 371"/>
                <a:gd name="T89" fmla="*/ 292 h 326"/>
                <a:gd name="T90" fmla="*/ 199 w 371"/>
                <a:gd name="T91" fmla="*/ 274 h 326"/>
                <a:gd name="T92" fmla="*/ 250 w 371"/>
                <a:gd name="T93" fmla="*/ 268 h 326"/>
                <a:gd name="T94" fmla="*/ 327 w 371"/>
                <a:gd name="T95" fmla="*/ 20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1" h="326">
                  <a:moveTo>
                    <a:pt x="365" y="140"/>
                  </a:moveTo>
                  <a:cubicBezTo>
                    <a:pt x="360" y="127"/>
                    <a:pt x="361" y="113"/>
                    <a:pt x="366" y="99"/>
                  </a:cubicBezTo>
                  <a:cubicBezTo>
                    <a:pt x="363" y="97"/>
                    <a:pt x="358" y="101"/>
                    <a:pt x="356" y="98"/>
                  </a:cubicBezTo>
                  <a:cubicBezTo>
                    <a:pt x="354" y="92"/>
                    <a:pt x="364" y="94"/>
                    <a:pt x="360" y="87"/>
                  </a:cubicBezTo>
                  <a:cubicBezTo>
                    <a:pt x="359" y="84"/>
                    <a:pt x="353" y="80"/>
                    <a:pt x="358" y="77"/>
                  </a:cubicBezTo>
                  <a:cubicBezTo>
                    <a:pt x="362" y="74"/>
                    <a:pt x="363" y="81"/>
                    <a:pt x="367" y="82"/>
                  </a:cubicBezTo>
                  <a:cubicBezTo>
                    <a:pt x="368" y="82"/>
                    <a:pt x="369" y="81"/>
                    <a:pt x="370" y="81"/>
                  </a:cubicBezTo>
                  <a:cubicBezTo>
                    <a:pt x="370" y="75"/>
                    <a:pt x="364" y="73"/>
                    <a:pt x="362" y="69"/>
                  </a:cubicBezTo>
                  <a:cubicBezTo>
                    <a:pt x="359" y="59"/>
                    <a:pt x="358" y="47"/>
                    <a:pt x="348" y="41"/>
                  </a:cubicBezTo>
                  <a:cubicBezTo>
                    <a:pt x="346" y="41"/>
                    <a:pt x="345" y="38"/>
                    <a:pt x="346" y="37"/>
                  </a:cubicBezTo>
                  <a:cubicBezTo>
                    <a:pt x="351" y="30"/>
                    <a:pt x="343" y="25"/>
                    <a:pt x="342" y="19"/>
                  </a:cubicBezTo>
                  <a:cubicBezTo>
                    <a:pt x="341" y="10"/>
                    <a:pt x="325" y="0"/>
                    <a:pt x="316" y="2"/>
                  </a:cubicBezTo>
                  <a:cubicBezTo>
                    <a:pt x="309" y="3"/>
                    <a:pt x="297" y="5"/>
                    <a:pt x="298" y="13"/>
                  </a:cubicBezTo>
                  <a:cubicBezTo>
                    <a:pt x="299" y="25"/>
                    <a:pt x="285" y="20"/>
                    <a:pt x="285" y="28"/>
                  </a:cubicBezTo>
                  <a:cubicBezTo>
                    <a:pt x="285" y="29"/>
                    <a:pt x="285" y="30"/>
                    <a:pt x="285" y="31"/>
                  </a:cubicBezTo>
                  <a:cubicBezTo>
                    <a:pt x="285" y="34"/>
                    <a:pt x="284" y="35"/>
                    <a:pt x="281" y="36"/>
                  </a:cubicBezTo>
                  <a:cubicBezTo>
                    <a:pt x="274" y="38"/>
                    <a:pt x="271" y="43"/>
                    <a:pt x="270" y="50"/>
                  </a:cubicBezTo>
                  <a:cubicBezTo>
                    <a:pt x="272" y="50"/>
                    <a:pt x="273" y="50"/>
                    <a:pt x="273" y="50"/>
                  </a:cubicBezTo>
                  <a:cubicBezTo>
                    <a:pt x="277" y="49"/>
                    <a:pt x="281" y="44"/>
                    <a:pt x="284" y="47"/>
                  </a:cubicBezTo>
                  <a:cubicBezTo>
                    <a:pt x="288" y="51"/>
                    <a:pt x="279" y="54"/>
                    <a:pt x="280" y="58"/>
                  </a:cubicBezTo>
                  <a:cubicBezTo>
                    <a:pt x="281" y="64"/>
                    <a:pt x="270" y="61"/>
                    <a:pt x="274" y="64"/>
                  </a:cubicBezTo>
                  <a:cubicBezTo>
                    <a:pt x="284" y="73"/>
                    <a:pt x="275" y="75"/>
                    <a:pt x="269" y="79"/>
                  </a:cubicBezTo>
                  <a:cubicBezTo>
                    <a:pt x="276" y="83"/>
                    <a:pt x="281" y="100"/>
                    <a:pt x="278" y="106"/>
                  </a:cubicBezTo>
                  <a:cubicBezTo>
                    <a:pt x="275" y="111"/>
                    <a:pt x="276" y="115"/>
                    <a:pt x="281" y="116"/>
                  </a:cubicBezTo>
                  <a:cubicBezTo>
                    <a:pt x="290" y="118"/>
                    <a:pt x="286" y="123"/>
                    <a:pt x="284" y="127"/>
                  </a:cubicBezTo>
                  <a:cubicBezTo>
                    <a:pt x="280" y="136"/>
                    <a:pt x="275" y="144"/>
                    <a:pt x="285" y="153"/>
                  </a:cubicBezTo>
                  <a:cubicBezTo>
                    <a:pt x="290" y="157"/>
                    <a:pt x="291" y="166"/>
                    <a:pt x="286" y="170"/>
                  </a:cubicBezTo>
                  <a:cubicBezTo>
                    <a:pt x="278" y="180"/>
                    <a:pt x="278" y="188"/>
                    <a:pt x="287" y="196"/>
                  </a:cubicBezTo>
                  <a:cubicBezTo>
                    <a:pt x="285" y="196"/>
                    <a:pt x="283" y="197"/>
                    <a:pt x="280" y="197"/>
                  </a:cubicBezTo>
                  <a:cubicBezTo>
                    <a:pt x="283" y="203"/>
                    <a:pt x="277" y="209"/>
                    <a:pt x="280" y="215"/>
                  </a:cubicBezTo>
                  <a:cubicBezTo>
                    <a:pt x="281" y="217"/>
                    <a:pt x="280" y="218"/>
                    <a:pt x="280" y="221"/>
                  </a:cubicBezTo>
                  <a:cubicBezTo>
                    <a:pt x="279" y="229"/>
                    <a:pt x="272" y="227"/>
                    <a:pt x="268" y="229"/>
                  </a:cubicBezTo>
                  <a:cubicBezTo>
                    <a:pt x="261" y="231"/>
                    <a:pt x="257" y="241"/>
                    <a:pt x="248" y="235"/>
                  </a:cubicBezTo>
                  <a:cubicBezTo>
                    <a:pt x="244" y="232"/>
                    <a:pt x="239" y="233"/>
                    <a:pt x="234" y="233"/>
                  </a:cubicBezTo>
                  <a:cubicBezTo>
                    <a:pt x="229" y="233"/>
                    <a:pt x="225" y="242"/>
                    <a:pt x="220" y="233"/>
                  </a:cubicBezTo>
                  <a:cubicBezTo>
                    <a:pt x="220" y="234"/>
                    <a:pt x="219" y="235"/>
                    <a:pt x="219" y="235"/>
                  </a:cubicBezTo>
                  <a:cubicBezTo>
                    <a:pt x="218" y="236"/>
                    <a:pt x="208" y="237"/>
                    <a:pt x="207" y="236"/>
                  </a:cubicBezTo>
                  <a:cubicBezTo>
                    <a:pt x="201" y="225"/>
                    <a:pt x="195" y="231"/>
                    <a:pt x="190" y="236"/>
                  </a:cubicBezTo>
                  <a:cubicBezTo>
                    <a:pt x="187" y="240"/>
                    <a:pt x="184" y="244"/>
                    <a:pt x="180" y="248"/>
                  </a:cubicBezTo>
                  <a:cubicBezTo>
                    <a:pt x="178" y="245"/>
                    <a:pt x="178" y="243"/>
                    <a:pt x="178" y="242"/>
                  </a:cubicBezTo>
                  <a:cubicBezTo>
                    <a:pt x="178" y="238"/>
                    <a:pt x="178" y="234"/>
                    <a:pt x="173" y="233"/>
                  </a:cubicBezTo>
                  <a:cubicBezTo>
                    <a:pt x="169" y="232"/>
                    <a:pt x="169" y="237"/>
                    <a:pt x="168" y="240"/>
                  </a:cubicBezTo>
                  <a:cubicBezTo>
                    <a:pt x="164" y="246"/>
                    <a:pt x="161" y="253"/>
                    <a:pt x="157" y="259"/>
                  </a:cubicBezTo>
                  <a:cubicBezTo>
                    <a:pt x="156" y="261"/>
                    <a:pt x="154" y="266"/>
                    <a:pt x="150" y="262"/>
                  </a:cubicBezTo>
                  <a:cubicBezTo>
                    <a:pt x="147" y="259"/>
                    <a:pt x="150" y="258"/>
                    <a:pt x="151" y="255"/>
                  </a:cubicBezTo>
                  <a:cubicBezTo>
                    <a:pt x="156" y="249"/>
                    <a:pt x="159" y="242"/>
                    <a:pt x="165" y="238"/>
                  </a:cubicBezTo>
                  <a:cubicBezTo>
                    <a:pt x="172" y="232"/>
                    <a:pt x="162" y="229"/>
                    <a:pt x="164" y="225"/>
                  </a:cubicBezTo>
                  <a:cubicBezTo>
                    <a:pt x="160" y="223"/>
                    <a:pt x="155" y="219"/>
                    <a:pt x="151" y="222"/>
                  </a:cubicBezTo>
                  <a:cubicBezTo>
                    <a:pt x="144" y="228"/>
                    <a:pt x="138" y="231"/>
                    <a:pt x="128" y="231"/>
                  </a:cubicBezTo>
                  <a:cubicBezTo>
                    <a:pt x="122" y="230"/>
                    <a:pt x="117" y="233"/>
                    <a:pt x="112" y="226"/>
                  </a:cubicBezTo>
                  <a:cubicBezTo>
                    <a:pt x="114" y="237"/>
                    <a:pt x="109" y="246"/>
                    <a:pt x="109" y="255"/>
                  </a:cubicBezTo>
                  <a:cubicBezTo>
                    <a:pt x="110" y="258"/>
                    <a:pt x="108" y="260"/>
                    <a:pt x="106" y="261"/>
                  </a:cubicBezTo>
                  <a:cubicBezTo>
                    <a:pt x="103" y="263"/>
                    <a:pt x="102" y="260"/>
                    <a:pt x="100" y="259"/>
                  </a:cubicBezTo>
                  <a:cubicBezTo>
                    <a:pt x="91" y="251"/>
                    <a:pt x="101" y="247"/>
                    <a:pt x="104" y="242"/>
                  </a:cubicBezTo>
                  <a:cubicBezTo>
                    <a:pt x="105" y="240"/>
                    <a:pt x="108" y="238"/>
                    <a:pt x="106" y="235"/>
                  </a:cubicBezTo>
                  <a:cubicBezTo>
                    <a:pt x="103" y="232"/>
                    <a:pt x="100" y="235"/>
                    <a:pt x="98" y="236"/>
                  </a:cubicBezTo>
                  <a:cubicBezTo>
                    <a:pt x="89" y="240"/>
                    <a:pt x="80" y="245"/>
                    <a:pt x="70" y="250"/>
                  </a:cubicBezTo>
                  <a:cubicBezTo>
                    <a:pt x="61" y="255"/>
                    <a:pt x="55" y="247"/>
                    <a:pt x="52" y="243"/>
                  </a:cubicBezTo>
                  <a:cubicBezTo>
                    <a:pt x="49" y="238"/>
                    <a:pt x="57" y="235"/>
                    <a:pt x="62" y="234"/>
                  </a:cubicBezTo>
                  <a:cubicBezTo>
                    <a:pt x="61" y="230"/>
                    <a:pt x="57" y="231"/>
                    <a:pt x="55" y="230"/>
                  </a:cubicBezTo>
                  <a:cubicBezTo>
                    <a:pt x="44" y="227"/>
                    <a:pt x="44" y="227"/>
                    <a:pt x="41" y="238"/>
                  </a:cubicBezTo>
                  <a:cubicBezTo>
                    <a:pt x="40" y="240"/>
                    <a:pt x="38" y="240"/>
                    <a:pt x="37" y="240"/>
                  </a:cubicBezTo>
                  <a:cubicBezTo>
                    <a:pt x="32" y="239"/>
                    <a:pt x="27" y="243"/>
                    <a:pt x="24" y="237"/>
                  </a:cubicBezTo>
                  <a:cubicBezTo>
                    <a:pt x="23" y="235"/>
                    <a:pt x="20" y="232"/>
                    <a:pt x="23" y="231"/>
                  </a:cubicBezTo>
                  <a:cubicBezTo>
                    <a:pt x="31" y="226"/>
                    <a:pt x="34" y="221"/>
                    <a:pt x="30" y="212"/>
                  </a:cubicBezTo>
                  <a:cubicBezTo>
                    <a:pt x="30" y="212"/>
                    <a:pt x="32" y="210"/>
                    <a:pt x="34" y="208"/>
                  </a:cubicBezTo>
                  <a:cubicBezTo>
                    <a:pt x="39" y="205"/>
                    <a:pt x="44" y="206"/>
                    <a:pt x="50" y="206"/>
                  </a:cubicBezTo>
                  <a:cubicBezTo>
                    <a:pt x="49" y="211"/>
                    <a:pt x="44" y="213"/>
                    <a:pt x="45" y="219"/>
                  </a:cubicBezTo>
                  <a:cubicBezTo>
                    <a:pt x="56" y="213"/>
                    <a:pt x="67" y="207"/>
                    <a:pt x="77" y="200"/>
                  </a:cubicBezTo>
                  <a:cubicBezTo>
                    <a:pt x="80" y="198"/>
                    <a:pt x="84" y="194"/>
                    <a:pt x="76" y="191"/>
                  </a:cubicBezTo>
                  <a:cubicBezTo>
                    <a:pt x="74" y="191"/>
                    <a:pt x="71" y="190"/>
                    <a:pt x="72" y="186"/>
                  </a:cubicBezTo>
                  <a:cubicBezTo>
                    <a:pt x="73" y="182"/>
                    <a:pt x="77" y="176"/>
                    <a:pt x="80" y="177"/>
                  </a:cubicBezTo>
                  <a:cubicBezTo>
                    <a:pt x="95" y="184"/>
                    <a:pt x="96" y="168"/>
                    <a:pt x="105" y="165"/>
                  </a:cubicBezTo>
                  <a:cubicBezTo>
                    <a:pt x="102" y="160"/>
                    <a:pt x="98" y="165"/>
                    <a:pt x="95" y="163"/>
                  </a:cubicBezTo>
                  <a:cubicBezTo>
                    <a:pt x="95" y="159"/>
                    <a:pt x="101" y="158"/>
                    <a:pt x="99" y="150"/>
                  </a:cubicBezTo>
                  <a:cubicBezTo>
                    <a:pt x="86" y="162"/>
                    <a:pt x="69" y="164"/>
                    <a:pt x="55" y="176"/>
                  </a:cubicBezTo>
                  <a:cubicBezTo>
                    <a:pt x="65" y="177"/>
                    <a:pt x="64" y="180"/>
                    <a:pt x="59" y="185"/>
                  </a:cubicBezTo>
                  <a:cubicBezTo>
                    <a:pt x="56" y="188"/>
                    <a:pt x="53" y="189"/>
                    <a:pt x="49" y="189"/>
                  </a:cubicBezTo>
                  <a:cubicBezTo>
                    <a:pt x="49" y="193"/>
                    <a:pt x="46" y="194"/>
                    <a:pt x="43" y="194"/>
                  </a:cubicBezTo>
                  <a:cubicBezTo>
                    <a:pt x="23" y="195"/>
                    <a:pt x="16" y="202"/>
                    <a:pt x="9" y="220"/>
                  </a:cubicBezTo>
                  <a:cubicBezTo>
                    <a:pt x="6" y="228"/>
                    <a:pt x="8" y="236"/>
                    <a:pt x="6" y="243"/>
                  </a:cubicBezTo>
                  <a:cubicBezTo>
                    <a:pt x="1" y="257"/>
                    <a:pt x="4" y="261"/>
                    <a:pt x="18" y="263"/>
                  </a:cubicBezTo>
                  <a:cubicBezTo>
                    <a:pt x="14" y="269"/>
                    <a:pt x="6" y="265"/>
                    <a:pt x="0" y="268"/>
                  </a:cubicBezTo>
                  <a:cubicBezTo>
                    <a:pt x="1" y="271"/>
                    <a:pt x="2" y="275"/>
                    <a:pt x="2" y="278"/>
                  </a:cubicBezTo>
                  <a:cubicBezTo>
                    <a:pt x="5" y="296"/>
                    <a:pt x="16" y="305"/>
                    <a:pt x="35" y="304"/>
                  </a:cubicBezTo>
                  <a:cubicBezTo>
                    <a:pt x="38" y="303"/>
                    <a:pt x="40" y="305"/>
                    <a:pt x="43" y="305"/>
                  </a:cubicBezTo>
                  <a:cubicBezTo>
                    <a:pt x="60" y="309"/>
                    <a:pt x="76" y="319"/>
                    <a:pt x="94" y="313"/>
                  </a:cubicBezTo>
                  <a:cubicBezTo>
                    <a:pt x="99" y="312"/>
                    <a:pt x="102" y="314"/>
                    <a:pt x="106" y="316"/>
                  </a:cubicBezTo>
                  <a:cubicBezTo>
                    <a:pt x="114" y="320"/>
                    <a:pt x="123" y="322"/>
                    <a:pt x="132" y="322"/>
                  </a:cubicBezTo>
                  <a:cubicBezTo>
                    <a:pt x="151" y="324"/>
                    <a:pt x="171" y="323"/>
                    <a:pt x="190" y="317"/>
                  </a:cubicBezTo>
                  <a:cubicBezTo>
                    <a:pt x="197" y="315"/>
                    <a:pt x="210" y="314"/>
                    <a:pt x="213" y="318"/>
                  </a:cubicBezTo>
                  <a:cubicBezTo>
                    <a:pt x="223" y="326"/>
                    <a:pt x="227" y="321"/>
                    <a:pt x="233" y="315"/>
                  </a:cubicBezTo>
                  <a:cubicBezTo>
                    <a:pt x="236" y="313"/>
                    <a:pt x="241" y="309"/>
                    <a:pt x="243" y="314"/>
                  </a:cubicBezTo>
                  <a:cubicBezTo>
                    <a:pt x="246" y="323"/>
                    <a:pt x="252" y="321"/>
                    <a:pt x="257" y="319"/>
                  </a:cubicBezTo>
                  <a:cubicBezTo>
                    <a:pt x="262" y="318"/>
                    <a:pt x="266" y="313"/>
                    <a:pt x="272" y="317"/>
                  </a:cubicBezTo>
                  <a:cubicBezTo>
                    <a:pt x="273" y="319"/>
                    <a:pt x="275" y="317"/>
                    <a:pt x="275" y="315"/>
                  </a:cubicBezTo>
                  <a:cubicBezTo>
                    <a:pt x="275" y="314"/>
                    <a:pt x="275" y="311"/>
                    <a:pt x="273" y="311"/>
                  </a:cubicBezTo>
                  <a:cubicBezTo>
                    <a:pt x="270" y="310"/>
                    <a:pt x="267" y="312"/>
                    <a:pt x="264" y="304"/>
                  </a:cubicBezTo>
                  <a:cubicBezTo>
                    <a:pt x="281" y="313"/>
                    <a:pt x="299" y="318"/>
                    <a:pt x="314" y="310"/>
                  </a:cubicBezTo>
                  <a:cubicBezTo>
                    <a:pt x="330" y="302"/>
                    <a:pt x="347" y="294"/>
                    <a:pt x="361" y="281"/>
                  </a:cubicBezTo>
                  <a:cubicBezTo>
                    <a:pt x="357" y="280"/>
                    <a:pt x="354" y="281"/>
                    <a:pt x="353" y="277"/>
                  </a:cubicBezTo>
                  <a:cubicBezTo>
                    <a:pt x="352" y="273"/>
                    <a:pt x="355" y="270"/>
                    <a:pt x="358" y="268"/>
                  </a:cubicBezTo>
                  <a:cubicBezTo>
                    <a:pt x="365" y="263"/>
                    <a:pt x="366" y="257"/>
                    <a:pt x="367" y="247"/>
                  </a:cubicBezTo>
                  <a:cubicBezTo>
                    <a:pt x="368" y="236"/>
                    <a:pt x="356" y="230"/>
                    <a:pt x="361" y="221"/>
                  </a:cubicBezTo>
                  <a:cubicBezTo>
                    <a:pt x="365" y="213"/>
                    <a:pt x="360" y="203"/>
                    <a:pt x="365" y="196"/>
                  </a:cubicBezTo>
                  <a:cubicBezTo>
                    <a:pt x="369" y="190"/>
                    <a:pt x="369" y="185"/>
                    <a:pt x="363" y="181"/>
                  </a:cubicBezTo>
                  <a:cubicBezTo>
                    <a:pt x="358" y="178"/>
                    <a:pt x="360" y="172"/>
                    <a:pt x="361" y="170"/>
                  </a:cubicBezTo>
                  <a:cubicBezTo>
                    <a:pt x="371" y="156"/>
                    <a:pt x="371" y="155"/>
                    <a:pt x="365" y="140"/>
                  </a:cubicBezTo>
                  <a:close/>
                  <a:moveTo>
                    <a:pt x="128" y="275"/>
                  </a:moveTo>
                  <a:cubicBezTo>
                    <a:pt x="128" y="279"/>
                    <a:pt x="123" y="280"/>
                    <a:pt x="119" y="281"/>
                  </a:cubicBezTo>
                  <a:cubicBezTo>
                    <a:pt x="118" y="282"/>
                    <a:pt x="115" y="279"/>
                    <a:pt x="113" y="277"/>
                  </a:cubicBezTo>
                  <a:cubicBezTo>
                    <a:pt x="117" y="277"/>
                    <a:pt x="117" y="270"/>
                    <a:pt x="123" y="272"/>
                  </a:cubicBezTo>
                  <a:cubicBezTo>
                    <a:pt x="125" y="273"/>
                    <a:pt x="129" y="270"/>
                    <a:pt x="128" y="275"/>
                  </a:cubicBezTo>
                  <a:close/>
                  <a:moveTo>
                    <a:pt x="137" y="245"/>
                  </a:moveTo>
                  <a:cubicBezTo>
                    <a:pt x="139" y="235"/>
                    <a:pt x="139" y="235"/>
                    <a:pt x="151" y="234"/>
                  </a:cubicBezTo>
                  <a:cubicBezTo>
                    <a:pt x="149" y="241"/>
                    <a:pt x="143" y="243"/>
                    <a:pt x="137" y="245"/>
                  </a:cubicBezTo>
                  <a:close/>
                  <a:moveTo>
                    <a:pt x="151" y="279"/>
                  </a:moveTo>
                  <a:cubicBezTo>
                    <a:pt x="162" y="270"/>
                    <a:pt x="170" y="276"/>
                    <a:pt x="179" y="280"/>
                  </a:cubicBezTo>
                  <a:cubicBezTo>
                    <a:pt x="170" y="284"/>
                    <a:pt x="161" y="278"/>
                    <a:pt x="151" y="279"/>
                  </a:cubicBezTo>
                  <a:close/>
                  <a:moveTo>
                    <a:pt x="287" y="196"/>
                  </a:moveTo>
                  <a:cubicBezTo>
                    <a:pt x="287" y="196"/>
                    <a:pt x="287" y="196"/>
                    <a:pt x="287" y="196"/>
                  </a:cubicBezTo>
                  <a:cubicBezTo>
                    <a:pt x="291" y="201"/>
                    <a:pt x="295" y="206"/>
                    <a:pt x="297" y="212"/>
                  </a:cubicBezTo>
                  <a:cubicBezTo>
                    <a:pt x="287" y="209"/>
                    <a:pt x="287" y="209"/>
                    <a:pt x="287" y="196"/>
                  </a:cubicBezTo>
                  <a:cubicBezTo>
                    <a:pt x="287" y="196"/>
                    <a:pt x="287" y="196"/>
                    <a:pt x="287" y="196"/>
                  </a:cubicBezTo>
                  <a:cubicBezTo>
                    <a:pt x="287" y="196"/>
                    <a:pt x="287" y="196"/>
                    <a:pt x="287" y="196"/>
                  </a:cubicBezTo>
                  <a:close/>
                  <a:moveTo>
                    <a:pt x="236" y="241"/>
                  </a:moveTo>
                  <a:cubicBezTo>
                    <a:pt x="242" y="246"/>
                    <a:pt x="242" y="251"/>
                    <a:pt x="236" y="256"/>
                  </a:cubicBezTo>
                  <a:cubicBezTo>
                    <a:pt x="236" y="251"/>
                    <a:pt x="236" y="247"/>
                    <a:pt x="236" y="241"/>
                  </a:cubicBezTo>
                  <a:close/>
                  <a:moveTo>
                    <a:pt x="329" y="211"/>
                  </a:moveTo>
                  <a:cubicBezTo>
                    <a:pt x="325" y="217"/>
                    <a:pt x="321" y="224"/>
                    <a:pt x="322" y="231"/>
                  </a:cubicBezTo>
                  <a:cubicBezTo>
                    <a:pt x="322" y="250"/>
                    <a:pt x="317" y="263"/>
                    <a:pt x="296" y="268"/>
                  </a:cubicBezTo>
                  <a:cubicBezTo>
                    <a:pt x="291" y="269"/>
                    <a:pt x="286" y="273"/>
                    <a:pt x="281" y="272"/>
                  </a:cubicBezTo>
                  <a:cubicBezTo>
                    <a:pt x="279" y="272"/>
                    <a:pt x="277" y="273"/>
                    <a:pt x="276" y="274"/>
                  </a:cubicBezTo>
                  <a:cubicBezTo>
                    <a:pt x="267" y="288"/>
                    <a:pt x="250" y="278"/>
                    <a:pt x="238" y="284"/>
                  </a:cubicBezTo>
                  <a:cubicBezTo>
                    <a:pt x="231" y="287"/>
                    <a:pt x="221" y="282"/>
                    <a:pt x="216" y="292"/>
                  </a:cubicBezTo>
                  <a:cubicBezTo>
                    <a:pt x="215" y="294"/>
                    <a:pt x="214" y="291"/>
                    <a:pt x="214" y="291"/>
                  </a:cubicBezTo>
                  <a:cubicBezTo>
                    <a:pt x="207" y="279"/>
                    <a:pt x="197" y="280"/>
                    <a:pt x="186" y="284"/>
                  </a:cubicBezTo>
                  <a:cubicBezTo>
                    <a:pt x="187" y="276"/>
                    <a:pt x="188" y="269"/>
                    <a:pt x="199" y="274"/>
                  </a:cubicBezTo>
                  <a:cubicBezTo>
                    <a:pt x="202" y="275"/>
                    <a:pt x="207" y="275"/>
                    <a:pt x="211" y="271"/>
                  </a:cubicBezTo>
                  <a:cubicBezTo>
                    <a:pt x="218" y="264"/>
                    <a:pt x="228" y="275"/>
                    <a:pt x="236" y="268"/>
                  </a:cubicBezTo>
                  <a:cubicBezTo>
                    <a:pt x="240" y="280"/>
                    <a:pt x="245" y="269"/>
                    <a:pt x="250" y="268"/>
                  </a:cubicBezTo>
                  <a:cubicBezTo>
                    <a:pt x="255" y="268"/>
                    <a:pt x="260" y="265"/>
                    <a:pt x="266" y="265"/>
                  </a:cubicBezTo>
                  <a:cubicBezTo>
                    <a:pt x="293" y="262"/>
                    <a:pt x="310" y="247"/>
                    <a:pt x="317" y="219"/>
                  </a:cubicBezTo>
                  <a:cubicBezTo>
                    <a:pt x="318" y="216"/>
                    <a:pt x="321" y="210"/>
                    <a:pt x="327" y="208"/>
                  </a:cubicBezTo>
                  <a:cubicBezTo>
                    <a:pt x="330" y="207"/>
                    <a:pt x="333" y="204"/>
                    <a:pt x="334" y="208"/>
                  </a:cubicBezTo>
                  <a:cubicBezTo>
                    <a:pt x="335" y="213"/>
                    <a:pt x="330" y="209"/>
                    <a:pt x="329" y="21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16" name="Imagen 15">
            <a:extLst>
              <a:ext uri="{FF2B5EF4-FFF2-40B4-BE49-F238E27FC236}">
                <a16:creationId xmlns:a16="http://schemas.microsoft.com/office/drawing/2014/main" id="{7AC0182E-43E8-434D-9FF6-1998C9535C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20502" y="2055749"/>
            <a:ext cx="1843949" cy="1025236"/>
          </a:xfrm>
          <a:prstGeom prst="rect">
            <a:avLst/>
          </a:prstGeom>
        </p:spPr>
      </p:pic>
      <p:grpSp>
        <p:nvGrpSpPr>
          <p:cNvPr id="34" name="Grupo 33">
            <a:extLst>
              <a:ext uri="{FF2B5EF4-FFF2-40B4-BE49-F238E27FC236}">
                <a16:creationId xmlns:a16="http://schemas.microsoft.com/office/drawing/2014/main" id="{A55593C7-0301-4995-87F0-259F69161E8F}"/>
              </a:ext>
            </a:extLst>
          </p:cNvPr>
          <p:cNvGrpSpPr/>
          <p:nvPr/>
        </p:nvGrpSpPr>
        <p:grpSpPr>
          <a:xfrm rot="1257212">
            <a:off x="3072374" y="1764930"/>
            <a:ext cx="3148652" cy="1934170"/>
            <a:chOff x="131762" y="850901"/>
            <a:chExt cx="2444751" cy="1501774"/>
          </a:xfrm>
        </p:grpSpPr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94683EAB-0AA4-4D93-9F32-48145C67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1616075"/>
              <a:ext cx="173038" cy="209550"/>
            </a:xfrm>
            <a:custGeom>
              <a:avLst/>
              <a:gdLst>
                <a:gd name="T0" fmla="*/ 11 w 46"/>
                <a:gd name="T1" fmla="*/ 12 h 55"/>
                <a:gd name="T2" fmla="*/ 5 w 46"/>
                <a:gd name="T3" fmla="*/ 25 h 55"/>
                <a:gd name="T4" fmla="*/ 15 w 46"/>
                <a:gd name="T5" fmla="*/ 32 h 55"/>
                <a:gd name="T6" fmla="*/ 1 w 46"/>
                <a:gd name="T7" fmla="*/ 45 h 55"/>
                <a:gd name="T8" fmla="*/ 3 w 46"/>
                <a:gd name="T9" fmla="*/ 53 h 55"/>
                <a:gd name="T10" fmla="*/ 10 w 46"/>
                <a:gd name="T11" fmla="*/ 51 h 55"/>
                <a:gd name="T12" fmla="*/ 17 w 46"/>
                <a:gd name="T13" fmla="*/ 42 h 55"/>
                <a:gd name="T14" fmla="*/ 18 w 46"/>
                <a:gd name="T15" fmla="*/ 25 h 55"/>
                <a:gd name="T16" fmla="*/ 18 w 46"/>
                <a:gd name="T17" fmla="*/ 17 h 55"/>
                <a:gd name="T18" fmla="*/ 32 w 46"/>
                <a:gd name="T19" fmla="*/ 14 h 55"/>
                <a:gd name="T20" fmla="*/ 38 w 46"/>
                <a:gd name="T21" fmla="*/ 17 h 55"/>
                <a:gd name="T22" fmla="*/ 40 w 46"/>
                <a:gd name="T23" fmla="*/ 7 h 55"/>
                <a:gd name="T24" fmla="*/ 42 w 46"/>
                <a:gd name="T25" fmla="*/ 1 h 55"/>
                <a:gd name="T26" fmla="*/ 11 w 46"/>
                <a:gd name="T27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5">
                  <a:moveTo>
                    <a:pt x="11" y="12"/>
                  </a:moveTo>
                  <a:cubicBezTo>
                    <a:pt x="7" y="12"/>
                    <a:pt x="6" y="20"/>
                    <a:pt x="5" y="25"/>
                  </a:cubicBezTo>
                  <a:cubicBezTo>
                    <a:pt x="4" y="32"/>
                    <a:pt x="11" y="29"/>
                    <a:pt x="15" y="32"/>
                  </a:cubicBezTo>
                  <a:cubicBezTo>
                    <a:pt x="6" y="32"/>
                    <a:pt x="3" y="39"/>
                    <a:pt x="1" y="45"/>
                  </a:cubicBezTo>
                  <a:cubicBezTo>
                    <a:pt x="0" y="48"/>
                    <a:pt x="0" y="51"/>
                    <a:pt x="3" y="53"/>
                  </a:cubicBezTo>
                  <a:cubicBezTo>
                    <a:pt x="6" y="55"/>
                    <a:pt x="8" y="52"/>
                    <a:pt x="10" y="51"/>
                  </a:cubicBezTo>
                  <a:cubicBezTo>
                    <a:pt x="13" y="48"/>
                    <a:pt x="14" y="44"/>
                    <a:pt x="17" y="42"/>
                  </a:cubicBezTo>
                  <a:cubicBezTo>
                    <a:pt x="30" y="37"/>
                    <a:pt x="25" y="31"/>
                    <a:pt x="18" y="25"/>
                  </a:cubicBezTo>
                  <a:cubicBezTo>
                    <a:pt x="15" y="22"/>
                    <a:pt x="14" y="18"/>
                    <a:pt x="18" y="17"/>
                  </a:cubicBezTo>
                  <a:cubicBezTo>
                    <a:pt x="22" y="15"/>
                    <a:pt x="27" y="8"/>
                    <a:pt x="32" y="14"/>
                  </a:cubicBezTo>
                  <a:cubicBezTo>
                    <a:pt x="34" y="16"/>
                    <a:pt x="35" y="19"/>
                    <a:pt x="38" y="17"/>
                  </a:cubicBezTo>
                  <a:cubicBezTo>
                    <a:pt x="41" y="15"/>
                    <a:pt x="46" y="12"/>
                    <a:pt x="40" y="7"/>
                  </a:cubicBezTo>
                  <a:cubicBezTo>
                    <a:pt x="38" y="5"/>
                    <a:pt x="42" y="3"/>
                    <a:pt x="42" y="1"/>
                  </a:cubicBezTo>
                  <a:cubicBezTo>
                    <a:pt x="30" y="0"/>
                    <a:pt x="24" y="13"/>
                    <a:pt x="11" y="12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AD31A288-E082-4D19-8F8C-6D3DB414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1620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3AFE88CF-4CEB-4F73-A6E5-669FB4F5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1612900"/>
              <a:ext cx="41275" cy="38100"/>
            </a:xfrm>
            <a:custGeom>
              <a:avLst/>
              <a:gdLst>
                <a:gd name="T0" fmla="*/ 9 w 11"/>
                <a:gd name="T1" fmla="*/ 0 h 10"/>
                <a:gd name="T2" fmla="*/ 0 w 11"/>
                <a:gd name="T3" fmla="*/ 9 h 10"/>
                <a:gd name="T4" fmla="*/ 11 w 11"/>
                <a:gd name="T5" fmla="*/ 4 h 10"/>
                <a:gd name="T6" fmla="*/ 9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9" y="0"/>
                  </a:moveTo>
                  <a:cubicBezTo>
                    <a:pt x="5" y="1"/>
                    <a:pt x="2" y="4"/>
                    <a:pt x="0" y="9"/>
                  </a:cubicBezTo>
                  <a:cubicBezTo>
                    <a:pt x="5" y="10"/>
                    <a:pt x="10" y="10"/>
                    <a:pt x="11" y="4"/>
                  </a:cubicBezTo>
                  <a:cubicBezTo>
                    <a:pt x="11" y="3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4574B445-DBA3-43C9-B022-62B27AE03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3" y="234950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BD427324-EB61-4B15-B151-DFA44107C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850901"/>
              <a:ext cx="1738313" cy="1501774"/>
            </a:xfrm>
            <a:custGeom>
              <a:avLst/>
              <a:gdLst>
                <a:gd name="T0" fmla="*/ 418 w 460"/>
                <a:gd name="T1" fmla="*/ 237 h 396"/>
                <a:gd name="T2" fmla="*/ 376 w 460"/>
                <a:gd name="T3" fmla="*/ 272 h 396"/>
                <a:gd name="T4" fmla="*/ 331 w 460"/>
                <a:gd name="T5" fmla="*/ 291 h 396"/>
                <a:gd name="T6" fmla="*/ 258 w 460"/>
                <a:gd name="T7" fmla="*/ 322 h 396"/>
                <a:gd name="T8" fmla="*/ 204 w 460"/>
                <a:gd name="T9" fmla="*/ 272 h 396"/>
                <a:gd name="T10" fmla="*/ 207 w 460"/>
                <a:gd name="T11" fmla="*/ 202 h 396"/>
                <a:gd name="T12" fmla="*/ 227 w 460"/>
                <a:gd name="T13" fmla="*/ 189 h 396"/>
                <a:gd name="T14" fmla="*/ 291 w 460"/>
                <a:gd name="T15" fmla="*/ 187 h 396"/>
                <a:gd name="T16" fmla="*/ 389 w 460"/>
                <a:gd name="T17" fmla="*/ 199 h 396"/>
                <a:gd name="T18" fmla="*/ 454 w 460"/>
                <a:gd name="T19" fmla="*/ 109 h 396"/>
                <a:gd name="T20" fmla="*/ 405 w 460"/>
                <a:gd name="T21" fmla="*/ 48 h 396"/>
                <a:gd name="T22" fmla="*/ 327 w 460"/>
                <a:gd name="T23" fmla="*/ 55 h 396"/>
                <a:gd name="T24" fmla="*/ 254 w 460"/>
                <a:gd name="T25" fmla="*/ 71 h 396"/>
                <a:gd name="T26" fmla="*/ 153 w 460"/>
                <a:gd name="T27" fmla="*/ 93 h 396"/>
                <a:gd name="T28" fmla="*/ 124 w 460"/>
                <a:gd name="T29" fmla="*/ 87 h 396"/>
                <a:gd name="T30" fmla="*/ 123 w 460"/>
                <a:gd name="T31" fmla="*/ 51 h 396"/>
                <a:gd name="T32" fmla="*/ 88 w 460"/>
                <a:gd name="T33" fmla="*/ 5 h 396"/>
                <a:gd name="T34" fmla="*/ 21 w 460"/>
                <a:gd name="T35" fmla="*/ 71 h 396"/>
                <a:gd name="T36" fmla="*/ 40 w 460"/>
                <a:gd name="T37" fmla="*/ 134 h 396"/>
                <a:gd name="T38" fmla="*/ 64 w 460"/>
                <a:gd name="T39" fmla="*/ 180 h 396"/>
                <a:gd name="T40" fmla="*/ 45 w 460"/>
                <a:gd name="T41" fmla="*/ 246 h 396"/>
                <a:gd name="T42" fmla="*/ 66 w 460"/>
                <a:gd name="T43" fmla="*/ 371 h 396"/>
                <a:gd name="T44" fmla="*/ 133 w 460"/>
                <a:gd name="T45" fmla="*/ 395 h 396"/>
                <a:gd name="T46" fmla="*/ 83 w 460"/>
                <a:gd name="T47" fmla="*/ 338 h 396"/>
                <a:gd name="T48" fmla="*/ 84 w 460"/>
                <a:gd name="T49" fmla="*/ 254 h 396"/>
                <a:gd name="T50" fmla="*/ 105 w 460"/>
                <a:gd name="T51" fmla="*/ 164 h 396"/>
                <a:gd name="T52" fmla="*/ 169 w 460"/>
                <a:gd name="T53" fmla="*/ 143 h 396"/>
                <a:gd name="T54" fmla="*/ 240 w 460"/>
                <a:gd name="T55" fmla="*/ 117 h 396"/>
                <a:gd name="T56" fmla="*/ 259 w 460"/>
                <a:gd name="T57" fmla="*/ 127 h 396"/>
                <a:gd name="T58" fmla="*/ 309 w 460"/>
                <a:gd name="T59" fmla="*/ 101 h 396"/>
                <a:gd name="T60" fmla="*/ 353 w 460"/>
                <a:gd name="T61" fmla="*/ 103 h 396"/>
                <a:gd name="T62" fmla="*/ 385 w 460"/>
                <a:gd name="T63" fmla="*/ 110 h 396"/>
                <a:gd name="T64" fmla="*/ 388 w 460"/>
                <a:gd name="T65" fmla="*/ 98 h 396"/>
                <a:gd name="T66" fmla="*/ 410 w 460"/>
                <a:gd name="T67" fmla="*/ 107 h 396"/>
                <a:gd name="T68" fmla="*/ 400 w 460"/>
                <a:gd name="T69" fmla="*/ 167 h 396"/>
                <a:gd name="T70" fmla="*/ 341 w 460"/>
                <a:gd name="T71" fmla="*/ 171 h 396"/>
                <a:gd name="T72" fmla="*/ 354 w 460"/>
                <a:gd name="T73" fmla="*/ 162 h 396"/>
                <a:gd name="T74" fmla="*/ 341 w 460"/>
                <a:gd name="T75" fmla="*/ 157 h 396"/>
                <a:gd name="T76" fmla="*/ 320 w 460"/>
                <a:gd name="T77" fmla="*/ 154 h 396"/>
                <a:gd name="T78" fmla="*/ 260 w 460"/>
                <a:gd name="T79" fmla="*/ 151 h 396"/>
                <a:gd name="T80" fmla="*/ 232 w 460"/>
                <a:gd name="T81" fmla="*/ 148 h 396"/>
                <a:gd name="T82" fmla="*/ 189 w 460"/>
                <a:gd name="T83" fmla="*/ 173 h 396"/>
                <a:gd name="T84" fmla="*/ 161 w 460"/>
                <a:gd name="T85" fmla="*/ 212 h 396"/>
                <a:gd name="T86" fmla="*/ 156 w 460"/>
                <a:gd name="T87" fmla="*/ 243 h 396"/>
                <a:gd name="T88" fmla="*/ 188 w 460"/>
                <a:gd name="T89" fmla="*/ 274 h 396"/>
                <a:gd name="T90" fmla="*/ 152 w 460"/>
                <a:gd name="T91" fmla="*/ 262 h 396"/>
                <a:gd name="T92" fmla="*/ 158 w 460"/>
                <a:gd name="T93" fmla="*/ 277 h 396"/>
                <a:gd name="T94" fmla="*/ 167 w 460"/>
                <a:gd name="T95" fmla="*/ 303 h 396"/>
                <a:gd name="T96" fmla="*/ 188 w 460"/>
                <a:gd name="T97" fmla="*/ 345 h 396"/>
                <a:gd name="T98" fmla="*/ 216 w 460"/>
                <a:gd name="T99" fmla="*/ 326 h 396"/>
                <a:gd name="T100" fmla="*/ 242 w 460"/>
                <a:gd name="T101" fmla="*/ 364 h 396"/>
                <a:gd name="T102" fmla="*/ 328 w 460"/>
                <a:gd name="T103" fmla="*/ 339 h 396"/>
                <a:gd name="T104" fmla="*/ 343 w 460"/>
                <a:gd name="T105" fmla="*/ 301 h 396"/>
                <a:gd name="T106" fmla="*/ 360 w 460"/>
                <a:gd name="T107" fmla="*/ 298 h 396"/>
                <a:gd name="T108" fmla="*/ 388 w 460"/>
                <a:gd name="T109" fmla="*/ 292 h 396"/>
                <a:gd name="T110" fmla="*/ 409 w 460"/>
                <a:gd name="T111" fmla="*/ 263 h 396"/>
                <a:gd name="T112" fmla="*/ 421 w 460"/>
                <a:gd name="T113" fmla="*/ 24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0" h="396">
                  <a:moveTo>
                    <a:pt x="421" y="245"/>
                  </a:moveTo>
                  <a:cubicBezTo>
                    <a:pt x="422" y="240"/>
                    <a:pt x="426" y="239"/>
                    <a:pt x="429" y="235"/>
                  </a:cubicBezTo>
                  <a:cubicBezTo>
                    <a:pt x="425" y="235"/>
                    <a:pt x="421" y="233"/>
                    <a:pt x="418" y="237"/>
                  </a:cubicBezTo>
                  <a:cubicBezTo>
                    <a:pt x="410" y="244"/>
                    <a:pt x="401" y="248"/>
                    <a:pt x="391" y="251"/>
                  </a:cubicBezTo>
                  <a:cubicBezTo>
                    <a:pt x="385" y="253"/>
                    <a:pt x="382" y="256"/>
                    <a:pt x="383" y="258"/>
                  </a:cubicBezTo>
                  <a:cubicBezTo>
                    <a:pt x="389" y="267"/>
                    <a:pt x="379" y="271"/>
                    <a:pt x="376" y="272"/>
                  </a:cubicBezTo>
                  <a:cubicBezTo>
                    <a:pt x="370" y="274"/>
                    <a:pt x="374" y="265"/>
                    <a:pt x="370" y="262"/>
                  </a:cubicBezTo>
                  <a:cubicBezTo>
                    <a:pt x="366" y="266"/>
                    <a:pt x="364" y="270"/>
                    <a:pt x="367" y="276"/>
                  </a:cubicBezTo>
                  <a:cubicBezTo>
                    <a:pt x="351" y="272"/>
                    <a:pt x="341" y="282"/>
                    <a:pt x="331" y="291"/>
                  </a:cubicBezTo>
                  <a:cubicBezTo>
                    <a:pt x="319" y="302"/>
                    <a:pt x="310" y="317"/>
                    <a:pt x="292" y="318"/>
                  </a:cubicBezTo>
                  <a:cubicBezTo>
                    <a:pt x="289" y="318"/>
                    <a:pt x="286" y="320"/>
                    <a:pt x="285" y="322"/>
                  </a:cubicBezTo>
                  <a:cubicBezTo>
                    <a:pt x="276" y="331"/>
                    <a:pt x="266" y="325"/>
                    <a:pt x="258" y="322"/>
                  </a:cubicBezTo>
                  <a:cubicBezTo>
                    <a:pt x="249" y="319"/>
                    <a:pt x="241" y="313"/>
                    <a:pt x="231" y="312"/>
                  </a:cubicBezTo>
                  <a:cubicBezTo>
                    <a:pt x="215" y="310"/>
                    <a:pt x="207" y="300"/>
                    <a:pt x="206" y="282"/>
                  </a:cubicBezTo>
                  <a:cubicBezTo>
                    <a:pt x="206" y="279"/>
                    <a:pt x="206" y="275"/>
                    <a:pt x="204" y="272"/>
                  </a:cubicBezTo>
                  <a:cubicBezTo>
                    <a:pt x="196" y="258"/>
                    <a:pt x="190" y="245"/>
                    <a:pt x="208" y="234"/>
                  </a:cubicBezTo>
                  <a:cubicBezTo>
                    <a:pt x="205" y="229"/>
                    <a:pt x="195" y="230"/>
                    <a:pt x="199" y="222"/>
                  </a:cubicBezTo>
                  <a:cubicBezTo>
                    <a:pt x="203" y="216"/>
                    <a:pt x="207" y="210"/>
                    <a:pt x="207" y="202"/>
                  </a:cubicBezTo>
                  <a:cubicBezTo>
                    <a:pt x="207" y="199"/>
                    <a:pt x="211" y="195"/>
                    <a:pt x="215" y="196"/>
                  </a:cubicBezTo>
                  <a:cubicBezTo>
                    <a:pt x="219" y="198"/>
                    <a:pt x="220" y="195"/>
                    <a:pt x="221" y="192"/>
                  </a:cubicBezTo>
                  <a:cubicBezTo>
                    <a:pt x="222" y="190"/>
                    <a:pt x="225" y="187"/>
                    <a:pt x="227" y="189"/>
                  </a:cubicBezTo>
                  <a:cubicBezTo>
                    <a:pt x="232" y="194"/>
                    <a:pt x="235" y="190"/>
                    <a:pt x="238" y="187"/>
                  </a:cubicBezTo>
                  <a:cubicBezTo>
                    <a:pt x="241" y="185"/>
                    <a:pt x="244" y="184"/>
                    <a:pt x="247" y="183"/>
                  </a:cubicBezTo>
                  <a:cubicBezTo>
                    <a:pt x="262" y="179"/>
                    <a:pt x="276" y="187"/>
                    <a:pt x="291" y="187"/>
                  </a:cubicBezTo>
                  <a:cubicBezTo>
                    <a:pt x="303" y="188"/>
                    <a:pt x="315" y="194"/>
                    <a:pt x="326" y="195"/>
                  </a:cubicBezTo>
                  <a:cubicBezTo>
                    <a:pt x="341" y="196"/>
                    <a:pt x="355" y="203"/>
                    <a:pt x="370" y="206"/>
                  </a:cubicBezTo>
                  <a:cubicBezTo>
                    <a:pt x="380" y="208"/>
                    <a:pt x="385" y="207"/>
                    <a:pt x="389" y="199"/>
                  </a:cubicBezTo>
                  <a:cubicBezTo>
                    <a:pt x="392" y="190"/>
                    <a:pt x="400" y="188"/>
                    <a:pt x="407" y="188"/>
                  </a:cubicBezTo>
                  <a:cubicBezTo>
                    <a:pt x="417" y="188"/>
                    <a:pt x="425" y="184"/>
                    <a:pt x="430" y="177"/>
                  </a:cubicBezTo>
                  <a:cubicBezTo>
                    <a:pt x="445" y="157"/>
                    <a:pt x="455" y="135"/>
                    <a:pt x="454" y="109"/>
                  </a:cubicBezTo>
                  <a:cubicBezTo>
                    <a:pt x="454" y="101"/>
                    <a:pt x="460" y="88"/>
                    <a:pt x="444" y="88"/>
                  </a:cubicBezTo>
                  <a:cubicBezTo>
                    <a:pt x="440" y="75"/>
                    <a:pt x="427" y="72"/>
                    <a:pt x="419" y="64"/>
                  </a:cubicBezTo>
                  <a:cubicBezTo>
                    <a:pt x="414" y="59"/>
                    <a:pt x="411" y="51"/>
                    <a:pt x="405" y="48"/>
                  </a:cubicBezTo>
                  <a:cubicBezTo>
                    <a:pt x="400" y="47"/>
                    <a:pt x="393" y="53"/>
                    <a:pt x="388" y="45"/>
                  </a:cubicBezTo>
                  <a:cubicBezTo>
                    <a:pt x="388" y="45"/>
                    <a:pt x="385" y="47"/>
                    <a:pt x="383" y="47"/>
                  </a:cubicBezTo>
                  <a:cubicBezTo>
                    <a:pt x="364" y="48"/>
                    <a:pt x="347" y="61"/>
                    <a:pt x="327" y="55"/>
                  </a:cubicBezTo>
                  <a:cubicBezTo>
                    <a:pt x="326" y="54"/>
                    <a:pt x="324" y="54"/>
                    <a:pt x="323" y="55"/>
                  </a:cubicBezTo>
                  <a:cubicBezTo>
                    <a:pt x="310" y="60"/>
                    <a:pt x="297" y="66"/>
                    <a:pt x="282" y="66"/>
                  </a:cubicBezTo>
                  <a:cubicBezTo>
                    <a:pt x="273" y="66"/>
                    <a:pt x="264" y="70"/>
                    <a:pt x="254" y="71"/>
                  </a:cubicBezTo>
                  <a:cubicBezTo>
                    <a:pt x="234" y="71"/>
                    <a:pt x="214" y="79"/>
                    <a:pt x="194" y="86"/>
                  </a:cubicBezTo>
                  <a:cubicBezTo>
                    <a:pt x="186" y="89"/>
                    <a:pt x="178" y="91"/>
                    <a:pt x="169" y="91"/>
                  </a:cubicBezTo>
                  <a:cubicBezTo>
                    <a:pt x="164" y="91"/>
                    <a:pt x="159" y="91"/>
                    <a:pt x="153" y="93"/>
                  </a:cubicBezTo>
                  <a:cubicBezTo>
                    <a:pt x="144" y="96"/>
                    <a:pt x="135" y="97"/>
                    <a:pt x="125" y="98"/>
                  </a:cubicBezTo>
                  <a:cubicBezTo>
                    <a:pt x="121" y="99"/>
                    <a:pt x="117" y="98"/>
                    <a:pt x="117" y="92"/>
                  </a:cubicBezTo>
                  <a:cubicBezTo>
                    <a:pt x="117" y="88"/>
                    <a:pt x="119" y="85"/>
                    <a:pt x="124" y="87"/>
                  </a:cubicBezTo>
                  <a:cubicBezTo>
                    <a:pt x="127" y="88"/>
                    <a:pt x="128" y="86"/>
                    <a:pt x="128" y="83"/>
                  </a:cubicBezTo>
                  <a:cubicBezTo>
                    <a:pt x="133" y="67"/>
                    <a:pt x="130" y="50"/>
                    <a:pt x="131" y="31"/>
                  </a:cubicBezTo>
                  <a:cubicBezTo>
                    <a:pt x="122" y="38"/>
                    <a:pt x="125" y="45"/>
                    <a:pt x="123" y="51"/>
                  </a:cubicBezTo>
                  <a:cubicBezTo>
                    <a:pt x="115" y="46"/>
                    <a:pt x="120" y="39"/>
                    <a:pt x="122" y="33"/>
                  </a:cubicBezTo>
                  <a:cubicBezTo>
                    <a:pt x="124" y="24"/>
                    <a:pt x="127" y="14"/>
                    <a:pt x="118" y="8"/>
                  </a:cubicBezTo>
                  <a:cubicBezTo>
                    <a:pt x="110" y="1"/>
                    <a:pt x="97" y="0"/>
                    <a:pt x="88" y="5"/>
                  </a:cubicBezTo>
                  <a:cubicBezTo>
                    <a:pt x="65" y="19"/>
                    <a:pt x="41" y="32"/>
                    <a:pt x="21" y="54"/>
                  </a:cubicBezTo>
                  <a:cubicBezTo>
                    <a:pt x="32" y="54"/>
                    <a:pt x="32" y="59"/>
                    <a:pt x="26" y="65"/>
                  </a:cubicBezTo>
                  <a:cubicBezTo>
                    <a:pt x="24" y="67"/>
                    <a:pt x="23" y="69"/>
                    <a:pt x="21" y="71"/>
                  </a:cubicBezTo>
                  <a:cubicBezTo>
                    <a:pt x="0" y="87"/>
                    <a:pt x="10" y="106"/>
                    <a:pt x="15" y="124"/>
                  </a:cubicBezTo>
                  <a:cubicBezTo>
                    <a:pt x="16" y="127"/>
                    <a:pt x="18" y="130"/>
                    <a:pt x="23" y="129"/>
                  </a:cubicBezTo>
                  <a:cubicBezTo>
                    <a:pt x="29" y="128"/>
                    <a:pt x="36" y="130"/>
                    <a:pt x="40" y="134"/>
                  </a:cubicBezTo>
                  <a:cubicBezTo>
                    <a:pt x="45" y="140"/>
                    <a:pt x="50" y="142"/>
                    <a:pt x="58" y="142"/>
                  </a:cubicBezTo>
                  <a:cubicBezTo>
                    <a:pt x="67" y="141"/>
                    <a:pt x="77" y="158"/>
                    <a:pt x="72" y="162"/>
                  </a:cubicBezTo>
                  <a:cubicBezTo>
                    <a:pt x="65" y="167"/>
                    <a:pt x="66" y="174"/>
                    <a:pt x="64" y="180"/>
                  </a:cubicBezTo>
                  <a:cubicBezTo>
                    <a:pt x="59" y="191"/>
                    <a:pt x="56" y="204"/>
                    <a:pt x="50" y="215"/>
                  </a:cubicBezTo>
                  <a:cubicBezTo>
                    <a:pt x="47" y="221"/>
                    <a:pt x="54" y="225"/>
                    <a:pt x="50" y="229"/>
                  </a:cubicBezTo>
                  <a:cubicBezTo>
                    <a:pt x="44" y="234"/>
                    <a:pt x="43" y="239"/>
                    <a:pt x="45" y="246"/>
                  </a:cubicBezTo>
                  <a:cubicBezTo>
                    <a:pt x="46" y="251"/>
                    <a:pt x="44" y="257"/>
                    <a:pt x="42" y="262"/>
                  </a:cubicBezTo>
                  <a:cubicBezTo>
                    <a:pt x="34" y="289"/>
                    <a:pt x="31" y="316"/>
                    <a:pt x="45" y="343"/>
                  </a:cubicBezTo>
                  <a:cubicBezTo>
                    <a:pt x="51" y="354"/>
                    <a:pt x="58" y="362"/>
                    <a:pt x="66" y="371"/>
                  </a:cubicBezTo>
                  <a:cubicBezTo>
                    <a:pt x="72" y="379"/>
                    <a:pt x="78" y="389"/>
                    <a:pt x="91" y="384"/>
                  </a:cubicBezTo>
                  <a:cubicBezTo>
                    <a:pt x="92" y="383"/>
                    <a:pt x="94" y="384"/>
                    <a:pt x="95" y="385"/>
                  </a:cubicBezTo>
                  <a:cubicBezTo>
                    <a:pt x="106" y="396"/>
                    <a:pt x="120" y="394"/>
                    <a:pt x="133" y="395"/>
                  </a:cubicBezTo>
                  <a:cubicBezTo>
                    <a:pt x="135" y="391"/>
                    <a:pt x="129" y="391"/>
                    <a:pt x="129" y="387"/>
                  </a:cubicBezTo>
                  <a:cubicBezTo>
                    <a:pt x="128" y="364"/>
                    <a:pt x="111" y="355"/>
                    <a:pt x="94" y="347"/>
                  </a:cubicBezTo>
                  <a:cubicBezTo>
                    <a:pt x="89" y="345"/>
                    <a:pt x="85" y="342"/>
                    <a:pt x="83" y="338"/>
                  </a:cubicBezTo>
                  <a:cubicBezTo>
                    <a:pt x="72" y="321"/>
                    <a:pt x="72" y="302"/>
                    <a:pt x="75" y="283"/>
                  </a:cubicBezTo>
                  <a:cubicBezTo>
                    <a:pt x="77" y="274"/>
                    <a:pt x="87" y="267"/>
                    <a:pt x="83" y="256"/>
                  </a:cubicBezTo>
                  <a:cubicBezTo>
                    <a:pt x="82" y="256"/>
                    <a:pt x="84" y="253"/>
                    <a:pt x="84" y="254"/>
                  </a:cubicBezTo>
                  <a:cubicBezTo>
                    <a:pt x="97" y="255"/>
                    <a:pt x="93" y="243"/>
                    <a:pt x="93" y="239"/>
                  </a:cubicBezTo>
                  <a:cubicBezTo>
                    <a:pt x="94" y="232"/>
                    <a:pt x="95" y="225"/>
                    <a:pt x="96" y="218"/>
                  </a:cubicBezTo>
                  <a:cubicBezTo>
                    <a:pt x="99" y="200"/>
                    <a:pt x="108" y="183"/>
                    <a:pt x="105" y="164"/>
                  </a:cubicBezTo>
                  <a:cubicBezTo>
                    <a:pt x="103" y="157"/>
                    <a:pt x="123" y="140"/>
                    <a:pt x="131" y="141"/>
                  </a:cubicBezTo>
                  <a:cubicBezTo>
                    <a:pt x="135" y="141"/>
                    <a:pt x="137" y="144"/>
                    <a:pt x="138" y="148"/>
                  </a:cubicBezTo>
                  <a:cubicBezTo>
                    <a:pt x="147" y="140"/>
                    <a:pt x="159" y="150"/>
                    <a:pt x="169" y="143"/>
                  </a:cubicBezTo>
                  <a:cubicBezTo>
                    <a:pt x="185" y="132"/>
                    <a:pt x="204" y="130"/>
                    <a:pt x="222" y="126"/>
                  </a:cubicBezTo>
                  <a:cubicBezTo>
                    <a:pt x="227" y="125"/>
                    <a:pt x="236" y="132"/>
                    <a:pt x="234" y="119"/>
                  </a:cubicBezTo>
                  <a:cubicBezTo>
                    <a:pt x="234" y="118"/>
                    <a:pt x="239" y="116"/>
                    <a:pt x="240" y="117"/>
                  </a:cubicBezTo>
                  <a:cubicBezTo>
                    <a:pt x="245" y="127"/>
                    <a:pt x="249" y="120"/>
                    <a:pt x="253" y="116"/>
                  </a:cubicBezTo>
                  <a:cubicBezTo>
                    <a:pt x="257" y="114"/>
                    <a:pt x="260" y="113"/>
                    <a:pt x="264" y="117"/>
                  </a:cubicBezTo>
                  <a:cubicBezTo>
                    <a:pt x="264" y="121"/>
                    <a:pt x="255" y="122"/>
                    <a:pt x="259" y="127"/>
                  </a:cubicBezTo>
                  <a:cubicBezTo>
                    <a:pt x="264" y="131"/>
                    <a:pt x="265" y="123"/>
                    <a:pt x="268" y="121"/>
                  </a:cubicBezTo>
                  <a:cubicBezTo>
                    <a:pt x="269" y="121"/>
                    <a:pt x="270" y="121"/>
                    <a:pt x="271" y="120"/>
                  </a:cubicBezTo>
                  <a:cubicBezTo>
                    <a:pt x="284" y="114"/>
                    <a:pt x="299" y="113"/>
                    <a:pt x="309" y="101"/>
                  </a:cubicBezTo>
                  <a:cubicBezTo>
                    <a:pt x="309" y="100"/>
                    <a:pt x="311" y="99"/>
                    <a:pt x="314" y="100"/>
                  </a:cubicBezTo>
                  <a:cubicBezTo>
                    <a:pt x="325" y="104"/>
                    <a:pt x="336" y="100"/>
                    <a:pt x="345" y="96"/>
                  </a:cubicBezTo>
                  <a:cubicBezTo>
                    <a:pt x="354" y="93"/>
                    <a:pt x="348" y="103"/>
                    <a:pt x="353" y="103"/>
                  </a:cubicBezTo>
                  <a:cubicBezTo>
                    <a:pt x="358" y="103"/>
                    <a:pt x="361" y="96"/>
                    <a:pt x="366" y="100"/>
                  </a:cubicBezTo>
                  <a:cubicBezTo>
                    <a:pt x="366" y="100"/>
                    <a:pt x="366" y="101"/>
                    <a:pt x="366" y="101"/>
                  </a:cubicBezTo>
                  <a:cubicBezTo>
                    <a:pt x="369" y="110"/>
                    <a:pt x="376" y="109"/>
                    <a:pt x="385" y="110"/>
                  </a:cubicBezTo>
                  <a:cubicBezTo>
                    <a:pt x="383" y="107"/>
                    <a:pt x="383" y="106"/>
                    <a:pt x="382" y="105"/>
                  </a:cubicBezTo>
                  <a:cubicBezTo>
                    <a:pt x="380" y="102"/>
                    <a:pt x="375" y="100"/>
                    <a:pt x="378" y="97"/>
                  </a:cubicBezTo>
                  <a:cubicBezTo>
                    <a:pt x="380" y="95"/>
                    <a:pt x="384" y="96"/>
                    <a:pt x="388" y="98"/>
                  </a:cubicBezTo>
                  <a:cubicBezTo>
                    <a:pt x="393" y="102"/>
                    <a:pt x="396" y="110"/>
                    <a:pt x="404" y="102"/>
                  </a:cubicBezTo>
                  <a:cubicBezTo>
                    <a:pt x="405" y="101"/>
                    <a:pt x="406" y="104"/>
                    <a:pt x="406" y="105"/>
                  </a:cubicBezTo>
                  <a:cubicBezTo>
                    <a:pt x="406" y="110"/>
                    <a:pt x="407" y="111"/>
                    <a:pt x="410" y="107"/>
                  </a:cubicBezTo>
                  <a:cubicBezTo>
                    <a:pt x="414" y="104"/>
                    <a:pt x="418" y="107"/>
                    <a:pt x="418" y="110"/>
                  </a:cubicBezTo>
                  <a:cubicBezTo>
                    <a:pt x="418" y="117"/>
                    <a:pt x="424" y="117"/>
                    <a:pt x="428" y="122"/>
                  </a:cubicBezTo>
                  <a:cubicBezTo>
                    <a:pt x="412" y="133"/>
                    <a:pt x="406" y="150"/>
                    <a:pt x="400" y="167"/>
                  </a:cubicBezTo>
                  <a:cubicBezTo>
                    <a:pt x="397" y="165"/>
                    <a:pt x="400" y="160"/>
                    <a:pt x="397" y="160"/>
                  </a:cubicBezTo>
                  <a:cubicBezTo>
                    <a:pt x="386" y="159"/>
                    <a:pt x="374" y="152"/>
                    <a:pt x="363" y="162"/>
                  </a:cubicBezTo>
                  <a:cubicBezTo>
                    <a:pt x="357" y="167"/>
                    <a:pt x="349" y="171"/>
                    <a:pt x="341" y="171"/>
                  </a:cubicBezTo>
                  <a:cubicBezTo>
                    <a:pt x="339" y="171"/>
                    <a:pt x="336" y="172"/>
                    <a:pt x="336" y="168"/>
                  </a:cubicBezTo>
                  <a:cubicBezTo>
                    <a:pt x="335" y="165"/>
                    <a:pt x="338" y="164"/>
                    <a:pt x="340" y="164"/>
                  </a:cubicBezTo>
                  <a:cubicBezTo>
                    <a:pt x="345" y="165"/>
                    <a:pt x="350" y="163"/>
                    <a:pt x="354" y="162"/>
                  </a:cubicBezTo>
                  <a:cubicBezTo>
                    <a:pt x="357" y="161"/>
                    <a:pt x="358" y="159"/>
                    <a:pt x="357" y="157"/>
                  </a:cubicBezTo>
                  <a:cubicBezTo>
                    <a:pt x="356" y="153"/>
                    <a:pt x="354" y="157"/>
                    <a:pt x="353" y="157"/>
                  </a:cubicBezTo>
                  <a:cubicBezTo>
                    <a:pt x="349" y="157"/>
                    <a:pt x="343" y="159"/>
                    <a:pt x="341" y="157"/>
                  </a:cubicBezTo>
                  <a:cubicBezTo>
                    <a:pt x="335" y="149"/>
                    <a:pt x="331" y="154"/>
                    <a:pt x="326" y="158"/>
                  </a:cubicBezTo>
                  <a:cubicBezTo>
                    <a:pt x="322" y="160"/>
                    <a:pt x="317" y="159"/>
                    <a:pt x="312" y="159"/>
                  </a:cubicBezTo>
                  <a:cubicBezTo>
                    <a:pt x="314" y="155"/>
                    <a:pt x="320" y="159"/>
                    <a:pt x="320" y="154"/>
                  </a:cubicBezTo>
                  <a:cubicBezTo>
                    <a:pt x="318" y="151"/>
                    <a:pt x="314" y="151"/>
                    <a:pt x="312" y="153"/>
                  </a:cubicBezTo>
                  <a:cubicBezTo>
                    <a:pt x="304" y="159"/>
                    <a:pt x="296" y="156"/>
                    <a:pt x="288" y="152"/>
                  </a:cubicBezTo>
                  <a:cubicBezTo>
                    <a:pt x="279" y="148"/>
                    <a:pt x="269" y="149"/>
                    <a:pt x="260" y="151"/>
                  </a:cubicBezTo>
                  <a:cubicBezTo>
                    <a:pt x="256" y="152"/>
                    <a:pt x="250" y="155"/>
                    <a:pt x="248" y="154"/>
                  </a:cubicBezTo>
                  <a:cubicBezTo>
                    <a:pt x="238" y="147"/>
                    <a:pt x="236" y="156"/>
                    <a:pt x="232" y="160"/>
                  </a:cubicBezTo>
                  <a:cubicBezTo>
                    <a:pt x="228" y="156"/>
                    <a:pt x="233" y="152"/>
                    <a:pt x="232" y="148"/>
                  </a:cubicBezTo>
                  <a:cubicBezTo>
                    <a:pt x="225" y="151"/>
                    <a:pt x="219" y="154"/>
                    <a:pt x="211" y="155"/>
                  </a:cubicBezTo>
                  <a:cubicBezTo>
                    <a:pt x="204" y="156"/>
                    <a:pt x="198" y="160"/>
                    <a:pt x="205" y="168"/>
                  </a:cubicBezTo>
                  <a:cubicBezTo>
                    <a:pt x="199" y="171"/>
                    <a:pt x="188" y="166"/>
                    <a:pt x="189" y="173"/>
                  </a:cubicBezTo>
                  <a:cubicBezTo>
                    <a:pt x="191" y="187"/>
                    <a:pt x="182" y="175"/>
                    <a:pt x="180" y="179"/>
                  </a:cubicBezTo>
                  <a:cubicBezTo>
                    <a:pt x="180" y="185"/>
                    <a:pt x="181" y="190"/>
                    <a:pt x="170" y="192"/>
                  </a:cubicBezTo>
                  <a:cubicBezTo>
                    <a:pt x="164" y="193"/>
                    <a:pt x="158" y="202"/>
                    <a:pt x="161" y="212"/>
                  </a:cubicBezTo>
                  <a:cubicBezTo>
                    <a:pt x="163" y="218"/>
                    <a:pt x="166" y="225"/>
                    <a:pt x="168" y="232"/>
                  </a:cubicBezTo>
                  <a:cubicBezTo>
                    <a:pt x="170" y="236"/>
                    <a:pt x="173" y="240"/>
                    <a:pt x="165" y="237"/>
                  </a:cubicBezTo>
                  <a:cubicBezTo>
                    <a:pt x="160" y="236"/>
                    <a:pt x="158" y="240"/>
                    <a:pt x="156" y="243"/>
                  </a:cubicBezTo>
                  <a:cubicBezTo>
                    <a:pt x="154" y="247"/>
                    <a:pt x="159" y="248"/>
                    <a:pt x="161" y="250"/>
                  </a:cubicBezTo>
                  <a:cubicBezTo>
                    <a:pt x="169" y="255"/>
                    <a:pt x="177" y="262"/>
                    <a:pt x="185" y="268"/>
                  </a:cubicBezTo>
                  <a:cubicBezTo>
                    <a:pt x="187" y="269"/>
                    <a:pt x="191" y="270"/>
                    <a:pt x="188" y="274"/>
                  </a:cubicBezTo>
                  <a:cubicBezTo>
                    <a:pt x="186" y="277"/>
                    <a:pt x="183" y="275"/>
                    <a:pt x="181" y="274"/>
                  </a:cubicBezTo>
                  <a:cubicBezTo>
                    <a:pt x="175" y="271"/>
                    <a:pt x="170" y="266"/>
                    <a:pt x="164" y="262"/>
                  </a:cubicBezTo>
                  <a:cubicBezTo>
                    <a:pt x="162" y="261"/>
                    <a:pt x="157" y="244"/>
                    <a:pt x="152" y="262"/>
                  </a:cubicBezTo>
                  <a:cubicBezTo>
                    <a:pt x="152" y="264"/>
                    <a:pt x="147" y="254"/>
                    <a:pt x="146" y="262"/>
                  </a:cubicBezTo>
                  <a:cubicBezTo>
                    <a:pt x="144" y="277"/>
                    <a:pt x="153" y="291"/>
                    <a:pt x="167" y="297"/>
                  </a:cubicBezTo>
                  <a:cubicBezTo>
                    <a:pt x="167" y="289"/>
                    <a:pt x="158" y="285"/>
                    <a:pt x="158" y="277"/>
                  </a:cubicBezTo>
                  <a:cubicBezTo>
                    <a:pt x="162" y="279"/>
                    <a:pt x="167" y="280"/>
                    <a:pt x="167" y="282"/>
                  </a:cubicBezTo>
                  <a:cubicBezTo>
                    <a:pt x="166" y="288"/>
                    <a:pt x="188" y="294"/>
                    <a:pt x="168" y="300"/>
                  </a:cubicBezTo>
                  <a:cubicBezTo>
                    <a:pt x="166" y="301"/>
                    <a:pt x="166" y="302"/>
                    <a:pt x="167" y="303"/>
                  </a:cubicBezTo>
                  <a:cubicBezTo>
                    <a:pt x="170" y="308"/>
                    <a:pt x="167" y="316"/>
                    <a:pt x="174" y="320"/>
                  </a:cubicBezTo>
                  <a:cubicBezTo>
                    <a:pt x="180" y="325"/>
                    <a:pt x="185" y="331"/>
                    <a:pt x="185" y="340"/>
                  </a:cubicBezTo>
                  <a:cubicBezTo>
                    <a:pt x="184" y="342"/>
                    <a:pt x="185" y="345"/>
                    <a:pt x="188" y="345"/>
                  </a:cubicBezTo>
                  <a:cubicBezTo>
                    <a:pt x="190" y="346"/>
                    <a:pt x="191" y="343"/>
                    <a:pt x="192" y="341"/>
                  </a:cubicBezTo>
                  <a:cubicBezTo>
                    <a:pt x="195" y="333"/>
                    <a:pt x="201" y="328"/>
                    <a:pt x="207" y="323"/>
                  </a:cubicBezTo>
                  <a:cubicBezTo>
                    <a:pt x="211" y="320"/>
                    <a:pt x="213" y="321"/>
                    <a:pt x="216" y="326"/>
                  </a:cubicBezTo>
                  <a:cubicBezTo>
                    <a:pt x="221" y="337"/>
                    <a:pt x="218" y="344"/>
                    <a:pt x="206" y="348"/>
                  </a:cubicBezTo>
                  <a:cubicBezTo>
                    <a:pt x="208" y="353"/>
                    <a:pt x="213" y="354"/>
                    <a:pt x="214" y="355"/>
                  </a:cubicBezTo>
                  <a:cubicBezTo>
                    <a:pt x="223" y="359"/>
                    <a:pt x="233" y="362"/>
                    <a:pt x="242" y="364"/>
                  </a:cubicBezTo>
                  <a:cubicBezTo>
                    <a:pt x="250" y="349"/>
                    <a:pt x="263" y="357"/>
                    <a:pt x="275" y="356"/>
                  </a:cubicBezTo>
                  <a:cubicBezTo>
                    <a:pt x="284" y="356"/>
                    <a:pt x="295" y="350"/>
                    <a:pt x="302" y="352"/>
                  </a:cubicBezTo>
                  <a:cubicBezTo>
                    <a:pt x="319" y="359"/>
                    <a:pt x="321" y="346"/>
                    <a:pt x="328" y="339"/>
                  </a:cubicBezTo>
                  <a:cubicBezTo>
                    <a:pt x="320" y="333"/>
                    <a:pt x="317" y="341"/>
                    <a:pt x="311" y="344"/>
                  </a:cubicBezTo>
                  <a:cubicBezTo>
                    <a:pt x="311" y="332"/>
                    <a:pt x="316" y="321"/>
                    <a:pt x="324" y="319"/>
                  </a:cubicBezTo>
                  <a:cubicBezTo>
                    <a:pt x="335" y="316"/>
                    <a:pt x="339" y="310"/>
                    <a:pt x="343" y="301"/>
                  </a:cubicBezTo>
                  <a:cubicBezTo>
                    <a:pt x="344" y="298"/>
                    <a:pt x="345" y="296"/>
                    <a:pt x="348" y="295"/>
                  </a:cubicBezTo>
                  <a:cubicBezTo>
                    <a:pt x="350" y="293"/>
                    <a:pt x="353" y="289"/>
                    <a:pt x="357" y="292"/>
                  </a:cubicBezTo>
                  <a:cubicBezTo>
                    <a:pt x="359" y="293"/>
                    <a:pt x="359" y="296"/>
                    <a:pt x="360" y="298"/>
                  </a:cubicBezTo>
                  <a:cubicBezTo>
                    <a:pt x="360" y="303"/>
                    <a:pt x="356" y="304"/>
                    <a:pt x="354" y="304"/>
                  </a:cubicBezTo>
                  <a:cubicBezTo>
                    <a:pt x="345" y="305"/>
                    <a:pt x="345" y="310"/>
                    <a:pt x="347" y="317"/>
                  </a:cubicBezTo>
                  <a:cubicBezTo>
                    <a:pt x="361" y="309"/>
                    <a:pt x="375" y="301"/>
                    <a:pt x="388" y="292"/>
                  </a:cubicBezTo>
                  <a:cubicBezTo>
                    <a:pt x="392" y="290"/>
                    <a:pt x="398" y="284"/>
                    <a:pt x="392" y="280"/>
                  </a:cubicBezTo>
                  <a:cubicBezTo>
                    <a:pt x="388" y="277"/>
                    <a:pt x="389" y="275"/>
                    <a:pt x="391" y="274"/>
                  </a:cubicBezTo>
                  <a:cubicBezTo>
                    <a:pt x="396" y="269"/>
                    <a:pt x="399" y="261"/>
                    <a:pt x="409" y="263"/>
                  </a:cubicBezTo>
                  <a:cubicBezTo>
                    <a:pt x="418" y="265"/>
                    <a:pt x="421" y="259"/>
                    <a:pt x="416" y="250"/>
                  </a:cubicBezTo>
                  <a:cubicBezTo>
                    <a:pt x="422" y="253"/>
                    <a:pt x="427" y="252"/>
                    <a:pt x="432" y="248"/>
                  </a:cubicBezTo>
                  <a:cubicBezTo>
                    <a:pt x="430" y="242"/>
                    <a:pt x="424" y="246"/>
                    <a:pt x="421" y="245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C4722AD4-1715-477A-A1D1-056A3AB6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975" y="1370013"/>
              <a:ext cx="109538" cy="68262"/>
            </a:xfrm>
            <a:custGeom>
              <a:avLst/>
              <a:gdLst>
                <a:gd name="T0" fmla="*/ 27 w 29"/>
                <a:gd name="T1" fmla="*/ 0 h 18"/>
                <a:gd name="T2" fmla="*/ 0 w 29"/>
                <a:gd name="T3" fmla="*/ 14 h 18"/>
                <a:gd name="T4" fmla="*/ 1 w 29"/>
                <a:gd name="T5" fmla="*/ 18 h 18"/>
                <a:gd name="T6" fmla="*/ 29 w 29"/>
                <a:gd name="T7" fmla="*/ 3 h 18"/>
                <a:gd name="T8" fmla="*/ 27 w 2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8">
                  <a:moveTo>
                    <a:pt x="27" y="0"/>
                  </a:moveTo>
                  <a:cubicBezTo>
                    <a:pt x="18" y="5"/>
                    <a:pt x="9" y="10"/>
                    <a:pt x="0" y="14"/>
                  </a:cubicBezTo>
                  <a:cubicBezTo>
                    <a:pt x="0" y="15"/>
                    <a:pt x="1" y="16"/>
                    <a:pt x="1" y="18"/>
                  </a:cubicBezTo>
                  <a:cubicBezTo>
                    <a:pt x="11" y="15"/>
                    <a:pt x="21" y="10"/>
                    <a:pt x="29" y="3"/>
                  </a:cubicBezTo>
                  <a:cubicBezTo>
                    <a:pt x="28" y="2"/>
                    <a:pt x="28" y="1"/>
                    <a:pt x="27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7FAB1FAC-69DD-4DF6-8513-67F4C3C3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1560513"/>
              <a:ext cx="73025" cy="38100"/>
            </a:xfrm>
            <a:custGeom>
              <a:avLst/>
              <a:gdLst>
                <a:gd name="T0" fmla="*/ 7 w 19"/>
                <a:gd name="T1" fmla="*/ 2 h 10"/>
                <a:gd name="T2" fmla="*/ 0 w 19"/>
                <a:gd name="T3" fmla="*/ 4 h 10"/>
                <a:gd name="T4" fmla="*/ 5 w 19"/>
                <a:gd name="T5" fmla="*/ 8 h 10"/>
                <a:gd name="T6" fmla="*/ 18 w 19"/>
                <a:gd name="T7" fmla="*/ 6 h 10"/>
                <a:gd name="T8" fmla="*/ 19 w 19"/>
                <a:gd name="T9" fmla="*/ 3 h 10"/>
                <a:gd name="T10" fmla="*/ 7 w 1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7" y="2"/>
                  </a:moveTo>
                  <a:cubicBezTo>
                    <a:pt x="5" y="1"/>
                    <a:pt x="2" y="1"/>
                    <a:pt x="0" y="4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10" y="10"/>
                    <a:pt x="14" y="7"/>
                    <a:pt x="18" y="6"/>
                  </a:cubicBezTo>
                  <a:cubicBezTo>
                    <a:pt x="18" y="6"/>
                    <a:pt x="19" y="3"/>
                    <a:pt x="19" y="3"/>
                  </a:cubicBezTo>
                  <a:cubicBezTo>
                    <a:pt x="15" y="0"/>
                    <a:pt x="11" y="2"/>
                    <a:pt x="7" y="2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AD9A252C-8FB3-4168-85AA-EC19D7A4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1487488"/>
              <a:ext cx="52388" cy="68262"/>
            </a:xfrm>
            <a:custGeom>
              <a:avLst/>
              <a:gdLst>
                <a:gd name="T0" fmla="*/ 13 w 14"/>
                <a:gd name="T1" fmla="*/ 3 h 18"/>
                <a:gd name="T2" fmla="*/ 10 w 14"/>
                <a:gd name="T3" fmla="*/ 1 h 18"/>
                <a:gd name="T4" fmla="*/ 5 w 14"/>
                <a:gd name="T5" fmla="*/ 3 h 18"/>
                <a:gd name="T6" fmla="*/ 0 w 14"/>
                <a:gd name="T7" fmla="*/ 18 h 18"/>
                <a:gd name="T8" fmla="*/ 13 w 14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3" y="3"/>
                  </a:moveTo>
                  <a:cubicBezTo>
                    <a:pt x="14" y="2"/>
                    <a:pt x="11" y="1"/>
                    <a:pt x="10" y="1"/>
                  </a:cubicBezTo>
                  <a:cubicBezTo>
                    <a:pt x="8" y="1"/>
                    <a:pt x="5" y="0"/>
                    <a:pt x="5" y="3"/>
                  </a:cubicBezTo>
                  <a:cubicBezTo>
                    <a:pt x="7" y="9"/>
                    <a:pt x="1" y="12"/>
                    <a:pt x="0" y="18"/>
                  </a:cubicBezTo>
                  <a:cubicBezTo>
                    <a:pt x="11" y="18"/>
                    <a:pt x="8" y="7"/>
                    <a:pt x="13" y="3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8DC863B6-9C19-4CDC-B9B9-676792483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738" y="1541463"/>
              <a:ext cx="46038" cy="41275"/>
            </a:xfrm>
            <a:custGeom>
              <a:avLst/>
              <a:gdLst>
                <a:gd name="T0" fmla="*/ 12 w 12"/>
                <a:gd name="T1" fmla="*/ 5 h 11"/>
                <a:gd name="T2" fmla="*/ 7 w 12"/>
                <a:gd name="T3" fmla="*/ 0 h 11"/>
                <a:gd name="T4" fmla="*/ 0 w 12"/>
                <a:gd name="T5" fmla="*/ 10 h 11"/>
                <a:gd name="T6" fmla="*/ 12 w 12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9" y="0"/>
                    <a:pt x="7" y="0"/>
                  </a:cubicBezTo>
                  <a:cubicBezTo>
                    <a:pt x="2" y="1"/>
                    <a:pt x="1" y="6"/>
                    <a:pt x="0" y="10"/>
                  </a:cubicBezTo>
                  <a:cubicBezTo>
                    <a:pt x="4" y="8"/>
                    <a:pt x="11" y="11"/>
                    <a:pt x="12" y="5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0726CEFE-62E6-4872-A3DE-EB2C4FE82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1590675"/>
              <a:ext cx="76200" cy="30162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8 h 8"/>
                <a:gd name="T4" fmla="*/ 20 w 2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2" y="1"/>
                    <a:pt x="4" y="0"/>
                    <a:pt x="0" y="8"/>
                  </a:cubicBezTo>
                  <a:cubicBezTo>
                    <a:pt x="7" y="8"/>
                    <a:pt x="15" y="8"/>
                    <a:pt x="20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52B6ED3E-55B1-4FB3-AF2E-9D34123A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1620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0685F0D8-6B0A-4B30-932B-CF21C0CA2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238" y="1408113"/>
              <a:ext cx="46038" cy="38100"/>
            </a:xfrm>
            <a:custGeom>
              <a:avLst/>
              <a:gdLst>
                <a:gd name="T0" fmla="*/ 0 w 12"/>
                <a:gd name="T1" fmla="*/ 5 h 10"/>
                <a:gd name="T2" fmla="*/ 2 w 12"/>
                <a:gd name="T3" fmla="*/ 9 h 10"/>
                <a:gd name="T4" fmla="*/ 12 w 12"/>
                <a:gd name="T5" fmla="*/ 2 h 10"/>
                <a:gd name="T6" fmla="*/ 0 w 12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0" y="5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7" y="10"/>
                    <a:pt x="9" y="7"/>
                    <a:pt x="12" y="2"/>
                  </a:cubicBezTo>
                  <a:cubicBezTo>
                    <a:pt x="7" y="4"/>
                    <a:pt x="3" y="0"/>
                    <a:pt x="0" y="5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457EE9-8E33-46CA-A7B9-6B3097203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213" y="1419225"/>
              <a:ext cx="44450" cy="34925"/>
            </a:xfrm>
            <a:custGeom>
              <a:avLst/>
              <a:gdLst>
                <a:gd name="T0" fmla="*/ 8 w 12"/>
                <a:gd name="T1" fmla="*/ 1 h 9"/>
                <a:gd name="T2" fmla="*/ 1 w 12"/>
                <a:gd name="T3" fmla="*/ 5 h 9"/>
                <a:gd name="T4" fmla="*/ 6 w 12"/>
                <a:gd name="T5" fmla="*/ 9 h 9"/>
                <a:gd name="T6" fmla="*/ 12 w 12"/>
                <a:gd name="T7" fmla="*/ 4 h 9"/>
                <a:gd name="T8" fmla="*/ 8 w 12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8" y="1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1" y="7"/>
                    <a:pt x="3" y="9"/>
                    <a:pt x="6" y="9"/>
                  </a:cubicBezTo>
                  <a:cubicBezTo>
                    <a:pt x="9" y="9"/>
                    <a:pt x="11" y="6"/>
                    <a:pt x="12" y="4"/>
                  </a:cubicBezTo>
                  <a:cubicBezTo>
                    <a:pt x="12" y="2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616" name="Google Shape;1616;p59"/>
          <p:cNvSpPr txBox="1">
            <a:spLocks noGrp="1"/>
          </p:cNvSpPr>
          <p:nvPr>
            <p:ph type="title" idx="2"/>
          </p:nvPr>
        </p:nvSpPr>
        <p:spPr>
          <a:xfrm>
            <a:off x="2672510" y="1276064"/>
            <a:ext cx="3594000" cy="25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300" dirty="0">
                <a:solidFill>
                  <a:schemeClr val="tx1"/>
                </a:solidFill>
              </a:rPr>
              <a:t>02</a:t>
            </a:r>
            <a:endParaRPr sz="17300" dirty="0">
              <a:solidFill>
                <a:schemeClr val="tx1"/>
              </a:solidFill>
            </a:endParaRPr>
          </a:p>
        </p:txBody>
      </p:sp>
      <p:grpSp>
        <p:nvGrpSpPr>
          <p:cNvPr id="1684" name="Grupo 1683">
            <a:extLst>
              <a:ext uri="{FF2B5EF4-FFF2-40B4-BE49-F238E27FC236}">
                <a16:creationId xmlns:a16="http://schemas.microsoft.com/office/drawing/2014/main" id="{A6F43435-51E7-F453-DA14-D089FC4F1B5E}"/>
              </a:ext>
            </a:extLst>
          </p:cNvPr>
          <p:cNvGrpSpPr/>
          <p:nvPr/>
        </p:nvGrpSpPr>
        <p:grpSpPr>
          <a:xfrm>
            <a:off x="-2998" y="45137"/>
            <a:ext cx="459878" cy="5110731"/>
            <a:chOff x="-2998" y="45137"/>
            <a:chExt cx="459878" cy="5110731"/>
          </a:xfrm>
        </p:grpSpPr>
        <p:sp>
          <p:nvSpPr>
            <p:cNvPr id="213" name="AutoShape 3">
              <a:extLst>
                <a:ext uri="{FF2B5EF4-FFF2-40B4-BE49-F238E27FC236}">
                  <a16:creationId xmlns:a16="http://schemas.microsoft.com/office/drawing/2014/main" id="{F3B673FD-D05B-120B-6B93-32E9F357994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5400000">
              <a:off x="-297091" y="4404289"/>
              <a:ext cx="1049277" cy="452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5">
              <a:extLst>
                <a:ext uri="{FF2B5EF4-FFF2-40B4-BE49-F238E27FC236}">
                  <a16:creationId xmlns:a16="http://schemas.microsoft.com/office/drawing/2014/main" id="{65AA4250-2030-C79E-B248-F09AF5E26F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170" y="4466581"/>
              <a:ext cx="62754" cy="452033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6">
              <a:extLst>
                <a:ext uri="{FF2B5EF4-FFF2-40B4-BE49-F238E27FC236}">
                  <a16:creationId xmlns:a16="http://schemas.microsoft.com/office/drawing/2014/main" id="{41123060-6B6D-BE0A-C2DA-63F73AEB80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6" y="4847236"/>
              <a:ext cx="64599" cy="309031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7">
              <a:extLst>
                <a:ext uri="{FF2B5EF4-FFF2-40B4-BE49-F238E27FC236}">
                  <a16:creationId xmlns:a16="http://schemas.microsoft.com/office/drawing/2014/main" id="{91B3B690-49BC-4965-8E8A-972767C441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0873" y="4037232"/>
              <a:ext cx="63676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8">
              <a:extLst>
                <a:ext uri="{FF2B5EF4-FFF2-40B4-BE49-F238E27FC236}">
                  <a16:creationId xmlns:a16="http://schemas.microsoft.com/office/drawing/2014/main" id="{6B423FDE-D1E1-88FB-6A85-7C22DFD643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517" y="4965127"/>
              <a:ext cx="62754" cy="318726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9">
              <a:extLst>
                <a:ext uri="{FF2B5EF4-FFF2-40B4-BE49-F238E27FC236}">
                  <a16:creationId xmlns:a16="http://schemas.microsoft.com/office/drawing/2014/main" id="{6FFA0FFD-3F51-3D3B-D58C-F3B9A05789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847" y="4801304"/>
              <a:ext cx="63676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0">
              <a:extLst>
                <a:ext uri="{FF2B5EF4-FFF2-40B4-BE49-F238E27FC236}">
                  <a16:creationId xmlns:a16="http://schemas.microsoft.com/office/drawing/2014/main" id="{DA16A263-C112-50CC-B2EC-E389490BF16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1483" y="4674930"/>
              <a:ext cx="63676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1">
              <a:extLst>
                <a:ext uri="{FF2B5EF4-FFF2-40B4-BE49-F238E27FC236}">
                  <a16:creationId xmlns:a16="http://schemas.microsoft.com/office/drawing/2014/main" id="{A0917C98-3673-574B-5B61-1017EAEC7D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759" y="4502162"/>
              <a:ext cx="63676" cy="258132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2">
              <a:extLst>
                <a:ext uri="{FF2B5EF4-FFF2-40B4-BE49-F238E27FC236}">
                  <a16:creationId xmlns:a16="http://schemas.microsoft.com/office/drawing/2014/main" id="{640ECDCB-FC35-9A7A-33C0-9D102B0D3CE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689" y="4320739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3">
              <a:extLst>
                <a:ext uri="{FF2B5EF4-FFF2-40B4-BE49-F238E27FC236}">
                  <a16:creationId xmlns:a16="http://schemas.microsoft.com/office/drawing/2014/main" id="{5EE0F289-E4D6-DEB3-E544-33C32813110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6338" y="4648244"/>
              <a:ext cx="63676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4">
              <a:extLst>
                <a:ext uri="{FF2B5EF4-FFF2-40B4-BE49-F238E27FC236}">
                  <a16:creationId xmlns:a16="http://schemas.microsoft.com/office/drawing/2014/main" id="{562E49DD-0F4D-E451-9ED2-06A254A991D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30" y="4943606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15">
              <a:extLst>
                <a:ext uri="{FF2B5EF4-FFF2-40B4-BE49-F238E27FC236}">
                  <a16:creationId xmlns:a16="http://schemas.microsoft.com/office/drawing/2014/main" id="{969F8F74-9C2E-2B42-9903-7D5A6371FA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8165" y="4245433"/>
              <a:ext cx="61830" cy="27509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6">
              <a:extLst>
                <a:ext uri="{FF2B5EF4-FFF2-40B4-BE49-F238E27FC236}">
                  <a16:creationId xmlns:a16="http://schemas.microsoft.com/office/drawing/2014/main" id="{DA612CD3-CE49-6099-4055-D20770BD853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833" y="4046441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7">
              <a:extLst>
                <a:ext uri="{FF2B5EF4-FFF2-40B4-BE49-F238E27FC236}">
                  <a16:creationId xmlns:a16="http://schemas.microsoft.com/office/drawing/2014/main" id="{8BB42DAE-EF0E-9CEF-46F2-AB9B2DAF0B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909" y="417587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18">
              <a:extLst>
                <a:ext uri="{FF2B5EF4-FFF2-40B4-BE49-F238E27FC236}">
                  <a16:creationId xmlns:a16="http://schemas.microsoft.com/office/drawing/2014/main" id="{0DEDF465-8C3C-5705-2A2A-6770FDA0A5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84" y="4504706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9">
              <a:extLst>
                <a:ext uri="{FF2B5EF4-FFF2-40B4-BE49-F238E27FC236}">
                  <a16:creationId xmlns:a16="http://schemas.microsoft.com/office/drawing/2014/main" id="{77167EE4-722C-D0B7-F252-B7B8663C9A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3614" y="4413645"/>
              <a:ext cx="63676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20">
              <a:extLst>
                <a:ext uri="{FF2B5EF4-FFF2-40B4-BE49-F238E27FC236}">
                  <a16:creationId xmlns:a16="http://schemas.microsoft.com/office/drawing/2014/main" id="{787BE70B-C006-5B6F-2F8C-6D9EA1A180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142" y="4817179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21">
              <a:extLst>
                <a:ext uri="{FF2B5EF4-FFF2-40B4-BE49-F238E27FC236}">
                  <a16:creationId xmlns:a16="http://schemas.microsoft.com/office/drawing/2014/main" id="{147503E2-6AB4-95AE-4EFD-250FC55096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17" y="4284650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22">
              <a:extLst>
                <a:ext uri="{FF2B5EF4-FFF2-40B4-BE49-F238E27FC236}">
                  <a16:creationId xmlns:a16="http://schemas.microsoft.com/office/drawing/2014/main" id="{C0BC8A6F-9380-4B32-2053-0910BA6219B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8297" y="4116125"/>
              <a:ext cx="62754" cy="39993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23">
              <a:extLst>
                <a:ext uri="{FF2B5EF4-FFF2-40B4-BE49-F238E27FC236}">
                  <a16:creationId xmlns:a16="http://schemas.microsoft.com/office/drawing/2014/main" id="{CB19CF9B-0500-3C71-DDFD-310558C808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751" y="5118142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24">
              <a:extLst>
                <a:ext uri="{FF2B5EF4-FFF2-40B4-BE49-F238E27FC236}">
                  <a16:creationId xmlns:a16="http://schemas.microsoft.com/office/drawing/2014/main" id="{98FC12C0-EA05-B386-FB52-E7A24126DE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097" y="4127782"/>
              <a:ext cx="61830" cy="1575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25">
              <a:extLst>
                <a:ext uri="{FF2B5EF4-FFF2-40B4-BE49-F238E27FC236}">
                  <a16:creationId xmlns:a16="http://schemas.microsoft.com/office/drawing/2014/main" id="{A99287D7-57E7-84E3-C910-EFF71B5265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5224" y="4374652"/>
              <a:ext cx="10151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26">
              <a:extLst>
                <a:ext uri="{FF2B5EF4-FFF2-40B4-BE49-F238E27FC236}">
                  <a16:creationId xmlns:a16="http://schemas.microsoft.com/office/drawing/2014/main" id="{19A09962-3B5C-2554-8C21-41A42917E9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022" y="4127991"/>
              <a:ext cx="4614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7">
              <a:extLst>
                <a:ext uri="{FF2B5EF4-FFF2-40B4-BE49-F238E27FC236}">
                  <a16:creationId xmlns:a16="http://schemas.microsoft.com/office/drawing/2014/main" id="{286C1393-F44A-60A6-EE68-833F9D1A7E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7212" y="4091942"/>
              <a:ext cx="44297" cy="95739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8">
              <a:extLst>
                <a:ext uri="{FF2B5EF4-FFF2-40B4-BE49-F238E27FC236}">
                  <a16:creationId xmlns:a16="http://schemas.microsoft.com/office/drawing/2014/main" id="{A296C868-D507-0377-BEFE-0B52390C20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5733" y="4302367"/>
              <a:ext cx="63676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9">
              <a:extLst>
                <a:ext uri="{FF2B5EF4-FFF2-40B4-BE49-F238E27FC236}">
                  <a16:creationId xmlns:a16="http://schemas.microsoft.com/office/drawing/2014/main" id="{9CE0791E-B65E-69E6-6F02-72A434861D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686" y="4958179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30">
              <a:extLst>
                <a:ext uri="{FF2B5EF4-FFF2-40B4-BE49-F238E27FC236}">
                  <a16:creationId xmlns:a16="http://schemas.microsoft.com/office/drawing/2014/main" id="{D321BEC2-4B41-5719-E3D7-394D988796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795" y="4611376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31">
              <a:extLst>
                <a:ext uri="{FF2B5EF4-FFF2-40B4-BE49-F238E27FC236}">
                  <a16:creationId xmlns:a16="http://schemas.microsoft.com/office/drawing/2014/main" id="{A9D69F91-3199-C7D0-4911-084A53DC66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640" y="4857777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32">
              <a:extLst>
                <a:ext uri="{FF2B5EF4-FFF2-40B4-BE49-F238E27FC236}">
                  <a16:creationId xmlns:a16="http://schemas.microsoft.com/office/drawing/2014/main" id="{72D65BF7-7870-193C-77C9-DA96FA9B83A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616" y="4731547"/>
              <a:ext cx="63676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33">
              <a:extLst>
                <a:ext uri="{FF2B5EF4-FFF2-40B4-BE49-F238E27FC236}">
                  <a16:creationId xmlns:a16="http://schemas.microsoft.com/office/drawing/2014/main" id="{BA42AD46-C351-F3D0-3BDA-17A9B680CE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087" y="4920069"/>
              <a:ext cx="63676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34">
              <a:extLst>
                <a:ext uri="{FF2B5EF4-FFF2-40B4-BE49-F238E27FC236}">
                  <a16:creationId xmlns:a16="http://schemas.microsoft.com/office/drawing/2014/main" id="{E2FA0B07-5D95-C6DA-D439-A0D30885C21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6652" y="4236929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35">
              <a:extLst>
                <a:ext uri="{FF2B5EF4-FFF2-40B4-BE49-F238E27FC236}">
                  <a16:creationId xmlns:a16="http://schemas.microsoft.com/office/drawing/2014/main" id="{7037C657-8FF3-1291-917B-A36AE2CF9CD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985" y="4891734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36">
              <a:extLst>
                <a:ext uri="{FF2B5EF4-FFF2-40B4-BE49-F238E27FC236}">
                  <a16:creationId xmlns:a16="http://schemas.microsoft.com/office/drawing/2014/main" id="{4883941F-2837-E197-0D6C-22B7F7DF027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695" y="4212663"/>
              <a:ext cx="52602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37">
              <a:extLst>
                <a:ext uri="{FF2B5EF4-FFF2-40B4-BE49-F238E27FC236}">
                  <a16:creationId xmlns:a16="http://schemas.microsoft.com/office/drawing/2014/main" id="{5DCB0DCD-56FE-61D1-CD06-1AC6C863DFC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039" y="4526576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38">
              <a:extLst>
                <a:ext uri="{FF2B5EF4-FFF2-40B4-BE49-F238E27FC236}">
                  <a16:creationId xmlns:a16="http://schemas.microsoft.com/office/drawing/2014/main" id="{A3756FBF-4C4E-085C-FC3E-C9A00C110C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647" y="4777073"/>
              <a:ext cx="45219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39">
              <a:extLst>
                <a:ext uri="{FF2B5EF4-FFF2-40B4-BE49-F238E27FC236}">
                  <a16:creationId xmlns:a16="http://schemas.microsoft.com/office/drawing/2014/main" id="{07F5B3D3-808A-AB1F-A0D1-FAED01605F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003" y="415795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40">
              <a:extLst>
                <a:ext uri="{FF2B5EF4-FFF2-40B4-BE49-F238E27FC236}">
                  <a16:creationId xmlns:a16="http://schemas.microsoft.com/office/drawing/2014/main" id="{2377D246-BF1D-1DD5-BE51-F9AB15F8A0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807" y="4839310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41">
              <a:extLst>
                <a:ext uri="{FF2B5EF4-FFF2-40B4-BE49-F238E27FC236}">
                  <a16:creationId xmlns:a16="http://schemas.microsoft.com/office/drawing/2014/main" id="{401C9996-B166-5BF0-A2A7-A8881C09A1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907" y="5084959"/>
              <a:ext cx="37836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42">
              <a:extLst>
                <a:ext uri="{FF2B5EF4-FFF2-40B4-BE49-F238E27FC236}">
                  <a16:creationId xmlns:a16="http://schemas.microsoft.com/office/drawing/2014/main" id="{7E6E9A9F-09AA-B347-0626-3CA5E2E701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490" y="4591380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43">
              <a:extLst>
                <a:ext uri="{FF2B5EF4-FFF2-40B4-BE49-F238E27FC236}">
                  <a16:creationId xmlns:a16="http://schemas.microsoft.com/office/drawing/2014/main" id="{B76BC3C4-6680-3AA7-50F7-7F646B15CC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813" y="4714897"/>
              <a:ext cx="39682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44">
              <a:extLst>
                <a:ext uri="{FF2B5EF4-FFF2-40B4-BE49-F238E27FC236}">
                  <a16:creationId xmlns:a16="http://schemas.microsoft.com/office/drawing/2014/main" id="{93C920C1-3637-6FA1-9309-F38AD1FB2A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217" y="4281159"/>
              <a:ext cx="37836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45">
              <a:extLst>
                <a:ext uri="{FF2B5EF4-FFF2-40B4-BE49-F238E27FC236}">
                  <a16:creationId xmlns:a16="http://schemas.microsoft.com/office/drawing/2014/main" id="{91C5D1E6-2C3B-5E0C-1576-2089A3763C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368" y="4404070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46">
              <a:extLst>
                <a:ext uri="{FF2B5EF4-FFF2-40B4-BE49-F238E27FC236}">
                  <a16:creationId xmlns:a16="http://schemas.microsoft.com/office/drawing/2014/main" id="{BADE8A81-0674-E5A0-D0E4-D148CC94AD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190" y="4549401"/>
              <a:ext cx="61830" cy="39993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47">
              <a:extLst>
                <a:ext uri="{FF2B5EF4-FFF2-40B4-BE49-F238E27FC236}">
                  <a16:creationId xmlns:a16="http://schemas.microsoft.com/office/drawing/2014/main" id="{54EEFA01-64B5-B3BA-276C-ED15E3AEF1C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088" y="4980832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48">
              <a:extLst>
                <a:ext uri="{FF2B5EF4-FFF2-40B4-BE49-F238E27FC236}">
                  <a16:creationId xmlns:a16="http://schemas.microsoft.com/office/drawing/2014/main" id="{02AF2D3F-D202-181E-B4A3-279DF31CA3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1049" y="5021916"/>
              <a:ext cx="37836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49">
              <a:extLst>
                <a:ext uri="{FF2B5EF4-FFF2-40B4-BE49-F238E27FC236}">
                  <a16:creationId xmlns:a16="http://schemas.microsoft.com/office/drawing/2014/main" id="{FE305A41-82F3-927E-C4C6-3D499AB0DF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546" y="4651538"/>
              <a:ext cx="35991" cy="81197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50">
              <a:extLst>
                <a:ext uri="{FF2B5EF4-FFF2-40B4-BE49-F238E27FC236}">
                  <a16:creationId xmlns:a16="http://schemas.microsoft.com/office/drawing/2014/main" id="{B467A4A5-004D-3E25-BF74-41573F6E26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544" y="4344663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51">
              <a:extLst>
                <a:ext uri="{FF2B5EF4-FFF2-40B4-BE49-F238E27FC236}">
                  <a16:creationId xmlns:a16="http://schemas.microsoft.com/office/drawing/2014/main" id="{F4AE9B4C-B400-54F9-4EDC-CB33E6502A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4345" y="4624707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52">
              <a:extLst>
                <a:ext uri="{FF2B5EF4-FFF2-40B4-BE49-F238E27FC236}">
                  <a16:creationId xmlns:a16="http://schemas.microsoft.com/office/drawing/2014/main" id="{0239A9F7-C6E1-8C7D-9CCF-FB894CBFB8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969" y="4684720"/>
              <a:ext cx="62754" cy="15755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53">
              <a:extLst>
                <a:ext uri="{FF2B5EF4-FFF2-40B4-BE49-F238E27FC236}">
                  <a16:creationId xmlns:a16="http://schemas.microsoft.com/office/drawing/2014/main" id="{06E49E75-ED77-F2EB-56E1-7666F3706D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5916" y="4485435"/>
              <a:ext cx="37836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54">
              <a:extLst>
                <a:ext uri="{FF2B5EF4-FFF2-40B4-BE49-F238E27FC236}">
                  <a16:creationId xmlns:a16="http://schemas.microsoft.com/office/drawing/2014/main" id="{A44DE2E2-866C-FCF2-0F4A-96F032F9BF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127" y="4252049"/>
              <a:ext cx="61830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55">
              <a:extLst>
                <a:ext uri="{FF2B5EF4-FFF2-40B4-BE49-F238E27FC236}">
                  <a16:creationId xmlns:a16="http://schemas.microsoft.com/office/drawing/2014/main" id="{0D86F812-BEBC-B87B-5E5B-31B78C8DDC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4032" y="4994480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56">
              <a:extLst>
                <a:ext uri="{FF2B5EF4-FFF2-40B4-BE49-F238E27FC236}">
                  <a16:creationId xmlns:a16="http://schemas.microsoft.com/office/drawing/2014/main" id="{892D8FBF-1476-C5F5-0582-854A8D4F29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858" y="4191286"/>
              <a:ext cx="62754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57">
              <a:extLst>
                <a:ext uri="{FF2B5EF4-FFF2-40B4-BE49-F238E27FC236}">
                  <a16:creationId xmlns:a16="http://schemas.microsoft.com/office/drawing/2014/main" id="{83FF54F4-7D63-89E5-841D-B5B70A92934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44" y="4932793"/>
              <a:ext cx="63676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58">
              <a:extLst>
                <a:ext uri="{FF2B5EF4-FFF2-40B4-BE49-F238E27FC236}">
                  <a16:creationId xmlns:a16="http://schemas.microsoft.com/office/drawing/2014/main" id="{D70CF4CB-C3C8-43AA-15FE-F38DDFC278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673" y="456287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59">
              <a:extLst>
                <a:ext uri="{FF2B5EF4-FFF2-40B4-BE49-F238E27FC236}">
                  <a16:creationId xmlns:a16="http://schemas.microsoft.com/office/drawing/2014/main" id="{5DBC9858-61F2-D073-7FDE-1CD987A064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396" y="4485119"/>
              <a:ext cx="21225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60">
              <a:extLst>
                <a:ext uri="{FF2B5EF4-FFF2-40B4-BE49-F238E27FC236}">
                  <a16:creationId xmlns:a16="http://schemas.microsoft.com/office/drawing/2014/main" id="{2469021F-2D47-BBB1-249C-B10F6608C67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1358" y="4529088"/>
              <a:ext cx="37836" cy="78773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61">
              <a:extLst>
                <a:ext uri="{FF2B5EF4-FFF2-40B4-BE49-F238E27FC236}">
                  <a16:creationId xmlns:a16="http://schemas.microsoft.com/office/drawing/2014/main" id="{E06FAC71-A2C0-3F27-53BA-7512DE56449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584" y="4451523"/>
              <a:ext cx="15688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62">
              <a:extLst>
                <a:ext uri="{FF2B5EF4-FFF2-40B4-BE49-F238E27FC236}">
                  <a16:creationId xmlns:a16="http://schemas.microsoft.com/office/drawing/2014/main" id="{0B8A9C8F-EF70-212E-85E6-9278E3B21A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683" y="4453775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63">
              <a:extLst>
                <a:ext uri="{FF2B5EF4-FFF2-40B4-BE49-F238E27FC236}">
                  <a16:creationId xmlns:a16="http://schemas.microsoft.com/office/drawing/2014/main" id="{4A6F103A-BB45-DEA6-734E-70D4F6EE60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903" y="4811251"/>
              <a:ext cx="1846" cy="6907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64">
              <a:extLst>
                <a:ext uri="{FF2B5EF4-FFF2-40B4-BE49-F238E27FC236}">
                  <a16:creationId xmlns:a16="http://schemas.microsoft.com/office/drawing/2014/main" id="{4DE4333F-0E72-1B33-F30D-240101CF1F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3050" y="4669604"/>
              <a:ext cx="8305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65">
              <a:extLst>
                <a:ext uri="{FF2B5EF4-FFF2-40B4-BE49-F238E27FC236}">
                  <a16:creationId xmlns:a16="http://schemas.microsoft.com/office/drawing/2014/main" id="{6F17C523-B0E0-4C6B-8AC7-4FEB91C473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218" y="5022682"/>
              <a:ext cx="4614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66">
              <a:extLst>
                <a:ext uri="{FF2B5EF4-FFF2-40B4-BE49-F238E27FC236}">
                  <a16:creationId xmlns:a16="http://schemas.microsoft.com/office/drawing/2014/main" id="{1F0907BE-F778-17C1-FDA2-37AFC40A72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426" y="5080449"/>
              <a:ext cx="4614" cy="13331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67">
              <a:extLst>
                <a:ext uri="{FF2B5EF4-FFF2-40B4-BE49-F238E27FC236}">
                  <a16:creationId xmlns:a16="http://schemas.microsoft.com/office/drawing/2014/main" id="{41781A61-5188-E2FA-1726-2415D62BF3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5208" y="4217531"/>
              <a:ext cx="6460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68">
              <a:extLst>
                <a:ext uri="{FF2B5EF4-FFF2-40B4-BE49-F238E27FC236}">
                  <a16:creationId xmlns:a16="http://schemas.microsoft.com/office/drawing/2014/main" id="{3E4C56FD-36BF-475A-63D0-E54B12C997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787" y="4772968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69">
              <a:extLst>
                <a:ext uri="{FF2B5EF4-FFF2-40B4-BE49-F238E27FC236}">
                  <a16:creationId xmlns:a16="http://schemas.microsoft.com/office/drawing/2014/main" id="{0A6E9892-18CC-FC6D-450A-7317552545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611" y="4677426"/>
              <a:ext cx="2768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70">
              <a:extLst>
                <a:ext uri="{FF2B5EF4-FFF2-40B4-BE49-F238E27FC236}">
                  <a16:creationId xmlns:a16="http://schemas.microsoft.com/office/drawing/2014/main" id="{42279DF9-7281-1CD3-C83D-7E8AFF785F3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5522" y="4676186"/>
              <a:ext cx="2768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71">
              <a:extLst>
                <a:ext uri="{FF2B5EF4-FFF2-40B4-BE49-F238E27FC236}">
                  <a16:creationId xmlns:a16="http://schemas.microsoft.com/office/drawing/2014/main" id="{086552CA-FA70-707B-DF95-24BA43D186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988" y="4844895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72">
              <a:extLst>
                <a:ext uri="{FF2B5EF4-FFF2-40B4-BE49-F238E27FC236}">
                  <a16:creationId xmlns:a16="http://schemas.microsoft.com/office/drawing/2014/main" id="{C799F0B2-6647-B8EE-3275-AAD8E1DD4F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898" y="4965788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73">
              <a:extLst>
                <a:ext uri="{FF2B5EF4-FFF2-40B4-BE49-F238E27FC236}">
                  <a16:creationId xmlns:a16="http://schemas.microsoft.com/office/drawing/2014/main" id="{F8262F23-9A56-AE6A-BD76-BA39AA1863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530" y="4677543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74">
              <a:extLst>
                <a:ext uri="{FF2B5EF4-FFF2-40B4-BE49-F238E27FC236}">
                  <a16:creationId xmlns:a16="http://schemas.microsoft.com/office/drawing/2014/main" id="{7F9E1EDE-0A58-78F3-5785-A0CA449615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5248" y="4661076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Oval 75">
              <a:extLst>
                <a:ext uri="{FF2B5EF4-FFF2-40B4-BE49-F238E27FC236}">
                  <a16:creationId xmlns:a16="http://schemas.microsoft.com/office/drawing/2014/main" id="{31E36F2C-4D6F-B746-51AC-1679352554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1941" y="4515266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76">
              <a:extLst>
                <a:ext uri="{FF2B5EF4-FFF2-40B4-BE49-F238E27FC236}">
                  <a16:creationId xmlns:a16="http://schemas.microsoft.com/office/drawing/2014/main" id="{DDE44716-AB19-BA27-A4AC-B78EB7712C7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740" y="4775654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77">
              <a:extLst>
                <a:ext uri="{FF2B5EF4-FFF2-40B4-BE49-F238E27FC236}">
                  <a16:creationId xmlns:a16="http://schemas.microsoft.com/office/drawing/2014/main" id="{95D323E6-868F-1ACB-5B6B-D7850C63305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884" y="4661076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78">
              <a:extLst>
                <a:ext uri="{FF2B5EF4-FFF2-40B4-BE49-F238E27FC236}">
                  <a16:creationId xmlns:a16="http://schemas.microsoft.com/office/drawing/2014/main" id="{43B24E3B-0340-DBF0-5D0A-568C4802BF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494" y="4649079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79">
              <a:extLst>
                <a:ext uri="{FF2B5EF4-FFF2-40B4-BE49-F238E27FC236}">
                  <a16:creationId xmlns:a16="http://schemas.microsoft.com/office/drawing/2014/main" id="{238197C9-40F0-A22A-F688-89880EF01D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869" y="4747157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80">
              <a:extLst>
                <a:ext uri="{FF2B5EF4-FFF2-40B4-BE49-F238E27FC236}">
                  <a16:creationId xmlns:a16="http://schemas.microsoft.com/office/drawing/2014/main" id="{5CABA097-159D-CC5A-BB55-40858FA2092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782" y="5032000"/>
              <a:ext cx="14766" cy="13331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81">
              <a:extLst>
                <a:ext uri="{FF2B5EF4-FFF2-40B4-BE49-F238E27FC236}">
                  <a16:creationId xmlns:a16="http://schemas.microsoft.com/office/drawing/2014/main" id="{A7E1E08D-D0B0-950C-0F32-58192E2B96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796" y="4870502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82">
              <a:extLst>
                <a:ext uri="{FF2B5EF4-FFF2-40B4-BE49-F238E27FC236}">
                  <a16:creationId xmlns:a16="http://schemas.microsoft.com/office/drawing/2014/main" id="{8349A428-157E-6DE9-B67E-BEFD078C7D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357" y="4808237"/>
              <a:ext cx="61830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83">
              <a:extLst>
                <a:ext uri="{FF2B5EF4-FFF2-40B4-BE49-F238E27FC236}">
                  <a16:creationId xmlns:a16="http://schemas.microsoft.com/office/drawing/2014/main" id="{43CD4897-4056-70B0-ABA8-95E2592E095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079" y="459878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84">
              <a:extLst>
                <a:ext uri="{FF2B5EF4-FFF2-40B4-BE49-F238E27FC236}">
                  <a16:creationId xmlns:a16="http://schemas.microsoft.com/office/drawing/2014/main" id="{2528304E-76C6-60E4-2892-94CC9AC568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812" y="4376633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85">
              <a:extLst>
                <a:ext uri="{FF2B5EF4-FFF2-40B4-BE49-F238E27FC236}">
                  <a16:creationId xmlns:a16="http://schemas.microsoft.com/office/drawing/2014/main" id="{ED19144A-6F1C-D0AC-B753-8947C3951C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6498" y="4426467"/>
              <a:ext cx="39682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86">
              <a:extLst>
                <a:ext uri="{FF2B5EF4-FFF2-40B4-BE49-F238E27FC236}">
                  <a16:creationId xmlns:a16="http://schemas.microsoft.com/office/drawing/2014/main" id="{D1896CD3-CB53-5A1F-DEDE-5CC39BBA8F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736" y="4457066"/>
              <a:ext cx="23994" cy="13331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87">
              <a:extLst>
                <a:ext uri="{FF2B5EF4-FFF2-40B4-BE49-F238E27FC236}">
                  <a16:creationId xmlns:a16="http://schemas.microsoft.com/office/drawing/2014/main" id="{066E7E04-F973-769E-0C73-0A4558F2F8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343" y="5061992"/>
              <a:ext cx="45219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88">
              <a:extLst>
                <a:ext uri="{FF2B5EF4-FFF2-40B4-BE49-F238E27FC236}">
                  <a16:creationId xmlns:a16="http://schemas.microsoft.com/office/drawing/2014/main" id="{5A498157-3123-13E4-21AE-BDB1CCEC4D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677" y="4313880"/>
              <a:ext cx="63676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89">
              <a:extLst>
                <a:ext uri="{FF2B5EF4-FFF2-40B4-BE49-F238E27FC236}">
                  <a16:creationId xmlns:a16="http://schemas.microsoft.com/office/drawing/2014/main" id="{8CC85168-16E0-EA76-B289-AB660A1612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766" y="4499978"/>
              <a:ext cx="63676" cy="13331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90">
              <a:extLst>
                <a:ext uri="{FF2B5EF4-FFF2-40B4-BE49-F238E27FC236}">
                  <a16:creationId xmlns:a16="http://schemas.microsoft.com/office/drawing/2014/main" id="{8F5BD7BE-895F-0131-336D-85F7CB94D2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505" y="5041885"/>
              <a:ext cx="34145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94">
              <a:extLst>
                <a:ext uri="{FF2B5EF4-FFF2-40B4-BE49-F238E27FC236}">
                  <a16:creationId xmlns:a16="http://schemas.microsoft.com/office/drawing/2014/main" id="{40BCCC77-4EF1-F3B2-EFED-FAF8CCEC8A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642" y="3420995"/>
              <a:ext cx="62754" cy="45203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95">
              <a:extLst>
                <a:ext uri="{FF2B5EF4-FFF2-40B4-BE49-F238E27FC236}">
                  <a16:creationId xmlns:a16="http://schemas.microsoft.com/office/drawing/2014/main" id="{3A729107-D9E8-7B1D-3778-B320F290C8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218" y="3801650"/>
              <a:ext cx="64599" cy="30903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96">
              <a:extLst>
                <a:ext uri="{FF2B5EF4-FFF2-40B4-BE49-F238E27FC236}">
                  <a16:creationId xmlns:a16="http://schemas.microsoft.com/office/drawing/2014/main" id="{1BD3D1A7-7E56-CCC3-C6A1-D6F2114465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345" y="2991646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97">
              <a:extLst>
                <a:ext uri="{FF2B5EF4-FFF2-40B4-BE49-F238E27FC236}">
                  <a16:creationId xmlns:a16="http://schemas.microsoft.com/office/drawing/2014/main" id="{6C41F09B-AD5B-4C9D-CD64-DF2A7AA818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4989" y="3919541"/>
              <a:ext cx="62754" cy="318725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98">
              <a:extLst>
                <a:ext uri="{FF2B5EF4-FFF2-40B4-BE49-F238E27FC236}">
                  <a16:creationId xmlns:a16="http://schemas.microsoft.com/office/drawing/2014/main" id="{1E93D565-747C-EC93-5EAA-A7B972B510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319" y="3755718"/>
              <a:ext cx="63677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99">
              <a:extLst>
                <a:ext uri="{FF2B5EF4-FFF2-40B4-BE49-F238E27FC236}">
                  <a16:creationId xmlns:a16="http://schemas.microsoft.com/office/drawing/2014/main" id="{65869F1D-E9FD-6FCC-DC13-93CF20D0662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06955" y="3629344"/>
              <a:ext cx="63677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00">
              <a:extLst>
                <a:ext uri="{FF2B5EF4-FFF2-40B4-BE49-F238E27FC236}">
                  <a16:creationId xmlns:a16="http://schemas.microsoft.com/office/drawing/2014/main" id="{2A634671-BF10-BEEB-DE9A-2EE8C8F692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230" y="3456577"/>
              <a:ext cx="63677" cy="258131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01">
              <a:extLst>
                <a:ext uri="{FF2B5EF4-FFF2-40B4-BE49-F238E27FC236}">
                  <a16:creationId xmlns:a16="http://schemas.microsoft.com/office/drawing/2014/main" id="{132FF0AA-3229-B192-D1D7-85F2E407FC6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61" y="3275153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02">
              <a:extLst>
                <a:ext uri="{FF2B5EF4-FFF2-40B4-BE49-F238E27FC236}">
                  <a16:creationId xmlns:a16="http://schemas.microsoft.com/office/drawing/2014/main" id="{BE5062DC-A2F9-F8D9-1EAE-F26E255F7A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810" y="360265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03">
              <a:extLst>
                <a:ext uri="{FF2B5EF4-FFF2-40B4-BE49-F238E27FC236}">
                  <a16:creationId xmlns:a16="http://schemas.microsoft.com/office/drawing/2014/main" id="{7BF68128-4EB5-B1F6-0586-2169041F5DD1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5603" y="3898019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04">
              <a:extLst>
                <a:ext uri="{FF2B5EF4-FFF2-40B4-BE49-F238E27FC236}">
                  <a16:creationId xmlns:a16="http://schemas.microsoft.com/office/drawing/2014/main" id="{A5C5B9F2-EB02-6BF1-18D2-2168750A23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636" y="3199848"/>
              <a:ext cx="61831" cy="27509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05">
              <a:extLst>
                <a:ext uri="{FF2B5EF4-FFF2-40B4-BE49-F238E27FC236}">
                  <a16:creationId xmlns:a16="http://schemas.microsoft.com/office/drawing/2014/main" id="{C00C57AD-0640-F7E1-4EE7-8379222E29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305" y="3000854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106">
              <a:extLst>
                <a:ext uri="{FF2B5EF4-FFF2-40B4-BE49-F238E27FC236}">
                  <a16:creationId xmlns:a16="http://schemas.microsoft.com/office/drawing/2014/main" id="{79159C2C-2B32-DBD2-8AF6-5070D1AF59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381" y="313028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107">
              <a:extLst>
                <a:ext uri="{FF2B5EF4-FFF2-40B4-BE49-F238E27FC236}">
                  <a16:creationId xmlns:a16="http://schemas.microsoft.com/office/drawing/2014/main" id="{65530E3E-ED50-DC0C-657B-54F604652B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856" y="3459120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108">
              <a:extLst>
                <a:ext uri="{FF2B5EF4-FFF2-40B4-BE49-F238E27FC236}">
                  <a16:creationId xmlns:a16="http://schemas.microsoft.com/office/drawing/2014/main" id="{DAF9ABA1-3722-79AD-14FF-4167AD9B3B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085" y="336806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109">
              <a:extLst>
                <a:ext uri="{FF2B5EF4-FFF2-40B4-BE49-F238E27FC236}">
                  <a16:creationId xmlns:a16="http://schemas.microsoft.com/office/drawing/2014/main" id="{A1EB1D98-7B35-9E32-B0D5-5C877BA1AB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614" y="3771593"/>
              <a:ext cx="62754" cy="119976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110">
              <a:extLst>
                <a:ext uri="{FF2B5EF4-FFF2-40B4-BE49-F238E27FC236}">
                  <a16:creationId xmlns:a16="http://schemas.microsoft.com/office/drawing/2014/main" id="{0348660B-0247-C558-977F-07D263105A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8" y="323906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111">
              <a:extLst>
                <a:ext uri="{FF2B5EF4-FFF2-40B4-BE49-F238E27FC236}">
                  <a16:creationId xmlns:a16="http://schemas.microsoft.com/office/drawing/2014/main" id="{C86E84D1-256F-E17C-E827-BD9B922853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769" y="3070538"/>
              <a:ext cx="62754" cy="3999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112">
              <a:extLst>
                <a:ext uri="{FF2B5EF4-FFF2-40B4-BE49-F238E27FC236}">
                  <a16:creationId xmlns:a16="http://schemas.microsoft.com/office/drawing/2014/main" id="{85B0BC43-2CF4-814E-A52C-EAE67511B3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9222" y="407255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113">
              <a:extLst>
                <a:ext uri="{FF2B5EF4-FFF2-40B4-BE49-F238E27FC236}">
                  <a16:creationId xmlns:a16="http://schemas.microsoft.com/office/drawing/2014/main" id="{DC0F0A74-DF62-15DC-A732-201868A9CE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7569" y="3082195"/>
              <a:ext cx="61831" cy="15754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96FA605E-A1D2-BCBD-8F35-12979A8BFD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0695" y="3329067"/>
              <a:ext cx="10152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C9194CCF-7E59-92AA-158A-0D7AB83613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494" y="3082405"/>
              <a:ext cx="4615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116">
              <a:extLst>
                <a:ext uri="{FF2B5EF4-FFF2-40B4-BE49-F238E27FC236}">
                  <a16:creationId xmlns:a16="http://schemas.microsoft.com/office/drawing/2014/main" id="{E6DEC51A-BF73-354E-C184-82071DB31A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685" y="3046356"/>
              <a:ext cx="44297" cy="95738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117">
              <a:extLst>
                <a:ext uri="{FF2B5EF4-FFF2-40B4-BE49-F238E27FC236}">
                  <a16:creationId xmlns:a16="http://schemas.microsoft.com/office/drawing/2014/main" id="{C0185C48-72F8-C8BF-18F7-FF9A024636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204" y="3256781"/>
              <a:ext cx="63677" cy="37568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118">
              <a:extLst>
                <a:ext uri="{FF2B5EF4-FFF2-40B4-BE49-F238E27FC236}">
                  <a16:creationId xmlns:a16="http://schemas.microsoft.com/office/drawing/2014/main" id="{B7D97882-A781-2FB5-B8AD-C300543BA7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158" y="391259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119">
              <a:extLst>
                <a:ext uri="{FF2B5EF4-FFF2-40B4-BE49-F238E27FC236}">
                  <a16:creationId xmlns:a16="http://schemas.microsoft.com/office/drawing/2014/main" id="{149AA645-8C78-006F-69EB-12C1F7FF608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5266" y="3565790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120">
              <a:extLst>
                <a:ext uri="{FF2B5EF4-FFF2-40B4-BE49-F238E27FC236}">
                  <a16:creationId xmlns:a16="http://schemas.microsoft.com/office/drawing/2014/main" id="{DC6913CA-0BBB-BC68-F1BE-4D286EAACE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111" y="3812190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121">
              <a:extLst>
                <a:ext uri="{FF2B5EF4-FFF2-40B4-BE49-F238E27FC236}">
                  <a16:creationId xmlns:a16="http://schemas.microsoft.com/office/drawing/2014/main" id="{15539F19-A1CC-E8CF-2D47-2E17875917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088" y="3685961"/>
              <a:ext cx="63677" cy="44839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122">
              <a:extLst>
                <a:ext uri="{FF2B5EF4-FFF2-40B4-BE49-F238E27FC236}">
                  <a16:creationId xmlns:a16="http://schemas.microsoft.com/office/drawing/2014/main" id="{13A9099F-C695-D007-069A-F4D85B4F11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0559" y="3874483"/>
              <a:ext cx="63677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123">
              <a:extLst>
                <a:ext uri="{FF2B5EF4-FFF2-40B4-BE49-F238E27FC236}">
                  <a16:creationId xmlns:a16="http://schemas.microsoft.com/office/drawing/2014/main" id="{696C512B-F70D-F537-A40A-AAF0C35E5C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2123" y="3191342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124">
              <a:extLst>
                <a:ext uri="{FF2B5EF4-FFF2-40B4-BE49-F238E27FC236}">
                  <a16:creationId xmlns:a16="http://schemas.microsoft.com/office/drawing/2014/main" id="{8EF98731-B700-1D29-645B-9AE33E1CFD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456" y="384614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125">
              <a:extLst>
                <a:ext uri="{FF2B5EF4-FFF2-40B4-BE49-F238E27FC236}">
                  <a16:creationId xmlns:a16="http://schemas.microsoft.com/office/drawing/2014/main" id="{063FE649-EFF8-B258-DB39-A1EDA4101B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168" y="316707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126">
              <a:extLst>
                <a:ext uri="{FF2B5EF4-FFF2-40B4-BE49-F238E27FC236}">
                  <a16:creationId xmlns:a16="http://schemas.microsoft.com/office/drawing/2014/main" id="{97DCDD67-5FA5-C680-E2DE-6976082C5E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4510" y="3480989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127">
              <a:extLst>
                <a:ext uri="{FF2B5EF4-FFF2-40B4-BE49-F238E27FC236}">
                  <a16:creationId xmlns:a16="http://schemas.microsoft.com/office/drawing/2014/main" id="{82D2AD0C-5DA2-2BD1-12BE-BFBAF359ED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118" y="373148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128">
              <a:extLst>
                <a:ext uri="{FF2B5EF4-FFF2-40B4-BE49-F238E27FC236}">
                  <a16:creationId xmlns:a16="http://schemas.microsoft.com/office/drawing/2014/main" id="{3B9025B6-5365-8630-5B72-2DE6217F30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475" y="311237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129">
              <a:extLst>
                <a:ext uri="{FF2B5EF4-FFF2-40B4-BE49-F238E27FC236}">
                  <a16:creationId xmlns:a16="http://schemas.microsoft.com/office/drawing/2014/main" id="{CCBE38D5-9EB6-01D7-3A58-0AD912153A5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279" y="3793723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130">
              <a:extLst>
                <a:ext uri="{FF2B5EF4-FFF2-40B4-BE49-F238E27FC236}">
                  <a16:creationId xmlns:a16="http://schemas.microsoft.com/office/drawing/2014/main" id="{DC7A3D16-ACA9-8024-442B-CFEE423C356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378" y="403937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131">
              <a:extLst>
                <a:ext uri="{FF2B5EF4-FFF2-40B4-BE49-F238E27FC236}">
                  <a16:creationId xmlns:a16="http://schemas.microsoft.com/office/drawing/2014/main" id="{93144668-22EF-E8E1-ADE2-CE12E4C732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6963" y="3545795"/>
              <a:ext cx="36914" cy="7877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132">
              <a:extLst>
                <a:ext uri="{FF2B5EF4-FFF2-40B4-BE49-F238E27FC236}">
                  <a16:creationId xmlns:a16="http://schemas.microsoft.com/office/drawing/2014/main" id="{6942DB18-3EB8-BAC8-243E-FB6D612A1C4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284" y="366931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133">
              <a:extLst>
                <a:ext uri="{FF2B5EF4-FFF2-40B4-BE49-F238E27FC236}">
                  <a16:creationId xmlns:a16="http://schemas.microsoft.com/office/drawing/2014/main" id="{AD786D20-A619-763D-E7EB-AF6713D85D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689" y="323557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134">
              <a:extLst>
                <a:ext uri="{FF2B5EF4-FFF2-40B4-BE49-F238E27FC236}">
                  <a16:creationId xmlns:a16="http://schemas.microsoft.com/office/drawing/2014/main" id="{D9BBAE83-96F7-4741-FF3B-0A0363E9766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4839" y="3358484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135">
              <a:extLst>
                <a:ext uri="{FF2B5EF4-FFF2-40B4-BE49-F238E27FC236}">
                  <a16:creationId xmlns:a16="http://schemas.microsoft.com/office/drawing/2014/main" id="{DCB2652B-7512-9F0F-14CE-53C909C3A6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662" y="3503815"/>
              <a:ext cx="61831" cy="39992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136">
              <a:extLst>
                <a:ext uri="{FF2B5EF4-FFF2-40B4-BE49-F238E27FC236}">
                  <a16:creationId xmlns:a16="http://schemas.microsoft.com/office/drawing/2014/main" id="{89DA657A-5B4B-B911-E921-ECC9C0CCD9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5559" y="3935246"/>
              <a:ext cx="62754" cy="3999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137">
              <a:extLst>
                <a:ext uri="{FF2B5EF4-FFF2-40B4-BE49-F238E27FC236}">
                  <a16:creationId xmlns:a16="http://schemas.microsoft.com/office/drawing/2014/main" id="{01B4D14D-D025-9BC5-6D74-00D45A37AE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520" y="3976331"/>
              <a:ext cx="37837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138">
              <a:extLst>
                <a:ext uri="{FF2B5EF4-FFF2-40B4-BE49-F238E27FC236}">
                  <a16:creationId xmlns:a16="http://schemas.microsoft.com/office/drawing/2014/main" id="{7232ABF9-7693-AE70-CB1A-75DFBE6E42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8018" y="3605952"/>
              <a:ext cx="35991" cy="81196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139">
              <a:extLst>
                <a:ext uri="{FF2B5EF4-FFF2-40B4-BE49-F238E27FC236}">
                  <a16:creationId xmlns:a16="http://schemas.microsoft.com/office/drawing/2014/main" id="{0A011F07-56A2-4D90-985F-FF8CC7C7B7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015" y="3299077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140">
              <a:extLst>
                <a:ext uri="{FF2B5EF4-FFF2-40B4-BE49-F238E27FC236}">
                  <a16:creationId xmlns:a16="http://schemas.microsoft.com/office/drawing/2014/main" id="{931B1EEC-B6E6-E419-2BB5-E659A7D5D0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816" y="3579121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141">
              <a:extLst>
                <a:ext uri="{FF2B5EF4-FFF2-40B4-BE49-F238E27FC236}">
                  <a16:creationId xmlns:a16="http://schemas.microsoft.com/office/drawing/2014/main" id="{147092BC-26B5-B7C4-3787-C0484D0FE5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440" y="3639134"/>
              <a:ext cx="62754" cy="15754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142">
              <a:extLst>
                <a:ext uri="{FF2B5EF4-FFF2-40B4-BE49-F238E27FC236}">
                  <a16:creationId xmlns:a16="http://schemas.microsoft.com/office/drawing/2014/main" id="{A93A054F-B0AF-432D-E24A-1845B1823C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388" y="3439850"/>
              <a:ext cx="37837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143">
              <a:extLst>
                <a:ext uri="{FF2B5EF4-FFF2-40B4-BE49-F238E27FC236}">
                  <a16:creationId xmlns:a16="http://schemas.microsoft.com/office/drawing/2014/main" id="{0B310964-D711-A99A-023F-F82A868564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599" y="3206463"/>
              <a:ext cx="61831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144">
              <a:extLst>
                <a:ext uri="{FF2B5EF4-FFF2-40B4-BE49-F238E27FC236}">
                  <a16:creationId xmlns:a16="http://schemas.microsoft.com/office/drawing/2014/main" id="{B7A940C6-7169-E39C-4578-79A714A27D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503" y="394889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145">
              <a:extLst>
                <a:ext uri="{FF2B5EF4-FFF2-40B4-BE49-F238E27FC236}">
                  <a16:creationId xmlns:a16="http://schemas.microsoft.com/office/drawing/2014/main" id="{25295DFA-6D31-1C90-FC0F-2B0589519C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29" y="3145700"/>
              <a:ext cx="62754" cy="1333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146">
              <a:extLst>
                <a:ext uri="{FF2B5EF4-FFF2-40B4-BE49-F238E27FC236}">
                  <a16:creationId xmlns:a16="http://schemas.microsoft.com/office/drawing/2014/main" id="{CDE1BD5C-0BCD-CDF6-5B90-31E5EA9607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715" y="3887208"/>
              <a:ext cx="63677" cy="1333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147">
              <a:extLst>
                <a:ext uri="{FF2B5EF4-FFF2-40B4-BE49-F238E27FC236}">
                  <a16:creationId xmlns:a16="http://schemas.microsoft.com/office/drawing/2014/main" id="{22FD79E6-B3C2-7BB4-ACB7-119EBDACC6F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145" y="351729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148">
              <a:extLst>
                <a:ext uri="{FF2B5EF4-FFF2-40B4-BE49-F238E27FC236}">
                  <a16:creationId xmlns:a16="http://schemas.microsoft.com/office/drawing/2014/main" id="{EB3DD850-B42A-BA80-1481-9DD95C5A3D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867" y="3439533"/>
              <a:ext cx="21226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149">
              <a:extLst>
                <a:ext uri="{FF2B5EF4-FFF2-40B4-BE49-F238E27FC236}">
                  <a16:creationId xmlns:a16="http://schemas.microsoft.com/office/drawing/2014/main" id="{75C42F79-8B58-FAA1-3974-5B0B5C94735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829" y="3483502"/>
              <a:ext cx="37837" cy="78772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150">
              <a:extLst>
                <a:ext uri="{FF2B5EF4-FFF2-40B4-BE49-F238E27FC236}">
                  <a16:creationId xmlns:a16="http://schemas.microsoft.com/office/drawing/2014/main" id="{1EA742AD-D706-BBD7-660A-0959A4598B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056" y="3405938"/>
              <a:ext cx="15689" cy="3272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151">
              <a:extLst>
                <a:ext uri="{FF2B5EF4-FFF2-40B4-BE49-F238E27FC236}">
                  <a16:creationId xmlns:a16="http://schemas.microsoft.com/office/drawing/2014/main" id="{99638BA6-25F6-EB8B-8E25-293EBFD76E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155" y="3408189"/>
              <a:ext cx="18457" cy="25449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152">
              <a:extLst>
                <a:ext uri="{FF2B5EF4-FFF2-40B4-BE49-F238E27FC236}">
                  <a16:creationId xmlns:a16="http://schemas.microsoft.com/office/drawing/2014/main" id="{A694A0BA-8F9C-282C-08DE-6F3D2801E9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376" y="3765666"/>
              <a:ext cx="1846" cy="6907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153">
              <a:extLst>
                <a:ext uri="{FF2B5EF4-FFF2-40B4-BE49-F238E27FC236}">
                  <a16:creationId xmlns:a16="http://schemas.microsoft.com/office/drawing/2014/main" id="{F67D4FF7-B70D-7C8E-23B9-253066622A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28522" y="362401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154">
              <a:extLst>
                <a:ext uri="{FF2B5EF4-FFF2-40B4-BE49-F238E27FC236}">
                  <a16:creationId xmlns:a16="http://schemas.microsoft.com/office/drawing/2014/main" id="{41854378-E488-EB11-A4D3-2DB69D3B10C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90" y="397709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155">
              <a:extLst>
                <a:ext uri="{FF2B5EF4-FFF2-40B4-BE49-F238E27FC236}">
                  <a16:creationId xmlns:a16="http://schemas.microsoft.com/office/drawing/2014/main" id="{111B0AA9-F0D5-05B7-6FF7-8FFB997DDD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98" y="4034864"/>
              <a:ext cx="4615" cy="1333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156">
              <a:extLst>
                <a:ext uri="{FF2B5EF4-FFF2-40B4-BE49-F238E27FC236}">
                  <a16:creationId xmlns:a16="http://schemas.microsoft.com/office/drawing/2014/main" id="{272A722A-ADCC-CCA3-706B-2629AFDD69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680" y="3171945"/>
              <a:ext cx="6460" cy="6059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157">
              <a:extLst>
                <a:ext uri="{FF2B5EF4-FFF2-40B4-BE49-F238E27FC236}">
                  <a16:creationId xmlns:a16="http://schemas.microsoft.com/office/drawing/2014/main" id="{E4DF5FEC-37A2-884E-DB13-AAFFC2DACE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58" y="372738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158">
              <a:extLst>
                <a:ext uri="{FF2B5EF4-FFF2-40B4-BE49-F238E27FC236}">
                  <a16:creationId xmlns:a16="http://schemas.microsoft.com/office/drawing/2014/main" id="{E80703B5-43D2-9CE0-9DC6-F8ED839357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0082" y="363184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159">
              <a:extLst>
                <a:ext uri="{FF2B5EF4-FFF2-40B4-BE49-F238E27FC236}">
                  <a16:creationId xmlns:a16="http://schemas.microsoft.com/office/drawing/2014/main" id="{BC869490-E211-4DEE-62B7-C2191C41495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993" y="3630600"/>
              <a:ext cx="2769" cy="605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160">
              <a:extLst>
                <a:ext uri="{FF2B5EF4-FFF2-40B4-BE49-F238E27FC236}">
                  <a16:creationId xmlns:a16="http://schemas.microsoft.com/office/drawing/2014/main" id="{B844DEA5-6ECF-3BA9-0164-6D9F303274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461" y="3799309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161">
              <a:extLst>
                <a:ext uri="{FF2B5EF4-FFF2-40B4-BE49-F238E27FC236}">
                  <a16:creationId xmlns:a16="http://schemas.microsoft.com/office/drawing/2014/main" id="{EE5410F0-B232-9434-37A2-4D7C462CF8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2369" y="3920202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162">
              <a:extLst>
                <a:ext uri="{FF2B5EF4-FFF2-40B4-BE49-F238E27FC236}">
                  <a16:creationId xmlns:a16="http://schemas.microsoft.com/office/drawing/2014/main" id="{F3CB53BE-0F5C-5F9F-D896-9AA85D24C1C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6001" y="3631956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163">
              <a:extLst>
                <a:ext uri="{FF2B5EF4-FFF2-40B4-BE49-F238E27FC236}">
                  <a16:creationId xmlns:a16="http://schemas.microsoft.com/office/drawing/2014/main" id="{2245AD2B-8B0E-0A01-FDBB-276A9CD4A6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0720" y="3615490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Oval 164">
              <a:extLst>
                <a:ext uri="{FF2B5EF4-FFF2-40B4-BE49-F238E27FC236}">
                  <a16:creationId xmlns:a16="http://schemas.microsoft.com/office/drawing/2014/main" id="{D49D3E3C-D068-29D6-762A-403B0C94C3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87413" y="346968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165">
              <a:extLst>
                <a:ext uri="{FF2B5EF4-FFF2-40B4-BE49-F238E27FC236}">
                  <a16:creationId xmlns:a16="http://schemas.microsoft.com/office/drawing/2014/main" id="{CC824B95-5F2F-C126-6989-A7BA224D75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211" y="3730068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166">
              <a:extLst>
                <a:ext uri="{FF2B5EF4-FFF2-40B4-BE49-F238E27FC236}">
                  <a16:creationId xmlns:a16="http://schemas.microsoft.com/office/drawing/2014/main" id="{E96FD1A9-F798-C64E-55D9-A5C537F8BB1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56" y="361549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167">
              <a:extLst>
                <a:ext uri="{FF2B5EF4-FFF2-40B4-BE49-F238E27FC236}">
                  <a16:creationId xmlns:a16="http://schemas.microsoft.com/office/drawing/2014/main" id="{89DFB44D-E9B4-8E6D-4D39-1655204B0D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4965" y="360349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168">
              <a:extLst>
                <a:ext uri="{FF2B5EF4-FFF2-40B4-BE49-F238E27FC236}">
                  <a16:creationId xmlns:a16="http://schemas.microsoft.com/office/drawing/2014/main" id="{15CBE8B0-A969-F80B-8A01-615FE8A85B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341" y="3701571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169">
              <a:extLst>
                <a:ext uri="{FF2B5EF4-FFF2-40B4-BE49-F238E27FC236}">
                  <a16:creationId xmlns:a16="http://schemas.microsoft.com/office/drawing/2014/main" id="{6D9CE123-B885-358E-101B-E4ABEC92D56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6254" y="3986414"/>
              <a:ext cx="14766" cy="1333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170">
              <a:extLst>
                <a:ext uri="{FF2B5EF4-FFF2-40B4-BE49-F238E27FC236}">
                  <a16:creationId xmlns:a16="http://schemas.microsoft.com/office/drawing/2014/main" id="{2CC532F6-68A4-2588-5175-93D9F28947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68" y="3824915"/>
              <a:ext cx="62754" cy="13330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171">
              <a:extLst>
                <a:ext uri="{FF2B5EF4-FFF2-40B4-BE49-F238E27FC236}">
                  <a16:creationId xmlns:a16="http://schemas.microsoft.com/office/drawing/2014/main" id="{83B90DAE-230C-7604-26E6-D9739CF64A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828" y="3762651"/>
              <a:ext cx="61831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172">
              <a:extLst>
                <a:ext uri="{FF2B5EF4-FFF2-40B4-BE49-F238E27FC236}">
                  <a16:creationId xmlns:a16="http://schemas.microsoft.com/office/drawing/2014/main" id="{DA4B8C92-A1D1-AB79-CAD3-FE72ADB12B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552" y="355319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173">
              <a:extLst>
                <a:ext uri="{FF2B5EF4-FFF2-40B4-BE49-F238E27FC236}">
                  <a16:creationId xmlns:a16="http://schemas.microsoft.com/office/drawing/2014/main" id="{A857ADE1-6CD5-D707-21C1-A296EA14B8A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284" y="333104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174">
              <a:extLst>
                <a:ext uri="{FF2B5EF4-FFF2-40B4-BE49-F238E27FC236}">
                  <a16:creationId xmlns:a16="http://schemas.microsoft.com/office/drawing/2014/main" id="{D74DDBBB-FA08-9537-B51F-725E6C1D70F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69" y="3380881"/>
              <a:ext cx="39683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175">
              <a:extLst>
                <a:ext uri="{FF2B5EF4-FFF2-40B4-BE49-F238E27FC236}">
                  <a16:creationId xmlns:a16="http://schemas.microsoft.com/office/drawing/2014/main" id="{D1D79AE6-9AE1-4D1D-6C8D-0CFD381CC4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411480"/>
              <a:ext cx="23994" cy="1333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176">
              <a:extLst>
                <a:ext uri="{FF2B5EF4-FFF2-40B4-BE49-F238E27FC236}">
                  <a16:creationId xmlns:a16="http://schemas.microsoft.com/office/drawing/2014/main" id="{98B47200-E6BB-084C-F147-47F4F21C5E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815" y="4016407"/>
              <a:ext cx="45220" cy="1333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177">
              <a:extLst>
                <a:ext uri="{FF2B5EF4-FFF2-40B4-BE49-F238E27FC236}">
                  <a16:creationId xmlns:a16="http://schemas.microsoft.com/office/drawing/2014/main" id="{9FE9AF32-ABF6-11B0-41D6-B9BFF5D3D5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5149" y="3268294"/>
              <a:ext cx="63677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178">
              <a:extLst>
                <a:ext uri="{FF2B5EF4-FFF2-40B4-BE49-F238E27FC236}">
                  <a16:creationId xmlns:a16="http://schemas.microsoft.com/office/drawing/2014/main" id="{244AB65A-4B51-7F36-6BB9-C1C12E415A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238" y="3454392"/>
              <a:ext cx="63677" cy="1333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179">
              <a:extLst>
                <a:ext uri="{FF2B5EF4-FFF2-40B4-BE49-F238E27FC236}">
                  <a16:creationId xmlns:a16="http://schemas.microsoft.com/office/drawing/2014/main" id="{3764C1C4-9C5F-FD2C-E9D9-77080AA7DF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976" y="3996299"/>
              <a:ext cx="34146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183">
              <a:extLst>
                <a:ext uri="{FF2B5EF4-FFF2-40B4-BE49-F238E27FC236}">
                  <a16:creationId xmlns:a16="http://schemas.microsoft.com/office/drawing/2014/main" id="{B547D569-7BCD-DB9E-8E94-98C9F2E50A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669" y="2453750"/>
              <a:ext cx="55371" cy="39871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184">
              <a:extLst>
                <a:ext uri="{FF2B5EF4-FFF2-40B4-BE49-F238E27FC236}">
                  <a16:creationId xmlns:a16="http://schemas.microsoft.com/office/drawing/2014/main" id="{D515C8AB-4794-D405-092E-C839BC7D7E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729" y="2789008"/>
              <a:ext cx="57217" cy="272674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185">
              <a:extLst>
                <a:ext uri="{FF2B5EF4-FFF2-40B4-BE49-F238E27FC236}">
                  <a16:creationId xmlns:a16="http://schemas.microsoft.com/office/drawing/2014/main" id="{F2CAE8BF-5F8F-EEEA-C397-8B3476DC5F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43" y="2076191"/>
              <a:ext cx="56293" cy="28358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186">
              <a:extLst>
                <a:ext uri="{FF2B5EF4-FFF2-40B4-BE49-F238E27FC236}">
                  <a16:creationId xmlns:a16="http://schemas.microsoft.com/office/drawing/2014/main" id="{AA79E6C6-B9BD-8C43-4D5C-CB34958733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2893" y="2892739"/>
              <a:ext cx="55371" cy="28115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187">
              <a:extLst>
                <a:ext uri="{FF2B5EF4-FFF2-40B4-BE49-F238E27FC236}">
                  <a16:creationId xmlns:a16="http://schemas.microsoft.com/office/drawing/2014/main" id="{17654398-E378-F7A5-40BB-A28584A81F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109" y="2748179"/>
              <a:ext cx="55371" cy="24358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188">
              <a:extLst>
                <a:ext uri="{FF2B5EF4-FFF2-40B4-BE49-F238E27FC236}">
                  <a16:creationId xmlns:a16="http://schemas.microsoft.com/office/drawing/2014/main" id="{92D5D794-802F-DEAD-CD20-227A40FF142F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744" y="2636570"/>
              <a:ext cx="55371" cy="25086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189">
              <a:extLst>
                <a:ext uri="{FF2B5EF4-FFF2-40B4-BE49-F238E27FC236}">
                  <a16:creationId xmlns:a16="http://schemas.microsoft.com/office/drawing/2014/main" id="{284568D9-F305-9CD2-59BF-D15CB769B5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6231" y="2484739"/>
              <a:ext cx="55371" cy="227834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190">
              <a:extLst>
                <a:ext uri="{FF2B5EF4-FFF2-40B4-BE49-F238E27FC236}">
                  <a16:creationId xmlns:a16="http://schemas.microsoft.com/office/drawing/2014/main" id="{91BA8A8E-2671-658C-A5FC-1F36A9313FB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2307" y="2325320"/>
              <a:ext cx="53525" cy="218139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191">
              <a:extLst>
                <a:ext uri="{FF2B5EF4-FFF2-40B4-BE49-F238E27FC236}">
                  <a16:creationId xmlns:a16="http://schemas.microsoft.com/office/drawing/2014/main" id="{F1682D69-E3DF-BD15-6F00-9F65354542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74" y="2614092"/>
              <a:ext cx="56293" cy="187842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192">
              <a:extLst>
                <a:ext uri="{FF2B5EF4-FFF2-40B4-BE49-F238E27FC236}">
                  <a16:creationId xmlns:a16="http://schemas.microsoft.com/office/drawing/2014/main" id="{6EA87BF5-7306-8B4E-F99E-B6A244E2763E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78354" y="2873753"/>
              <a:ext cx="55371" cy="21208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193">
              <a:extLst>
                <a:ext uri="{FF2B5EF4-FFF2-40B4-BE49-F238E27FC236}">
                  <a16:creationId xmlns:a16="http://schemas.microsoft.com/office/drawing/2014/main" id="{A10A06DA-4ED1-63FF-6343-62A1682314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964" y="2259214"/>
              <a:ext cx="54448" cy="24237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194">
              <a:extLst>
                <a:ext uri="{FF2B5EF4-FFF2-40B4-BE49-F238E27FC236}">
                  <a16:creationId xmlns:a16="http://schemas.microsoft.com/office/drawing/2014/main" id="{BEE5FD46-B4A4-0E95-C5CE-6912638E5B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087" y="2084300"/>
              <a:ext cx="55371" cy="15754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195">
              <a:extLst>
                <a:ext uri="{FF2B5EF4-FFF2-40B4-BE49-F238E27FC236}">
                  <a16:creationId xmlns:a16="http://schemas.microsoft.com/office/drawing/2014/main" id="{EB378828-6F31-98BF-676A-92F37A1545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7768" y="2198360"/>
              <a:ext cx="53525" cy="14906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196">
              <a:extLst>
                <a:ext uri="{FF2B5EF4-FFF2-40B4-BE49-F238E27FC236}">
                  <a16:creationId xmlns:a16="http://schemas.microsoft.com/office/drawing/2014/main" id="{DD29C7E8-DAC7-253A-63CD-368F62D46F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273" y="2487250"/>
              <a:ext cx="55371" cy="113917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197">
              <a:extLst>
                <a:ext uri="{FF2B5EF4-FFF2-40B4-BE49-F238E27FC236}">
                  <a16:creationId xmlns:a16="http://schemas.microsoft.com/office/drawing/2014/main" id="{74B176E8-B22B-0101-AA38-7C98BF9547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867" y="2407207"/>
              <a:ext cx="56293" cy="16602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198">
              <a:extLst>
                <a:ext uri="{FF2B5EF4-FFF2-40B4-BE49-F238E27FC236}">
                  <a16:creationId xmlns:a16="http://schemas.microsoft.com/office/drawing/2014/main" id="{021922BD-926B-ECB9-01CE-29BBA7226B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1" y="2762809"/>
              <a:ext cx="55371" cy="105434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199">
              <a:extLst>
                <a:ext uri="{FF2B5EF4-FFF2-40B4-BE49-F238E27FC236}">
                  <a16:creationId xmlns:a16="http://schemas.microsoft.com/office/drawing/2014/main" id="{1F78731E-8987-6950-ACE0-948B51DEBD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35" y="2293696"/>
              <a:ext cx="55371" cy="65442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200">
              <a:extLst>
                <a:ext uri="{FF2B5EF4-FFF2-40B4-BE49-F238E27FC236}">
                  <a16:creationId xmlns:a16="http://schemas.microsoft.com/office/drawing/2014/main" id="{C9A3089C-A0D7-DAAE-BECE-45BD078FD5C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826" y="2144895"/>
              <a:ext cx="55371" cy="3635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201">
              <a:extLst>
                <a:ext uri="{FF2B5EF4-FFF2-40B4-BE49-F238E27FC236}">
                  <a16:creationId xmlns:a16="http://schemas.microsoft.com/office/drawing/2014/main" id="{807AC2B0-3165-4E26-D9A2-3E914028F2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335" y="3027113"/>
              <a:ext cx="54448" cy="13331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202">
              <a:extLst>
                <a:ext uri="{FF2B5EF4-FFF2-40B4-BE49-F238E27FC236}">
                  <a16:creationId xmlns:a16="http://schemas.microsoft.com/office/drawing/2014/main" id="{7DE4F9E9-09EF-E2B5-7B1D-4F9F9BAF4C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655" y="2155946"/>
              <a:ext cx="54448" cy="13331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203">
              <a:extLst>
                <a:ext uri="{FF2B5EF4-FFF2-40B4-BE49-F238E27FC236}">
                  <a16:creationId xmlns:a16="http://schemas.microsoft.com/office/drawing/2014/main" id="{3636E18A-68CD-EB32-2CC1-EC30D619C3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2641" y="2372974"/>
              <a:ext cx="9228" cy="174511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204">
              <a:extLst>
                <a:ext uri="{FF2B5EF4-FFF2-40B4-BE49-F238E27FC236}">
                  <a16:creationId xmlns:a16="http://schemas.microsoft.com/office/drawing/2014/main" id="{45ED4834-D2B6-B3A4-896C-5A0BC53C91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7978" y="2155382"/>
              <a:ext cx="4614" cy="180571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205">
              <a:extLst>
                <a:ext uri="{FF2B5EF4-FFF2-40B4-BE49-F238E27FC236}">
                  <a16:creationId xmlns:a16="http://schemas.microsoft.com/office/drawing/2014/main" id="{1B572996-0355-CD2B-3968-D99F6CCE7A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298" y="2123886"/>
              <a:ext cx="39682" cy="8483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206">
              <a:extLst>
                <a:ext uri="{FF2B5EF4-FFF2-40B4-BE49-F238E27FC236}">
                  <a16:creationId xmlns:a16="http://schemas.microsoft.com/office/drawing/2014/main" id="{1419E8C6-AEA0-3BC5-70D7-86A58342C53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6235" y="2310056"/>
              <a:ext cx="55371" cy="32721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207">
              <a:extLst>
                <a:ext uri="{FF2B5EF4-FFF2-40B4-BE49-F238E27FC236}">
                  <a16:creationId xmlns:a16="http://schemas.microsoft.com/office/drawing/2014/main" id="{B5427AE3-399A-6909-B540-E2613FDE54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34" y="2886158"/>
              <a:ext cx="39682" cy="84832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208">
              <a:extLst>
                <a:ext uri="{FF2B5EF4-FFF2-40B4-BE49-F238E27FC236}">
                  <a16:creationId xmlns:a16="http://schemas.microsoft.com/office/drawing/2014/main" id="{BAC4E479-4459-F94A-DCF4-BF50CFFB92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8022" y="2581690"/>
              <a:ext cx="55371" cy="33933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209">
              <a:extLst>
                <a:ext uri="{FF2B5EF4-FFF2-40B4-BE49-F238E27FC236}">
                  <a16:creationId xmlns:a16="http://schemas.microsoft.com/office/drawing/2014/main" id="{67B8430D-4DB3-FF12-B3BD-0B96055B65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622" y="2798559"/>
              <a:ext cx="55371" cy="33933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210">
              <a:extLst>
                <a:ext uri="{FF2B5EF4-FFF2-40B4-BE49-F238E27FC236}">
                  <a16:creationId xmlns:a16="http://schemas.microsoft.com/office/drawing/2014/main" id="{3F2141CF-5D72-11A7-B246-E059397E8D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509" y="2687701"/>
              <a:ext cx="56293" cy="3878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211">
              <a:extLst>
                <a:ext uri="{FF2B5EF4-FFF2-40B4-BE49-F238E27FC236}">
                  <a16:creationId xmlns:a16="http://schemas.microsoft.com/office/drawing/2014/main" id="{605C24ED-CA1A-75F1-F2BA-2201FF3639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52" y="2853007"/>
              <a:ext cx="55371" cy="3393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212">
              <a:extLst>
                <a:ext uri="{FF2B5EF4-FFF2-40B4-BE49-F238E27FC236}">
                  <a16:creationId xmlns:a16="http://schemas.microsoft.com/office/drawing/2014/main" id="{D255F878-535D-1E5E-95BA-BD1DFAB9E4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325" y="2251077"/>
              <a:ext cx="53525" cy="4362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213">
              <a:extLst>
                <a:ext uri="{FF2B5EF4-FFF2-40B4-BE49-F238E27FC236}">
                  <a16:creationId xmlns:a16="http://schemas.microsoft.com/office/drawing/2014/main" id="{842D0CDB-AE2C-FB77-767D-995382DE04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1412" y="2828164"/>
              <a:ext cx="46142" cy="83620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214">
              <a:extLst>
                <a:ext uri="{FF2B5EF4-FFF2-40B4-BE49-F238E27FC236}">
                  <a16:creationId xmlns:a16="http://schemas.microsoft.com/office/drawing/2014/main" id="{F2F94FC6-F953-DD0F-3897-CBA92297B5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704" y="2230765"/>
              <a:ext cx="46142" cy="8240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215">
              <a:extLst>
                <a:ext uri="{FF2B5EF4-FFF2-40B4-BE49-F238E27FC236}">
                  <a16:creationId xmlns:a16="http://schemas.microsoft.com/office/drawing/2014/main" id="{72D0C3A2-0B3F-C785-1A61-BADB66A93C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432" y="2507301"/>
              <a:ext cx="38760" cy="8119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216">
              <a:extLst>
                <a:ext uri="{FF2B5EF4-FFF2-40B4-BE49-F238E27FC236}">
                  <a16:creationId xmlns:a16="http://schemas.microsoft.com/office/drawing/2014/main" id="{D3C5FFEA-D7E5-D8CC-1CCB-D76A951035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0854" y="2727200"/>
              <a:ext cx="40605" cy="75137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217">
              <a:extLst>
                <a:ext uri="{FF2B5EF4-FFF2-40B4-BE49-F238E27FC236}">
                  <a16:creationId xmlns:a16="http://schemas.microsoft.com/office/drawing/2014/main" id="{C163A712-5F2D-EA52-6FC1-642795F7D5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02" y="2182376"/>
              <a:ext cx="33223" cy="70289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218">
              <a:extLst>
                <a:ext uri="{FF2B5EF4-FFF2-40B4-BE49-F238E27FC236}">
                  <a16:creationId xmlns:a16="http://schemas.microsoft.com/office/drawing/2014/main" id="{B22AA38C-7B7B-E766-7A1E-F2B9D60EA0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740" y="2781448"/>
              <a:ext cx="34145" cy="6907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219">
              <a:extLst>
                <a:ext uri="{FF2B5EF4-FFF2-40B4-BE49-F238E27FC236}">
                  <a16:creationId xmlns:a16="http://schemas.microsoft.com/office/drawing/2014/main" id="{34152D3E-A6BF-8891-C885-35DC303D79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05" y="2998634"/>
              <a:ext cx="34145" cy="70289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220">
              <a:extLst>
                <a:ext uri="{FF2B5EF4-FFF2-40B4-BE49-F238E27FC236}">
                  <a16:creationId xmlns:a16="http://schemas.microsoft.com/office/drawing/2014/main" id="{CDF75CEA-AA0F-D0FC-A3D3-38231C453F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0601" y="2564117"/>
              <a:ext cx="33223" cy="6907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221">
              <a:extLst>
                <a:ext uri="{FF2B5EF4-FFF2-40B4-BE49-F238E27FC236}">
                  <a16:creationId xmlns:a16="http://schemas.microsoft.com/office/drawing/2014/main" id="{4789AD6A-8759-8F6C-EF45-C5B1A1D0F2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444" y="2672408"/>
              <a:ext cx="35068" cy="70289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222">
              <a:extLst>
                <a:ext uri="{FF2B5EF4-FFF2-40B4-BE49-F238E27FC236}">
                  <a16:creationId xmlns:a16="http://schemas.microsoft.com/office/drawing/2014/main" id="{EB032FDB-A0F2-126A-1122-9F4A640D8EE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141" y="2290810"/>
              <a:ext cx="34145" cy="70289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223">
              <a:extLst>
                <a:ext uri="{FF2B5EF4-FFF2-40B4-BE49-F238E27FC236}">
                  <a16:creationId xmlns:a16="http://schemas.microsoft.com/office/drawing/2014/main" id="{0068D106-3D3B-5B20-9341-2701BB62BA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6211" y="2398494"/>
              <a:ext cx="34145" cy="7271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224">
              <a:extLst>
                <a:ext uri="{FF2B5EF4-FFF2-40B4-BE49-F238E27FC236}">
                  <a16:creationId xmlns:a16="http://schemas.microsoft.com/office/drawing/2014/main" id="{7F42E8E8-C5DD-C08C-4A60-817A1A2229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61" y="2527097"/>
              <a:ext cx="54448" cy="3514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225">
              <a:extLst>
                <a:ext uri="{FF2B5EF4-FFF2-40B4-BE49-F238E27FC236}">
                  <a16:creationId xmlns:a16="http://schemas.microsoft.com/office/drawing/2014/main" id="{9EC8264B-A550-B01B-DB2F-F9AF1C0938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255" y="2906849"/>
              <a:ext cx="55371" cy="35145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226">
              <a:extLst>
                <a:ext uri="{FF2B5EF4-FFF2-40B4-BE49-F238E27FC236}">
                  <a16:creationId xmlns:a16="http://schemas.microsoft.com/office/drawing/2014/main" id="{D3967F2E-BB53-38F5-AD2F-48A5B9C3B0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740" y="2942513"/>
              <a:ext cx="33223" cy="7271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227">
              <a:extLst>
                <a:ext uri="{FF2B5EF4-FFF2-40B4-BE49-F238E27FC236}">
                  <a16:creationId xmlns:a16="http://schemas.microsoft.com/office/drawing/2014/main" id="{293CAE64-984F-6320-19BF-610EA10F1E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4847" y="2616431"/>
              <a:ext cx="31377" cy="7150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228">
              <a:extLst>
                <a:ext uri="{FF2B5EF4-FFF2-40B4-BE49-F238E27FC236}">
                  <a16:creationId xmlns:a16="http://schemas.microsoft.com/office/drawing/2014/main" id="{D7B3E522-3FCA-4B0F-3700-2C151D399F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53" y="2345864"/>
              <a:ext cx="32299" cy="6907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229">
              <a:extLst>
                <a:ext uri="{FF2B5EF4-FFF2-40B4-BE49-F238E27FC236}">
                  <a16:creationId xmlns:a16="http://schemas.microsoft.com/office/drawing/2014/main" id="{3FFAC026-62EE-B620-5C99-920C2C9D3A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996" y="2592597"/>
              <a:ext cx="55371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230">
              <a:extLst>
                <a:ext uri="{FF2B5EF4-FFF2-40B4-BE49-F238E27FC236}">
                  <a16:creationId xmlns:a16="http://schemas.microsoft.com/office/drawing/2014/main" id="{8FD50665-2C1B-8037-A96F-B23889F8E8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348" y="2646439"/>
              <a:ext cx="55371" cy="13331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231">
              <a:extLst>
                <a:ext uri="{FF2B5EF4-FFF2-40B4-BE49-F238E27FC236}">
                  <a16:creationId xmlns:a16="http://schemas.microsoft.com/office/drawing/2014/main" id="{DECD8FB8-7A67-52D0-AEE9-523931D94B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8514" y="2470976"/>
              <a:ext cx="33223" cy="37569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232">
              <a:extLst>
                <a:ext uri="{FF2B5EF4-FFF2-40B4-BE49-F238E27FC236}">
                  <a16:creationId xmlns:a16="http://schemas.microsoft.com/office/drawing/2014/main" id="{E486C59B-E58F-8088-88A2-0C6C42B0E0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291" y="2264841"/>
              <a:ext cx="54448" cy="13331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233">
              <a:extLst>
                <a:ext uri="{FF2B5EF4-FFF2-40B4-BE49-F238E27FC236}">
                  <a16:creationId xmlns:a16="http://schemas.microsoft.com/office/drawing/2014/main" id="{E819DF82-D999-3280-C563-DAD36ADFF32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9230" y="2918679"/>
              <a:ext cx="55371" cy="13331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234">
              <a:extLst>
                <a:ext uri="{FF2B5EF4-FFF2-40B4-BE49-F238E27FC236}">
                  <a16:creationId xmlns:a16="http://schemas.microsoft.com/office/drawing/2014/main" id="{02B99E1A-5699-86F1-1B41-4F78652283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5297" y="2210855"/>
              <a:ext cx="55371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235">
              <a:extLst>
                <a:ext uri="{FF2B5EF4-FFF2-40B4-BE49-F238E27FC236}">
                  <a16:creationId xmlns:a16="http://schemas.microsoft.com/office/drawing/2014/main" id="{AAE662AB-63FD-C41D-54AC-4631B3EE84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9539" y="2863914"/>
              <a:ext cx="55371" cy="12119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236">
              <a:extLst>
                <a:ext uri="{FF2B5EF4-FFF2-40B4-BE49-F238E27FC236}">
                  <a16:creationId xmlns:a16="http://schemas.microsoft.com/office/drawing/2014/main" id="{36D9ABFB-8435-94B1-A5E0-4A1C320D5B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1079" y="2539361"/>
              <a:ext cx="55371" cy="969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237">
              <a:extLst>
                <a:ext uri="{FF2B5EF4-FFF2-40B4-BE49-F238E27FC236}">
                  <a16:creationId xmlns:a16="http://schemas.microsoft.com/office/drawing/2014/main" id="{0B4F46BC-1FA8-03F3-C531-5D39C3D517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290" y="2470804"/>
              <a:ext cx="17534" cy="3514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238">
              <a:extLst>
                <a:ext uri="{FF2B5EF4-FFF2-40B4-BE49-F238E27FC236}">
                  <a16:creationId xmlns:a16="http://schemas.microsoft.com/office/drawing/2014/main" id="{2FF81005-3511-CC3D-7763-EC75219B66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6540" y="2508602"/>
              <a:ext cx="32299" cy="70289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239">
              <a:extLst>
                <a:ext uri="{FF2B5EF4-FFF2-40B4-BE49-F238E27FC236}">
                  <a16:creationId xmlns:a16="http://schemas.microsoft.com/office/drawing/2014/main" id="{64918456-BD1C-02F0-EAF0-E4EDFBD1E7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132" y="2440611"/>
              <a:ext cx="13842" cy="2908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240">
              <a:extLst>
                <a:ext uri="{FF2B5EF4-FFF2-40B4-BE49-F238E27FC236}">
                  <a16:creationId xmlns:a16="http://schemas.microsoft.com/office/drawing/2014/main" id="{174598A3-E141-F1A9-C827-7953D4DA42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20" y="2442862"/>
              <a:ext cx="16611" cy="21814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241">
              <a:extLst>
                <a:ext uri="{FF2B5EF4-FFF2-40B4-BE49-F238E27FC236}">
                  <a16:creationId xmlns:a16="http://schemas.microsoft.com/office/drawing/2014/main" id="{9417B56F-97EC-10DB-1FE3-249A537C21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46" y="2756937"/>
              <a:ext cx="1846" cy="61806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242">
              <a:extLst>
                <a:ext uri="{FF2B5EF4-FFF2-40B4-BE49-F238E27FC236}">
                  <a16:creationId xmlns:a16="http://schemas.microsoft.com/office/drawing/2014/main" id="{5B6E83BA-9E82-E55F-1498-A3C2B67710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0475" y="2633314"/>
              <a:ext cx="7383" cy="26661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243">
              <a:extLst>
                <a:ext uri="{FF2B5EF4-FFF2-40B4-BE49-F238E27FC236}">
                  <a16:creationId xmlns:a16="http://schemas.microsoft.com/office/drawing/2014/main" id="{5C64CA3C-EE86-29CA-F769-C309BDDE3F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941" y="2943940"/>
              <a:ext cx="3691" cy="18179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244">
              <a:extLst>
                <a:ext uri="{FF2B5EF4-FFF2-40B4-BE49-F238E27FC236}">
                  <a16:creationId xmlns:a16="http://schemas.microsoft.com/office/drawing/2014/main" id="{BD456DC3-9C3C-6F4D-128C-070A73265E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58" y="2995103"/>
              <a:ext cx="4614" cy="10907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245">
              <a:extLst>
                <a:ext uri="{FF2B5EF4-FFF2-40B4-BE49-F238E27FC236}">
                  <a16:creationId xmlns:a16="http://schemas.microsoft.com/office/drawing/2014/main" id="{06E1E5CE-B15C-775D-2249-5B428EA93F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6571" y="2234793"/>
              <a:ext cx="5537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246">
              <a:extLst>
                <a:ext uri="{FF2B5EF4-FFF2-40B4-BE49-F238E27FC236}">
                  <a16:creationId xmlns:a16="http://schemas.microsoft.com/office/drawing/2014/main" id="{56AA6C22-DB72-E092-F278-A5C23C22EE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3564" y="2723931"/>
              <a:ext cx="3691" cy="969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247">
              <a:extLst>
                <a:ext uri="{FF2B5EF4-FFF2-40B4-BE49-F238E27FC236}">
                  <a16:creationId xmlns:a16="http://schemas.microsoft.com/office/drawing/2014/main" id="{F87D737B-5A40-ED90-9516-AFDAE4C7A7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460" y="2639923"/>
              <a:ext cx="1846" cy="606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248">
              <a:extLst>
                <a:ext uri="{FF2B5EF4-FFF2-40B4-BE49-F238E27FC236}">
                  <a16:creationId xmlns:a16="http://schemas.microsoft.com/office/drawing/2014/main" id="{ED9B6C9D-88D5-1A5A-D23F-16D4B4B2A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6122" y="2639145"/>
              <a:ext cx="2768" cy="484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249">
              <a:extLst>
                <a:ext uri="{FF2B5EF4-FFF2-40B4-BE49-F238E27FC236}">
                  <a16:creationId xmlns:a16="http://schemas.microsoft.com/office/drawing/2014/main" id="{733C8C86-D332-A5A9-1DD2-01471F761F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741" y="2786483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250">
              <a:extLst>
                <a:ext uri="{FF2B5EF4-FFF2-40B4-BE49-F238E27FC236}">
                  <a16:creationId xmlns:a16="http://schemas.microsoft.com/office/drawing/2014/main" id="{154B61C9-B77F-8F47-5200-D28B5AEA8D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472" y="2893534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251">
              <a:extLst>
                <a:ext uri="{FF2B5EF4-FFF2-40B4-BE49-F238E27FC236}">
                  <a16:creationId xmlns:a16="http://schemas.microsoft.com/office/drawing/2014/main" id="{67DA9854-FCF0-0B3E-7422-05010F6E3A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2197" y="2639434"/>
              <a:ext cx="923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252">
              <a:extLst>
                <a:ext uri="{FF2B5EF4-FFF2-40B4-BE49-F238E27FC236}">
                  <a16:creationId xmlns:a16="http://schemas.microsoft.com/office/drawing/2014/main" id="{631E423E-2B1A-7C2A-99ED-FC34B4A7255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5543" y="2624669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Oval 253">
              <a:extLst>
                <a:ext uri="{FF2B5EF4-FFF2-40B4-BE49-F238E27FC236}">
                  <a16:creationId xmlns:a16="http://schemas.microsoft.com/office/drawing/2014/main" id="{59E3BFF1-E9FE-605E-FB42-AB39FB6484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67385" y="2496998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254">
              <a:extLst>
                <a:ext uri="{FF2B5EF4-FFF2-40B4-BE49-F238E27FC236}">
                  <a16:creationId xmlns:a16="http://schemas.microsoft.com/office/drawing/2014/main" id="{44DD9B5C-0CDE-D58C-9CCB-19E1425615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05" y="2725403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255">
              <a:extLst>
                <a:ext uri="{FF2B5EF4-FFF2-40B4-BE49-F238E27FC236}">
                  <a16:creationId xmlns:a16="http://schemas.microsoft.com/office/drawing/2014/main" id="{DEB1E6F3-4047-2A37-3816-E9DF6669FB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8573" y="262527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256">
              <a:extLst>
                <a:ext uri="{FF2B5EF4-FFF2-40B4-BE49-F238E27FC236}">
                  <a16:creationId xmlns:a16="http://schemas.microsoft.com/office/drawing/2014/main" id="{8E8B201E-DCDB-DA0A-7912-0D7EEFC47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68" y="2614661"/>
              <a:ext cx="0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257">
              <a:extLst>
                <a:ext uri="{FF2B5EF4-FFF2-40B4-BE49-F238E27FC236}">
                  <a16:creationId xmlns:a16="http://schemas.microsoft.com/office/drawing/2014/main" id="{3B6290DD-6667-07BB-ADA1-8993FC5B03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42" y="2701031"/>
              <a:ext cx="54448" cy="12119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258">
              <a:extLst>
                <a:ext uri="{FF2B5EF4-FFF2-40B4-BE49-F238E27FC236}">
                  <a16:creationId xmlns:a16="http://schemas.microsoft.com/office/drawing/2014/main" id="{BA517416-0A78-A2D8-0618-7644EE90FA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178" y="2951585"/>
              <a:ext cx="12920" cy="12119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259">
              <a:extLst>
                <a:ext uri="{FF2B5EF4-FFF2-40B4-BE49-F238E27FC236}">
                  <a16:creationId xmlns:a16="http://schemas.microsoft.com/office/drawing/2014/main" id="{35703A45-5F84-9153-926A-6B50D020A2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808" y="2809466"/>
              <a:ext cx="55371" cy="12119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260">
              <a:extLst>
                <a:ext uri="{FF2B5EF4-FFF2-40B4-BE49-F238E27FC236}">
                  <a16:creationId xmlns:a16="http://schemas.microsoft.com/office/drawing/2014/main" id="{7E12B098-9214-9286-FA2E-B66C90299A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3182" y="2754729"/>
              <a:ext cx="55371" cy="14543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261">
              <a:extLst>
                <a:ext uri="{FF2B5EF4-FFF2-40B4-BE49-F238E27FC236}">
                  <a16:creationId xmlns:a16="http://schemas.microsoft.com/office/drawing/2014/main" id="{1A4832D9-7C1E-1079-ABA4-AC02632EA7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794" y="2570365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262">
              <a:extLst>
                <a:ext uri="{FF2B5EF4-FFF2-40B4-BE49-F238E27FC236}">
                  <a16:creationId xmlns:a16="http://schemas.microsoft.com/office/drawing/2014/main" id="{288FF464-26C7-BB07-9F26-AB7F015308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332" y="2374805"/>
              <a:ext cx="53525" cy="12119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263">
              <a:extLst>
                <a:ext uri="{FF2B5EF4-FFF2-40B4-BE49-F238E27FC236}">
                  <a16:creationId xmlns:a16="http://schemas.microsoft.com/office/drawing/2014/main" id="{968C8FAB-911A-089E-86FE-0C37D692CE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36" y="2419102"/>
              <a:ext cx="35068" cy="12119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264">
              <a:extLst>
                <a:ext uri="{FF2B5EF4-FFF2-40B4-BE49-F238E27FC236}">
                  <a16:creationId xmlns:a16="http://schemas.microsoft.com/office/drawing/2014/main" id="{25313FBE-DADC-3BAE-D151-8D8289DE1E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813" y="2446470"/>
              <a:ext cx="20303" cy="10907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265">
              <a:extLst>
                <a:ext uri="{FF2B5EF4-FFF2-40B4-BE49-F238E27FC236}">
                  <a16:creationId xmlns:a16="http://schemas.microsoft.com/office/drawing/2014/main" id="{8A847005-3209-B110-9458-F574F0ED9C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190" y="2977279"/>
              <a:ext cx="39682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266">
              <a:extLst>
                <a:ext uri="{FF2B5EF4-FFF2-40B4-BE49-F238E27FC236}">
                  <a16:creationId xmlns:a16="http://schemas.microsoft.com/office/drawing/2014/main" id="{21234880-B986-371D-FF07-9777D67998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09" y="2319751"/>
              <a:ext cx="55371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267">
              <a:extLst>
                <a:ext uri="{FF2B5EF4-FFF2-40B4-BE49-F238E27FC236}">
                  <a16:creationId xmlns:a16="http://schemas.microsoft.com/office/drawing/2014/main" id="{582EDA7A-4767-EA23-95C9-2F22954839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625" y="2483240"/>
              <a:ext cx="56293" cy="12119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268">
              <a:extLst>
                <a:ext uri="{FF2B5EF4-FFF2-40B4-BE49-F238E27FC236}">
                  <a16:creationId xmlns:a16="http://schemas.microsoft.com/office/drawing/2014/main" id="{F07BA5A9-908B-27B8-9ACD-E70C56F881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158" y="2960519"/>
              <a:ext cx="30454" cy="33933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272">
              <a:extLst>
                <a:ext uri="{FF2B5EF4-FFF2-40B4-BE49-F238E27FC236}">
                  <a16:creationId xmlns:a16="http://schemas.microsoft.com/office/drawing/2014/main" id="{81826146-1293-9099-0008-D038F1E435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5245" y="1451033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273">
              <a:extLst>
                <a:ext uri="{FF2B5EF4-FFF2-40B4-BE49-F238E27FC236}">
                  <a16:creationId xmlns:a16="http://schemas.microsoft.com/office/drawing/2014/main" id="{9CB6DDF5-A04E-A19B-2DDB-BD19708848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2821" y="1831688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274">
              <a:extLst>
                <a:ext uri="{FF2B5EF4-FFF2-40B4-BE49-F238E27FC236}">
                  <a16:creationId xmlns:a16="http://schemas.microsoft.com/office/drawing/2014/main" id="{6911E5FE-24F1-6195-CD5E-FA89B81E1B0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342" y="1023212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275">
              <a:extLst>
                <a:ext uri="{FF2B5EF4-FFF2-40B4-BE49-F238E27FC236}">
                  <a16:creationId xmlns:a16="http://schemas.microsoft.com/office/drawing/2014/main" id="{DC8B2390-FE14-14CC-7296-84529BB031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8592" y="1949579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276">
              <a:extLst>
                <a:ext uri="{FF2B5EF4-FFF2-40B4-BE49-F238E27FC236}">
                  <a16:creationId xmlns:a16="http://schemas.microsoft.com/office/drawing/2014/main" id="{CFED894C-5E02-DD92-67B4-8CA74C7BDC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383" y="1786217"/>
              <a:ext cx="62754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277">
              <a:extLst>
                <a:ext uri="{FF2B5EF4-FFF2-40B4-BE49-F238E27FC236}">
                  <a16:creationId xmlns:a16="http://schemas.microsoft.com/office/drawing/2014/main" id="{BBFAB2FB-1F8C-8305-02CE-C48E17FC49E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0557" y="1659382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278">
              <a:extLst>
                <a:ext uri="{FF2B5EF4-FFF2-40B4-BE49-F238E27FC236}">
                  <a16:creationId xmlns:a16="http://schemas.microsoft.com/office/drawing/2014/main" id="{35092418-6043-00DC-4FA5-765156ABF7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294" y="1487076"/>
              <a:ext cx="62754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279">
              <a:extLst>
                <a:ext uri="{FF2B5EF4-FFF2-40B4-BE49-F238E27FC236}">
                  <a16:creationId xmlns:a16="http://schemas.microsoft.com/office/drawing/2014/main" id="{208E2FB0-C2A2-1A94-74CE-5D6C9545686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225" y="1305652"/>
              <a:ext cx="59985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280">
              <a:extLst>
                <a:ext uri="{FF2B5EF4-FFF2-40B4-BE49-F238E27FC236}">
                  <a16:creationId xmlns:a16="http://schemas.microsoft.com/office/drawing/2014/main" id="{2A2F1A42-793F-2D0B-8E20-0049EC298E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807" y="1634225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281">
              <a:extLst>
                <a:ext uri="{FF2B5EF4-FFF2-40B4-BE49-F238E27FC236}">
                  <a16:creationId xmlns:a16="http://schemas.microsoft.com/office/drawing/2014/main" id="{36FB2EEA-04EF-ACAB-5A65-919737169A3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9205" y="1928057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282">
              <a:extLst>
                <a:ext uri="{FF2B5EF4-FFF2-40B4-BE49-F238E27FC236}">
                  <a16:creationId xmlns:a16="http://schemas.microsoft.com/office/drawing/2014/main" id="{2BA887ED-CD09-04CD-DEA4-82727613CA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239" y="1230808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283">
              <a:extLst>
                <a:ext uri="{FF2B5EF4-FFF2-40B4-BE49-F238E27FC236}">
                  <a16:creationId xmlns:a16="http://schemas.microsoft.com/office/drawing/2014/main" id="{55EAE7B2-E935-AA93-A5C7-51ECE5D82D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302" y="1032422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284">
              <a:extLst>
                <a:ext uri="{FF2B5EF4-FFF2-40B4-BE49-F238E27FC236}">
                  <a16:creationId xmlns:a16="http://schemas.microsoft.com/office/drawing/2014/main" id="{6445199E-7EFF-51D4-DBE9-69DE24FB71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378" y="116185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285">
              <a:extLst>
                <a:ext uri="{FF2B5EF4-FFF2-40B4-BE49-F238E27FC236}">
                  <a16:creationId xmlns:a16="http://schemas.microsoft.com/office/drawing/2014/main" id="{A4234366-5C41-B275-52D2-99F91C22CA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58" y="1490080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286">
              <a:extLst>
                <a:ext uri="{FF2B5EF4-FFF2-40B4-BE49-F238E27FC236}">
                  <a16:creationId xmlns:a16="http://schemas.microsoft.com/office/drawing/2014/main" id="{34B30437-4DFF-5E23-00ED-211C4E7A69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2082" y="1398703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287">
              <a:extLst>
                <a:ext uri="{FF2B5EF4-FFF2-40B4-BE49-F238E27FC236}">
                  <a16:creationId xmlns:a16="http://schemas.microsoft.com/office/drawing/2014/main" id="{822E4F3C-D86D-D302-88B5-6D9F991D3C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149" y="1802698"/>
              <a:ext cx="63677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288">
              <a:extLst>
                <a:ext uri="{FF2B5EF4-FFF2-40B4-BE49-F238E27FC236}">
                  <a16:creationId xmlns:a16="http://schemas.microsoft.com/office/drawing/2014/main" id="{AF7E46C1-32FC-9201-AA30-E917C5C0C3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046" y="1270169"/>
              <a:ext cx="61831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289">
              <a:extLst>
                <a:ext uri="{FF2B5EF4-FFF2-40B4-BE49-F238E27FC236}">
                  <a16:creationId xmlns:a16="http://schemas.microsoft.com/office/drawing/2014/main" id="{432A1D5E-E549-6876-92D4-1D576345A68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371" y="1101499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290">
              <a:extLst>
                <a:ext uri="{FF2B5EF4-FFF2-40B4-BE49-F238E27FC236}">
                  <a16:creationId xmlns:a16="http://schemas.microsoft.com/office/drawing/2014/main" id="{4DA7934B-03B1-6FFF-43A8-C8D3635860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431" y="2103199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291">
              <a:extLst>
                <a:ext uri="{FF2B5EF4-FFF2-40B4-BE49-F238E27FC236}">
                  <a16:creationId xmlns:a16="http://schemas.microsoft.com/office/drawing/2014/main" id="{48B29803-704F-2EDC-7EC8-9BE282150E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172" y="1114368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292">
              <a:extLst>
                <a:ext uri="{FF2B5EF4-FFF2-40B4-BE49-F238E27FC236}">
                  <a16:creationId xmlns:a16="http://schemas.microsoft.com/office/drawing/2014/main" id="{25DF759F-7EBB-F344-A63C-C0EB5A2B99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837" y="1359566"/>
              <a:ext cx="11074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293">
              <a:extLst>
                <a:ext uri="{FF2B5EF4-FFF2-40B4-BE49-F238E27FC236}">
                  <a16:creationId xmlns:a16="http://schemas.microsoft.com/office/drawing/2014/main" id="{1488E58B-5982-7045-2592-05B15E1D9DC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096" y="1113365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294">
              <a:extLst>
                <a:ext uri="{FF2B5EF4-FFF2-40B4-BE49-F238E27FC236}">
                  <a16:creationId xmlns:a16="http://schemas.microsoft.com/office/drawing/2014/main" id="{2CDE5759-2AE0-8399-3A9B-2265CF3C66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287" y="1077317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295">
              <a:extLst>
                <a:ext uri="{FF2B5EF4-FFF2-40B4-BE49-F238E27FC236}">
                  <a16:creationId xmlns:a16="http://schemas.microsoft.com/office/drawing/2014/main" id="{415DFAEF-04AA-A530-5FED-5AB319BFA67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662" y="1287886"/>
              <a:ext cx="62754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296">
              <a:extLst>
                <a:ext uri="{FF2B5EF4-FFF2-40B4-BE49-F238E27FC236}">
                  <a16:creationId xmlns:a16="http://schemas.microsoft.com/office/drawing/2014/main" id="{9762E8C0-2B42-B895-B1B3-FC568EF384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367" y="1943237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297">
              <a:extLst>
                <a:ext uri="{FF2B5EF4-FFF2-40B4-BE49-F238E27FC236}">
                  <a16:creationId xmlns:a16="http://schemas.microsoft.com/office/drawing/2014/main" id="{B1014216-C42C-E273-74AB-F6F3C3ADCA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936" y="1596896"/>
              <a:ext cx="61831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298">
              <a:extLst>
                <a:ext uri="{FF2B5EF4-FFF2-40B4-BE49-F238E27FC236}">
                  <a16:creationId xmlns:a16="http://schemas.microsoft.com/office/drawing/2014/main" id="{E1C098C5-D2DD-F899-255F-4018FFCF08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646" y="1843296"/>
              <a:ext cx="63677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299">
              <a:extLst>
                <a:ext uri="{FF2B5EF4-FFF2-40B4-BE49-F238E27FC236}">
                  <a16:creationId xmlns:a16="http://schemas.microsoft.com/office/drawing/2014/main" id="{5BAF362F-B719-31E9-A74C-FFBA043B4B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296" y="1717527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300">
              <a:extLst>
                <a:ext uri="{FF2B5EF4-FFF2-40B4-BE49-F238E27FC236}">
                  <a16:creationId xmlns:a16="http://schemas.microsoft.com/office/drawing/2014/main" id="{5CF4539F-EDF4-9106-B44E-F51CA50E5F2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4623" y="1906194"/>
              <a:ext cx="62754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301">
              <a:extLst>
                <a:ext uri="{FF2B5EF4-FFF2-40B4-BE49-F238E27FC236}">
                  <a16:creationId xmlns:a16="http://schemas.microsoft.com/office/drawing/2014/main" id="{F99A160C-AE49-1A44-2CA2-8DA8D5A4AF8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726" y="1222303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302">
              <a:extLst>
                <a:ext uri="{FF2B5EF4-FFF2-40B4-BE49-F238E27FC236}">
                  <a16:creationId xmlns:a16="http://schemas.microsoft.com/office/drawing/2014/main" id="{DF5AE74D-D898-64A1-65C4-D3E876C61E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204" y="1877253"/>
              <a:ext cx="52603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303">
              <a:extLst>
                <a:ext uri="{FF2B5EF4-FFF2-40B4-BE49-F238E27FC236}">
                  <a16:creationId xmlns:a16="http://schemas.microsoft.com/office/drawing/2014/main" id="{5BF336F3-B1FD-AA23-EB50-1DE7A2769D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76" y="1198643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304">
              <a:extLst>
                <a:ext uri="{FF2B5EF4-FFF2-40B4-BE49-F238E27FC236}">
                  <a16:creationId xmlns:a16="http://schemas.microsoft.com/office/drawing/2014/main" id="{BD0AC0F8-D276-579B-8D25-023DC3A968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74" y="1512700"/>
              <a:ext cx="43374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305">
              <a:extLst>
                <a:ext uri="{FF2B5EF4-FFF2-40B4-BE49-F238E27FC236}">
                  <a16:creationId xmlns:a16="http://schemas.microsoft.com/office/drawing/2014/main" id="{E7213E7B-D929-A671-D6DA-7E10585B03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65" y="1762592"/>
              <a:ext cx="46142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306">
              <a:extLst>
                <a:ext uri="{FF2B5EF4-FFF2-40B4-BE49-F238E27FC236}">
                  <a16:creationId xmlns:a16="http://schemas.microsoft.com/office/drawing/2014/main" id="{2A46F56B-0C43-8765-DB61-025B236E04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684" y="114393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307">
              <a:extLst>
                <a:ext uri="{FF2B5EF4-FFF2-40B4-BE49-F238E27FC236}">
                  <a16:creationId xmlns:a16="http://schemas.microsoft.com/office/drawing/2014/main" id="{72B21FA5-B819-28A4-92C5-F964B8F2E5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0882" y="1823761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308">
              <a:extLst>
                <a:ext uri="{FF2B5EF4-FFF2-40B4-BE49-F238E27FC236}">
                  <a16:creationId xmlns:a16="http://schemas.microsoft.com/office/drawing/2014/main" id="{7B107769-4DAD-B39B-F0AC-85431A4395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587" y="2070017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309">
              <a:extLst>
                <a:ext uri="{FF2B5EF4-FFF2-40B4-BE49-F238E27FC236}">
                  <a16:creationId xmlns:a16="http://schemas.microsoft.com/office/drawing/2014/main" id="{46F0651B-50E3-5853-20A4-8E35C60D9F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0709" y="1576899"/>
              <a:ext cx="37837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310">
              <a:extLst>
                <a:ext uri="{FF2B5EF4-FFF2-40B4-BE49-F238E27FC236}">
                  <a16:creationId xmlns:a16="http://schemas.microsoft.com/office/drawing/2014/main" id="{5F881D06-3E4C-B6DE-6B96-3E6EBA1B3E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494" y="1699955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" name="Freeform 311">
              <a:extLst>
                <a:ext uri="{FF2B5EF4-FFF2-40B4-BE49-F238E27FC236}">
                  <a16:creationId xmlns:a16="http://schemas.microsoft.com/office/drawing/2014/main" id="{D48BDDF1-0525-434F-AAF0-CFBA5D1315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686" y="1267140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312">
              <a:extLst>
                <a:ext uri="{FF2B5EF4-FFF2-40B4-BE49-F238E27FC236}">
                  <a16:creationId xmlns:a16="http://schemas.microsoft.com/office/drawing/2014/main" id="{E65141E1-5A0F-9AB5-98EA-11267E654D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7981" y="1388983"/>
              <a:ext cx="39683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313">
              <a:extLst>
                <a:ext uri="{FF2B5EF4-FFF2-40B4-BE49-F238E27FC236}">
                  <a16:creationId xmlns:a16="http://schemas.microsoft.com/office/drawing/2014/main" id="{30B76304-4F44-5D93-8ACB-31CBD4B4037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803" y="1535526"/>
              <a:ext cx="62754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314">
              <a:extLst>
                <a:ext uri="{FF2B5EF4-FFF2-40B4-BE49-F238E27FC236}">
                  <a16:creationId xmlns:a16="http://schemas.microsoft.com/office/drawing/2014/main" id="{B80EBEFF-4D3A-C2B1-2E59-3042F2B9EB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768" y="1965890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315">
              <a:extLst>
                <a:ext uri="{FF2B5EF4-FFF2-40B4-BE49-F238E27FC236}">
                  <a16:creationId xmlns:a16="http://schemas.microsoft.com/office/drawing/2014/main" id="{0537ECC5-F800-D59F-83DC-17E748E89E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123" y="2007580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316">
              <a:extLst>
                <a:ext uri="{FF2B5EF4-FFF2-40B4-BE49-F238E27FC236}">
                  <a16:creationId xmlns:a16="http://schemas.microsoft.com/office/drawing/2014/main" id="{BDB1DB89-BD0B-1B1C-A77A-B1690025EF0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082" y="1636451"/>
              <a:ext cx="35068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317">
              <a:extLst>
                <a:ext uri="{FF2B5EF4-FFF2-40B4-BE49-F238E27FC236}">
                  <a16:creationId xmlns:a16="http://schemas.microsoft.com/office/drawing/2014/main" id="{CB591ABE-9CD6-8806-13A2-FEBEEA9A696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080" y="1329576"/>
              <a:ext cx="35991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318">
              <a:extLst>
                <a:ext uri="{FF2B5EF4-FFF2-40B4-BE49-F238E27FC236}">
                  <a16:creationId xmlns:a16="http://schemas.microsoft.com/office/drawing/2014/main" id="{1DCEF723-A2FF-0F60-AD3E-A6FBD54622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881" y="1609620"/>
              <a:ext cx="61831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319">
              <a:extLst>
                <a:ext uri="{FF2B5EF4-FFF2-40B4-BE49-F238E27FC236}">
                  <a16:creationId xmlns:a16="http://schemas.microsoft.com/office/drawing/2014/main" id="{2FC6D130-00ED-75F4-CFC3-C153CABCF3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043" y="1670384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320">
              <a:extLst>
                <a:ext uri="{FF2B5EF4-FFF2-40B4-BE49-F238E27FC236}">
                  <a16:creationId xmlns:a16="http://schemas.microsoft.com/office/drawing/2014/main" id="{24D5CD95-C649-98EA-6005-D51143DC6C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990" y="1470810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321">
              <a:extLst>
                <a:ext uri="{FF2B5EF4-FFF2-40B4-BE49-F238E27FC236}">
                  <a16:creationId xmlns:a16="http://schemas.microsoft.com/office/drawing/2014/main" id="{834A6ECD-3F8F-E3AC-E808-E02F19BA50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201" y="1237424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322">
              <a:extLst>
                <a:ext uri="{FF2B5EF4-FFF2-40B4-BE49-F238E27FC236}">
                  <a16:creationId xmlns:a16="http://schemas.microsoft.com/office/drawing/2014/main" id="{6EC877B5-324F-DF50-D830-A1825C6685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713" y="1979537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323">
              <a:extLst>
                <a:ext uri="{FF2B5EF4-FFF2-40B4-BE49-F238E27FC236}">
                  <a16:creationId xmlns:a16="http://schemas.microsoft.com/office/drawing/2014/main" id="{D8D11792-83D6-04F9-0426-8FC3CCC9E1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4932" y="1176660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324">
              <a:extLst>
                <a:ext uri="{FF2B5EF4-FFF2-40B4-BE49-F238E27FC236}">
                  <a16:creationId xmlns:a16="http://schemas.microsoft.com/office/drawing/2014/main" id="{F9293C20-8F89-414A-1183-1E8869CB0D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86" y="1918313"/>
              <a:ext cx="62754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325">
              <a:extLst>
                <a:ext uri="{FF2B5EF4-FFF2-40B4-BE49-F238E27FC236}">
                  <a16:creationId xmlns:a16="http://schemas.microsoft.com/office/drawing/2014/main" id="{87D5EDE2-AD19-04CE-D8F6-1836BC6E69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354" y="154885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326">
              <a:extLst>
                <a:ext uri="{FF2B5EF4-FFF2-40B4-BE49-F238E27FC236}">
                  <a16:creationId xmlns:a16="http://schemas.microsoft.com/office/drawing/2014/main" id="{4CE4FECA-F896-72DC-56DC-8EA427CA81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31" y="1471243"/>
              <a:ext cx="20303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327">
              <a:extLst>
                <a:ext uri="{FF2B5EF4-FFF2-40B4-BE49-F238E27FC236}">
                  <a16:creationId xmlns:a16="http://schemas.microsoft.com/office/drawing/2014/main" id="{2C247FEF-FDC3-6491-E2BF-4EE3816D8F5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0894" y="1514001"/>
              <a:ext cx="36914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328">
              <a:extLst>
                <a:ext uri="{FF2B5EF4-FFF2-40B4-BE49-F238E27FC236}">
                  <a16:creationId xmlns:a16="http://schemas.microsoft.com/office/drawing/2014/main" id="{8768B71C-B15E-0CB4-B527-1B8E08BAA82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264" y="1437504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329">
              <a:extLst>
                <a:ext uri="{FF2B5EF4-FFF2-40B4-BE49-F238E27FC236}">
                  <a16:creationId xmlns:a16="http://schemas.microsoft.com/office/drawing/2014/main" id="{27F5A08A-4A3C-8811-5400-F374A25760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690" y="1439294"/>
              <a:ext cx="19380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330">
              <a:extLst>
                <a:ext uri="{FF2B5EF4-FFF2-40B4-BE49-F238E27FC236}">
                  <a16:creationId xmlns:a16="http://schemas.microsoft.com/office/drawing/2014/main" id="{40F43EAA-A9A9-89B3-DA73-68D407B819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2978" y="1795703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331">
              <a:extLst>
                <a:ext uri="{FF2B5EF4-FFF2-40B4-BE49-F238E27FC236}">
                  <a16:creationId xmlns:a16="http://schemas.microsoft.com/office/drawing/2014/main" id="{580E1C6E-86A8-A1D2-848C-D67C87A613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730" y="1655585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332">
              <a:extLst>
                <a:ext uri="{FF2B5EF4-FFF2-40B4-BE49-F238E27FC236}">
                  <a16:creationId xmlns:a16="http://schemas.microsoft.com/office/drawing/2014/main" id="{EFD67105-411E-8C20-6181-91070953886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898" y="2007740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333">
              <a:extLst>
                <a:ext uri="{FF2B5EF4-FFF2-40B4-BE49-F238E27FC236}">
                  <a16:creationId xmlns:a16="http://schemas.microsoft.com/office/drawing/2014/main" id="{CE4EDF54-EB48-0A85-CB93-6649CAE665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501" y="2066113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334">
              <a:extLst>
                <a:ext uri="{FF2B5EF4-FFF2-40B4-BE49-F238E27FC236}">
                  <a16:creationId xmlns:a16="http://schemas.microsoft.com/office/drawing/2014/main" id="{49A9553D-07FD-527A-EDBF-CC3EB97A73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4283" y="1202906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335">
              <a:extLst>
                <a:ext uri="{FF2B5EF4-FFF2-40B4-BE49-F238E27FC236}">
                  <a16:creationId xmlns:a16="http://schemas.microsoft.com/office/drawing/2014/main" id="{7A886946-E0D9-B5E0-AE28-D14EECE6D0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467" y="1758026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336">
              <a:extLst>
                <a:ext uri="{FF2B5EF4-FFF2-40B4-BE49-F238E27FC236}">
                  <a16:creationId xmlns:a16="http://schemas.microsoft.com/office/drawing/2014/main" id="{C95CA716-B324-BA8C-127A-E738445DBA7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291" y="1663407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337">
              <a:extLst>
                <a:ext uri="{FF2B5EF4-FFF2-40B4-BE49-F238E27FC236}">
                  <a16:creationId xmlns:a16="http://schemas.microsoft.com/office/drawing/2014/main" id="{EAE2070D-FB29-537A-AA7A-BB45A69FB2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4741" y="1661705"/>
              <a:ext cx="3691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338">
              <a:extLst>
                <a:ext uri="{FF2B5EF4-FFF2-40B4-BE49-F238E27FC236}">
                  <a16:creationId xmlns:a16="http://schemas.microsoft.com/office/drawing/2014/main" id="{781ADE7F-A606-A3CE-9F95-97C89379DDB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063" y="1830558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339">
              <a:extLst>
                <a:ext uri="{FF2B5EF4-FFF2-40B4-BE49-F238E27FC236}">
                  <a16:creationId xmlns:a16="http://schemas.microsoft.com/office/drawing/2014/main" id="{F31806FF-5112-86B8-F5F6-6A02783368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578" y="1950846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340">
              <a:extLst>
                <a:ext uri="{FF2B5EF4-FFF2-40B4-BE49-F238E27FC236}">
                  <a16:creationId xmlns:a16="http://schemas.microsoft.com/office/drawing/2014/main" id="{13B59D19-C863-739F-54CC-5C4944D5AAD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210" y="1662600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341">
              <a:extLst>
                <a:ext uri="{FF2B5EF4-FFF2-40B4-BE49-F238E27FC236}">
                  <a16:creationId xmlns:a16="http://schemas.microsoft.com/office/drawing/2014/main" id="{4E8038F3-C0FF-260E-E9A7-6593C7217B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23" y="1645528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Oval 342">
              <a:extLst>
                <a:ext uri="{FF2B5EF4-FFF2-40B4-BE49-F238E27FC236}">
                  <a16:creationId xmlns:a16="http://schemas.microsoft.com/office/drawing/2014/main" id="{E41DDBBC-E60F-6D18-75F7-5DAA93721C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0410" y="1500324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343">
              <a:extLst>
                <a:ext uri="{FF2B5EF4-FFF2-40B4-BE49-F238E27FC236}">
                  <a16:creationId xmlns:a16="http://schemas.microsoft.com/office/drawing/2014/main" id="{DDDDA794-9FCE-2082-8E3C-2E9EE2F7D28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7814" y="1760105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344">
              <a:extLst>
                <a:ext uri="{FF2B5EF4-FFF2-40B4-BE49-F238E27FC236}">
                  <a16:creationId xmlns:a16="http://schemas.microsoft.com/office/drawing/2014/main" id="{A09E0C15-AFE2-9B3E-7448-8854449D3C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564" y="164613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345">
              <a:extLst>
                <a:ext uri="{FF2B5EF4-FFF2-40B4-BE49-F238E27FC236}">
                  <a16:creationId xmlns:a16="http://schemas.microsoft.com/office/drawing/2014/main" id="{83D3CB1B-502C-CF9B-0495-8D8DE7C3F6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174" y="1635060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346">
              <a:extLst>
                <a:ext uri="{FF2B5EF4-FFF2-40B4-BE49-F238E27FC236}">
                  <a16:creationId xmlns:a16="http://schemas.microsoft.com/office/drawing/2014/main" id="{161A9E11-030A-752B-C1A9-A814649983C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405" y="1733282"/>
              <a:ext cx="61831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347">
              <a:extLst>
                <a:ext uri="{FF2B5EF4-FFF2-40B4-BE49-F238E27FC236}">
                  <a16:creationId xmlns:a16="http://schemas.microsoft.com/office/drawing/2014/main" id="{DBF9E30B-E9A8-9A24-50A8-19A20D43CC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857" y="2016451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348">
              <a:extLst>
                <a:ext uri="{FF2B5EF4-FFF2-40B4-BE49-F238E27FC236}">
                  <a16:creationId xmlns:a16="http://schemas.microsoft.com/office/drawing/2014/main" id="{309F60C4-85B5-97E1-1CD3-DCA5CE37FA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803" y="1856021"/>
              <a:ext cx="63677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9" name="Freeform 349">
              <a:extLst>
                <a:ext uri="{FF2B5EF4-FFF2-40B4-BE49-F238E27FC236}">
                  <a16:creationId xmlns:a16="http://schemas.microsoft.com/office/drawing/2014/main" id="{CD48140D-30E4-D8C0-08F0-C1464414C4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431" y="1793900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0" name="Freeform 350">
              <a:extLst>
                <a:ext uri="{FF2B5EF4-FFF2-40B4-BE49-F238E27FC236}">
                  <a16:creationId xmlns:a16="http://schemas.microsoft.com/office/drawing/2014/main" id="{5E150AEA-062E-0AEF-1D5D-A3943CEE2A8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760" y="158476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351">
              <a:extLst>
                <a:ext uri="{FF2B5EF4-FFF2-40B4-BE49-F238E27FC236}">
                  <a16:creationId xmlns:a16="http://schemas.microsoft.com/office/drawing/2014/main" id="{04A2C25E-6613-0813-839C-6EB2C30A9A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819" y="1362152"/>
              <a:ext cx="60908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352">
              <a:extLst>
                <a:ext uri="{FF2B5EF4-FFF2-40B4-BE49-F238E27FC236}">
                  <a16:creationId xmlns:a16="http://schemas.microsoft.com/office/drawing/2014/main" id="{B1FEC6C4-C0DA-34E0-364F-D28A4D027C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72" y="1413054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3" name="Freeform 353">
              <a:extLst>
                <a:ext uri="{FF2B5EF4-FFF2-40B4-BE49-F238E27FC236}">
                  <a16:creationId xmlns:a16="http://schemas.microsoft.com/office/drawing/2014/main" id="{BED481B0-DB77-EBAB-D103-099FAAD213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272" y="1443191"/>
              <a:ext cx="23071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354">
              <a:extLst>
                <a:ext uri="{FF2B5EF4-FFF2-40B4-BE49-F238E27FC236}">
                  <a16:creationId xmlns:a16="http://schemas.microsoft.com/office/drawing/2014/main" id="{3A354372-8116-859E-B148-D8C9E51660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3418" y="2046444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5" name="Freeform 355">
              <a:extLst>
                <a:ext uri="{FF2B5EF4-FFF2-40B4-BE49-F238E27FC236}">
                  <a16:creationId xmlns:a16="http://schemas.microsoft.com/office/drawing/2014/main" id="{B71287D6-CFA9-6888-98C0-D3C89AC9CE7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213" y="1300005"/>
              <a:ext cx="62754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6" name="Freeform 356">
              <a:extLst>
                <a:ext uri="{FF2B5EF4-FFF2-40B4-BE49-F238E27FC236}">
                  <a16:creationId xmlns:a16="http://schemas.microsoft.com/office/drawing/2014/main" id="{6B726038-B9F2-9BA9-6C36-1793837C17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7841" y="1484430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7" name="Freeform 357">
              <a:extLst>
                <a:ext uri="{FF2B5EF4-FFF2-40B4-BE49-F238E27FC236}">
                  <a16:creationId xmlns:a16="http://schemas.microsoft.com/office/drawing/2014/main" id="{AA7625A9-F494-EF0A-7956-4220E011B6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579" y="2026336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361">
              <a:extLst>
                <a:ext uri="{FF2B5EF4-FFF2-40B4-BE49-F238E27FC236}">
                  <a16:creationId xmlns:a16="http://schemas.microsoft.com/office/drawing/2014/main" id="{13D1FE20-38CB-3C58-FFAA-CAB05CA8D8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81" y="406369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362">
              <a:extLst>
                <a:ext uri="{FF2B5EF4-FFF2-40B4-BE49-F238E27FC236}">
                  <a16:creationId xmlns:a16="http://schemas.microsoft.com/office/drawing/2014/main" id="{94F1735F-D001-1A3B-B8DF-FF76749073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457" y="787024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Freeform 363">
              <a:extLst>
                <a:ext uri="{FF2B5EF4-FFF2-40B4-BE49-F238E27FC236}">
                  <a16:creationId xmlns:a16="http://schemas.microsoft.com/office/drawing/2014/main" id="{C2C548E5-F30E-1009-0C3A-9D1BAB5FE8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978" y="-22374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1" name="Freeform 364">
              <a:extLst>
                <a:ext uri="{FF2B5EF4-FFF2-40B4-BE49-F238E27FC236}">
                  <a16:creationId xmlns:a16="http://schemas.microsoft.com/office/drawing/2014/main" id="{02BED943-47E1-4E53-36EB-899F61BBE0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228" y="904915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2" name="Freeform 365">
              <a:extLst>
                <a:ext uri="{FF2B5EF4-FFF2-40B4-BE49-F238E27FC236}">
                  <a16:creationId xmlns:a16="http://schemas.microsoft.com/office/drawing/2014/main" id="{948B0402-214A-F985-EDB3-4E217A3BB3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557" y="741092"/>
              <a:ext cx="63677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366">
              <a:extLst>
                <a:ext uri="{FF2B5EF4-FFF2-40B4-BE49-F238E27FC236}">
                  <a16:creationId xmlns:a16="http://schemas.microsoft.com/office/drawing/2014/main" id="{C5788B49-82A6-38B5-C1DC-99F59507E4B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4193" y="614718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367">
              <a:extLst>
                <a:ext uri="{FF2B5EF4-FFF2-40B4-BE49-F238E27FC236}">
                  <a16:creationId xmlns:a16="http://schemas.microsoft.com/office/drawing/2014/main" id="{4F7062D8-B130-3AAE-64DE-0D86BA26C2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469" y="441951"/>
              <a:ext cx="63677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5" name="Freeform 368">
              <a:extLst>
                <a:ext uri="{FF2B5EF4-FFF2-40B4-BE49-F238E27FC236}">
                  <a16:creationId xmlns:a16="http://schemas.microsoft.com/office/drawing/2014/main" id="{40BE496F-2010-312A-CA41-97545A0CD2B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399" y="260527"/>
              <a:ext cx="60908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6" name="Freeform 369">
              <a:extLst>
                <a:ext uri="{FF2B5EF4-FFF2-40B4-BE49-F238E27FC236}">
                  <a16:creationId xmlns:a16="http://schemas.microsoft.com/office/drawing/2014/main" id="{7587EECA-7AC8-85C2-D699-FFEF5DB11F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8443" y="58863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7" name="Freeform 370">
              <a:extLst>
                <a:ext uri="{FF2B5EF4-FFF2-40B4-BE49-F238E27FC236}">
                  <a16:creationId xmlns:a16="http://schemas.microsoft.com/office/drawing/2014/main" id="{FC17A535-5508-A09A-62F6-1D55558FC802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2841" y="883393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8" name="Freeform 371">
              <a:extLst>
                <a:ext uri="{FF2B5EF4-FFF2-40B4-BE49-F238E27FC236}">
                  <a16:creationId xmlns:a16="http://schemas.microsoft.com/office/drawing/2014/main" id="{2C122A22-00FD-9431-7C83-3C0B180E02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75" y="185222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9" name="Freeform 372">
              <a:extLst>
                <a:ext uri="{FF2B5EF4-FFF2-40B4-BE49-F238E27FC236}">
                  <a16:creationId xmlns:a16="http://schemas.microsoft.com/office/drawing/2014/main" id="{3D250E6B-B5BB-D7C6-01E5-8DAA443FE0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938" y="-13166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0" name="Freeform 373">
              <a:extLst>
                <a:ext uri="{FF2B5EF4-FFF2-40B4-BE49-F238E27FC236}">
                  <a16:creationId xmlns:a16="http://schemas.microsoft.com/office/drawing/2014/main" id="{766D06DB-4173-96E9-A8BE-1A559D7CD0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014" y="11626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374">
              <a:extLst>
                <a:ext uri="{FF2B5EF4-FFF2-40B4-BE49-F238E27FC236}">
                  <a16:creationId xmlns:a16="http://schemas.microsoft.com/office/drawing/2014/main" id="{24E3B671-2CB3-A2BA-B70B-A8BA255B0D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94" y="444494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375">
              <a:extLst>
                <a:ext uri="{FF2B5EF4-FFF2-40B4-BE49-F238E27FC236}">
                  <a16:creationId xmlns:a16="http://schemas.microsoft.com/office/drawing/2014/main" id="{A8F9D74E-1E72-EE41-85D2-2B02198976A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18" y="35404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376">
              <a:extLst>
                <a:ext uri="{FF2B5EF4-FFF2-40B4-BE49-F238E27FC236}">
                  <a16:creationId xmlns:a16="http://schemas.microsoft.com/office/drawing/2014/main" id="{F86CD629-BD7F-BD9C-5947-E391A33ED4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247" y="757572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377">
              <a:extLst>
                <a:ext uri="{FF2B5EF4-FFF2-40B4-BE49-F238E27FC236}">
                  <a16:creationId xmlns:a16="http://schemas.microsoft.com/office/drawing/2014/main" id="{C729B715-1AEF-5644-E2D1-65F533DCD2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1" y="22504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378">
              <a:extLst>
                <a:ext uri="{FF2B5EF4-FFF2-40B4-BE49-F238E27FC236}">
                  <a16:creationId xmlns:a16="http://schemas.microsoft.com/office/drawing/2014/main" id="{FD813620-2874-398E-342D-DAC0E6FFE16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007" y="55912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6" name="Freeform 379">
              <a:extLst>
                <a:ext uri="{FF2B5EF4-FFF2-40B4-BE49-F238E27FC236}">
                  <a16:creationId xmlns:a16="http://schemas.microsoft.com/office/drawing/2014/main" id="{B75B9F94-DEA8-823B-1A64-B0EE21480EB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7067" y="105853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7" name="Freeform 380">
              <a:extLst>
                <a:ext uri="{FF2B5EF4-FFF2-40B4-BE49-F238E27FC236}">
                  <a16:creationId xmlns:a16="http://schemas.microsoft.com/office/drawing/2014/main" id="{18F9E25B-A718-77A4-3D6C-5AA996A87C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808" y="68781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8" name="Freeform 381">
              <a:extLst>
                <a:ext uri="{FF2B5EF4-FFF2-40B4-BE49-F238E27FC236}">
                  <a16:creationId xmlns:a16="http://schemas.microsoft.com/office/drawing/2014/main" id="{3A94AF04-BF9E-0F18-B841-B6B107338E4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7934" y="314441"/>
              <a:ext cx="10152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9" name="Freeform 382">
              <a:extLst>
                <a:ext uri="{FF2B5EF4-FFF2-40B4-BE49-F238E27FC236}">
                  <a16:creationId xmlns:a16="http://schemas.microsoft.com/office/drawing/2014/main" id="{F1D11EAC-14F2-B9E8-E135-6174FE9641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732" y="67779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0" name="Freeform 383">
              <a:extLst>
                <a:ext uri="{FF2B5EF4-FFF2-40B4-BE49-F238E27FC236}">
                  <a16:creationId xmlns:a16="http://schemas.microsoft.com/office/drawing/2014/main" id="{6E1DD9E2-C5D0-2B65-8643-6EEBDD16DC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923" y="31730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1" name="Freeform 384">
              <a:extLst>
                <a:ext uri="{FF2B5EF4-FFF2-40B4-BE49-F238E27FC236}">
                  <a16:creationId xmlns:a16="http://schemas.microsoft.com/office/drawing/2014/main" id="{D290058E-DECE-21DB-3FA4-1D6F4F789A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7837" y="242761"/>
              <a:ext cx="63677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2" name="Freeform 385">
              <a:extLst>
                <a:ext uri="{FF2B5EF4-FFF2-40B4-BE49-F238E27FC236}">
                  <a16:creationId xmlns:a16="http://schemas.microsoft.com/office/drawing/2014/main" id="{EDB88E29-6889-FE47-B195-7B7F85DB97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2003" y="89857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3" name="Freeform 386">
              <a:extLst>
                <a:ext uri="{FF2B5EF4-FFF2-40B4-BE49-F238E27FC236}">
                  <a16:creationId xmlns:a16="http://schemas.microsoft.com/office/drawing/2014/main" id="{79FDCDD1-CC62-9648-4913-53EC8CEE25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3111" y="551771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4" name="Freeform 387">
              <a:extLst>
                <a:ext uri="{FF2B5EF4-FFF2-40B4-BE49-F238E27FC236}">
                  <a16:creationId xmlns:a16="http://schemas.microsoft.com/office/drawing/2014/main" id="{659372FC-EF15-4F7C-CECC-362CEB5B7A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4" y="798171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5" name="Freeform 388">
              <a:extLst>
                <a:ext uri="{FF2B5EF4-FFF2-40B4-BE49-F238E27FC236}">
                  <a16:creationId xmlns:a16="http://schemas.microsoft.com/office/drawing/2014/main" id="{F9D5F120-A4D3-A45E-AB89-BC7B9912DC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932" y="671941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6" name="Freeform 389">
              <a:extLst>
                <a:ext uri="{FF2B5EF4-FFF2-40B4-BE49-F238E27FC236}">
                  <a16:creationId xmlns:a16="http://schemas.microsoft.com/office/drawing/2014/main" id="{7445BF7E-2F06-4FC1-8BCE-0FD2356A5C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7798" y="861069"/>
              <a:ext cx="63677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7" name="Freeform 390">
              <a:extLst>
                <a:ext uri="{FF2B5EF4-FFF2-40B4-BE49-F238E27FC236}">
                  <a16:creationId xmlns:a16="http://schemas.microsoft.com/office/drawing/2014/main" id="{BCBB6D2C-1615-3F12-2E59-9B767D55C56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62" y="176716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8" name="Freeform 391">
              <a:extLst>
                <a:ext uri="{FF2B5EF4-FFF2-40B4-BE49-F238E27FC236}">
                  <a16:creationId xmlns:a16="http://schemas.microsoft.com/office/drawing/2014/main" id="{8CA82161-DB74-3DA3-9F2F-E95161E6CB6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5302" y="83212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9" name="Freeform 392">
              <a:extLst>
                <a:ext uri="{FF2B5EF4-FFF2-40B4-BE49-F238E27FC236}">
                  <a16:creationId xmlns:a16="http://schemas.microsoft.com/office/drawing/2014/main" id="{4B9AE49C-099A-1A2D-724E-FCAD20BD1E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012" y="15305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0" name="Freeform 393">
              <a:extLst>
                <a:ext uri="{FF2B5EF4-FFF2-40B4-BE49-F238E27FC236}">
                  <a16:creationId xmlns:a16="http://schemas.microsoft.com/office/drawing/2014/main" id="{C21D064E-B1EC-FDBD-ED02-15F384CD64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749" y="467575"/>
              <a:ext cx="44297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1" name="Freeform 394">
              <a:extLst>
                <a:ext uri="{FF2B5EF4-FFF2-40B4-BE49-F238E27FC236}">
                  <a16:creationId xmlns:a16="http://schemas.microsoft.com/office/drawing/2014/main" id="{07CE01BD-09C0-87EA-9A57-F7153556033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63" y="71746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2" name="Freeform 395">
              <a:extLst>
                <a:ext uri="{FF2B5EF4-FFF2-40B4-BE49-F238E27FC236}">
                  <a16:creationId xmlns:a16="http://schemas.microsoft.com/office/drawing/2014/main" id="{EF34588C-8C21-8F38-D84C-2A9DDF5EBA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320" y="9835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3" name="Freeform 396">
              <a:extLst>
                <a:ext uri="{FF2B5EF4-FFF2-40B4-BE49-F238E27FC236}">
                  <a16:creationId xmlns:a16="http://schemas.microsoft.com/office/drawing/2014/main" id="{F3C98799-9A04-6BC1-D376-D858FCAB5B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4518" y="779097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4" name="Freeform 397">
              <a:extLst>
                <a:ext uri="{FF2B5EF4-FFF2-40B4-BE49-F238E27FC236}">
                  <a16:creationId xmlns:a16="http://schemas.microsoft.com/office/drawing/2014/main" id="{599B07AA-4F26-0C26-87B0-889C12460A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223" y="102535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5" name="Freeform 398">
              <a:extLst>
                <a:ext uri="{FF2B5EF4-FFF2-40B4-BE49-F238E27FC236}">
                  <a16:creationId xmlns:a16="http://schemas.microsoft.com/office/drawing/2014/main" id="{1985B8C6-AC14-DDC8-0189-B2934046773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807" y="531774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6" name="Freeform 399">
              <a:extLst>
                <a:ext uri="{FF2B5EF4-FFF2-40B4-BE49-F238E27FC236}">
                  <a16:creationId xmlns:a16="http://schemas.microsoft.com/office/drawing/2014/main" id="{E621524C-38C9-F6C7-75F7-ADBF2E631C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130" y="65529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7" name="Freeform 400">
              <a:extLst>
                <a:ext uri="{FF2B5EF4-FFF2-40B4-BE49-F238E27FC236}">
                  <a16:creationId xmlns:a16="http://schemas.microsoft.com/office/drawing/2014/main" id="{315FFFE4-ADFC-B803-B905-4E4B8DB5A1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322" y="22155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8" name="Freeform 401">
              <a:extLst>
                <a:ext uri="{FF2B5EF4-FFF2-40B4-BE49-F238E27FC236}">
                  <a16:creationId xmlns:a16="http://schemas.microsoft.com/office/drawing/2014/main" id="{B94C7A38-A29C-FA34-9A8B-483956DA1E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78" y="343858"/>
              <a:ext cx="38760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9" name="Freeform 402">
              <a:extLst>
                <a:ext uri="{FF2B5EF4-FFF2-40B4-BE49-F238E27FC236}">
                  <a16:creationId xmlns:a16="http://schemas.microsoft.com/office/drawing/2014/main" id="{036276F5-9F70-8C78-A832-F510558751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900" y="490401"/>
              <a:ext cx="61831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0" name="Freeform 403">
              <a:extLst>
                <a:ext uri="{FF2B5EF4-FFF2-40B4-BE49-F238E27FC236}">
                  <a16:creationId xmlns:a16="http://schemas.microsoft.com/office/drawing/2014/main" id="{EA921935-D22E-D691-4BEE-682239B22B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3404" y="921226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1" name="Freeform 404">
              <a:extLst>
                <a:ext uri="{FF2B5EF4-FFF2-40B4-BE49-F238E27FC236}">
                  <a16:creationId xmlns:a16="http://schemas.microsoft.com/office/drawing/2014/main" id="{BCB2E03B-19CC-93E7-496E-99EDB88456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759" y="962917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2" name="Freeform 405">
              <a:extLst>
                <a:ext uri="{FF2B5EF4-FFF2-40B4-BE49-F238E27FC236}">
                  <a16:creationId xmlns:a16="http://schemas.microsoft.com/office/drawing/2014/main" id="{9525AA54-764B-B8D9-42D5-B1E53FB792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5257" y="591326"/>
              <a:ext cx="35991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3" name="Freeform 406">
              <a:extLst>
                <a:ext uri="{FF2B5EF4-FFF2-40B4-BE49-F238E27FC236}">
                  <a16:creationId xmlns:a16="http://schemas.microsoft.com/office/drawing/2014/main" id="{3B97F071-0DBF-54F9-9723-B593A8DFDF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7254" y="284451"/>
              <a:ext cx="36914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4" name="Freeform 407">
              <a:extLst>
                <a:ext uri="{FF2B5EF4-FFF2-40B4-BE49-F238E27FC236}">
                  <a16:creationId xmlns:a16="http://schemas.microsoft.com/office/drawing/2014/main" id="{A0806698-C965-BDBC-47B5-D0546C0193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7055" y="564495"/>
              <a:ext cx="62754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5" name="Freeform 408">
              <a:extLst>
                <a:ext uri="{FF2B5EF4-FFF2-40B4-BE49-F238E27FC236}">
                  <a16:creationId xmlns:a16="http://schemas.microsoft.com/office/drawing/2014/main" id="{58772CCA-6DDE-B5F4-AC06-1F90516364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679" y="625720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6" name="Freeform 409">
              <a:extLst>
                <a:ext uri="{FF2B5EF4-FFF2-40B4-BE49-F238E27FC236}">
                  <a16:creationId xmlns:a16="http://schemas.microsoft.com/office/drawing/2014/main" id="{9D8C156D-5942-8F3E-604C-8C9279E534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626" y="425224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7" name="Freeform 410">
              <a:extLst>
                <a:ext uri="{FF2B5EF4-FFF2-40B4-BE49-F238E27FC236}">
                  <a16:creationId xmlns:a16="http://schemas.microsoft.com/office/drawing/2014/main" id="{C518EDA8-AC36-4C28-BA34-CAFAB26D158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837" y="191837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8" name="Freeform 411">
              <a:extLst>
                <a:ext uri="{FF2B5EF4-FFF2-40B4-BE49-F238E27FC236}">
                  <a16:creationId xmlns:a16="http://schemas.microsoft.com/office/drawing/2014/main" id="{E5A15C3E-EB00-9956-DB67-450A168D54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7349" y="93487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9" name="Freeform 412">
              <a:extLst>
                <a:ext uri="{FF2B5EF4-FFF2-40B4-BE49-F238E27FC236}">
                  <a16:creationId xmlns:a16="http://schemas.microsoft.com/office/drawing/2014/main" id="{6CED2D76-16A7-D277-E248-7848F3E898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8568" y="131074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0" name="Freeform 413">
              <a:extLst>
                <a:ext uri="{FF2B5EF4-FFF2-40B4-BE49-F238E27FC236}">
                  <a16:creationId xmlns:a16="http://schemas.microsoft.com/office/drawing/2014/main" id="{0BF38870-206B-D4A8-786E-8A89D8CE17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3560" y="873188"/>
              <a:ext cx="63677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1" name="Freeform 414">
              <a:extLst>
                <a:ext uri="{FF2B5EF4-FFF2-40B4-BE49-F238E27FC236}">
                  <a16:creationId xmlns:a16="http://schemas.microsoft.com/office/drawing/2014/main" id="{6F6872CA-01B5-5DCC-2C13-D903D0B4DE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990" y="50327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2" name="Freeform 415">
              <a:extLst>
                <a:ext uri="{FF2B5EF4-FFF2-40B4-BE49-F238E27FC236}">
                  <a16:creationId xmlns:a16="http://schemas.microsoft.com/office/drawing/2014/main" id="{74DEC9A7-8EA5-2590-35A8-04D0CD1C3A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106" y="426118"/>
              <a:ext cx="21226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3" name="Freeform 416">
              <a:extLst>
                <a:ext uri="{FF2B5EF4-FFF2-40B4-BE49-F238E27FC236}">
                  <a16:creationId xmlns:a16="http://schemas.microsoft.com/office/drawing/2014/main" id="{6EB3FB60-5614-D764-828D-98A3651F38B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068" y="468876"/>
              <a:ext cx="37837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4" name="Freeform 417">
              <a:extLst>
                <a:ext uri="{FF2B5EF4-FFF2-40B4-BE49-F238E27FC236}">
                  <a16:creationId xmlns:a16="http://schemas.microsoft.com/office/drawing/2014/main" id="{C0876DF0-189B-893B-C0C6-CFEAE85A58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900" y="391917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5" name="Freeform 418">
              <a:extLst>
                <a:ext uri="{FF2B5EF4-FFF2-40B4-BE49-F238E27FC236}">
                  <a16:creationId xmlns:a16="http://schemas.microsoft.com/office/drawing/2014/main" id="{602F360E-6D1F-0BE2-D281-2A06138214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788" y="394169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6" name="Freeform 419">
              <a:extLst>
                <a:ext uri="{FF2B5EF4-FFF2-40B4-BE49-F238E27FC236}">
                  <a16:creationId xmlns:a16="http://schemas.microsoft.com/office/drawing/2014/main" id="{87784288-C7D8-6B6F-8D9B-9DC940ACF4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614" y="751039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7" name="Freeform 420">
              <a:extLst>
                <a:ext uri="{FF2B5EF4-FFF2-40B4-BE49-F238E27FC236}">
                  <a16:creationId xmlns:a16="http://schemas.microsoft.com/office/drawing/2014/main" id="{FDA1366D-1A98-1521-0097-CA2ACD3B04B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6366" y="60999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8" name="Freeform 421">
              <a:extLst>
                <a:ext uri="{FF2B5EF4-FFF2-40B4-BE49-F238E27FC236}">
                  <a16:creationId xmlns:a16="http://schemas.microsoft.com/office/drawing/2014/main" id="{28938FE8-0CBF-87E3-B222-1D91F0A673F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34" y="96307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9" name="Freeform 422">
              <a:extLst>
                <a:ext uri="{FF2B5EF4-FFF2-40B4-BE49-F238E27FC236}">
                  <a16:creationId xmlns:a16="http://schemas.microsoft.com/office/drawing/2014/main" id="{40F3EC4F-A01C-7E01-BB51-EB11B6F1F0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137" y="1021449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0" name="Freeform 423">
              <a:extLst>
                <a:ext uri="{FF2B5EF4-FFF2-40B4-BE49-F238E27FC236}">
                  <a16:creationId xmlns:a16="http://schemas.microsoft.com/office/drawing/2014/main" id="{DF578557-3FD9-55DD-7895-F22FBBEB205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7919" y="157319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1" name="Freeform 424">
              <a:extLst>
                <a:ext uri="{FF2B5EF4-FFF2-40B4-BE49-F238E27FC236}">
                  <a16:creationId xmlns:a16="http://schemas.microsoft.com/office/drawing/2014/main" id="{DE65E0F1-BB1C-0063-A1B9-EF24E338AE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103" y="71336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2" name="Freeform 425">
              <a:extLst>
                <a:ext uri="{FF2B5EF4-FFF2-40B4-BE49-F238E27FC236}">
                  <a16:creationId xmlns:a16="http://schemas.microsoft.com/office/drawing/2014/main" id="{39D4F645-418C-D51D-8D9F-ED1E190AEF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7927" y="61782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3" name="Freeform 426">
              <a:extLst>
                <a:ext uri="{FF2B5EF4-FFF2-40B4-BE49-F238E27FC236}">
                  <a16:creationId xmlns:a16="http://schemas.microsoft.com/office/drawing/2014/main" id="{3B8FF89B-5F78-6AFC-C692-DFFAACA2750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8838" y="616580"/>
              <a:ext cx="2769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4" name="Freeform 427">
              <a:extLst>
                <a:ext uri="{FF2B5EF4-FFF2-40B4-BE49-F238E27FC236}">
                  <a16:creationId xmlns:a16="http://schemas.microsoft.com/office/drawing/2014/main" id="{57FB6A86-C0E0-3439-0602-9265FE91FB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5699" y="785895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5" name="Freeform 428">
              <a:extLst>
                <a:ext uri="{FF2B5EF4-FFF2-40B4-BE49-F238E27FC236}">
                  <a16:creationId xmlns:a16="http://schemas.microsoft.com/office/drawing/2014/main" id="{EA654F33-C135-EDD2-A1E2-0A4BBF37876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214" y="906182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6" name="Freeform 429">
              <a:extLst>
                <a:ext uri="{FF2B5EF4-FFF2-40B4-BE49-F238E27FC236}">
                  <a16:creationId xmlns:a16="http://schemas.microsoft.com/office/drawing/2014/main" id="{62E008E4-3F01-C21A-DF51-32A822601C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3846" y="617937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7" name="Freeform 430">
              <a:extLst>
                <a:ext uri="{FF2B5EF4-FFF2-40B4-BE49-F238E27FC236}">
                  <a16:creationId xmlns:a16="http://schemas.microsoft.com/office/drawing/2014/main" id="{6A166B3E-EF0C-2E14-D874-F556A28C91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959" y="600864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8" name="Oval 431">
              <a:extLst>
                <a:ext uri="{FF2B5EF4-FFF2-40B4-BE49-F238E27FC236}">
                  <a16:creationId xmlns:a16="http://schemas.microsoft.com/office/drawing/2014/main" id="{36DD1CAF-FFE3-3982-025F-F37EEE724D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4046" y="45566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9" name="Freeform 432">
              <a:extLst>
                <a:ext uri="{FF2B5EF4-FFF2-40B4-BE49-F238E27FC236}">
                  <a16:creationId xmlns:a16="http://schemas.microsoft.com/office/drawing/2014/main" id="{02D68172-BE4A-8696-4022-3EB29F3D95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450" y="715442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0" name="Freeform 433">
              <a:extLst>
                <a:ext uri="{FF2B5EF4-FFF2-40B4-BE49-F238E27FC236}">
                  <a16:creationId xmlns:a16="http://schemas.microsoft.com/office/drawing/2014/main" id="{02F942E5-2719-59B4-3F80-B1C8C587F2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2200" y="60147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1" name="Freeform 434">
              <a:extLst>
                <a:ext uri="{FF2B5EF4-FFF2-40B4-BE49-F238E27FC236}">
                  <a16:creationId xmlns:a16="http://schemas.microsoft.com/office/drawing/2014/main" id="{869C3C4A-D218-2080-E44A-9C6611FE80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2810" y="58947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2" name="Freeform 435">
              <a:extLst>
                <a:ext uri="{FF2B5EF4-FFF2-40B4-BE49-F238E27FC236}">
                  <a16:creationId xmlns:a16="http://schemas.microsoft.com/office/drawing/2014/main" id="{2395538C-E6B1-A64F-277D-F970050AA6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80" y="688157"/>
              <a:ext cx="62754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3" name="Freeform 436">
              <a:extLst>
                <a:ext uri="{FF2B5EF4-FFF2-40B4-BE49-F238E27FC236}">
                  <a16:creationId xmlns:a16="http://schemas.microsoft.com/office/drawing/2014/main" id="{F77DD7EB-8F4E-7E8F-18FC-2F035EA40D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493" y="971788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4" name="Freeform 437">
              <a:extLst>
                <a:ext uri="{FF2B5EF4-FFF2-40B4-BE49-F238E27FC236}">
                  <a16:creationId xmlns:a16="http://schemas.microsoft.com/office/drawing/2014/main" id="{B87192DA-1793-587C-B622-1B3E4F3484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901" y="810895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5" name="Freeform 438">
              <a:extLst>
                <a:ext uri="{FF2B5EF4-FFF2-40B4-BE49-F238E27FC236}">
                  <a16:creationId xmlns:a16="http://schemas.microsoft.com/office/drawing/2014/main" id="{71E0EB2E-8BAA-38C6-DAC2-928DEFEB5E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067" y="749237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6" name="Freeform 439">
              <a:extLst>
                <a:ext uri="{FF2B5EF4-FFF2-40B4-BE49-F238E27FC236}">
                  <a16:creationId xmlns:a16="http://schemas.microsoft.com/office/drawing/2014/main" id="{7882DE1C-6A43-2AD1-EAD5-6C3A89B6B7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396" y="53917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7" name="Freeform 440">
              <a:extLst>
                <a:ext uri="{FF2B5EF4-FFF2-40B4-BE49-F238E27FC236}">
                  <a16:creationId xmlns:a16="http://schemas.microsoft.com/office/drawing/2014/main" id="{58D75ACE-9D88-4F79-5B86-F66BEACDF8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917" y="31702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8" name="Freeform 441">
              <a:extLst>
                <a:ext uri="{FF2B5EF4-FFF2-40B4-BE49-F238E27FC236}">
                  <a16:creationId xmlns:a16="http://schemas.microsoft.com/office/drawing/2014/main" id="{367D3E8C-D810-7322-84A0-348700EB02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67467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9" name="Freeform 442">
              <a:extLst>
                <a:ext uri="{FF2B5EF4-FFF2-40B4-BE49-F238E27FC236}">
                  <a16:creationId xmlns:a16="http://schemas.microsoft.com/office/drawing/2014/main" id="{14F50AC3-D87D-1F5F-8D78-A0D11A915E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447" y="398066"/>
              <a:ext cx="23994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0" name="Freeform 443">
              <a:extLst>
                <a:ext uri="{FF2B5EF4-FFF2-40B4-BE49-F238E27FC236}">
                  <a16:creationId xmlns:a16="http://schemas.microsoft.com/office/drawing/2014/main" id="{B637DC95-F42B-94C2-8C4A-4D04DC5EF8F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054" y="1001781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1" name="Freeform 444">
              <a:extLst>
                <a:ext uri="{FF2B5EF4-FFF2-40B4-BE49-F238E27FC236}">
                  <a16:creationId xmlns:a16="http://schemas.microsoft.com/office/drawing/2014/main" id="{399484A2-C6E4-D048-B1BA-83DC7C6880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387" y="254880"/>
              <a:ext cx="63677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2" name="Freeform 445">
              <a:extLst>
                <a:ext uri="{FF2B5EF4-FFF2-40B4-BE49-F238E27FC236}">
                  <a16:creationId xmlns:a16="http://schemas.microsoft.com/office/drawing/2014/main" id="{2C10ED25-70B3-FBEC-C085-FF12CA392F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477" y="439766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3" name="Freeform 446">
              <a:extLst>
                <a:ext uri="{FF2B5EF4-FFF2-40B4-BE49-F238E27FC236}">
                  <a16:creationId xmlns:a16="http://schemas.microsoft.com/office/drawing/2014/main" id="{AA22E8B7-46CA-34F4-9FB0-3BB60DED50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215" y="981673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45" name="Grupo 644">
            <a:extLst>
              <a:ext uri="{FF2B5EF4-FFF2-40B4-BE49-F238E27FC236}">
                <a16:creationId xmlns:a16="http://schemas.microsoft.com/office/drawing/2014/main" id="{2C2783EB-F9F0-5D0B-A941-46EE3C56B7B2}"/>
              </a:ext>
            </a:extLst>
          </p:cNvPr>
          <p:cNvGrpSpPr/>
          <p:nvPr/>
        </p:nvGrpSpPr>
        <p:grpSpPr>
          <a:xfrm rot="10800000">
            <a:off x="8707402" y="26678"/>
            <a:ext cx="459878" cy="5110731"/>
            <a:chOff x="-2998" y="45137"/>
            <a:chExt cx="459878" cy="5110731"/>
          </a:xfrm>
        </p:grpSpPr>
        <p:sp>
          <p:nvSpPr>
            <p:cNvPr id="646" name="AutoShape 3">
              <a:extLst>
                <a:ext uri="{FF2B5EF4-FFF2-40B4-BE49-F238E27FC236}">
                  <a16:creationId xmlns:a16="http://schemas.microsoft.com/office/drawing/2014/main" id="{43CF7351-8A77-0F1F-8123-F981ADDBCC5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5400000">
              <a:off x="-297091" y="4404289"/>
              <a:ext cx="1049277" cy="452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7" name="Freeform 5">
              <a:extLst>
                <a:ext uri="{FF2B5EF4-FFF2-40B4-BE49-F238E27FC236}">
                  <a16:creationId xmlns:a16="http://schemas.microsoft.com/office/drawing/2014/main" id="{9EB7CC57-E74C-E13F-43AF-A7404D8203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170" y="4466581"/>
              <a:ext cx="62754" cy="452033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8" name="Freeform 6">
              <a:extLst>
                <a:ext uri="{FF2B5EF4-FFF2-40B4-BE49-F238E27FC236}">
                  <a16:creationId xmlns:a16="http://schemas.microsoft.com/office/drawing/2014/main" id="{1CDE3052-896F-C19A-A5B5-D10AA4CB95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6" y="4847236"/>
              <a:ext cx="64599" cy="309031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9" name="Freeform 7">
              <a:extLst>
                <a:ext uri="{FF2B5EF4-FFF2-40B4-BE49-F238E27FC236}">
                  <a16:creationId xmlns:a16="http://schemas.microsoft.com/office/drawing/2014/main" id="{C4301000-3D59-D408-B77C-CB47A1022B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0873" y="4037232"/>
              <a:ext cx="63676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0" name="Freeform 8">
              <a:extLst>
                <a:ext uri="{FF2B5EF4-FFF2-40B4-BE49-F238E27FC236}">
                  <a16:creationId xmlns:a16="http://schemas.microsoft.com/office/drawing/2014/main" id="{7EC4BCA1-0B50-D3C9-01C2-982C3F7EB6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517" y="4965127"/>
              <a:ext cx="62754" cy="318726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1" name="Freeform 9">
              <a:extLst>
                <a:ext uri="{FF2B5EF4-FFF2-40B4-BE49-F238E27FC236}">
                  <a16:creationId xmlns:a16="http://schemas.microsoft.com/office/drawing/2014/main" id="{93AC254B-2350-AAE1-61F5-B639B56536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847" y="4801304"/>
              <a:ext cx="63676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2" name="Freeform 10">
              <a:extLst>
                <a:ext uri="{FF2B5EF4-FFF2-40B4-BE49-F238E27FC236}">
                  <a16:creationId xmlns:a16="http://schemas.microsoft.com/office/drawing/2014/main" id="{2465C652-819F-2BFE-DC5D-04CBA8FDAFC1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1483" y="4674930"/>
              <a:ext cx="63676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3" name="Freeform 11">
              <a:extLst>
                <a:ext uri="{FF2B5EF4-FFF2-40B4-BE49-F238E27FC236}">
                  <a16:creationId xmlns:a16="http://schemas.microsoft.com/office/drawing/2014/main" id="{9BFBFE7E-53DB-B69A-10A0-E32D7A28DA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759" y="4502162"/>
              <a:ext cx="63676" cy="258132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4" name="Freeform 12">
              <a:extLst>
                <a:ext uri="{FF2B5EF4-FFF2-40B4-BE49-F238E27FC236}">
                  <a16:creationId xmlns:a16="http://schemas.microsoft.com/office/drawing/2014/main" id="{9C920770-D7A8-128A-5722-24B5A75E178D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689" y="4320739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5" name="Freeform 13">
              <a:extLst>
                <a:ext uri="{FF2B5EF4-FFF2-40B4-BE49-F238E27FC236}">
                  <a16:creationId xmlns:a16="http://schemas.microsoft.com/office/drawing/2014/main" id="{E50EC40B-D51F-F72D-5750-69CBE7E5A13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6338" y="4648244"/>
              <a:ext cx="63676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6" name="Freeform 14">
              <a:extLst>
                <a:ext uri="{FF2B5EF4-FFF2-40B4-BE49-F238E27FC236}">
                  <a16:creationId xmlns:a16="http://schemas.microsoft.com/office/drawing/2014/main" id="{A7CE3FB8-B951-8B81-55E2-E127F744883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30" y="4943606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7" name="Freeform 15">
              <a:extLst>
                <a:ext uri="{FF2B5EF4-FFF2-40B4-BE49-F238E27FC236}">
                  <a16:creationId xmlns:a16="http://schemas.microsoft.com/office/drawing/2014/main" id="{19655EBF-2EB9-5617-0AE8-4BB69A92F1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8165" y="4245433"/>
              <a:ext cx="61830" cy="27509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8" name="Freeform 16">
              <a:extLst>
                <a:ext uri="{FF2B5EF4-FFF2-40B4-BE49-F238E27FC236}">
                  <a16:creationId xmlns:a16="http://schemas.microsoft.com/office/drawing/2014/main" id="{10D0E5F0-7AE5-EC69-87FF-FA66E3BA6D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833" y="4046441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9" name="Freeform 17">
              <a:extLst>
                <a:ext uri="{FF2B5EF4-FFF2-40B4-BE49-F238E27FC236}">
                  <a16:creationId xmlns:a16="http://schemas.microsoft.com/office/drawing/2014/main" id="{375F88E5-6A7F-8B61-61A7-155B0D0394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909" y="417587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0" name="Freeform 18">
              <a:extLst>
                <a:ext uri="{FF2B5EF4-FFF2-40B4-BE49-F238E27FC236}">
                  <a16:creationId xmlns:a16="http://schemas.microsoft.com/office/drawing/2014/main" id="{20F44608-65FB-547D-78AB-36FDE76E31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84" y="4504706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1" name="Freeform 19">
              <a:extLst>
                <a:ext uri="{FF2B5EF4-FFF2-40B4-BE49-F238E27FC236}">
                  <a16:creationId xmlns:a16="http://schemas.microsoft.com/office/drawing/2014/main" id="{6D21EE0E-6D00-D7DA-93B1-637B4CEFF6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3614" y="4413645"/>
              <a:ext cx="63676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2" name="Freeform 20">
              <a:extLst>
                <a:ext uri="{FF2B5EF4-FFF2-40B4-BE49-F238E27FC236}">
                  <a16:creationId xmlns:a16="http://schemas.microsoft.com/office/drawing/2014/main" id="{67EFD861-79E3-35A1-29E3-5EDDC54332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142" y="4817179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3" name="Freeform 21">
              <a:extLst>
                <a:ext uri="{FF2B5EF4-FFF2-40B4-BE49-F238E27FC236}">
                  <a16:creationId xmlns:a16="http://schemas.microsoft.com/office/drawing/2014/main" id="{7615DDEA-EA98-7093-4AD8-83B1A0258D5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17" y="4284650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4" name="Freeform 22">
              <a:extLst>
                <a:ext uri="{FF2B5EF4-FFF2-40B4-BE49-F238E27FC236}">
                  <a16:creationId xmlns:a16="http://schemas.microsoft.com/office/drawing/2014/main" id="{547B2576-984C-8F29-677E-E42F29E830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8297" y="4116125"/>
              <a:ext cx="62754" cy="39993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5" name="Freeform 23">
              <a:extLst>
                <a:ext uri="{FF2B5EF4-FFF2-40B4-BE49-F238E27FC236}">
                  <a16:creationId xmlns:a16="http://schemas.microsoft.com/office/drawing/2014/main" id="{FAB97C6A-3A43-9573-F353-C8AE94431C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751" y="5118142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6" name="Freeform 24">
              <a:extLst>
                <a:ext uri="{FF2B5EF4-FFF2-40B4-BE49-F238E27FC236}">
                  <a16:creationId xmlns:a16="http://schemas.microsoft.com/office/drawing/2014/main" id="{643E4524-7AB4-93C4-A37D-DBD972885D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097" y="4127782"/>
              <a:ext cx="61830" cy="1575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7" name="Freeform 25">
              <a:extLst>
                <a:ext uri="{FF2B5EF4-FFF2-40B4-BE49-F238E27FC236}">
                  <a16:creationId xmlns:a16="http://schemas.microsoft.com/office/drawing/2014/main" id="{8D51D9B9-D1CE-5871-12A8-0ED64D1194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5224" y="4374652"/>
              <a:ext cx="10151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8" name="Freeform 26">
              <a:extLst>
                <a:ext uri="{FF2B5EF4-FFF2-40B4-BE49-F238E27FC236}">
                  <a16:creationId xmlns:a16="http://schemas.microsoft.com/office/drawing/2014/main" id="{96432A85-C017-706B-F127-2598685DAB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022" y="4127991"/>
              <a:ext cx="4614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9" name="Freeform 27">
              <a:extLst>
                <a:ext uri="{FF2B5EF4-FFF2-40B4-BE49-F238E27FC236}">
                  <a16:creationId xmlns:a16="http://schemas.microsoft.com/office/drawing/2014/main" id="{63834047-5BB3-287F-5D43-3A07F6B980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7212" y="4091942"/>
              <a:ext cx="44297" cy="95739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0" name="Freeform 28">
              <a:extLst>
                <a:ext uri="{FF2B5EF4-FFF2-40B4-BE49-F238E27FC236}">
                  <a16:creationId xmlns:a16="http://schemas.microsoft.com/office/drawing/2014/main" id="{E43FC6C9-8A97-B1E1-B39F-A33422B4E4A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5733" y="4302367"/>
              <a:ext cx="63676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1" name="Freeform 29">
              <a:extLst>
                <a:ext uri="{FF2B5EF4-FFF2-40B4-BE49-F238E27FC236}">
                  <a16:creationId xmlns:a16="http://schemas.microsoft.com/office/drawing/2014/main" id="{E634E7DC-D83A-05CA-D01E-B61A78E877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686" y="4958179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2" name="Freeform 30">
              <a:extLst>
                <a:ext uri="{FF2B5EF4-FFF2-40B4-BE49-F238E27FC236}">
                  <a16:creationId xmlns:a16="http://schemas.microsoft.com/office/drawing/2014/main" id="{903F2637-8347-8342-C380-D299680DC7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795" y="4611376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3" name="Freeform 31">
              <a:extLst>
                <a:ext uri="{FF2B5EF4-FFF2-40B4-BE49-F238E27FC236}">
                  <a16:creationId xmlns:a16="http://schemas.microsoft.com/office/drawing/2014/main" id="{57EA46CF-5DDA-0EE0-6412-6A817D3201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640" y="4857777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4" name="Freeform 32">
              <a:extLst>
                <a:ext uri="{FF2B5EF4-FFF2-40B4-BE49-F238E27FC236}">
                  <a16:creationId xmlns:a16="http://schemas.microsoft.com/office/drawing/2014/main" id="{38DBE2EA-5B33-C477-10C2-3D22F7C80C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616" y="4731547"/>
              <a:ext cx="63676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5" name="Freeform 33">
              <a:extLst>
                <a:ext uri="{FF2B5EF4-FFF2-40B4-BE49-F238E27FC236}">
                  <a16:creationId xmlns:a16="http://schemas.microsoft.com/office/drawing/2014/main" id="{D29770F1-2564-5046-31C4-CB112754D0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087" y="4920069"/>
              <a:ext cx="63676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6" name="Freeform 34">
              <a:extLst>
                <a:ext uri="{FF2B5EF4-FFF2-40B4-BE49-F238E27FC236}">
                  <a16:creationId xmlns:a16="http://schemas.microsoft.com/office/drawing/2014/main" id="{EA1E0CE2-BAA3-50C4-F9EA-4D36FD7673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6652" y="4236929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7" name="Freeform 35">
              <a:extLst>
                <a:ext uri="{FF2B5EF4-FFF2-40B4-BE49-F238E27FC236}">
                  <a16:creationId xmlns:a16="http://schemas.microsoft.com/office/drawing/2014/main" id="{C73B1296-29E3-9C37-B043-E61076AAA56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985" y="4891734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8" name="Freeform 36">
              <a:extLst>
                <a:ext uri="{FF2B5EF4-FFF2-40B4-BE49-F238E27FC236}">
                  <a16:creationId xmlns:a16="http://schemas.microsoft.com/office/drawing/2014/main" id="{F0C59B53-85EE-3FF8-8946-3B847C3759A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695" y="4212663"/>
              <a:ext cx="52602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9" name="Freeform 37">
              <a:extLst>
                <a:ext uri="{FF2B5EF4-FFF2-40B4-BE49-F238E27FC236}">
                  <a16:creationId xmlns:a16="http://schemas.microsoft.com/office/drawing/2014/main" id="{70899DBE-7D31-50B7-0BE3-885DF83A603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039" y="4526576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0" name="Freeform 38">
              <a:extLst>
                <a:ext uri="{FF2B5EF4-FFF2-40B4-BE49-F238E27FC236}">
                  <a16:creationId xmlns:a16="http://schemas.microsoft.com/office/drawing/2014/main" id="{726D4F31-0DB1-423E-E9BD-8ED8940682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647" y="4777073"/>
              <a:ext cx="45219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1" name="Freeform 39">
              <a:extLst>
                <a:ext uri="{FF2B5EF4-FFF2-40B4-BE49-F238E27FC236}">
                  <a16:creationId xmlns:a16="http://schemas.microsoft.com/office/drawing/2014/main" id="{BD4CEAA0-AB12-6A4A-5750-647A45A5F4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003" y="415795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2" name="Freeform 40">
              <a:extLst>
                <a:ext uri="{FF2B5EF4-FFF2-40B4-BE49-F238E27FC236}">
                  <a16:creationId xmlns:a16="http://schemas.microsoft.com/office/drawing/2014/main" id="{34D41593-81F0-6E9C-5BD0-4CA738CB292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807" y="4839310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3" name="Freeform 41">
              <a:extLst>
                <a:ext uri="{FF2B5EF4-FFF2-40B4-BE49-F238E27FC236}">
                  <a16:creationId xmlns:a16="http://schemas.microsoft.com/office/drawing/2014/main" id="{43C3928F-4E4E-2C32-91E1-709C454AD4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907" y="5084959"/>
              <a:ext cx="37836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4" name="Freeform 42">
              <a:extLst>
                <a:ext uri="{FF2B5EF4-FFF2-40B4-BE49-F238E27FC236}">
                  <a16:creationId xmlns:a16="http://schemas.microsoft.com/office/drawing/2014/main" id="{66DC52B9-F2E0-7FCA-8CA2-7CA2C6D825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490" y="4591380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5" name="Freeform 43">
              <a:extLst>
                <a:ext uri="{FF2B5EF4-FFF2-40B4-BE49-F238E27FC236}">
                  <a16:creationId xmlns:a16="http://schemas.microsoft.com/office/drawing/2014/main" id="{0F9ED605-75FA-C34E-F46B-229EBF87AB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813" y="4714897"/>
              <a:ext cx="39682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6" name="Freeform 44">
              <a:extLst>
                <a:ext uri="{FF2B5EF4-FFF2-40B4-BE49-F238E27FC236}">
                  <a16:creationId xmlns:a16="http://schemas.microsoft.com/office/drawing/2014/main" id="{826A1AED-4E34-25DE-24EA-AF1C3E3985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217" y="4281159"/>
              <a:ext cx="37836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7" name="Freeform 45">
              <a:extLst>
                <a:ext uri="{FF2B5EF4-FFF2-40B4-BE49-F238E27FC236}">
                  <a16:creationId xmlns:a16="http://schemas.microsoft.com/office/drawing/2014/main" id="{8ABE1E57-CC07-E6D8-4AAF-8F35A50BAC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368" y="4404070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8" name="Freeform 46">
              <a:extLst>
                <a:ext uri="{FF2B5EF4-FFF2-40B4-BE49-F238E27FC236}">
                  <a16:creationId xmlns:a16="http://schemas.microsoft.com/office/drawing/2014/main" id="{4D818F75-D1FF-88C2-CF91-E936806942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190" y="4549401"/>
              <a:ext cx="61830" cy="39993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9" name="Freeform 47">
              <a:extLst>
                <a:ext uri="{FF2B5EF4-FFF2-40B4-BE49-F238E27FC236}">
                  <a16:creationId xmlns:a16="http://schemas.microsoft.com/office/drawing/2014/main" id="{919E1394-F049-2534-6902-11BD44784E3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088" y="4980832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0" name="Freeform 48">
              <a:extLst>
                <a:ext uri="{FF2B5EF4-FFF2-40B4-BE49-F238E27FC236}">
                  <a16:creationId xmlns:a16="http://schemas.microsoft.com/office/drawing/2014/main" id="{908A3AB4-90AA-E58E-F7D5-ACC7A2D921C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1049" y="5021916"/>
              <a:ext cx="37836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1" name="Freeform 49">
              <a:extLst>
                <a:ext uri="{FF2B5EF4-FFF2-40B4-BE49-F238E27FC236}">
                  <a16:creationId xmlns:a16="http://schemas.microsoft.com/office/drawing/2014/main" id="{D3C89645-E804-6815-540E-BFB29F4378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546" y="4651538"/>
              <a:ext cx="35991" cy="81197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2" name="Freeform 50">
              <a:extLst>
                <a:ext uri="{FF2B5EF4-FFF2-40B4-BE49-F238E27FC236}">
                  <a16:creationId xmlns:a16="http://schemas.microsoft.com/office/drawing/2014/main" id="{4C895148-14AE-CAF8-7169-8E47C1F062D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544" y="4344663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3" name="Freeform 51">
              <a:extLst>
                <a:ext uri="{FF2B5EF4-FFF2-40B4-BE49-F238E27FC236}">
                  <a16:creationId xmlns:a16="http://schemas.microsoft.com/office/drawing/2014/main" id="{A68440EC-322D-44EA-1CA2-1DF4421301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4345" y="4624707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4" name="Freeform 52">
              <a:extLst>
                <a:ext uri="{FF2B5EF4-FFF2-40B4-BE49-F238E27FC236}">
                  <a16:creationId xmlns:a16="http://schemas.microsoft.com/office/drawing/2014/main" id="{82347415-0119-65AC-BCDD-BC0BC05C5D3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969" y="4684720"/>
              <a:ext cx="62754" cy="15755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5" name="Freeform 53">
              <a:extLst>
                <a:ext uri="{FF2B5EF4-FFF2-40B4-BE49-F238E27FC236}">
                  <a16:creationId xmlns:a16="http://schemas.microsoft.com/office/drawing/2014/main" id="{7099E508-E5B3-F465-5FA7-79A9D4B6713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5916" y="4485435"/>
              <a:ext cx="37836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6" name="Freeform 54">
              <a:extLst>
                <a:ext uri="{FF2B5EF4-FFF2-40B4-BE49-F238E27FC236}">
                  <a16:creationId xmlns:a16="http://schemas.microsoft.com/office/drawing/2014/main" id="{B41D68A6-59B6-3EF6-DC77-6D507B049A4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127" y="4252049"/>
              <a:ext cx="61830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7" name="Freeform 55">
              <a:extLst>
                <a:ext uri="{FF2B5EF4-FFF2-40B4-BE49-F238E27FC236}">
                  <a16:creationId xmlns:a16="http://schemas.microsoft.com/office/drawing/2014/main" id="{ED896CA4-9913-70BC-CD18-396C20B032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4032" y="4994480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8" name="Freeform 56">
              <a:extLst>
                <a:ext uri="{FF2B5EF4-FFF2-40B4-BE49-F238E27FC236}">
                  <a16:creationId xmlns:a16="http://schemas.microsoft.com/office/drawing/2014/main" id="{B0BDF53E-CA62-193C-3E36-42D9E7D7F7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858" y="4191286"/>
              <a:ext cx="62754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9" name="Freeform 57">
              <a:extLst>
                <a:ext uri="{FF2B5EF4-FFF2-40B4-BE49-F238E27FC236}">
                  <a16:creationId xmlns:a16="http://schemas.microsoft.com/office/drawing/2014/main" id="{5D6652CA-903B-6E75-BBFB-22FC09CAF6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44" y="4932793"/>
              <a:ext cx="63676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0" name="Freeform 58">
              <a:extLst>
                <a:ext uri="{FF2B5EF4-FFF2-40B4-BE49-F238E27FC236}">
                  <a16:creationId xmlns:a16="http://schemas.microsoft.com/office/drawing/2014/main" id="{C22F6B92-09D4-8678-DB04-BBFD0C4942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673" y="456287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1" name="Freeform 59">
              <a:extLst>
                <a:ext uri="{FF2B5EF4-FFF2-40B4-BE49-F238E27FC236}">
                  <a16:creationId xmlns:a16="http://schemas.microsoft.com/office/drawing/2014/main" id="{54477393-18BE-F968-193A-DC399C5395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396" y="4485119"/>
              <a:ext cx="21225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2" name="Freeform 60">
              <a:extLst>
                <a:ext uri="{FF2B5EF4-FFF2-40B4-BE49-F238E27FC236}">
                  <a16:creationId xmlns:a16="http://schemas.microsoft.com/office/drawing/2014/main" id="{C25A8BE8-4B24-A937-A36A-6240038EB6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1358" y="4529088"/>
              <a:ext cx="37836" cy="78773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3" name="Freeform 61">
              <a:extLst>
                <a:ext uri="{FF2B5EF4-FFF2-40B4-BE49-F238E27FC236}">
                  <a16:creationId xmlns:a16="http://schemas.microsoft.com/office/drawing/2014/main" id="{B063818A-1525-6B52-C279-ACEC6FBA99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584" y="4451523"/>
              <a:ext cx="15688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4" name="Freeform 62">
              <a:extLst>
                <a:ext uri="{FF2B5EF4-FFF2-40B4-BE49-F238E27FC236}">
                  <a16:creationId xmlns:a16="http://schemas.microsoft.com/office/drawing/2014/main" id="{9ADD99BB-5F02-B4E3-0BCB-6F0DE8BB44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683" y="4453775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5" name="Freeform 63">
              <a:extLst>
                <a:ext uri="{FF2B5EF4-FFF2-40B4-BE49-F238E27FC236}">
                  <a16:creationId xmlns:a16="http://schemas.microsoft.com/office/drawing/2014/main" id="{066754C3-3243-7F5B-B234-FB53564DB7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903" y="4811251"/>
              <a:ext cx="1846" cy="6907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6" name="Freeform 64">
              <a:extLst>
                <a:ext uri="{FF2B5EF4-FFF2-40B4-BE49-F238E27FC236}">
                  <a16:creationId xmlns:a16="http://schemas.microsoft.com/office/drawing/2014/main" id="{7BEBF227-36DD-34E9-E396-C929ED4410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3050" y="4669604"/>
              <a:ext cx="8305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7" name="Freeform 65">
              <a:extLst>
                <a:ext uri="{FF2B5EF4-FFF2-40B4-BE49-F238E27FC236}">
                  <a16:creationId xmlns:a16="http://schemas.microsoft.com/office/drawing/2014/main" id="{70A2D0E4-F0EF-A926-2783-0BFFD42F3B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218" y="5022682"/>
              <a:ext cx="4614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8" name="Freeform 66">
              <a:extLst>
                <a:ext uri="{FF2B5EF4-FFF2-40B4-BE49-F238E27FC236}">
                  <a16:creationId xmlns:a16="http://schemas.microsoft.com/office/drawing/2014/main" id="{2DCC98E8-E0B5-0E65-EFFF-6DA1B3969DA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426" y="5080449"/>
              <a:ext cx="4614" cy="13331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9" name="Freeform 67">
              <a:extLst>
                <a:ext uri="{FF2B5EF4-FFF2-40B4-BE49-F238E27FC236}">
                  <a16:creationId xmlns:a16="http://schemas.microsoft.com/office/drawing/2014/main" id="{F484C8C9-21FA-367D-25A3-C42863DA2F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5208" y="4217531"/>
              <a:ext cx="6460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0" name="Freeform 68">
              <a:extLst>
                <a:ext uri="{FF2B5EF4-FFF2-40B4-BE49-F238E27FC236}">
                  <a16:creationId xmlns:a16="http://schemas.microsoft.com/office/drawing/2014/main" id="{3C877D3E-6E0F-6632-60FB-44CF33DAB2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787" y="4772968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1" name="Freeform 69">
              <a:extLst>
                <a:ext uri="{FF2B5EF4-FFF2-40B4-BE49-F238E27FC236}">
                  <a16:creationId xmlns:a16="http://schemas.microsoft.com/office/drawing/2014/main" id="{95C47333-B41C-43F6-A778-5BA7486897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611" y="4677426"/>
              <a:ext cx="2768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2" name="Freeform 70">
              <a:extLst>
                <a:ext uri="{FF2B5EF4-FFF2-40B4-BE49-F238E27FC236}">
                  <a16:creationId xmlns:a16="http://schemas.microsoft.com/office/drawing/2014/main" id="{B6C660A1-DD52-30E8-CA11-56AC0C7E8B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5522" y="4676186"/>
              <a:ext cx="2768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3" name="Freeform 71">
              <a:extLst>
                <a:ext uri="{FF2B5EF4-FFF2-40B4-BE49-F238E27FC236}">
                  <a16:creationId xmlns:a16="http://schemas.microsoft.com/office/drawing/2014/main" id="{25029DF3-A52B-5E27-B711-C84A71747E9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988" y="4844895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4" name="Freeform 72">
              <a:extLst>
                <a:ext uri="{FF2B5EF4-FFF2-40B4-BE49-F238E27FC236}">
                  <a16:creationId xmlns:a16="http://schemas.microsoft.com/office/drawing/2014/main" id="{DBCA0EAE-3113-678D-9BEE-BAD8EEDDD3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898" y="4965788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5" name="Freeform 73">
              <a:extLst>
                <a:ext uri="{FF2B5EF4-FFF2-40B4-BE49-F238E27FC236}">
                  <a16:creationId xmlns:a16="http://schemas.microsoft.com/office/drawing/2014/main" id="{A84829FC-80B8-1143-8F9B-C2CA7C9CA2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530" y="4677543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6" name="Freeform 74">
              <a:extLst>
                <a:ext uri="{FF2B5EF4-FFF2-40B4-BE49-F238E27FC236}">
                  <a16:creationId xmlns:a16="http://schemas.microsoft.com/office/drawing/2014/main" id="{1FE25D1E-DFE3-6DAB-94D4-1FB17517C5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5248" y="4661076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7" name="Oval 75">
              <a:extLst>
                <a:ext uri="{FF2B5EF4-FFF2-40B4-BE49-F238E27FC236}">
                  <a16:creationId xmlns:a16="http://schemas.microsoft.com/office/drawing/2014/main" id="{66C6EED6-281A-20FA-89F8-FA80D60C21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1941" y="4515266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8" name="Freeform 76">
              <a:extLst>
                <a:ext uri="{FF2B5EF4-FFF2-40B4-BE49-F238E27FC236}">
                  <a16:creationId xmlns:a16="http://schemas.microsoft.com/office/drawing/2014/main" id="{6FCFA06D-77FB-7F9A-1B87-B5EEED6051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740" y="4775654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9" name="Freeform 77">
              <a:extLst>
                <a:ext uri="{FF2B5EF4-FFF2-40B4-BE49-F238E27FC236}">
                  <a16:creationId xmlns:a16="http://schemas.microsoft.com/office/drawing/2014/main" id="{F6F97442-9353-8E0E-2F2D-D5AFA873DF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884" y="4661076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0" name="Freeform 78">
              <a:extLst>
                <a:ext uri="{FF2B5EF4-FFF2-40B4-BE49-F238E27FC236}">
                  <a16:creationId xmlns:a16="http://schemas.microsoft.com/office/drawing/2014/main" id="{429E274C-5748-FCEF-92CF-B2948E4DA6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494" y="4649079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1" name="Freeform 79">
              <a:extLst>
                <a:ext uri="{FF2B5EF4-FFF2-40B4-BE49-F238E27FC236}">
                  <a16:creationId xmlns:a16="http://schemas.microsoft.com/office/drawing/2014/main" id="{D65F3BC3-AD7A-99D1-665C-353FE7BC9B6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869" y="4747157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2" name="Freeform 80">
              <a:extLst>
                <a:ext uri="{FF2B5EF4-FFF2-40B4-BE49-F238E27FC236}">
                  <a16:creationId xmlns:a16="http://schemas.microsoft.com/office/drawing/2014/main" id="{4468F4A0-4F9C-472F-D453-E07EF7342C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782" y="5032000"/>
              <a:ext cx="14766" cy="13331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3" name="Freeform 81">
              <a:extLst>
                <a:ext uri="{FF2B5EF4-FFF2-40B4-BE49-F238E27FC236}">
                  <a16:creationId xmlns:a16="http://schemas.microsoft.com/office/drawing/2014/main" id="{6FE280C3-7040-8FC6-8D37-D4252CAF86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796" y="4870502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4" name="Freeform 82">
              <a:extLst>
                <a:ext uri="{FF2B5EF4-FFF2-40B4-BE49-F238E27FC236}">
                  <a16:creationId xmlns:a16="http://schemas.microsoft.com/office/drawing/2014/main" id="{8153BC32-D09D-2928-FCC3-6E6FEC6B51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357" y="4808237"/>
              <a:ext cx="61830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5" name="Freeform 83">
              <a:extLst>
                <a:ext uri="{FF2B5EF4-FFF2-40B4-BE49-F238E27FC236}">
                  <a16:creationId xmlns:a16="http://schemas.microsoft.com/office/drawing/2014/main" id="{3917042C-6B97-3968-5547-A073BB514D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079" y="459878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6" name="Freeform 84">
              <a:extLst>
                <a:ext uri="{FF2B5EF4-FFF2-40B4-BE49-F238E27FC236}">
                  <a16:creationId xmlns:a16="http://schemas.microsoft.com/office/drawing/2014/main" id="{CDA3038B-AE01-2BA0-5E1C-EE8B08399A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812" y="4376633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7" name="Freeform 85">
              <a:extLst>
                <a:ext uri="{FF2B5EF4-FFF2-40B4-BE49-F238E27FC236}">
                  <a16:creationId xmlns:a16="http://schemas.microsoft.com/office/drawing/2014/main" id="{A0840B08-E87F-6027-AFE0-FA96170BC8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6498" y="4426467"/>
              <a:ext cx="39682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8" name="Freeform 86">
              <a:extLst>
                <a:ext uri="{FF2B5EF4-FFF2-40B4-BE49-F238E27FC236}">
                  <a16:creationId xmlns:a16="http://schemas.microsoft.com/office/drawing/2014/main" id="{E617B854-6031-02E8-88FF-044CB7C4C2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736" y="4457066"/>
              <a:ext cx="23994" cy="13331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9" name="Freeform 87">
              <a:extLst>
                <a:ext uri="{FF2B5EF4-FFF2-40B4-BE49-F238E27FC236}">
                  <a16:creationId xmlns:a16="http://schemas.microsoft.com/office/drawing/2014/main" id="{EEB9119C-C341-41AA-3CC9-FA0B4DC095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343" y="5061992"/>
              <a:ext cx="45219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0" name="Freeform 88">
              <a:extLst>
                <a:ext uri="{FF2B5EF4-FFF2-40B4-BE49-F238E27FC236}">
                  <a16:creationId xmlns:a16="http://schemas.microsoft.com/office/drawing/2014/main" id="{2F637776-6816-F721-97CA-0B65CF5569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677" y="4313880"/>
              <a:ext cx="63676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1" name="Freeform 89">
              <a:extLst>
                <a:ext uri="{FF2B5EF4-FFF2-40B4-BE49-F238E27FC236}">
                  <a16:creationId xmlns:a16="http://schemas.microsoft.com/office/drawing/2014/main" id="{91ACB8F6-0951-07F4-880A-49CDCADADA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766" y="4499978"/>
              <a:ext cx="63676" cy="13331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2" name="Freeform 90">
              <a:extLst>
                <a:ext uri="{FF2B5EF4-FFF2-40B4-BE49-F238E27FC236}">
                  <a16:creationId xmlns:a16="http://schemas.microsoft.com/office/drawing/2014/main" id="{CFC7A103-9AB5-DDB1-8C8C-E0466B460C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505" y="5041885"/>
              <a:ext cx="34145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3" name="Freeform 94">
              <a:extLst>
                <a:ext uri="{FF2B5EF4-FFF2-40B4-BE49-F238E27FC236}">
                  <a16:creationId xmlns:a16="http://schemas.microsoft.com/office/drawing/2014/main" id="{A05CC9E9-D64A-0AAD-3189-29897669CC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642" y="3420995"/>
              <a:ext cx="62754" cy="45203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4" name="Freeform 95">
              <a:extLst>
                <a:ext uri="{FF2B5EF4-FFF2-40B4-BE49-F238E27FC236}">
                  <a16:creationId xmlns:a16="http://schemas.microsoft.com/office/drawing/2014/main" id="{5511B13B-9513-365C-2352-076E3C057B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218" y="3801650"/>
              <a:ext cx="64599" cy="30903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5" name="Freeform 96">
              <a:extLst>
                <a:ext uri="{FF2B5EF4-FFF2-40B4-BE49-F238E27FC236}">
                  <a16:creationId xmlns:a16="http://schemas.microsoft.com/office/drawing/2014/main" id="{C1A3BEEC-668A-9CA0-7CFA-7ACB7C8F40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345" y="2991646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6" name="Freeform 97">
              <a:extLst>
                <a:ext uri="{FF2B5EF4-FFF2-40B4-BE49-F238E27FC236}">
                  <a16:creationId xmlns:a16="http://schemas.microsoft.com/office/drawing/2014/main" id="{C2B36D37-6870-8DFF-FB09-1D952A6666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4989" y="3919541"/>
              <a:ext cx="62754" cy="318725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7" name="Freeform 98">
              <a:extLst>
                <a:ext uri="{FF2B5EF4-FFF2-40B4-BE49-F238E27FC236}">
                  <a16:creationId xmlns:a16="http://schemas.microsoft.com/office/drawing/2014/main" id="{1861690F-5401-88CB-9244-65A12CBF55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319" y="3755718"/>
              <a:ext cx="63677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8" name="Freeform 99">
              <a:extLst>
                <a:ext uri="{FF2B5EF4-FFF2-40B4-BE49-F238E27FC236}">
                  <a16:creationId xmlns:a16="http://schemas.microsoft.com/office/drawing/2014/main" id="{451A649F-9D87-BB0E-B6CA-4567B550510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06955" y="3629344"/>
              <a:ext cx="63677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9" name="Freeform 100">
              <a:extLst>
                <a:ext uri="{FF2B5EF4-FFF2-40B4-BE49-F238E27FC236}">
                  <a16:creationId xmlns:a16="http://schemas.microsoft.com/office/drawing/2014/main" id="{ACBB1518-142B-510B-D2F6-13246E9185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230" y="3456577"/>
              <a:ext cx="63677" cy="258131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0" name="Freeform 101">
              <a:extLst>
                <a:ext uri="{FF2B5EF4-FFF2-40B4-BE49-F238E27FC236}">
                  <a16:creationId xmlns:a16="http://schemas.microsoft.com/office/drawing/2014/main" id="{418C71FA-552A-B29F-366C-20232FB7823F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61" y="3275153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1" name="Freeform 102">
              <a:extLst>
                <a:ext uri="{FF2B5EF4-FFF2-40B4-BE49-F238E27FC236}">
                  <a16:creationId xmlns:a16="http://schemas.microsoft.com/office/drawing/2014/main" id="{0B415B27-3A42-CACA-91F9-448A582FE5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810" y="360265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2" name="Freeform 103">
              <a:extLst>
                <a:ext uri="{FF2B5EF4-FFF2-40B4-BE49-F238E27FC236}">
                  <a16:creationId xmlns:a16="http://schemas.microsoft.com/office/drawing/2014/main" id="{76038F33-788C-79C4-3338-FBA47CAC489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5603" y="3898019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3" name="Freeform 104">
              <a:extLst>
                <a:ext uri="{FF2B5EF4-FFF2-40B4-BE49-F238E27FC236}">
                  <a16:creationId xmlns:a16="http://schemas.microsoft.com/office/drawing/2014/main" id="{586BA7AD-A484-BBEF-A302-80F963FDD5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636" y="3199848"/>
              <a:ext cx="61831" cy="27509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4" name="Freeform 105">
              <a:extLst>
                <a:ext uri="{FF2B5EF4-FFF2-40B4-BE49-F238E27FC236}">
                  <a16:creationId xmlns:a16="http://schemas.microsoft.com/office/drawing/2014/main" id="{CD54A0CC-3848-5C26-2ED0-74133C51B52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305" y="3000854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5" name="Freeform 106">
              <a:extLst>
                <a:ext uri="{FF2B5EF4-FFF2-40B4-BE49-F238E27FC236}">
                  <a16:creationId xmlns:a16="http://schemas.microsoft.com/office/drawing/2014/main" id="{C3AB2E67-DF2D-5CD3-6D92-9A99C58173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381" y="313028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6" name="Freeform 107">
              <a:extLst>
                <a:ext uri="{FF2B5EF4-FFF2-40B4-BE49-F238E27FC236}">
                  <a16:creationId xmlns:a16="http://schemas.microsoft.com/office/drawing/2014/main" id="{50618610-288B-C024-2198-AA32E1737D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856" y="3459120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7" name="Freeform 108">
              <a:extLst>
                <a:ext uri="{FF2B5EF4-FFF2-40B4-BE49-F238E27FC236}">
                  <a16:creationId xmlns:a16="http://schemas.microsoft.com/office/drawing/2014/main" id="{3B35C98D-DB47-F243-32C9-3E52A90F47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085" y="336806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8" name="Freeform 109">
              <a:extLst>
                <a:ext uri="{FF2B5EF4-FFF2-40B4-BE49-F238E27FC236}">
                  <a16:creationId xmlns:a16="http://schemas.microsoft.com/office/drawing/2014/main" id="{FB44D4A9-3AE8-A399-035E-1ACD3A3902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614" y="3771593"/>
              <a:ext cx="62754" cy="119976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9" name="Freeform 110">
              <a:extLst>
                <a:ext uri="{FF2B5EF4-FFF2-40B4-BE49-F238E27FC236}">
                  <a16:creationId xmlns:a16="http://schemas.microsoft.com/office/drawing/2014/main" id="{1FB847B0-8512-4EAE-C031-2CD4AC4833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8" y="323906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0" name="Freeform 111">
              <a:extLst>
                <a:ext uri="{FF2B5EF4-FFF2-40B4-BE49-F238E27FC236}">
                  <a16:creationId xmlns:a16="http://schemas.microsoft.com/office/drawing/2014/main" id="{375FB529-5E51-9B05-44C9-521CD70F0B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769" y="3070538"/>
              <a:ext cx="62754" cy="3999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1" name="Freeform 112">
              <a:extLst>
                <a:ext uri="{FF2B5EF4-FFF2-40B4-BE49-F238E27FC236}">
                  <a16:creationId xmlns:a16="http://schemas.microsoft.com/office/drawing/2014/main" id="{8F083AE5-BA33-CDB5-4509-FE14CCFBAB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9222" y="407255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2" name="Freeform 113">
              <a:extLst>
                <a:ext uri="{FF2B5EF4-FFF2-40B4-BE49-F238E27FC236}">
                  <a16:creationId xmlns:a16="http://schemas.microsoft.com/office/drawing/2014/main" id="{197DBA1C-1747-FFD6-8840-5668BC24C9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7569" y="3082195"/>
              <a:ext cx="61831" cy="15754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3" name="Freeform 114">
              <a:extLst>
                <a:ext uri="{FF2B5EF4-FFF2-40B4-BE49-F238E27FC236}">
                  <a16:creationId xmlns:a16="http://schemas.microsoft.com/office/drawing/2014/main" id="{D01B9800-DBBD-BB7B-86C7-86503B5D3B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0695" y="3329067"/>
              <a:ext cx="10152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4" name="Freeform 115">
              <a:extLst>
                <a:ext uri="{FF2B5EF4-FFF2-40B4-BE49-F238E27FC236}">
                  <a16:creationId xmlns:a16="http://schemas.microsoft.com/office/drawing/2014/main" id="{69FBFBBA-1F66-7538-8388-7EDEB25462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494" y="3082405"/>
              <a:ext cx="4615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5" name="Freeform 116">
              <a:extLst>
                <a:ext uri="{FF2B5EF4-FFF2-40B4-BE49-F238E27FC236}">
                  <a16:creationId xmlns:a16="http://schemas.microsoft.com/office/drawing/2014/main" id="{225BABB8-27B9-2109-79B1-53D33E228A5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685" y="3046356"/>
              <a:ext cx="44297" cy="95738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6" name="Freeform 117">
              <a:extLst>
                <a:ext uri="{FF2B5EF4-FFF2-40B4-BE49-F238E27FC236}">
                  <a16:creationId xmlns:a16="http://schemas.microsoft.com/office/drawing/2014/main" id="{8F84AF8A-4BFA-2A2E-6A82-AFE100BF32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204" y="3256781"/>
              <a:ext cx="63677" cy="37568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7" name="Freeform 118">
              <a:extLst>
                <a:ext uri="{FF2B5EF4-FFF2-40B4-BE49-F238E27FC236}">
                  <a16:creationId xmlns:a16="http://schemas.microsoft.com/office/drawing/2014/main" id="{8BF05DBF-85E8-B186-5CE0-68A467B4541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158" y="391259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8" name="Freeform 119">
              <a:extLst>
                <a:ext uri="{FF2B5EF4-FFF2-40B4-BE49-F238E27FC236}">
                  <a16:creationId xmlns:a16="http://schemas.microsoft.com/office/drawing/2014/main" id="{0358C69D-BE05-8BC4-55BC-601EB56F6C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5266" y="3565790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9" name="Freeform 120">
              <a:extLst>
                <a:ext uri="{FF2B5EF4-FFF2-40B4-BE49-F238E27FC236}">
                  <a16:creationId xmlns:a16="http://schemas.microsoft.com/office/drawing/2014/main" id="{6FC5E463-3C33-3273-0492-C0BAC2D5C74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111" y="3812190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0" name="Freeform 121">
              <a:extLst>
                <a:ext uri="{FF2B5EF4-FFF2-40B4-BE49-F238E27FC236}">
                  <a16:creationId xmlns:a16="http://schemas.microsoft.com/office/drawing/2014/main" id="{4EBAE93A-A7AA-AB22-3C7C-76A989DC75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088" y="3685961"/>
              <a:ext cx="63677" cy="44839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1" name="Freeform 122">
              <a:extLst>
                <a:ext uri="{FF2B5EF4-FFF2-40B4-BE49-F238E27FC236}">
                  <a16:creationId xmlns:a16="http://schemas.microsoft.com/office/drawing/2014/main" id="{D05D46C0-5E9F-AE6C-1E45-9C138F73CE3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0559" y="3874483"/>
              <a:ext cx="63677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2" name="Freeform 123">
              <a:extLst>
                <a:ext uri="{FF2B5EF4-FFF2-40B4-BE49-F238E27FC236}">
                  <a16:creationId xmlns:a16="http://schemas.microsoft.com/office/drawing/2014/main" id="{24241869-2DA8-8323-4867-7813C4B44B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2123" y="3191342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3" name="Freeform 124">
              <a:extLst>
                <a:ext uri="{FF2B5EF4-FFF2-40B4-BE49-F238E27FC236}">
                  <a16:creationId xmlns:a16="http://schemas.microsoft.com/office/drawing/2014/main" id="{AADFF7DF-15B8-9EAD-B5E5-75CA4F17F9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456" y="384614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4" name="Freeform 125">
              <a:extLst>
                <a:ext uri="{FF2B5EF4-FFF2-40B4-BE49-F238E27FC236}">
                  <a16:creationId xmlns:a16="http://schemas.microsoft.com/office/drawing/2014/main" id="{05652F09-ACAA-4383-1E97-F531A9D06A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168" y="316707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5" name="Freeform 126">
              <a:extLst>
                <a:ext uri="{FF2B5EF4-FFF2-40B4-BE49-F238E27FC236}">
                  <a16:creationId xmlns:a16="http://schemas.microsoft.com/office/drawing/2014/main" id="{7710F5B3-07B9-5BCD-9264-4E309F768B1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4510" y="3480989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6" name="Freeform 127">
              <a:extLst>
                <a:ext uri="{FF2B5EF4-FFF2-40B4-BE49-F238E27FC236}">
                  <a16:creationId xmlns:a16="http://schemas.microsoft.com/office/drawing/2014/main" id="{C4059E29-34CA-B30C-4163-F509C6223D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118" y="373148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7" name="Freeform 128">
              <a:extLst>
                <a:ext uri="{FF2B5EF4-FFF2-40B4-BE49-F238E27FC236}">
                  <a16:creationId xmlns:a16="http://schemas.microsoft.com/office/drawing/2014/main" id="{FE16A355-5C5F-8F3F-DEEE-BAC282739E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475" y="311237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8" name="Freeform 129">
              <a:extLst>
                <a:ext uri="{FF2B5EF4-FFF2-40B4-BE49-F238E27FC236}">
                  <a16:creationId xmlns:a16="http://schemas.microsoft.com/office/drawing/2014/main" id="{9AF56AC1-B463-6E0A-1800-831D4AA04D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279" y="3793723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9" name="Freeform 130">
              <a:extLst>
                <a:ext uri="{FF2B5EF4-FFF2-40B4-BE49-F238E27FC236}">
                  <a16:creationId xmlns:a16="http://schemas.microsoft.com/office/drawing/2014/main" id="{1F0E48B4-BE80-C012-879C-C6308D3D2F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378" y="403937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0" name="Freeform 131">
              <a:extLst>
                <a:ext uri="{FF2B5EF4-FFF2-40B4-BE49-F238E27FC236}">
                  <a16:creationId xmlns:a16="http://schemas.microsoft.com/office/drawing/2014/main" id="{B6AB11C4-5D13-29EA-2C75-18906AFDC2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6963" y="3545795"/>
              <a:ext cx="36914" cy="7877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1" name="Freeform 132">
              <a:extLst>
                <a:ext uri="{FF2B5EF4-FFF2-40B4-BE49-F238E27FC236}">
                  <a16:creationId xmlns:a16="http://schemas.microsoft.com/office/drawing/2014/main" id="{FC08724C-CC4C-4662-56EF-25714FA60C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284" y="366931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2" name="Freeform 133">
              <a:extLst>
                <a:ext uri="{FF2B5EF4-FFF2-40B4-BE49-F238E27FC236}">
                  <a16:creationId xmlns:a16="http://schemas.microsoft.com/office/drawing/2014/main" id="{CD55BA3A-C725-A5D0-7EEC-22118FEBFB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689" y="323557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3" name="Freeform 134">
              <a:extLst>
                <a:ext uri="{FF2B5EF4-FFF2-40B4-BE49-F238E27FC236}">
                  <a16:creationId xmlns:a16="http://schemas.microsoft.com/office/drawing/2014/main" id="{B6AFFFDC-244B-D745-05C8-1706988385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4839" y="3358484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4" name="Freeform 135">
              <a:extLst>
                <a:ext uri="{FF2B5EF4-FFF2-40B4-BE49-F238E27FC236}">
                  <a16:creationId xmlns:a16="http://schemas.microsoft.com/office/drawing/2014/main" id="{476C9060-7B59-DDE1-7CD7-1F44B6F507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662" y="3503815"/>
              <a:ext cx="61831" cy="39992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5" name="Freeform 136">
              <a:extLst>
                <a:ext uri="{FF2B5EF4-FFF2-40B4-BE49-F238E27FC236}">
                  <a16:creationId xmlns:a16="http://schemas.microsoft.com/office/drawing/2014/main" id="{D89C58F5-1B9E-362A-AF6A-4D18A546A3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5559" y="3935246"/>
              <a:ext cx="62754" cy="3999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6" name="Freeform 137">
              <a:extLst>
                <a:ext uri="{FF2B5EF4-FFF2-40B4-BE49-F238E27FC236}">
                  <a16:creationId xmlns:a16="http://schemas.microsoft.com/office/drawing/2014/main" id="{47F2B388-B77D-3ED8-8F64-0DEDC85029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520" y="3976331"/>
              <a:ext cx="37837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7" name="Freeform 138">
              <a:extLst>
                <a:ext uri="{FF2B5EF4-FFF2-40B4-BE49-F238E27FC236}">
                  <a16:creationId xmlns:a16="http://schemas.microsoft.com/office/drawing/2014/main" id="{FFE20041-0B83-2316-3AF8-DC214F3B02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8018" y="3605952"/>
              <a:ext cx="35991" cy="81196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8" name="Freeform 139">
              <a:extLst>
                <a:ext uri="{FF2B5EF4-FFF2-40B4-BE49-F238E27FC236}">
                  <a16:creationId xmlns:a16="http://schemas.microsoft.com/office/drawing/2014/main" id="{D802A9B2-9708-828C-F729-8DAB17460D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015" y="3299077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9" name="Freeform 140">
              <a:extLst>
                <a:ext uri="{FF2B5EF4-FFF2-40B4-BE49-F238E27FC236}">
                  <a16:creationId xmlns:a16="http://schemas.microsoft.com/office/drawing/2014/main" id="{12AC38C9-338E-D61C-9DE6-2CB9B9B6A7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816" y="3579121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0" name="Freeform 141">
              <a:extLst>
                <a:ext uri="{FF2B5EF4-FFF2-40B4-BE49-F238E27FC236}">
                  <a16:creationId xmlns:a16="http://schemas.microsoft.com/office/drawing/2014/main" id="{20493298-1B08-D972-C45F-58A8C90E9A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440" y="3639134"/>
              <a:ext cx="62754" cy="15754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1" name="Freeform 142">
              <a:extLst>
                <a:ext uri="{FF2B5EF4-FFF2-40B4-BE49-F238E27FC236}">
                  <a16:creationId xmlns:a16="http://schemas.microsoft.com/office/drawing/2014/main" id="{FACC7249-76ED-547C-CC97-EBEC84943B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388" y="3439850"/>
              <a:ext cx="37837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2" name="Freeform 143">
              <a:extLst>
                <a:ext uri="{FF2B5EF4-FFF2-40B4-BE49-F238E27FC236}">
                  <a16:creationId xmlns:a16="http://schemas.microsoft.com/office/drawing/2014/main" id="{B866C60F-613D-77A0-0473-AB3102CF37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599" y="3206463"/>
              <a:ext cx="61831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3" name="Freeform 144">
              <a:extLst>
                <a:ext uri="{FF2B5EF4-FFF2-40B4-BE49-F238E27FC236}">
                  <a16:creationId xmlns:a16="http://schemas.microsoft.com/office/drawing/2014/main" id="{2CD1F240-5097-2D69-17AC-6265390FA9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503" y="394889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4" name="Freeform 145">
              <a:extLst>
                <a:ext uri="{FF2B5EF4-FFF2-40B4-BE49-F238E27FC236}">
                  <a16:creationId xmlns:a16="http://schemas.microsoft.com/office/drawing/2014/main" id="{F5E1408F-C440-1BDB-B208-1196823D69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29" y="3145700"/>
              <a:ext cx="62754" cy="1333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5" name="Freeform 146">
              <a:extLst>
                <a:ext uri="{FF2B5EF4-FFF2-40B4-BE49-F238E27FC236}">
                  <a16:creationId xmlns:a16="http://schemas.microsoft.com/office/drawing/2014/main" id="{545BAAAB-D058-491B-01F3-337FC5F4E89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715" y="3887208"/>
              <a:ext cx="63677" cy="1333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6" name="Freeform 147">
              <a:extLst>
                <a:ext uri="{FF2B5EF4-FFF2-40B4-BE49-F238E27FC236}">
                  <a16:creationId xmlns:a16="http://schemas.microsoft.com/office/drawing/2014/main" id="{5FC0264B-8084-55B3-3EE6-C59390B3F29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145" y="351729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7" name="Freeform 148">
              <a:extLst>
                <a:ext uri="{FF2B5EF4-FFF2-40B4-BE49-F238E27FC236}">
                  <a16:creationId xmlns:a16="http://schemas.microsoft.com/office/drawing/2014/main" id="{5DFF7C2E-F55C-0A2E-6B81-C4337CAAF3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867" y="3439533"/>
              <a:ext cx="21226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8" name="Freeform 149">
              <a:extLst>
                <a:ext uri="{FF2B5EF4-FFF2-40B4-BE49-F238E27FC236}">
                  <a16:creationId xmlns:a16="http://schemas.microsoft.com/office/drawing/2014/main" id="{AEA20C11-8430-26CB-5A48-C08439B430A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829" y="3483502"/>
              <a:ext cx="37837" cy="78772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9" name="Freeform 150">
              <a:extLst>
                <a:ext uri="{FF2B5EF4-FFF2-40B4-BE49-F238E27FC236}">
                  <a16:creationId xmlns:a16="http://schemas.microsoft.com/office/drawing/2014/main" id="{B96A6BE3-E86C-8DAE-FBFF-01A07E7AC9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056" y="3405938"/>
              <a:ext cx="15689" cy="3272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0" name="Freeform 151">
              <a:extLst>
                <a:ext uri="{FF2B5EF4-FFF2-40B4-BE49-F238E27FC236}">
                  <a16:creationId xmlns:a16="http://schemas.microsoft.com/office/drawing/2014/main" id="{A37499CD-0FC5-5479-28F2-6E2597A259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155" y="3408189"/>
              <a:ext cx="18457" cy="25449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1" name="Freeform 152">
              <a:extLst>
                <a:ext uri="{FF2B5EF4-FFF2-40B4-BE49-F238E27FC236}">
                  <a16:creationId xmlns:a16="http://schemas.microsoft.com/office/drawing/2014/main" id="{A2720501-FDE9-3DCF-1544-9A614D4020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376" y="3765666"/>
              <a:ext cx="1846" cy="6907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2" name="Freeform 153">
              <a:extLst>
                <a:ext uri="{FF2B5EF4-FFF2-40B4-BE49-F238E27FC236}">
                  <a16:creationId xmlns:a16="http://schemas.microsoft.com/office/drawing/2014/main" id="{531E3517-15D1-7C43-600A-01DB953994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28522" y="362401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3" name="Freeform 154">
              <a:extLst>
                <a:ext uri="{FF2B5EF4-FFF2-40B4-BE49-F238E27FC236}">
                  <a16:creationId xmlns:a16="http://schemas.microsoft.com/office/drawing/2014/main" id="{E304C26A-097F-C5AB-E4E9-F83B4A64C1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90" y="397709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4" name="Freeform 155">
              <a:extLst>
                <a:ext uri="{FF2B5EF4-FFF2-40B4-BE49-F238E27FC236}">
                  <a16:creationId xmlns:a16="http://schemas.microsoft.com/office/drawing/2014/main" id="{11B2E0B4-F3D1-037F-F084-14B7D94B8C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98" y="4034864"/>
              <a:ext cx="4615" cy="1333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5" name="Freeform 156">
              <a:extLst>
                <a:ext uri="{FF2B5EF4-FFF2-40B4-BE49-F238E27FC236}">
                  <a16:creationId xmlns:a16="http://schemas.microsoft.com/office/drawing/2014/main" id="{6735734C-E3F2-CAEF-6958-87D010B630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680" y="3171945"/>
              <a:ext cx="6460" cy="6059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6" name="Freeform 157">
              <a:extLst>
                <a:ext uri="{FF2B5EF4-FFF2-40B4-BE49-F238E27FC236}">
                  <a16:creationId xmlns:a16="http://schemas.microsoft.com/office/drawing/2014/main" id="{B52458AA-8DBD-AB09-74B3-063D41772C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58" y="372738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" name="Freeform 158">
              <a:extLst>
                <a:ext uri="{FF2B5EF4-FFF2-40B4-BE49-F238E27FC236}">
                  <a16:creationId xmlns:a16="http://schemas.microsoft.com/office/drawing/2014/main" id="{5D28AEB5-93EA-F23F-58EA-2C61796B72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0082" y="363184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" name="Freeform 159">
              <a:extLst>
                <a:ext uri="{FF2B5EF4-FFF2-40B4-BE49-F238E27FC236}">
                  <a16:creationId xmlns:a16="http://schemas.microsoft.com/office/drawing/2014/main" id="{B9941297-88F3-A076-1593-FB07A54397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993" y="3630600"/>
              <a:ext cx="2769" cy="605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" name="Freeform 160">
              <a:extLst>
                <a:ext uri="{FF2B5EF4-FFF2-40B4-BE49-F238E27FC236}">
                  <a16:creationId xmlns:a16="http://schemas.microsoft.com/office/drawing/2014/main" id="{59B92AFB-6D3F-1075-2123-99FC057C52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461" y="3799309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0" name="Freeform 161">
              <a:extLst>
                <a:ext uri="{FF2B5EF4-FFF2-40B4-BE49-F238E27FC236}">
                  <a16:creationId xmlns:a16="http://schemas.microsoft.com/office/drawing/2014/main" id="{0F83C880-D1FD-BC60-75FB-38DEA2A134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2369" y="3920202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1" name="Freeform 162">
              <a:extLst>
                <a:ext uri="{FF2B5EF4-FFF2-40B4-BE49-F238E27FC236}">
                  <a16:creationId xmlns:a16="http://schemas.microsoft.com/office/drawing/2014/main" id="{9FBE5215-E13B-F5B0-778E-EA17F4BBA1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6001" y="3631956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2" name="Freeform 163">
              <a:extLst>
                <a:ext uri="{FF2B5EF4-FFF2-40B4-BE49-F238E27FC236}">
                  <a16:creationId xmlns:a16="http://schemas.microsoft.com/office/drawing/2014/main" id="{C1DE3B2D-D34C-BA0E-526E-F0C83AB007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0720" y="3615490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3" name="Oval 164">
              <a:extLst>
                <a:ext uri="{FF2B5EF4-FFF2-40B4-BE49-F238E27FC236}">
                  <a16:creationId xmlns:a16="http://schemas.microsoft.com/office/drawing/2014/main" id="{CB5D0EA3-1004-366B-83C8-2FFADB22C4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87413" y="346968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4" name="Freeform 165">
              <a:extLst>
                <a:ext uri="{FF2B5EF4-FFF2-40B4-BE49-F238E27FC236}">
                  <a16:creationId xmlns:a16="http://schemas.microsoft.com/office/drawing/2014/main" id="{AD58271F-04BF-EE5F-836A-0CB850111C5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211" y="3730068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5" name="Freeform 166">
              <a:extLst>
                <a:ext uri="{FF2B5EF4-FFF2-40B4-BE49-F238E27FC236}">
                  <a16:creationId xmlns:a16="http://schemas.microsoft.com/office/drawing/2014/main" id="{FF20A471-EEF1-CB10-79CE-64DB41F61B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56" y="361549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6" name="Freeform 167">
              <a:extLst>
                <a:ext uri="{FF2B5EF4-FFF2-40B4-BE49-F238E27FC236}">
                  <a16:creationId xmlns:a16="http://schemas.microsoft.com/office/drawing/2014/main" id="{20C4395B-8EB2-5F02-7596-F4A2A4E437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4965" y="360349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7" name="Freeform 168">
              <a:extLst>
                <a:ext uri="{FF2B5EF4-FFF2-40B4-BE49-F238E27FC236}">
                  <a16:creationId xmlns:a16="http://schemas.microsoft.com/office/drawing/2014/main" id="{C260B634-0652-3E55-F333-FA092BC2190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341" y="3701571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8" name="Freeform 169">
              <a:extLst>
                <a:ext uri="{FF2B5EF4-FFF2-40B4-BE49-F238E27FC236}">
                  <a16:creationId xmlns:a16="http://schemas.microsoft.com/office/drawing/2014/main" id="{4FB75D78-4583-7182-8F73-31211809B2D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6254" y="3986414"/>
              <a:ext cx="14766" cy="1333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9" name="Freeform 170">
              <a:extLst>
                <a:ext uri="{FF2B5EF4-FFF2-40B4-BE49-F238E27FC236}">
                  <a16:creationId xmlns:a16="http://schemas.microsoft.com/office/drawing/2014/main" id="{6206CF37-D84B-DFDD-4566-D0D4247998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68" y="3824915"/>
              <a:ext cx="62754" cy="13330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0" name="Freeform 171">
              <a:extLst>
                <a:ext uri="{FF2B5EF4-FFF2-40B4-BE49-F238E27FC236}">
                  <a16:creationId xmlns:a16="http://schemas.microsoft.com/office/drawing/2014/main" id="{F7FD2E39-82B7-7263-3111-891807DA29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828" y="3762651"/>
              <a:ext cx="61831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1" name="Freeform 172">
              <a:extLst>
                <a:ext uri="{FF2B5EF4-FFF2-40B4-BE49-F238E27FC236}">
                  <a16:creationId xmlns:a16="http://schemas.microsoft.com/office/drawing/2014/main" id="{365E246A-8A1F-E147-6914-4F349EDFABD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552" y="355319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2" name="Freeform 173">
              <a:extLst>
                <a:ext uri="{FF2B5EF4-FFF2-40B4-BE49-F238E27FC236}">
                  <a16:creationId xmlns:a16="http://schemas.microsoft.com/office/drawing/2014/main" id="{73D77D11-0326-E8F3-0A12-57B129AE023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284" y="333104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3" name="Freeform 174">
              <a:extLst>
                <a:ext uri="{FF2B5EF4-FFF2-40B4-BE49-F238E27FC236}">
                  <a16:creationId xmlns:a16="http://schemas.microsoft.com/office/drawing/2014/main" id="{D442F1CB-1FB8-2644-8F77-DB832600EB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69" y="3380881"/>
              <a:ext cx="39683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4" name="Freeform 175">
              <a:extLst>
                <a:ext uri="{FF2B5EF4-FFF2-40B4-BE49-F238E27FC236}">
                  <a16:creationId xmlns:a16="http://schemas.microsoft.com/office/drawing/2014/main" id="{627D4F65-D1AC-2441-AF61-DA3532F5A1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411480"/>
              <a:ext cx="23994" cy="1333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5" name="Freeform 176">
              <a:extLst>
                <a:ext uri="{FF2B5EF4-FFF2-40B4-BE49-F238E27FC236}">
                  <a16:creationId xmlns:a16="http://schemas.microsoft.com/office/drawing/2014/main" id="{DAFF7711-5A62-22A2-AD55-1C92986313E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815" y="4016407"/>
              <a:ext cx="45220" cy="1333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" name="Freeform 177">
              <a:extLst>
                <a:ext uri="{FF2B5EF4-FFF2-40B4-BE49-F238E27FC236}">
                  <a16:creationId xmlns:a16="http://schemas.microsoft.com/office/drawing/2014/main" id="{019A7A88-22BF-A038-0DBA-3859AD1FC3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5149" y="3268294"/>
              <a:ext cx="63677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" name="Freeform 178">
              <a:extLst>
                <a:ext uri="{FF2B5EF4-FFF2-40B4-BE49-F238E27FC236}">
                  <a16:creationId xmlns:a16="http://schemas.microsoft.com/office/drawing/2014/main" id="{228A0AF5-EBBB-9905-EE0C-CFBF59D76C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238" y="3454392"/>
              <a:ext cx="63677" cy="1333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" name="Freeform 179">
              <a:extLst>
                <a:ext uri="{FF2B5EF4-FFF2-40B4-BE49-F238E27FC236}">
                  <a16:creationId xmlns:a16="http://schemas.microsoft.com/office/drawing/2014/main" id="{9F58C5CD-EB2E-F5DF-4BCB-97C19BC85B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976" y="3996299"/>
              <a:ext cx="34146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" name="Freeform 183">
              <a:extLst>
                <a:ext uri="{FF2B5EF4-FFF2-40B4-BE49-F238E27FC236}">
                  <a16:creationId xmlns:a16="http://schemas.microsoft.com/office/drawing/2014/main" id="{77C90772-A179-C1C0-34E7-1B80710147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669" y="2453750"/>
              <a:ext cx="55371" cy="39871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" name="Freeform 184">
              <a:extLst>
                <a:ext uri="{FF2B5EF4-FFF2-40B4-BE49-F238E27FC236}">
                  <a16:creationId xmlns:a16="http://schemas.microsoft.com/office/drawing/2014/main" id="{ED69B83E-EA0A-04A1-C23B-D306439422B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729" y="2789008"/>
              <a:ext cx="57217" cy="272674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" name="Freeform 185">
              <a:extLst>
                <a:ext uri="{FF2B5EF4-FFF2-40B4-BE49-F238E27FC236}">
                  <a16:creationId xmlns:a16="http://schemas.microsoft.com/office/drawing/2014/main" id="{FAF23886-86C6-841D-011D-F93BD1542A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43" y="2076191"/>
              <a:ext cx="56293" cy="28358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" name="Freeform 186">
              <a:extLst>
                <a:ext uri="{FF2B5EF4-FFF2-40B4-BE49-F238E27FC236}">
                  <a16:creationId xmlns:a16="http://schemas.microsoft.com/office/drawing/2014/main" id="{A8675AE0-6483-6749-115F-60E5660095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2893" y="2892739"/>
              <a:ext cx="55371" cy="28115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" name="Freeform 187">
              <a:extLst>
                <a:ext uri="{FF2B5EF4-FFF2-40B4-BE49-F238E27FC236}">
                  <a16:creationId xmlns:a16="http://schemas.microsoft.com/office/drawing/2014/main" id="{B3C0A0A2-6C47-DDCD-F148-F073447039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109" y="2748179"/>
              <a:ext cx="55371" cy="24358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" name="Freeform 188">
              <a:extLst>
                <a:ext uri="{FF2B5EF4-FFF2-40B4-BE49-F238E27FC236}">
                  <a16:creationId xmlns:a16="http://schemas.microsoft.com/office/drawing/2014/main" id="{DE906759-E167-3658-FA94-C60D0091280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744" y="2636570"/>
              <a:ext cx="55371" cy="25086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" name="Freeform 189">
              <a:extLst>
                <a:ext uri="{FF2B5EF4-FFF2-40B4-BE49-F238E27FC236}">
                  <a16:creationId xmlns:a16="http://schemas.microsoft.com/office/drawing/2014/main" id="{4EF66A26-8D7F-F980-1212-193C868F03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6231" y="2484739"/>
              <a:ext cx="55371" cy="227834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6" name="Freeform 190">
              <a:extLst>
                <a:ext uri="{FF2B5EF4-FFF2-40B4-BE49-F238E27FC236}">
                  <a16:creationId xmlns:a16="http://schemas.microsoft.com/office/drawing/2014/main" id="{777D531E-6811-8F0D-70A2-380F59A7C9DE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2307" y="2325320"/>
              <a:ext cx="53525" cy="218139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7" name="Freeform 191">
              <a:extLst>
                <a:ext uri="{FF2B5EF4-FFF2-40B4-BE49-F238E27FC236}">
                  <a16:creationId xmlns:a16="http://schemas.microsoft.com/office/drawing/2014/main" id="{A51C49E2-9182-16B9-FD5B-F9A9B5BEDC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74" y="2614092"/>
              <a:ext cx="56293" cy="187842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8" name="Freeform 192">
              <a:extLst>
                <a:ext uri="{FF2B5EF4-FFF2-40B4-BE49-F238E27FC236}">
                  <a16:creationId xmlns:a16="http://schemas.microsoft.com/office/drawing/2014/main" id="{71E61C65-AE84-DC36-DA7E-9B3EAA21B52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78354" y="2873753"/>
              <a:ext cx="55371" cy="21208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9" name="Freeform 193">
              <a:extLst>
                <a:ext uri="{FF2B5EF4-FFF2-40B4-BE49-F238E27FC236}">
                  <a16:creationId xmlns:a16="http://schemas.microsoft.com/office/drawing/2014/main" id="{F9F22639-4AA0-8E86-5A40-B8DB1FA933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964" y="2259214"/>
              <a:ext cx="54448" cy="24237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0" name="Freeform 194">
              <a:extLst>
                <a:ext uri="{FF2B5EF4-FFF2-40B4-BE49-F238E27FC236}">
                  <a16:creationId xmlns:a16="http://schemas.microsoft.com/office/drawing/2014/main" id="{57034B1C-57EC-7422-711B-1CC24A2BF18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087" y="2084300"/>
              <a:ext cx="55371" cy="15754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1" name="Freeform 195">
              <a:extLst>
                <a:ext uri="{FF2B5EF4-FFF2-40B4-BE49-F238E27FC236}">
                  <a16:creationId xmlns:a16="http://schemas.microsoft.com/office/drawing/2014/main" id="{0ACECD6E-0BB1-EAC2-A8E0-A3D7A0384E8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7768" y="2198360"/>
              <a:ext cx="53525" cy="14906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196">
              <a:extLst>
                <a:ext uri="{FF2B5EF4-FFF2-40B4-BE49-F238E27FC236}">
                  <a16:creationId xmlns:a16="http://schemas.microsoft.com/office/drawing/2014/main" id="{B16FFE92-6E0B-6AE5-5D2D-287F9FC54D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273" y="2487250"/>
              <a:ext cx="55371" cy="113917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197">
              <a:extLst>
                <a:ext uri="{FF2B5EF4-FFF2-40B4-BE49-F238E27FC236}">
                  <a16:creationId xmlns:a16="http://schemas.microsoft.com/office/drawing/2014/main" id="{F08BFF6E-08EB-99F8-C03E-3165C52D5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867" y="2407207"/>
              <a:ext cx="56293" cy="16602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198">
              <a:extLst>
                <a:ext uri="{FF2B5EF4-FFF2-40B4-BE49-F238E27FC236}">
                  <a16:creationId xmlns:a16="http://schemas.microsoft.com/office/drawing/2014/main" id="{D3BF79B5-2953-1AD4-7F97-89671C04F1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1" y="2762809"/>
              <a:ext cx="55371" cy="105434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5" name="Freeform 199">
              <a:extLst>
                <a:ext uri="{FF2B5EF4-FFF2-40B4-BE49-F238E27FC236}">
                  <a16:creationId xmlns:a16="http://schemas.microsoft.com/office/drawing/2014/main" id="{388D43BC-F442-094F-543D-7AC21B23C6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35" y="2293696"/>
              <a:ext cx="55371" cy="65442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6" name="Freeform 200">
              <a:extLst>
                <a:ext uri="{FF2B5EF4-FFF2-40B4-BE49-F238E27FC236}">
                  <a16:creationId xmlns:a16="http://schemas.microsoft.com/office/drawing/2014/main" id="{1F9270E2-83B2-C63D-031B-CF598699C25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826" y="2144895"/>
              <a:ext cx="55371" cy="3635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201">
              <a:extLst>
                <a:ext uri="{FF2B5EF4-FFF2-40B4-BE49-F238E27FC236}">
                  <a16:creationId xmlns:a16="http://schemas.microsoft.com/office/drawing/2014/main" id="{FBF19409-63B2-E86B-FCB3-7FFFE78579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335" y="3027113"/>
              <a:ext cx="54448" cy="13331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202">
              <a:extLst>
                <a:ext uri="{FF2B5EF4-FFF2-40B4-BE49-F238E27FC236}">
                  <a16:creationId xmlns:a16="http://schemas.microsoft.com/office/drawing/2014/main" id="{CE80D41D-38BE-EA34-E041-0C89CE5C42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655" y="2155946"/>
              <a:ext cx="54448" cy="13331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203">
              <a:extLst>
                <a:ext uri="{FF2B5EF4-FFF2-40B4-BE49-F238E27FC236}">
                  <a16:creationId xmlns:a16="http://schemas.microsoft.com/office/drawing/2014/main" id="{FE67B780-FE92-3B94-056C-EE29AB829B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2641" y="2372974"/>
              <a:ext cx="9228" cy="174511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204">
              <a:extLst>
                <a:ext uri="{FF2B5EF4-FFF2-40B4-BE49-F238E27FC236}">
                  <a16:creationId xmlns:a16="http://schemas.microsoft.com/office/drawing/2014/main" id="{202363B8-8FC0-7D81-B969-DD851C32396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7978" y="2155382"/>
              <a:ext cx="4614" cy="180571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205">
              <a:extLst>
                <a:ext uri="{FF2B5EF4-FFF2-40B4-BE49-F238E27FC236}">
                  <a16:creationId xmlns:a16="http://schemas.microsoft.com/office/drawing/2014/main" id="{64E1724C-F4BF-BEFB-2510-7360E80651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298" y="2123886"/>
              <a:ext cx="39682" cy="8483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206">
              <a:extLst>
                <a:ext uri="{FF2B5EF4-FFF2-40B4-BE49-F238E27FC236}">
                  <a16:creationId xmlns:a16="http://schemas.microsoft.com/office/drawing/2014/main" id="{B9619890-2BBA-632F-6D36-23B175F5F6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6235" y="2310056"/>
              <a:ext cx="55371" cy="32721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207">
              <a:extLst>
                <a:ext uri="{FF2B5EF4-FFF2-40B4-BE49-F238E27FC236}">
                  <a16:creationId xmlns:a16="http://schemas.microsoft.com/office/drawing/2014/main" id="{C865855D-3EA6-DFB1-1025-5CF0CDFED9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34" y="2886158"/>
              <a:ext cx="39682" cy="84832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208">
              <a:extLst>
                <a:ext uri="{FF2B5EF4-FFF2-40B4-BE49-F238E27FC236}">
                  <a16:creationId xmlns:a16="http://schemas.microsoft.com/office/drawing/2014/main" id="{78871379-DBB7-A9C9-E929-9A36ED9161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8022" y="2581690"/>
              <a:ext cx="55371" cy="33933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209">
              <a:extLst>
                <a:ext uri="{FF2B5EF4-FFF2-40B4-BE49-F238E27FC236}">
                  <a16:creationId xmlns:a16="http://schemas.microsoft.com/office/drawing/2014/main" id="{43179932-7B07-374E-337A-0ACB20EA47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622" y="2798559"/>
              <a:ext cx="55371" cy="33933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210">
              <a:extLst>
                <a:ext uri="{FF2B5EF4-FFF2-40B4-BE49-F238E27FC236}">
                  <a16:creationId xmlns:a16="http://schemas.microsoft.com/office/drawing/2014/main" id="{8D1C02BD-BDAD-ACDE-D04C-A27CED8155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509" y="2687701"/>
              <a:ext cx="56293" cy="3878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211">
              <a:extLst>
                <a:ext uri="{FF2B5EF4-FFF2-40B4-BE49-F238E27FC236}">
                  <a16:creationId xmlns:a16="http://schemas.microsoft.com/office/drawing/2014/main" id="{7B49D216-6F36-F03E-C743-C21C36F4CF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52" y="2853007"/>
              <a:ext cx="55371" cy="3393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212">
              <a:extLst>
                <a:ext uri="{FF2B5EF4-FFF2-40B4-BE49-F238E27FC236}">
                  <a16:creationId xmlns:a16="http://schemas.microsoft.com/office/drawing/2014/main" id="{420BD711-882B-9756-8266-E874BA4D7A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325" y="2251077"/>
              <a:ext cx="53525" cy="4362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Freeform 213">
              <a:extLst>
                <a:ext uri="{FF2B5EF4-FFF2-40B4-BE49-F238E27FC236}">
                  <a16:creationId xmlns:a16="http://schemas.microsoft.com/office/drawing/2014/main" id="{DEAD49E2-B695-416C-89C0-4EECF5FC673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1412" y="2828164"/>
              <a:ext cx="46142" cy="83620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214">
              <a:extLst>
                <a:ext uri="{FF2B5EF4-FFF2-40B4-BE49-F238E27FC236}">
                  <a16:creationId xmlns:a16="http://schemas.microsoft.com/office/drawing/2014/main" id="{0AE7C996-CA2D-962F-9F29-412F5BA3CB9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704" y="2230765"/>
              <a:ext cx="46142" cy="8240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215">
              <a:extLst>
                <a:ext uri="{FF2B5EF4-FFF2-40B4-BE49-F238E27FC236}">
                  <a16:creationId xmlns:a16="http://schemas.microsoft.com/office/drawing/2014/main" id="{7682541A-F03A-C197-8C82-FE158767106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432" y="2507301"/>
              <a:ext cx="38760" cy="8119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216">
              <a:extLst>
                <a:ext uri="{FF2B5EF4-FFF2-40B4-BE49-F238E27FC236}">
                  <a16:creationId xmlns:a16="http://schemas.microsoft.com/office/drawing/2014/main" id="{50809BA2-135E-D1EC-6D2F-EE1FD851EA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0854" y="2727200"/>
              <a:ext cx="40605" cy="75137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217">
              <a:extLst>
                <a:ext uri="{FF2B5EF4-FFF2-40B4-BE49-F238E27FC236}">
                  <a16:creationId xmlns:a16="http://schemas.microsoft.com/office/drawing/2014/main" id="{9E084272-AB8D-1CD7-B900-02E0CC0382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02" y="2182376"/>
              <a:ext cx="33223" cy="70289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218">
              <a:extLst>
                <a:ext uri="{FF2B5EF4-FFF2-40B4-BE49-F238E27FC236}">
                  <a16:creationId xmlns:a16="http://schemas.microsoft.com/office/drawing/2014/main" id="{AB637A57-088B-6FFC-C435-2392EEFBDC2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740" y="2781448"/>
              <a:ext cx="34145" cy="6907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219">
              <a:extLst>
                <a:ext uri="{FF2B5EF4-FFF2-40B4-BE49-F238E27FC236}">
                  <a16:creationId xmlns:a16="http://schemas.microsoft.com/office/drawing/2014/main" id="{489D1457-30BC-5790-E7B6-38460ABBD9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05" y="2998634"/>
              <a:ext cx="34145" cy="70289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220">
              <a:extLst>
                <a:ext uri="{FF2B5EF4-FFF2-40B4-BE49-F238E27FC236}">
                  <a16:creationId xmlns:a16="http://schemas.microsoft.com/office/drawing/2014/main" id="{EF1F8CD4-00D2-934E-4175-6E781F727D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0601" y="2564117"/>
              <a:ext cx="33223" cy="6907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221">
              <a:extLst>
                <a:ext uri="{FF2B5EF4-FFF2-40B4-BE49-F238E27FC236}">
                  <a16:creationId xmlns:a16="http://schemas.microsoft.com/office/drawing/2014/main" id="{6CA7AE96-B42A-299F-3EC5-81DFD52F42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444" y="2672408"/>
              <a:ext cx="35068" cy="70289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222">
              <a:extLst>
                <a:ext uri="{FF2B5EF4-FFF2-40B4-BE49-F238E27FC236}">
                  <a16:creationId xmlns:a16="http://schemas.microsoft.com/office/drawing/2014/main" id="{E5F2B4F6-5B27-30F1-4499-6F3DFC075D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141" y="2290810"/>
              <a:ext cx="34145" cy="70289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223">
              <a:extLst>
                <a:ext uri="{FF2B5EF4-FFF2-40B4-BE49-F238E27FC236}">
                  <a16:creationId xmlns:a16="http://schemas.microsoft.com/office/drawing/2014/main" id="{DA4F8EA7-FD68-EC48-B127-F31FE4EF0A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6211" y="2398494"/>
              <a:ext cx="34145" cy="7271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224">
              <a:extLst>
                <a:ext uri="{FF2B5EF4-FFF2-40B4-BE49-F238E27FC236}">
                  <a16:creationId xmlns:a16="http://schemas.microsoft.com/office/drawing/2014/main" id="{329F68DE-1524-FD9E-89A6-D593E8E374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61" y="2527097"/>
              <a:ext cx="54448" cy="3514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1" name="Freeform 225">
              <a:extLst>
                <a:ext uri="{FF2B5EF4-FFF2-40B4-BE49-F238E27FC236}">
                  <a16:creationId xmlns:a16="http://schemas.microsoft.com/office/drawing/2014/main" id="{37921808-1D9B-5E0D-4DE1-EC9982FFF1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255" y="2906849"/>
              <a:ext cx="55371" cy="35145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2" name="Freeform 226">
              <a:extLst>
                <a:ext uri="{FF2B5EF4-FFF2-40B4-BE49-F238E27FC236}">
                  <a16:creationId xmlns:a16="http://schemas.microsoft.com/office/drawing/2014/main" id="{87A84192-1D7B-C86D-1CBF-393A77934C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740" y="2942513"/>
              <a:ext cx="33223" cy="7271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3" name="Freeform 227">
              <a:extLst>
                <a:ext uri="{FF2B5EF4-FFF2-40B4-BE49-F238E27FC236}">
                  <a16:creationId xmlns:a16="http://schemas.microsoft.com/office/drawing/2014/main" id="{BAE5B8B7-8248-2A1A-4200-8EFA4D3A26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4847" y="2616431"/>
              <a:ext cx="31377" cy="7150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4" name="Freeform 228">
              <a:extLst>
                <a:ext uri="{FF2B5EF4-FFF2-40B4-BE49-F238E27FC236}">
                  <a16:creationId xmlns:a16="http://schemas.microsoft.com/office/drawing/2014/main" id="{50256FBE-DA45-6F25-09A0-F5E07DE4760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53" y="2345864"/>
              <a:ext cx="32299" cy="6907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5" name="Freeform 229">
              <a:extLst>
                <a:ext uri="{FF2B5EF4-FFF2-40B4-BE49-F238E27FC236}">
                  <a16:creationId xmlns:a16="http://schemas.microsoft.com/office/drawing/2014/main" id="{D2826229-2588-6610-4666-E65E00849B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996" y="2592597"/>
              <a:ext cx="55371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6" name="Freeform 230">
              <a:extLst>
                <a:ext uri="{FF2B5EF4-FFF2-40B4-BE49-F238E27FC236}">
                  <a16:creationId xmlns:a16="http://schemas.microsoft.com/office/drawing/2014/main" id="{64FD0CD1-B77F-7FEB-83A2-A086855F5A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348" y="2646439"/>
              <a:ext cx="55371" cy="13331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7" name="Freeform 231">
              <a:extLst>
                <a:ext uri="{FF2B5EF4-FFF2-40B4-BE49-F238E27FC236}">
                  <a16:creationId xmlns:a16="http://schemas.microsoft.com/office/drawing/2014/main" id="{44DCFC93-19AC-9B6E-3141-5BD288E8EE0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8514" y="2470976"/>
              <a:ext cx="33223" cy="37569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8" name="Freeform 232">
              <a:extLst>
                <a:ext uri="{FF2B5EF4-FFF2-40B4-BE49-F238E27FC236}">
                  <a16:creationId xmlns:a16="http://schemas.microsoft.com/office/drawing/2014/main" id="{EC3B3C61-D78E-B8F8-8B4F-59D40B5B73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291" y="2264841"/>
              <a:ext cx="54448" cy="13331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9" name="Freeform 233">
              <a:extLst>
                <a:ext uri="{FF2B5EF4-FFF2-40B4-BE49-F238E27FC236}">
                  <a16:creationId xmlns:a16="http://schemas.microsoft.com/office/drawing/2014/main" id="{550558C3-F82D-21D0-1068-CBA0AD3880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9230" y="2918679"/>
              <a:ext cx="55371" cy="13331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0" name="Freeform 234">
              <a:extLst>
                <a:ext uri="{FF2B5EF4-FFF2-40B4-BE49-F238E27FC236}">
                  <a16:creationId xmlns:a16="http://schemas.microsoft.com/office/drawing/2014/main" id="{3035C936-6F7F-623A-6395-22834126BF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5297" y="2210855"/>
              <a:ext cx="55371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1" name="Freeform 235">
              <a:extLst>
                <a:ext uri="{FF2B5EF4-FFF2-40B4-BE49-F238E27FC236}">
                  <a16:creationId xmlns:a16="http://schemas.microsoft.com/office/drawing/2014/main" id="{12AE9BA8-69C5-21B7-A0A2-B507B48C4E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9539" y="2863914"/>
              <a:ext cx="55371" cy="12119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2" name="Freeform 236">
              <a:extLst>
                <a:ext uri="{FF2B5EF4-FFF2-40B4-BE49-F238E27FC236}">
                  <a16:creationId xmlns:a16="http://schemas.microsoft.com/office/drawing/2014/main" id="{5F68CB3D-FBF5-B204-BCBB-AED4FFC446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1079" y="2539361"/>
              <a:ext cx="55371" cy="969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3" name="Freeform 237">
              <a:extLst>
                <a:ext uri="{FF2B5EF4-FFF2-40B4-BE49-F238E27FC236}">
                  <a16:creationId xmlns:a16="http://schemas.microsoft.com/office/drawing/2014/main" id="{DABC059F-35AF-A8A9-A662-C121F2C5FE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290" y="2470804"/>
              <a:ext cx="17534" cy="3514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4" name="Freeform 238">
              <a:extLst>
                <a:ext uri="{FF2B5EF4-FFF2-40B4-BE49-F238E27FC236}">
                  <a16:creationId xmlns:a16="http://schemas.microsoft.com/office/drawing/2014/main" id="{8EF66221-7454-95CB-062A-7263D7CCE6D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6540" y="2508602"/>
              <a:ext cx="32299" cy="70289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5" name="Freeform 239">
              <a:extLst>
                <a:ext uri="{FF2B5EF4-FFF2-40B4-BE49-F238E27FC236}">
                  <a16:creationId xmlns:a16="http://schemas.microsoft.com/office/drawing/2014/main" id="{86937C6A-C8F4-0F52-DE41-99220ED086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132" y="2440611"/>
              <a:ext cx="13842" cy="2908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6" name="Freeform 240">
              <a:extLst>
                <a:ext uri="{FF2B5EF4-FFF2-40B4-BE49-F238E27FC236}">
                  <a16:creationId xmlns:a16="http://schemas.microsoft.com/office/drawing/2014/main" id="{1CA3DE33-2359-C1EC-AAFB-2410F5BBF5C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20" y="2442862"/>
              <a:ext cx="16611" cy="21814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7" name="Freeform 241">
              <a:extLst>
                <a:ext uri="{FF2B5EF4-FFF2-40B4-BE49-F238E27FC236}">
                  <a16:creationId xmlns:a16="http://schemas.microsoft.com/office/drawing/2014/main" id="{5346B888-B2CA-CAB2-B120-9A109BD102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46" y="2756937"/>
              <a:ext cx="1846" cy="61806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242">
              <a:extLst>
                <a:ext uri="{FF2B5EF4-FFF2-40B4-BE49-F238E27FC236}">
                  <a16:creationId xmlns:a16="http://schemas.microsoft.com/office/drawing/2014/main" id="{BA8F765C-2DE9-8EDF-21E5-D5D9F14C9A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0475" y="2633314"/>
              <a:ext cx="7383" cy="26661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243">
              <a:extLst>
                <a:ext uri="{FF2B5EF4-FFF2-40B4-BE49-F238E27FC236}">
                  <a16:creationId xmlns:a16="http://schemas.microsoft.com/office/drawing/2014/main" id="{AEB60804-358F-4106-E669-7CCCE6D08E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941" y="2943940"/>
              <a:ext cx="3691" cy="18179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244">
              <a:extLst>
                <a:ext uri="{FF2B5EF4-FFF2-40B4-BE49-F238E27FC236}">
                  <a16:creationId xmlns:a16="http://schemas.microsoft.com/office/drawing/2014/main" id="{C0E93888-9F9B-CC25-4178-B0C553575C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58" y="2995103"/>
              <a:ext cx="4614" cy="10907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245">
              <a:extLst>
                <a:ext uri="{FF2B5EF4-FFF2-40B4-BE49-F238E27FC236}">
                  <a16:creationId xmlns:a16="http://schemas.microsoft.com/office/drawing/2014/main" id="{ABA67984-FBAD-EA86-1CD8-3AE08784EC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6571" y="2234793"/>
              <a:ext cx="5537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2" name="Freeform 246">
              <a:extLst>
                <a:ext uri="{FF2B5EF4-FFF2-40B4-BE49-F238E27FC236}">
                  <a16:creationId xmlns:a16="http://schemas.microsoft.com/office/drawing/2014/main" id="{7C805C57-441F-38D6-6DC1-13E45BB573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3564" y="2723931"/>
              <a:ext cx="3691" cy="969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3" name="Freeform 247">
              <a:extLst>
                <a:ext uri="{FF2B5EF4-FFF2-40B4-BE49-F238E27FC236}">
                  <a16:creationId xmlns:a16="http://schemas.microsoft.com/office/drawing/2014/main" id="{41C586CE-102D-E939-112D-5053712B2E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460" y="2639923"/>
              <a:ext cx="1846" cy="606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248">
              <a:extLst>
                <a:ext uri="{FF2B5EF4-FFF2-40B4-BE49-F238E27FC236}">
                  <a16:creationId xmlns:a16="http://schemas.microsoft.com/office/drawing/2014/main" id="{5D99EDAA-1182-21E0-94B9-7B8486B31D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6122" y="2639145"/>
              <a:ext cx="2768" cy="484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249">
              <a:extLst>
                <a:ext uri="{FF2B5EF4-FFF2-40B4-BE49-F238E27FC236}">
                  <a16:creationId xmlns:a16="http://schemas.microsoft.com/office/drawing/2014/main" id="{1B753527-A815-224C-CB57-9C0DE6637D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741" y="2786483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250">
              <a:extLst>
                <a:ext uri="{FF2B5EF4-FFF2-40B4-BE49-F238E27FC236}">
                  <a16:creationId xmlns:a16="http://schemas.microsoft.com/office/drawing/2014/main" id="{D8E54F0F-41CF-95B8-AD03-42F8C12781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472" y="2893534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7" name="Freeform 251">
              <a:extLst>
                <a:ext uri="{FF2B5EF4-FFF2-40B4-BE49-F238E27FC236}">
                  <a16:creationId xmlns:a16="http://schemas.microsoft.com/office/drawing/2014/main" id="{3D0E35AA-8C0F-2391-57F8-29E80D367E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2197" y="2639434"/>
              <a:ext cx="923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8" name="Freeform 252">
              <a:extLst>
                <a:ext uri="{FF2B5EF4-FFF2-40B4-BE49-F238E27FC236}">
                  <a16:creationId xmlns:a16="http://schemas.microsoft.com/office/drawing/2014/main" id="{05C76029-F500-EC9E-170A-FA33D7562D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5543" y="2624669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9" name="Oval 253">
              <a:extLst>
                <a:ext uri="{FF2B5EF4-FFF2-40B4-BE49-F238E27FC236}">
                  <a16:creationId xmlns:a16="http://schemas.microsoft.com/office/drawing/2014/main" id="{54E8AFD4-F549-A54F-4662-ECE60F8809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67385" y="2496998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0" name="Freeform 254">
              <a:extLst>
                <a:ext uri="{FF2B5EF4-FFF2-40B4-BE49-F238E27FC236}">
                  <a16:creationId xmlns:a16="http://schemas.microsoft.com/office/drawing/2014/main" id="{BDA42218-9AFE-88A5-EB26-874992878F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05" y="2725403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1" name="Freeform 255">
              <a:extLst>
                <a:ext uri="{FF2B5EF4-FFF2-40B4-BE49-F238E27FC236}">
                  <a16:creationId xmlns:a16="http://schemas.microsoft.com/office/drawing/2014/main" id="{E5B7C708-1B66-F687-79D3-823C0D62FED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8573" y="262527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2" name="Freeform 256">
              <a:extLst>
                <a:ext uri="{FF2B5EF4-FFF2-40B4-BE49-F238E27FC236}">
                  <a16:creationId xmlns:a16="http://schemas.microsoft.com/office/drawing/2014/main" id="{6706F815-32D4-C87B-4B15-FA0BDFEC0B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68" y="2614661"/>
              <a:ext cx="0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3" name="Freeform 257">
              <a:extLst>
                <a:ext uri="{FF2B5EF4-FFF2-40B4-BE49-F238E27FC236}">
                  <a16:creationId xmlns:a16="http://schemas.microsoft.com/office/drawing/2014/main" id="{BB0893DD-0B4A-9915-089A-1D8332AA60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42" y="2701031"/>
              <a:ext cx="54448" cy="12119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4" name="Freeform 258">
              <a:extLst>
                <a:ext uri="{FF2B5EF4-FFF2-40B4-BE49-F238E27FC236}">
                  <a16:creationId xmlns:a16="http://schemas.microsoft.com/office/drawing/2014/main" id="{AAB714D9-33A0-6ABF-1182-0F26CBFD23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178" y="2951585"/>
              <a:ext cx="12920" cy="12119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5" name="Freeform 259">
              <a:extLst>
                <a:ext uri="{FF2B5EF4-FFF2-40B4-BE49-F238E27FC236}">
                  <a16:creationId xmlns:a16="http://schemas.microsoft.com/office/drawing/2014/main" id="{56854A29-EB30-8265-41A4-E06EE4B01F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808" y="2809466"/>
              <a:ext cx="55371" cy="12119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6" name="Freeform 260">
              <a:extLst>
                <a:ext uri="{FF2B5EF4-FFF2-40B4-BE49-F238E27FC236}">
                  <a16:creationId xmlns:a16="http://schemas.microsoft.com/office/drawing/2014/main" id="{A39B0B9E-D32A-44EA-548F-992DCD978E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3182" y="2754729"/>
              <a:ext cx="55371" cy="14543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7" name="Freeform 261">
              <a:extLst>
                <a:ext uri="{FF2B5EF4-FFF2-40B4-BE49-F238E27FC236}">
                  <a16:creationId xmlns:a16="http://schemas.microsoft.com/office/drawing/2014/main" id="{1DEA2C74-23F2-6BA3-E360-55ADDDB814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794" y="2570365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8" name="Freeform 262">
              <a:extLst>
                <a:ext uri="{FF2B5EF4-FFF2-40B4-BE49-F238E27FC236}">
                  <a16:creationId xmlns:a16="http://schemas.microsoft.com/office/drawing/2014/main" id="{8BA6E5B8-A6E6-0D1B-D2B3-DE3575A7D9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332" y="2374805"/>
              <a:ext cx="53525" cy="12119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9" name="Freeform 263">
              <a:extLst>
                <a:ext uri="{FF2B5EF4-FFF2-40B4-BE49-F238E27FC236}">
                  <a16:creationId xmlns:a16="http://schemas.microsoft.com/office/drawing/2014/main" id="{4951FC3B-BC7D-9CF3-A173-A3EC5AB7DD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36" y="2419102"/>
              <a:ext cx="35068" cy="12119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0" name="Freeform 264">
              <a:extLst>
                <a:ext uri="{FF2B5EF4-FFF2-40B4-BE49-F238E27FC236}">
                  <a16:creationId xmlns:a16="http://schemas.microsoft.com/office/drawing/2014/main" id="{915233E3-BD88-C0B8-3C6F-2713DFDE92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813" y="2446470"/>
              <a:ext cx="20303" cy="10907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1" name="Freeform 265">
              <a:extLst>
                <a:ext uri="{FF2B5EF4-FFF2-40B4-BE49-F238E27FC236}">
                  <a16:creationId xmlns:a16="http://schemas.microsoft.com/office/drawing/2014/main" id="{2E00B7AA-729F-908C-1A51-55FF22DF3E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190" y="2977279"/>
              <a:ext cx="39682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2" name="Freeform 266">
              <a:extLst>
                <a:ext uri="{FF2B5EF4-FFF2-40B4-BE49-F238E27FC236}">
                  <a16:creationId xmlns:a16="http://schemas.microsoft.com/office/drawing/2014/main" id="{E90A153A-826B-52D5-95A4-BDC936475D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09" y="2319751"/>
              <a:ext cx="55371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3" name="Freeform 267">
              <a:extLst>
                <a:ext uri="{FF2B5EF4-FFF2-40B4-BE49-F238E27FC236}">
                  <a16:creationId xmlns:a16="http://schemas.microsoft.com/office/drawing/2014/main" id="{D4FAD1CC-8742-4312-D2FA-4219D4B8D6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625" y="2483240"/>
              <a:ext cx="56293" cy="12119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4" name="Freeform 268">
              <a:extLst>
                <a:ext uri="{FF2B5EF4-FFF2-40B4-BE49-F238E27FC236}">
                  <a16:creationId xmlns:a16="http://schemas.microsoft.com/office/drawing/2014/main" id="{6C60E233-B277-94AE-8A8A-C81939D000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158" y="2960519"/>
              <a:ext cx="30454" cy="33933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5" name="Freeform 272">
              <a:extLst>
                <a:ext uri="{FF2B5EF4-FFF2-40B4-BE49-F238E27FC236}">
                  <a16:creationId xmlns:a16="http://schemas.microsoft.com/office/drawing/2014/main" id="{BAB79D27-7AED-686F-50BF-648F7B810B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5245" y="1451033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6" name="Freeform 273">
              <a:extLst>
                <a:ext uri="{FF2B5EF4-FFF2-40B4-BE49-F238E27FC236}">
                  <a16:creationId xmlns:a16="http://schemas.microsoft.com/office/drawing/2014/main" id="{B7BE38AB-2309-C6E7-9DF5-7712909C0A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2821" y="1831688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7" name="Freeform 274">
              <a:extLst>
                <a:ext uri="{FF2B5EF4-FFF2-40B4-BE49-F238E27FC236}">
                  <a16:creationId xmlns:a16="http://schemas.microsoft.com/office/drawing/2014/main" id="{94292EA7-13C7-BE35-F410-27EC148C89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342" y="1023212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8" name="Freeform 275">
              <a:extLst>
                <a:ext uri="{FF2B5EF4-FFF2-40B4-BE49-F238E27FC236}">
                  <a16:creationId xmlns:a16="http://schemas.microsoft.com/office/drawing/2014/main" id="{1B73EAE6-6811-1A02-D613-237E25620C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8592" y="1949579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9" name="Freeform 276">
              <a:extLst>
                <a:ext uri="{FF2B5EF4-FFF2-40B4-BE49-F238E27FC236}">
                  <a16:creationId xmlns:a16="http://schemas.microsoft.com/office/drawing/2014/main" id="{91D5E1FD-7378-1038-2795-006E03B13F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383" y="1786217"/>
              <a:ext cx="62754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0" name="Freeform 277">
              <a:extLst>
                <a:ext uri="{FF2B5EF4-FFF2-40B4-BE49-F238E27FC236}">
                  <a16:creationId xmlns:a16="http://schemas.microsoft.com/office/drawing/2014/main" id="{95FDD684-BE0D-EE2F-6666-D6E446383B7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0557" y="1659382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1" name="Freeform 278">
              <a:extLst>
                <a:ext uri="{FF2B5EF4-FFF2-40B4-BE49-F238E27FC236}">
                  <a16:creationId xmlns:a16="http://schemas.microsoft.com/office/drawing/2014/main" id="{EC99B07B-69D1-F1F5-BEFD-EFD20DB91D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294" y="1487076"/>
              <a:ext cx="62754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2" name="Freeform 279">
              <a:extLst>
                <a:ext uri="{FF2B5EF4-FFF2-40B4-BE49-F238E27FC236}">
                  <a16:creationId xmlns:a16="http://schemas.microsoft.com/office/drawing/2014/main" id="{BC717F98-A353-1351-EB85-9C40925EFB72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225" y="1305652"/>
              <a:ext cx="59985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3" name="Freeform 280">
              <a:extLst>
                <a:ext uri="{FF2B5EF4-FFF2-40B4-BE49-F238E27FC236}">
                  <a16:creationId xmlns:a16="http://schemas.microsoft.com/office/drawing/2014/main" id="{A2C35813-7795-E097-AF1D-DB31D6883B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807" y="1634225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4" name="Freeform 281">
              <a:extLst>
                <a:ext uri="{FF2B5EF4-FFF2-40B4-BE49-F238E27FC236}">
                  <a16:creationId xmlns:a16="http://schemas.microsoft.com/office/drawing/2014/main" id="{6A9F2616-A797-792A-0108-0D09BADB13E4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9205" y="1928057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5" name="Freeform 282">
              <a:extLst>
                <a:ext uri="{FF2B5EF4-FFF2-40B4-BE49-F238E27FC236}">
                  <a16:creationId xmlns:a16="http://schemas.microsoft.com/office/drawing/2014/main" id="{581B6059-E467-8F3F-556E-45E8DD1BC9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239" y="1230808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6" name="Freeform 283">
              <a:extLst>
                <a:ext uri="{FF2B5EF4-FFF2-40B4-BE49-F238E27FC236}">
                  <a16:creationId xmlns:a16="http://schemas.microsoft.com/office/drawing/2014/main" id="{88D3FE2E-26DE-28A4-A923-B84982BD53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302" y="1032422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7" name="Freeform 284">
              <a:extLst>
                <a:ext uri="{FF2B5EF4-FFF2-40B4-BE49-F238E27FC236}">
                  <a16:creationId xmlns:a16="http://schemas.microsoft.com/office/drawing/2014/main" id="{EDCCCDAC-221E-8993-0F54-492716DB6B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378" y="116185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8" name="Freeform 285">
              <a:extLst>
                <a:ext uri="{FF2B5EF4-FFF2-40B4-BE49-F238E27FC236}">
                  <a16:creationId xmlns:a16="http://schemas.microsoft.com/office/drawing/2014/main" id="{D8FEC07C-2312-D6BA-01A2-061E854AD2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58" y="1490080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9" name="Freeform 286">
              <a:extLst>
                <a:ext uri="{FF2B5EF4-FFF2-40B4-BE49-F238E27FC236}">
                  <a16:creationId xmlns:a16="http://schemas.microsoft.com/office/drawing/2014/main" id="{172841BA-723E-6BBD-752E-E1087BF774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2082" y="1398703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0" name="Freeform 287">
              <a:extLst>
                <a:ext uri="{FF2B5EF4-FFF2-40B4-BE49-F238E27FC236}">
                  <a16:creationId xmlns:a16="http://schemas.microsoft.com/office/drawing/2014/main" id="{C5A957EC-A7B4-3B3E-74C8-8C4B4F72B4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149" y="1802698"/>
              <a:ext cx="63677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1" name="Freeform 288">
              <a:extLst>
                <a:ext uri="{FF2B5EF4-FFF2-40B4-BE49-F238E27FC236}">
                  <a16:creationId xmlns:a16="http://schemas.microsoft.com/office/drawing/2014/main" id="{A0569080-B01C-EC93-CF6E-C4FC314B5D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046" y="1270169"/>
              <a:ext cx="61831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2" name="Freeform 289">
              <a:extLst>
                <a:ext uri="{FF2B5EF4-FFF2-40B4-BE49-F238E27FC236}">
                  <a16:creationId xmlns:a16="http://schemas.microsoft.com/office/drawing/2014/main" id="{ADC4B25F-968D-E5A9-5042-952AB69691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371" y="1101499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3" name="Freeform 290">
              <a:extLst>
                <a:ext uri="{FF2B5EF4-FFF2-40B4-BE49-F238E27FC236}">
                  <a16:creationId xmlns:a16="http://schemas.microsoft.com/office/drawing/2014/main" id="{3E3C1A34-986C-9759-05A4-86C77E35EC9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431" y="2103199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4" name="Freeform 291">
              <a:extLst>
                <a:ext uri="{FF2B5EF4-FFF2-40B4-BE49-F238E27FC236}">
                  <a16:creationId xmlns:a16="http://schemas.microsoft.com/office/drawing/2014/main" id="{EAC7B813-CBCB-9D45-BB8E-F5E2618A9A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172" y="1114368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5" name="Freeform 292">
              <a:extLst>
                <a:ext uri="{FF2B5EF4-FFF2-40B4-BE49-F238E27FC236}">
                  <a16:creationId xmlns:a16="http://schemas.microsoft.com/office/drawing/2014/main" id="{4BAD9CAC-B3B6-E4AE-7CCB-65F0999490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837" y="1359566"/>
              <a:ext cx="11074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6" name="Freeform 293">
              <a:extLst>
                <a:ext uri="{FF2B5EF4-FFF2-40B4-BE49-F238E27FC236}">
                  <a16:creationId xmlns:a16="http://schemas.microsoft.com/office/drawing/2014/main" id="{894C3B31-16A1-BD1A-90BC-7793AE0799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096" y="1113365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7" name="Freeform 294">
              <a:extLst>
                <a:ext uri="{FF2B5EF4-FFF2-40B4-BE49-F238E27FC236}">
                  <a16:creationId xmlns:a16="http://schemas.microsoft.com/office/drawing/2014/main" id="{1E0E8875-5F06-6242-A791-5F3C39A5BB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287" y="1077317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295">
              <a:extLst>
                <a:ext uri="{FF2B5EF4-FFF2-40B4-BE49-F238E27FC236}">
                  <a16:creationId xmlns:a16="http://schemas.microsoft.com/office/drawing/2014/main" id="{C842C799-4CE8-9B31-684F-DAA0D618F3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662" y="1287886"/>
              <a:ext cx="62754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296">
              <a:extLst>
                <a:ext uri="{FF2B5EF4-FFF2-40B4-BE49-F238E27FC236}">
                  <a16:creationId xmlns:a16="http://schemas.microsoft.com/office/drawing/2014/main" id="{524B6627-2C36-22A6-9CEF-BB1554AB96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367" y="1943237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297">
              <a:extLst>
                <a:ext uri="{FF2B5EF4-FFF2-40B4-BE49-F238E27FC236}">
                  <a16:creationId xmlns:a16="http://schemas.microsoft.com/office/drawing/2014/main" id="{5F535783-1B39-8981-AED8-609B13C548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936" y="1596896"/>
              <a:ext cx="61831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298">
              <a:extLst>
                <a:ext uri="{FF2B5EF4-FFF2-40B4-BE49-F238E27FC236}">
                  <a16:creationId xmlns:a16="http://schemas.microsoft.com/office/drawing/2014/main" id="{5AB696F0-9987-F18B-5D8A-493F0B22663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646" y="1843296"/>
              <a:ext cx="63677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299">
              <a:extLst>
                <a:ext uri="{FF2B5EF4-FFF2-40B4-BE49-F238E27FC236}">
                  <a16:creationId xmlns:a16="http://schemas.microsoft.com/office/drawing/2014/main" id="{9D95B21A-971F-4C5B-5CD7-A0BC1D40AF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296" y="1717527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300">
              <a:extLst>
                <a:ext uri="{FF2B5EF4-FFF2-40B4-BE49-F238E27FC236}">
                  <a16:creationId xmlns:a16="http://schemas.microsoft.com/office/drawing/2014/main" id="{149193DD-B7FB-2BD9-D65C-C18C913F24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4623" y="1906194"/>
              <a:ext cx="62754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301">
              <a:extLst>
                <a:ext uri="{FF2B5EF4-FFF2-40B4-BE49-F238E27FC236}">
                  <a16:creationId xmlns:a16="http://schemas.microsoft.com/office/drawing/2014/main" id="{5FBB9A3A-5641-5DF8-FC46-794FC05FE7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726" y="1222303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302">
              <a:extLst>
                <a:ext uri="{FF2B5EF4-FFF2-40B4-BE49-F238E27FC236}">
                  <a16:creationId xmlns:a16="http://schemas.microsoft.com/office/drawing/2014/main" id="{BEABA0BF-3B73-9141-45BF-4170A23B9D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204" y="1877253"/>
              <a:ext cx="52603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303">
              <a:extLst>
                <a:ext uri="{FF2B5EF4-FFF2-40B4-BE49-F238E27FC236}">
                  <a16:creationId xmlns:a16="http://schemas.microsoft.com/office/drawing/2014/main" id="{409B085C-92A7-7967-6FFF-31D32766E4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76" y="1198643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304">
              <a:extLst>
                <a:ext uri="{FF2B5EF4-FFF2-40B4-BE49-F238E27FC236}">
                  <a16:creationId xmlns:a16="http://schemas.microsoft.com/office/drawing/2014/main" id="{24B01D96-DC6A-CAE7-F1FF-65E74CED85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74" y="1512700"/>
              <a:ext cx="43374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305">
              <a:extLst>
                <a:ext uri="{FF2B5EF4-FFF2-40B4-BE49-F238E27FC236}">
                  <a16:creationId xmlns:a16="http://schemas.microsoft.com/office/drawing/2014/main" id="{2AD29E7A-E7D7-850B-1B19-D826009D290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65" y="1762592"/>
              <a:ext cx="46142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9" name="Freeform 306">
              <a:extLst>
                <a:ext uri="{FF2B5EF4-FFF2-40B4-BE49-F238E27FC236}">
                  <a16:creationId xmlns:a16="http://schemas.microsoft.com/office/drawing/2014/main" id="{B98F4645-6042-6D3D-AA42-2C0C8E2829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684" y="114393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0" name="Freeform 307">
              <a:extLst>
                <a:ext uri="{FF2B5EF4-FFF2-40B4-BE49-F238E27FC236}">
                  <a16:creationId xmlns:a16="http://schemas.microsoft.com/office/drawing/2014/main" id="{C9B155F3-FAE0-9578-C8D9-A979B48C99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0882" y="1823761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1" name="Freeform 308">
              <a:extLst>
                <a:ext uri="{FF2B5EF4-FFF2-40B4-BE49-F238E27FC236}">
                  <a16:creationId xmlns:a16="http://schemas.microsoft.com/office/drawing/2014/main" id="{DC170693-9AA0-91FE-91B5-14DB3DA8D80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587" y="2070017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2" name="Freeform 309">
              <a:extLst>
                <a:ext uri="{FF2B5EF4-FFF2-40B4-BE49-F238E27FC236}">
                  <a16:creationId xmlns:a16="http://schemas.microsoft.com/office/drawing/2014/main" id="{D71F6C1E-FC05-DCED-BE13-05CEEF73F0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0709" y="1576899"/>
              <a:ext cx="37837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3" name="Freeform 310">
              <a:extLst>
                <a:ext uri="{FF2B5EF4-FFF2-40B4-BE49-F238E27FC236}">
                  <a16:creationId xmlns:a16="http://schemas.microsoft.com/office/drawing/2014/main" id="{4A687B82-9248-307B-D84E-ECD0570ADD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494" y="1699955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4" name="Freeform 311">
              <a:extLst>
                <a:ext uri="{FF2B5EF4-FFF2-40B4-BE49-F238E27FC236}">
                  <a16:creationId xmlns:a16="http://schemas.microsoft.com/office/drawing/2014/main" id="{722FA4F3-5461-2DDF-E077-975750A165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686" y="1267140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5" name="Freeform 312">
              <a:extLst>
                <a:ext uri="{FF2B5EF4-FFF2-40B4-BE49-F238E27FC236}">
                  <a16:creationId xmlns:a16="http://schemas.microsoft.com/office/drawing/2014/main" id="{C70286B7-C8C2-4BDC-9A2E-D3F7E6635D7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7981" y="1388983"/>
              <a:ext cx="39683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6" name="Freeform 313">
              <a:extLst>
                <a:ext uri="{FF2B5EF4-FFF2-40B4-BE49-F238E27FC236}">
                  <a16:creationId xmlns:a16="http://schemas.microsoft.com/office/drawing/2014/main" id="{25C98A32-0362-9D02-C261-D510CE1832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803" y="1535526"/>
              <a:ext cx="62754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7" name="Freeform 314">
              <a:extLst>
                <a:ext uri="{FF2B5EF4-FFF2-40B4-BE49-F238E27FC236}">
                  <a16:creationId xmlns:a16="http://schemas.microsoft.com/office/drawing/2014/main" id="{8643DE8C-9B28-4EE6-7579-C6B9D3A4E2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768" y="1965890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8" name="Freeform 315">
              <a:extLst>
                <a:ext uri="{FF2B5EF4-FFF2-40B4-BE49-F238E27FC236}">
                  <a16:creationId xmlns:a16="http://schemas.microsoft.com/office/drawing/2014/main" id="{EE1718B3-02DB-28F5-A77F-7077F7B908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123" y="2007580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9" name="Freeform 316">
              <a:extLst>
                <a:ext uri="{FF2B5EF4-FFF2-40B4-BE49-F238E27FC236}">
                  <a16:creationId xmlns:a16="http://schemas.microsoft.com/office/drawing/2014/main" id="{2E689FA4-D632-5ED6-4C31-A171CBAC04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082" y="1636451"/>
              <a:ext cx="35068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0" name="Freeform 317">
              <a:extLst>
                <a:ext uri="{FF2B5EF4-FFF2-40B4-BE49-F238E27FC236}">
                  <a16:creationId xmlns:a16="http://schemas.microsoft.com/office/drawing/2014/main" id="{0B4EF6D5-53A8-F50A-5647-ED2FBCB3C24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080" y="1329576"/>
              <a:ext cx="35991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1" name="Freeform 318">
              <a:extLst>
                <a:ext uri="{FF2B5EF4-FFF2-40B4-BE49-F238E27FC236}">
                  <a16:creationId xmlns:a16="http://schemas.microsoft.com/office/drawing/2014/main" id="{B657DDD9-3928-5F4E-F124-B2AD51C08B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881" y="1609620"/>
              <a:ext cx="61831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2" name="Freeform 319">
              <a:extLst>
                <a:ext uri="{FF2B5EF4-FFF2-40B4-BE49-F238E27FC236}">
                  <a16:creationId xmlns:a16="http://schemas.microsoft.com/office/drawing/2014/main" id="{C06B0825-86B9-7A78-5073-2726C231BE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043" y="1670384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3" name="Freeform 320">
              <a:extLst>
                <a:ext uri="{FF2B5EF4-FFF2-40B4-BE49-F238E27FC236}">
                  <a16:creationId xmlns:a16="http://schemas.microsoft.com/office/drawing/2014/main" id="{E6E43EF6-4B7B-9B0F-5CA2-823D157CF7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990" y="1470810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Freeform 321">
              <a:extLst>
                <a:ext uri="{FF2B5EF4-FFF2-40B4-BE49-F238E27FC236}">
                  <a16:creationId xmlns:a16="http://schemas.microsoft.com/office/drawing/2014/main" id="{0A23E00A-1530-420C-EECC-7A369ED57C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201" y="1237424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322">
              <a:extLst>
                <a:ext uri="{FF2B5EF4-FFF2-40B4-BE49-F238E27FC236}">
                  <a16:creationId xmlns:a16="http://schemas.microsoft.com/office/drawing/2014/main" id="{9D46FF3E-4EB0-8B92-3A4E-B1A958A9A8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713" y="1979537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323">
              <a:extLst>
                <a:ext uri="{FF2B5EF4-FFF2-40B4-BE49-F238E27FC236}">
                  <a16:creationId xmlns:a16="http://schemas.microsoft.com/office/drawing/2014/main" id="{05CDA13F-A872-FFE8-0C66-A6F5B80CDA4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4932" y="1176660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324">
              <a:extLst>
                <a:ext uri="{FF2B5EF4-FFF2-40B4-BE49-F238E27FC236}">
                  <a16:creationId xmlns:a16="http://schemas.microsoft.com/office/drawing/2014/main" id="{20469E65-24CF-7DAB-04C1-B9C7BB9FCC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86" y="1918313"/>
              <a:ext cx="62754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325">
              <a:extLst>
                <a:ext uri="{FF2B5EF4-FFF2-40B4-BE49-F238E27FC236}">
                  <a16:creationId xmlns:a16="http://schemas.microsoft.com/office/drawing/2014/main" id="{5DE0BF66-7F31-3250-6A42-4660E7FB5D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354" y="154885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326">
              <a:extLst>
                <a:ext uri="{FF2B5EF4-FFF2-40B4-BE49-F238E27FC236}">
                  <a16:creationId xmlns:a16="http://schemas.microsoft.com/office/drawing/2014/main" id="{6B9CDDBE-D2F4-3AC2-29A7-06F69F06A50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31" y="1471243"/>
              <a:ext cx="20303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327">
              <a:extLst>
                <a:ext uri="{FF2B5EF4-FFF2-40B4-BE49-F238E27FC236}">
                  <a16:creationId xmlns:a16="http://schemas.microsoft.com/office/drawing/2014/main" id="{12687467-75EA-599B-4E48-18282A35EA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0894" y="1514001"/>
              <a:ext cx="36914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328">
              <a:extLst>
                <a:ext uri="{FF2B5EF4-FFF2-40B4-BE49-F238E27FC236}">
                  <a16:creationId xmlns:a16="http://schemas.microsoft.com/office/drawing/2014/main" id="{B37BDA65-57BE-1F88-A95B-D68218E2FC5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264" y="1437504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329">
              <a:extLst>
                <a:ext uri="{FF2B5EF4-FFF2-40B4-BE49-F238E27FC236}">
                  <a16:creationId xmlns:a16="http://schemas.microsoft.com/office/drawing/2014/main" id="{9939BF4E-AF39-87F9-D19A-8114A11D73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690" y="1439294"/>
              <a:ext cx="19380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330">
              <a:extLst>
                <a:ext uri="{FF2B5EF4-FFF2-40B4-BE49-F238E27FC236}">
                  <a16:creationId xmlns:a16="http://schemas.microsoft.com/office/drawing/2014/main" id="{EC5A8F51-3B4A-9853-FF6F-A3AF5AE4502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2978" y="1795703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331">
              <a:extLst>
                <a:ext uri="{FF2B5EF4-FFF2-40B4-BE49-F238E27FC236}">
                  <a16:creationId xmlns:a16="http://schemas.microsoft.com/office/drawing/2014/main" id="{5F96FA2C-E467-7AAD-36E0-5F8B392565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730" y="1655585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332">
              <a:extLst>
                <a:ext uri="{FF2B5EF4-FFF2-40B4-BE49-F238E27FC236}">
                  <a16:creationId xmlns:a16="http://schemas.microsoft.com/office/drawing/2014/main" id="{B52BB962-6A18-9189-A872-C6C7262E853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898" y="2007740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333">
              <a:extLst>
                <a:ext uri="{FF2B5EF4-FFF2-40B4-BE49-F238E27FC236}">
                  <a16:creationId xmlns:a16="http://schemas.microsoft.com/office/drawing/2014/main" id="{DED2B7C9-546B-FD11-FA51-8E8DA63A95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501" y="2066113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334">
              <a:extLst>
                <a:ext uri="{FF2B5EF4-FFF2-40B4-BE49-F238E27FC236}">
                  <a16:creationId xmlns:a16="http://schemas.microsoft.com/office/drawing/2014/main" id="{80555BE8-AAC7-05A2-3163-8C9A5D5D1A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4283" y="1202906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335">
              <a:extLst>
                <a:ext uri="{FF2B5EF4-FFF2-40B4-BE49-F238E27FC236}">
                  <a16:creationId xmlns:a16="http://schemas.microsoft.com/office/drawing/2014/main" id="{4F719B61-2D2A-FC6B-405C-080BE80B03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467" y="1758026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336">
              <a:extLst>
                <a:ext uri="{FF2B5EF4-FFF2-40B4-BE49-F238E27FC236}">
                  <a16:creationId xmlns:a16="http://schemas.microsoft.com/office/drawing/2014/main" id="{5D86C39D-0661-A960-004C-1F54C4008E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291" y="1663407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0" name="Freeform 337">
              <a:extLst>
                <a:ext uri="{FF2B5EF4-FFF2-40B4-BE49-F238E27FC236}">
                  <a16:creationId xmlns:a16="http://schemas.microsoft.com/office/drawing/2014/main" id="{36C9AF4D-0D21-D0B2-083D-9312111840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4741" y="1661705"/>
              <a:ext cx="3691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1" name="Freeform 338">
              <a:extLst>
                <a:ext uri="{FF2B5EF4-FFF2-40B4-BE49-F238E27FC236}">
                  <a16:creationId xmlns:a16="http://schemas.microsoft.com/office/drawing/2014/main" id="{AA958BB5-7A72-C466-165C-568534116E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063" y="1830558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339">
              <a:extLst>
                <a:ext uri="{FF2B5EF4-FFF2-40B4-BE49-F238E27FC236}">
                  <a16:creationId xmlns:a16="http://schemas.microsoft.com/office/drawing/2014/main" id="{F11A7A00-2318-9868-037F-289CF22DEA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578" y="1950846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340">
              <a:extLst>
                <a:ext uri="{FF2B5EF4-FFF2-40B4-BE49-F238E27FC236}">
                  <a16:creationId xmlns:a16="http://schemas.microsoft.com/office/drawing/2014/main" id="{E59B32B7-0E7F-1A24-E0CD-4A07DD4864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210" y="1662600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341">
              <a:extLst>
                <a:ext uri="{FF2B5EF4-FFF2-40B4-BE49-F238E27FC236}">
                  <a16:creationId xmlns:a16="http://schemas.microsoft.com/office/drawing/2014/main" id="{268187DF-7D3C-9C2F-4859-88C34CC69EF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23" y="1645528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Oval 342">
              <a:extLst>
                <a:ext uri="{FF2B5EF4-FFF2-40B4-BE49-F238E27FC236}">
                  <a16:creationId xmlns:a16="http://schemas.microsoft.com/office/drawing/2014/main" id="{A5EE75B5-106B-19BC-0B15-30DA88B1A9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0410" y="1500324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343">
              <a:extLst>
                <a:ext uri="{FF2B5EF4-FFF2-40B4-BE49-F238E27FC236}">
                  <a16:creationId xmlns:a16="http://schemas.microsoft.com/office/drawing/2014/main" id="{1F31FC55-AC28-93C1-D81A-7010E75866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7814" y="1760105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344">
              <a:extLst>
                <a:ext uri="{FF2B5EF4-FFF2-40B4-BE49-F238E27FC236}">
                  <a16:creationId xmlns:a16="http://schemas.microsoft.com/office/drawing/2014/main" id="{36C54A00-1FB6-D971-419B-5AC4A201EE9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564" y="164613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345">
              <a:extLst>
                <a:ext uri="{FF2B5EF4-FFF2-40B4-BE49-F238E27FC236}">
                  <a16:creationId xmlns:a16="http://schemas.microsoft.com/office/drawing/2014/main" id="{CD3DFE20-D2FE-EA13-B8AE-9AAF4A4B13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174" y="1635060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346">
              <a:extLst>
                <a:ext uri="{FF2B5EF4-FFF2-40B4-BE49-F238E27FC236}">
                  <a16:creationId xmlns:a16="http://schemas.microsoft.com/office/drawing/2014/main" id="{CD0AF1B4-D4BC-2475-493F-57C342383D7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405" y="1733282"/>
              <a:ext cx="61831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347">
              <a:extLst>
                <a:ext uri="{FF2B5EF4-FFF2-40B4-BE49-F238E27FC236}">
                  <a16:creationId xmlns:a16="http://schemas.microsoft.com/office/drawing/2014/main" id="{E92565A1-4A58-5043-EAF0-16E58578E9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857" y="2016451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348">
              <a:extLst>
                <a:ext uri="{FF2B5EF4-FFF2-40B4-BE49-F238E27FC236}">
                  <a16:creationId xmlns:a16="http://schemas.microsoft.com/office/drawing/2014/main" id="{DCD4C924-72D3-0195-AE30-92C2472F8A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803" y="1856021"/>
              <a:ext cx="63677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349">
              <a:extLst>
                <a:ext uri="{FF2B5EF4-FFF2-40B4-BE49-F238E27FC236}">
                  <a16:creationId xmlns:a16="http://schemas.microsoft.com/office/drawing/2014/main" id="{EB92BB00-565C-6A5A-306A-C2075A6C55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431" y="1793900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350">
              <a:extLst>
                <a:ext uri="{FF2B5EF4-FFF2-40B4-BE49-F238E27FC236}">
                  <a16:creationId xmlns:a16="http://schemas.microsoft.com/office/drawing/2014/main" id="{B26AD875-BE5C-EDAA-4629-A07FEC7DAC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760" y="158476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351">
              <a:extLst>
                <a:ext uri="{FF2B5EF4-FFF2-40B4-BE49-F238E27FC236}">
                  <a16:creationId xmlns:a16="http://schemas.microsoft.com/office/drawing/2014/main" id="{67C22B81-9348-392D-FF78-B3328248BF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819" y="1362152"/>
              <a:ext cx="60908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352">
              <a:extLst>
                <a:ext uri="{FF2B5EF4-FFF2-40B4-BE49-F238E27FC236}">
                  <a16:creationId xmlns:a16="http://schemas.microsoft.com/office/drawing/2014/main" id="{7FFEBCE2-42A8-C50D-5D16-D74639226A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72" y="1413054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353">
              <a:extLst>
                <a:ext uri="{FF2B5EF4-FFF2-40B4-BE49-F238E27FC236}">
                  <a16:creationId xmlns:a16="http://schemas.microsoft.com/office/drawing/2014/main" id="{AD8E1D34-A134-3EFA-8589-1A2C50FA0A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272" y="1443191"/>
              <a:ext cx="23071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354">
              <a:extLst>
                <a:ext uri="{FF2B5EF4-FFF2-40B4-BE49-F238E27FC236}">
                  <a16:creationId xmlns:a16="http://schemas.microsoft.com/office/drawing/2014/main" id="{4722100A-2D87-A792-12F0-A5802AB4DF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3418" y="2046444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355">
              <a:extLst>
                <a:ext uri="{FF2B5EF4-FFF2-40B4-BE49-F238E27FC236}">
                  <a16:creationId xmlns:a16="http://schemas.microsoft.com/office/drawing/2014/main" id="{6BE47E76-BA7B-FCBE-A40C-CA7788DB58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213" y="1300005"/>
              <a:ext cx="62754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356">
              <a:extLst>
                <a:ext uri="{FF2B5EF4-FFF2-40B4-BE49-F238E27FC236}">
                  <a16:creationId xmlns:a16="http://schemas.microsoft.com/office/drawing/2014/main" id="{34285F7D-26C5-FF1F-7058-674DD852FA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7841" y="1484430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357">
              <a:extLst>
                <a:ext uri="{FF2B5EF4-FFF2-40B4-BE49-F238E27FC236}">
                  <a16:creationId xmlns:a16="http://schemas.microsoft.com/office/drawing/2014/main" id="{4C7AE827-92BA-BDCA-8047-499A904C64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579" y="2026336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361">
              <a:extLst>
                <a:ext uri="{FF2B5EF4-FFF2-40B4-BE49-F238E27FC236}">
                  <a16:creationId xmlns:a16="http://schemas.microsoft.com/office/drawing/2014/main" id="{01B2F53B-AE0D-324E-CB0C-0ADCF4DC76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81" y="406369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362">
              <a:extLst>
                <a:ext uri="{FF2B5EF4-FFF2-40B4-BE49-F238E27FC236}">
                  <a16:creationId xmlns:a16="http://schemas.microsoft.com/office/drawing/2014/main" id="{881BB52F-E9CF-91FA-8ACA-434CA0ABCA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457" y="787024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363">
              <a:extLst>
                <a:ext uri="{FF2B5EF4-FFF2-40B4-BE49-F238E27FC236}">
                  <a16:creationId xmlns:a16="http://schemas.microsoft.com/office/drawing/2014/main" id="{CD2E445C-7873-2B6C-F7E2-B36DC2CAB5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978" y="-22374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364">
              <a:extLst>
                <a:ext uri="{FF2B5EF4-FFF2-40B4-BE49-F238E27FC236}">
                  <a16:creationId xmlns:a16="http://schemas.microsoft.com/office/drawing/2014/main" id="{4461A488-E388-3E1B-77E6-91B49BCC7BF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228" y="904915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Freeform 365">
              <a:extLst>
                <a:ext uri="{FF2B5EF4-FFF2-40B4-BE49-F238E27FC236}">
                  <a16:creationId xmlns:a16="http://schemas.microsoft.com/office/drawing/2014/main" id="{DCAEA837-3A0C-9EDA-8A93-11621C3A93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557" y="741092"/>
              <a:ext cx="63677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366">
              <a:extLst>
                <a:ext uri="{FF2B5EF4-FFF2-40B4-BE49-F238E27FC236}">
                  <a16:creationId xmlns:a16="http://schemas.microsoft.com/office/drawing/2014/main" id="{028D59C3-BF8D-36E1-5FDA-64C0986B39D0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4193" y="614718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367">
              <a:extLst>
                <a:ext uri="{FF2B5EF4-FFF2-40B4-BE49-F238E27FC236}">
                  <a16:creationId xmlns:a16="http://schemas.microsoft.com/office/drawing/2014/main" id="{389812DD-7610-6B5B-69FC-5ABC7576ACB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469" y="441951"/>
              <a:ext cx="63677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368">
              <a:extLst>
                <a:ext uri="{FF2B5EF4-FFF2-40B4-BE49-F238E27FC236}">
                  <a16:creationId xmlns:a16="http://schemas.microsoft.com/office/drawing/2014/main" id="{038DC021-FB20-373C-A546-EB5FA212C038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399" y="260527"/>
              <a:ext cx="60908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369">
              <a:extLst>
                <a:ext uri="{FF2B5EF4-FFF2-40B4-BE49-F238E27FC236}">
                  <a16:creationId xmlns:a16="http://schemas.microsoft.com/office/drawing/2014/main" id="{CBF25E0F-039C-10FB-A213-8D41A21A81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8443" y="58863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370">
              <a:extLst>
                <a:ext uri="{FF2B5EF4-FFF2-40B4-BE49-F238E27FC236}">
                  <a16:creationId xmlns:a16="http://schemas.microsoft.com/office/drawing/2014/main" id="{3186B96B-C039-51FE-ABA1-0E4D5AA27B8F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2841" y="883393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371">
              <a:extLst>
                <a:ext uri="{FF2B5EF4-FFF2-40B4-BE49-F238E27FC236}">
                  <a16:creationId xmlns:a16="http://schemas.microsoft.com/office/drawing/2014/main" id="{BF302745-073A-AE49-294A-9C0CF0C8B5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75" y="185222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372">
              <a:extLst>
                <a:ext uri="{FF2B5EF4-FFF2-40B4-BE49-F238E27FC236}">
                  <a16:creationId xmlns:a16="http://schemas.microsoft.com/office/drawing/2014/main" id="{37972660-5E90-6CD2-265E-E849DEB90A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938" y="-13166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373">
              <a:extLst>
                <a:ext uri="{FF2B5EF4-FFF2-40B4-BE49-F238E27FC236}">
                  <a16:creationId xmlns:a16="http://schemas.microsoft.com/office/drawing/2014/main" id="{FC75699F-B465-E0A1-63F2-F2CB5ABEC4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014" y="11626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374">
              <a:extLst>
                <a:ext uri="{FF2B5EF4-FFF2-40B4-BE49-F238E27FC236}">
                  <a16:creationId xmlns:a16="http://schemas.microsoft.com/office/drawing/2014/main" id="{CF90A0FB-64FC-6DA2-8B4F-C1D42EF07E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94" y="444494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375">
              <a:extLst>
                <a:ext uri="{FF2B5EF4-FFF2-40B4-BE49-F238E27FC236}">
                  <a16:creationId xmlns:a16="http://schemas.microsoft.com/office/drawing/2014/main" id="{89C8FD43-8082-4863-A5A7-77AB2014F4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18" y="35404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376">
              <a:extLst>
                <a:ext uri="{FF2B5EF4-FFF2-40B4-BE49-F238E27FC236}">
                  <a16:creationId xmlns:a16="http://schemas.microsoft.com/office/drawing/2014/main" id="{14F72242-1ED8-C2D8-5E2C-695E658C71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247" y="757572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377">
              <a:extLst>
                <a:ext uri="{FF2B5EF4-FFF2-40B4-BE49-F238E27FC236}">
                  <a16:creationId xmlns:a16="http://schemas.microsoft.com/office/drawing/2014/main" id="{3CCFB292-78C6-C15A-0375-BE379FED94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1" y="22504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378">
              <a:extLst>
                <a:ext uri="{FF2B5EF4-FFF2-40B4-BE49-F238E27FC236}">
                  <a16:creationId xmlns:a16="http://schemas.microsoft.com/office/drawing/2014/main" id="{CED58A68-BB58-91EB-9C77-5C39D3EBF10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007" y="55912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379">
              <a:extLst>
                <a:ext uri="{FF2B5EF4-FFF2-40B4-BE49-F238E27FC236}">
                  <a16:creationId xmlns:a16="http://schemas.microsoft.com/office/drawing/2014/main" id="{5426F0CA-9071-7378-A8E4-94A83D686B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7067" y="105853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380">
              <a:extLst>
                <a:ext uri="{FF2B5EF4-FFF2-40B4-BE49-F238E27FC236}">
                  <a16:creationId xmlns:a16="http://schemas.microsoft.com/office/drawing/2014/main" id="{F78E8A49-9439-328B-6658-7D6CA1791C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808" y="68781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" name="Freeform 381">
              <a:extLst>
                <a:ext uri="{FF2B5EF4-FFF2-40B4-BE49-F238E27FC236}">
                  <a16:creationId xmlns:a16="http://schemas.microsoft.com/office/drawing/2014/main" id="{79E08B05-BEBD-0EF7-0130-574C854B0A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7934" y="314441"/>
              <a:ext cx="10152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" name="Freeform 382">
              <a:extLst>
                <a:ext uri="{FF2B5EF4-FFF2-40B4-BE49-F238E27FC236}">
                  <a16:creationId xmlns:a16="http://schemas.microsoft.com/office/drawing/2014/main" id="{CA38DC36-3BE8-6BB1-CA21-49EF10C494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732" y="67779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383">
              <a:extLst>
                <a:ext uri="{FF2B5EF4-FFF2-40B4-BE49-F238E27FC236}">
                  <a16:creationId xmlns:a16="http://schemas.microsoft.com/office/drawing/2014/main" id="{B2216017-B8A7-B135-6723-015F88B511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923" y="31730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384">
              <a:extLst>
                <a:ext uri="{FF2B5EF4-FFF2-40B4-BE49-F238E27FC236}">
                  <a16:creationId xmlns:a16="http://schemas.microsoft.com/office/drawing/2014/main" id="{1AE40696-D1B5-858E-65F2-23F8A23520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7837" y="242761"/>
              <a:ext cx="63677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385">
              <a:extLst>
                <a:ext uri="{FF2B5EF4-FFF2-40B4-BE49-F238E27FC236}">
                  <a16:creationId xmlns:a16="http://schemas.microsoft.com/office/drawing/2014/main" id="{83F667C4-D667-7255-94F5-22AB38F4A3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2003" y="89857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386">
              <a:extLst>
                <a:ext uri="{FF2B5EF4-FFF2-40B4-BE49-F238E27FC236}">
                  <a16:creationId xmlns:a16="http://schemas.microsoft.com/office/drawing/2014/main" id="{567A84BB-57D3-37FF-B3ED-EAB84C9F97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3111" y="551771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387">
              <a:extLst>
                <a:ext uri="{FF2B5EF4-FFF2-40B4-BE49-F238E27FC236}">
                  <a16:creationId xmlns:a16="http://schemas.microsoft.com/office/drawing/2014/main" id="{6C66A855-4D14-B7F2-0323-5D83D1C396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4" y="798171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388">
              <a:extLst>
                <a:ext uri="{FF2B5EF4-FFF2-40B4-BE49-F238E27FC236}">
                  <a16:creationId xmlns:a16="http://schemas.microsoft.com/office/drawing/2014/main" id="{D0426A24-A2F7-8295-C443-2115DEFB6CA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932" y="671941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389">
              <a:extLst>
                <a:ext uri="{FF2B5EF4-FFF2-40B4-BE49-F238E27FC236}">
                  <a16:creationId xmlns:a16="http://schemas.microsoft.com/office/drawing/2014/main" id="{AB08EE05-605B-DC6E-2928-9AD4706992F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7798" y="861069"/>
              <a:ext cx="63677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390">
              <a:extLst>
                <a:ext uri="{FF2B5EF4-FFF2-40B4-BE49-F238E27FC236}">
                  <a16:creationId xmlns:a16="http://schemas.microsoft.com/office/drawing/2014/main" id="{2A8EAC75-A5AB-5483-D503-5411B588659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62" y="176716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" name="Freeform 391">
              <a:extLst>
                <a:ext uri="{FF2B5EF4-FFF2-40B4-BE49-F238E27FC236}">
                  <a16:creationId xmlns:a16="http://schemas.microsoft.com/office/drawing/2014/main" id="{590F85BF-3287-C23C-BFCF-8FE4852078A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5302" y="83212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" name="Freeform 392">
              <a:extLst>
                <a:ext uri="{FF2B5EF4-FFF2-40B4-BE49-F238E27FC236}">
                  <a16:creationId xmlns:a16="http://schemas.microsoft.com/office/drawing/2014/main" id="{B7BB0FD0-C97C-09D4-509E-86EB14D9A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012" y="15305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" name="Freeform 393">
              <a:extLst>
                <a:ext uri="{FF2B5EF4-FFF2-40B4-BE49-F238E27FC236}">
                  <a16:creationId xmlns:a16="http://schemas.microsoft.com/office/drawing/2014/main" id="{651F3F0F-A822-7898-1E2A-02D7E5BC4C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749" y="467575"/>
              <a:ext cx="44297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" name="Freeform 394">
              <a:extLst>
                <a:ext uri="{FF2B5EF4-FFF2-40B4-BE49-F238E27FC236}">
                  <a16:creationId xmlns:a16="http://schemas.microsoft.com/office/drawing/2014/main" id="{22768040-DCC0-4727-CBE7-2B10E1559A7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63" y="71746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" name="Freeform 395">
              <a:extLst>
                <a:ext uri="{FF2B5EF4-FFF2-40B4-BE49-F238E27FC236}">
                  <a16:creationId xmlns:a16="http://schemas.microsoft.com/office/drawing/2014/main" id="{C0D2C72D-0905-51D7-069E-5DB967AA7E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320" y="9835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" name="Freeform 396">
              <a:extLst>
                <a:ext uri="{FF2B5EF4-FFF2-40B4-BE49-F238E27FC236}">
                  <a16:creationId xmlns:a16="http://schemas.microsoft.com/office/drawing/2014/main" id="{D73A3CA2-A7D9-E6C2-508D-04E0702E121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4518" y="779097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" name="Freeform 397">
              <a:extLst>
                <a:ext uri="{FF2B5EF4-FFF2-40B4-BE49-F238E27FC236}">
                  <a16:creationId xmlns:a16="http://schemas.microsoft.com/office/drawing/2014/main" id="{4AF34004-541E-FCED-508F-DD84EF282B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223" y="102535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" name="Freeform 398">
              <a:extLst>
                <a:ext uri="{FF2B5EF4-FFF2-40B4-BE49-F238E27FC236}">
                  <a16:creationId xmlns:a16="http://schemas.microsoft.com/office/drawing/2014/main" id="{FF6F9A30-7394-75CD-351B-1784E7FF46B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807" y="531774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" name="Freeform 399">
              <a:extLst>
                <a:ext uri="{FF2B5EF4-FFF2-40B4-BE49-F238E27FC236}">
                  <a16:creationId xmlns:a16="http://schemas.microsoft.com/office/drawing/2014/main" id="{BED011DA-43EC-AFFA-3AB5-F9A9BC48AF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130" y="65529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" name="Freeform 400">
              <a:extLst>
                <a:ext uri="{FF2B5EF4-FFF2-40B4-BE49-F238E27FC236}">
                  <a16:creationId xmlns:a16="http://schemas.microsoft.com/office/drawing/2014/main" id="{A3C966BC-EA95-D41E-F636-D9213B1287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322" y="22155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" name="Freeform 401">
              <a:extLst>
                <a:ext uri="{FF2B5EF4-FFF2-40B4-BE49-F238E27FC236}">
                  <a16:creationId xmlns:a16="http://schemas.microsoft.com/office/drawing/2014/main" id="{778CEFD9-C9B7-8728-C53E-1B9433769D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78" y="343858"/>
              <a:ext cx="38760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" name="Freeform 402">
              <a:extLst>
                <a:ext uri="{FF2B5EF4-FFF2-40B4-BE49-F238E27FC236}">
                  <a16:creationId xmlns:a16="http://schemas.microsoft.com/office/drawing/2014/main" id="{8D0E75FB-7056-9C76-4F21-37897A2BC5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900" y="490401"/>
              <a:ext cx="61831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" name="Freeform 403">
              <a:extLst>
                <a:ext uri="{FF2B5EF4-FFF2-40B4-BE49-F238E27FC236}">
                  <a16:creationId xmlns:a16="http://schemas.microsoft.com/office/drawing/2014/main" id="{05F09784-E042-5BDE-4FBF-2AA936A6C25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3404" y="921226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" name="Freeform 404">
              <a:extLst>
                <a:ext uri="{FF2B5EF4-FFF2-40B4-BE49-F238E27FC236}">
                  <a16:creationId xmlns:a16="http://schemas.microsoft.com/office/drawing/2014/main" id="{F0EAE33D-DB48-CFAA-C52F-94108BDCF5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759" y="962917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" name="Freeform 405">
              <a:extLst>
                <a:ext uri="{FF2B5EF4-FFF2-40B4-BE49-F238E27FC236}">
                  <a16:creationId xmlns:a16="http://schemas.microsoft.com/office/drawing/2014/main" id="{F539E046-FA96-E289-19B4-8F5768FFAB8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5257" y="591326"/>
              <a:ext cx="35991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" name="Freeform 406">
              <a:extLst>
                <a:ext uri="{FF2B5EF4-FFF2-40B4-BE49-F238E27FC236}">
                  <a16:creationId xmlns:a16="http://schemas.microsoft.com/office/drawing/2014/main" id="{D2DF7BFB-1517-5BA4-8A9F-6874DB7883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7254" y="284451"/>
              <a:ext cx="36914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" name="Freeform 407">
              <a:extLst>
                <a:ext uri="{FF2B5EF4-FFF2-40B4-BE49-F238E27FC236}">
                  <a16:creationId xmlns:a16="http://schemas.microsoft.com/office/drawing/2014/main" id="{180F8403-A538-7D0D-D42E-AF80691B374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7055" y="564495"/>
              <a:ext cx="62754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" name="Freeform 408">
              <a:extLst>
                <a:ext uri="{FF2B5EF4-FFF2-40B4-BE49-F238E27FC236}">
                  <a16:creationId xmlns:a16="http://schemas.microsoft.com/office/drawing/2014/main" id="{31A5EE37-3E65-89F9-1318-FBBC62F00B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679" y="625720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" name="Freeform 409">
              <a:extLst>
                <a:ext uri="{FF2B5EF4-FFF2-40B4-BE49-F238E27FC236}">
                  <a16:creationId xmlns:a16="http://schemas.microsoft.com/office/drawing/2014/main" id="{086ADC8A-076C-A65E-2910-72C9F26E92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626" y="425224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" name="Freeform 410">
              <a:extLst>
                <a:ext uri="{FF2B5EF4-FFF2-40B4-BE49-F238E27FC236}">
                  <a16:creationId xmlns:a16="http://schemas.microsoft.com/office/drawing/2014/main" id="{8778BFD5-0A85-64A8-C959-037600C814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837" y="191837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" name="Freeform 411">
              <a:extLst>
                <a:ext uri="{FF2B5EF4-FFF2-40B4-BE49-F238E27FC236}">
                  <a16:creationId xmlns:a16="http://schemas.microsoft.com/office/drawing/2014/main" id="{B3B591C5-1CDD-5148-F076-A8138FD3E0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7349" y="93487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" name="Freeform 412">
              <a:extLst>
                <a:ext uri="{FF2B5EF4-FFF2-40B4-BE49-F238E27FC236}">
                  <a16:creationId xmlns:a16="http://schemas.microsoft.com/office/drawing/2014/main" id="{02EB280C-A33A-147A-9D5D-A22BEDF4A35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8568" y="131074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" name="Freeform 413">
              <a:extLst>
                <a:ext uri="{FF2B5EF4-FFF2-40B4-BE49-F238E27FC236}">
                  <a16:creationId xmlns:a16="http://schemas.microsoft.com/office/drawing/2014/main" id="{8B2EEAEB-B821-ED95-898D-0675CEAE88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3560" y="873188"/>
              <a:ext cx="63677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" name="Freeform 414">
              <a:extLst>
                <a:ext uri="{FF2B5EF4-FFF2-40B4-BE49-F238E27FC236}">
                  <a16:creationId xmlns:a16="http://schemas.microsoft.com/office/drawing/2014/main" id="{2EA15F8F-C12F-0ABE-FAD0-7CC1F58F48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990" y="50327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" name="Freeform 415">
              <a:extLst>
                <a:ext uri="{FF2B5EF4-FFF2-40B4-BE49-F238E27FC236}">
                  <a16:creationId xmlns:a16="http://schemas.microsoft.com/office/drawing/2014/main" id="{61FC9FED-E6A9-9467-BABA-15352C6070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106" y="426118"/>
              <a:ext cx="21226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" name="Freeform 416">
              <a:extLst>
                <a:ext uri="{FF2B5EF4-FFF2-40B4-BE49-F238E27FC236}">
                  <a16:creationId xmlns:a16="http://schemas.microsoft.com/office/drawing/2014/main" id="{B9C3A9AD-63B4-9EE8-1875-9F233AE732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068" y="468876"/>
              <a:ext cx="37837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" name="Freeform 417">
              <a:extLst>
                <a:ext uri="{FF2B5EF4-FFF2-40B4-BE49-F238E27FC236}">
                  <a16:creationId xmlns:a16="http://schemas.microsoft.com/office/drawing/2014/main" id="{E0B0B0FA-86C5-894B-4E58-AFE0481F62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900" y="391917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" name="Freeform 418">
              <a:extLst>
                <a:ext uri="{FF2B5EF4-FFF2-40B4-BE49-F238E27FC236}">
                  <a16:creationId xmlns:a16="http://schemas.microsoft.com/office/drawing/2014/main" id="{95299BCF-D770-E219-4A6B-95BA3A843F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788" y="394169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" name="Freeform 419">
              <a:extLst>
                <a:ext uri="{FF2B5EF4-FFF2-40B4-BE49-F238E27FC236}">
                  <a16:creationId xmlns:a16="http://schemas.microsoft.com/office/drawing/2014/main" id="{06A7EE35-6D9E-5962-2C1B-BC0AB95ED1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614" y="751039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" name="Freeform 420">
              <a:extLst>
                <a:ext uri="{FF2B5EF4-FFF2-40B4-BE49-F238E27FC236}">
                  <a16:creationId xmlns:a16="http://schemas.microsoft.com/office/drawing/2014/main" id="{3F67D33D-725F-2815-DC86-E0CB96D2BD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6366" y="60999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" name="Freeform 421">
              <a:extLst>
                <a:ext uri="{FF2B5EF4-FFF2-40B4-BE49-F238E27FC236}">
                  <a16:creationId xmlns:a16="http://schemas.microsoft.com/office/drawing/2014/main" id="{1AD04C44-5C87-1DC9-BECB-BBC5E6C725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34" y="96307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" name="Freeform 422">
              <a:extLst>
                <a:ext uri="{FF2B5EF4-FFF2-40B4-BE49-F238E27FC236}">
                  <a16:creationId xmlns:a16="http://schemas.microsoft.com/office/drawing/2014/main" id="{CA160DC0-7D00-E271-8D47-7AA4177426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137" y="1021449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" name="Freeform 423">
              <a:extLst>
                <a:ext uri="{FF2B5EF4-FFF2-40B4-BE49-F238E27FC236}">
                  <a16:creationId xmlns:a16="http://schemas.microsoft.com/office/drawing/2014/main" id="{C009EB3D-0F95-47FF-CAA3-C088EEAB80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7919" y="157319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" name="Freeform 424">
              <a:extLst>
                <a:ext uri="{FF2B5EF4-FFF2-40B4-BE49-F238E27FC236}">
                  <a16:creationId xmlns:a16="http://schemas.microsoft.com/office/drawing/2014/main" id="{976616E0-C9D8-0D2C-57A8-2D89572878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103" y="71336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" name="Freeform 425">
              <a:extLst>
                <a:ext uri="{FF2B5EF4-FFF2-40B4-BE49-F238E27FC236}">
                  <a16:creationId xmlns:a16="http://schemas.microsoft.com/office/drawing/2014/main" id="{450A7D35-5182-CFAF-EDB6-1A3C02F1C2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7927" y="61782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" name="Freeform 426">
              <a:extLst>
                <a:ext uri="{FF2B5EF4-FFF2-40B4-BE49-F238E27FC236}">
                  <a16:creationId xmlns:a16="http://schemas.microsoft.com/office/drawing/2014/main" id="{04D4511D-6D21-F7E7-CE54-4A14F910C69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8838" y="616580"/>
              <a:ext cx="2769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" name="Freeform 427">
              <a:extLst>
                <a:ext uri="{FF2B5EF4-FFF2-40B4-BE49-F238E27FC236}">
                  <a16:creationId xmlns:a16="http://schemas.microsoft.com/office/drawing/2014/main" id="{6B8E29B8-BBCC-FBEF-4B20-F3A4522E18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5699" y="785895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" name="Freeform 428">
              <a:extLst>
                <a:ext uri="{FF2B5EF4-FFF2-40B4-BE49-F238E27FC236}">
                  <a16:creationId xmlns:a16="http://schemas.microsoft.com/office/drawing/2014/main" id="{EF3AE78F-86DB-D733-1222-C99F8D1E22F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214" y="906182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" name="Freeform 429">
              <a:extLst>
                <a:ext uri="{FF2B5EF4-FFF2-40B4-BE49-F238E27FC236}">
                  <a16:creationId xmlns:a16="http://schemas.microsoft.com/office/drawing/2014/main" id="{EB234857-33FD-B4ED-E0CE-AA9793539C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3846" y="617937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" name="Freeform 430">
              <a:extLst>
                <a:ext uri="{FF2B5EF4-FFF2-40B4-BE49-F238E27FC236}">
                  <a16:creationId xmlns:a16="http://schemas.microsoft.com/office/drawing/2014/main" id="{09027493-1D9D-507F-9F57-A5EA5A99C7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959" y="600864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" name="Oval 431">
              <a:extLst>
                <a:ext uri="{FF2B5EF4-FFF2-40B4-BE49-F238E27FC236}">
                  <a16:creationId xmlns:a16="http://schemas.microsoft.com/office/drawing/2014/main" id="{545ADD64-ECAA-71B1-92BF-4577BF6900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4046" y="45566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" name="Freeform 432">
              <a:extLst>
                <a:ext uri="{FF2B5EF4-FFF2-40B4-BE49-F238E27FC236}">
                  <a16:creationId xmlns:a16="http://schemas.microsoft.com/office/drawing/2014/main" id="{1B105B46-EE07-2566-BC33-9324BD5BE45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450" y="715442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" name="Freeform 433">
              <a:extLst>
                <a:ext uri="{FF2B5EF4-FFF2-40B4-BE49-F238E27FC236}">
                  <a16:creationId xmlns:a16="http://schemas.microsoft.com/office/drawing/2014/main" id="{55C9EF97-0509-13B6-830A-9E07D4C8BF5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2200" y="60147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" name="Freeform 434">
              <a:extLst>
                <a:ext uri="{FF2B5EF4-FFF2-40B4-BE49-F238E27FC236}">
                  <a16:creationId xmlns:a16="http://schemas.microsoft.com/office/drawing/2014/main" id="{155CA4ED-8D10-A870-153C-E61896DEE6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2810" y="58947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" name="Freeform 435">
              <a:extLst>
                <a:ext uri="{FF2B5EF4-FFF2-40B4-BE49-F238E27FC236}">
                  <a16:creationId xmlns:a16="http://schemas.microsoft.com/office/drawing/2014/main" id="{EE9D832C-6323-A9C5-AB1E-D6C4862455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80" y="688157"/>
              <a:ext cx="62754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" name="Freeform 436">
              <a:extLst>
                <a:ext uri="{FF2B5EF4-FFF2-40B4-BE49-F238E27FC236}">
                  <a16:creationId xmlns:a16="http://schemas.microsoft.com/office/drawing/2014/main" id="{79A896BD-93E8-421D-007B-8B78773BC7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493" y="971788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" name="Freeform 437">
              <a:extLst>
                <a:ext uri="{FF2B5EF4-FFF2-40B4-BE49-F238E27FC236}">
                  <a16:creationId xmlns:a16="http://schemas.microsoft.com/office/drawing/2014/main" id="{88C38917-53B5-584A-B6CA-95FD36EE26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901" y="810895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8" name="Freeform 438">
              <a:extLst>
                <a:ext uri="{FF2B5EF4-FFF2-40B4-BE49-F238E27FC236}">
                  <a16:creationId xmlns:a16="http://schemas.microsoft.com/office/drawing/2014/main" id="{F914DE2B-16AF-1693-921F-0D9083343A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067" y="749237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9" name="Freeform 439">
              <a:extLst>
                <a:ext uri="{FF2B5EF4-FFF2-40B4-BE49-F238E27FC236}">
                  <a16:creationId xmlns:a16="http://schemas.microsoft.com/office/drawing/2014/main" id="{682C81FF-FD23-A43F-E7B0-8B8618235A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396" y="53917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0" name="Freeform 440">
              <a:extLst>
                <a:ext uri="{FF2B5EF4-FFF2-40B4-BE49-F238E27FC236}">
                  <a16:creationId xmlns:a16="http://schemas.microsoft.com/office/drawing/2014/main" id="{61818183-2031-2883-76D8-892825FDC9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917" y="31702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1" name="Freeform 441">
              <a:extLst>
                <a:ext uri="{FF2B5EF4-FFF2-40B4-BE49-F238E27FC236}">
                  <a16:creationId xmlns:a16="http://schemas.microsoft.com/office/drawing/2014/main" id="{AEBF5FA0-F356-B66B-92E2-0A2D8831A0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67467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2" name="Freeform 442">
              <a:extLst>
                <a:ext uri="{FF2B5EF4-FFF2-40B4-BE49-F238E27FC236}">
                  <a16:creationId xmlns:a16="http://schemas.microsoft.com/office/drawing/2014/main" id="{01C72EB0-BE49-3F75-4ADD-B11FE001A3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447" y="398066"/>
              <a:ext cx="23994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3" name="Freeform 443">
              <a:extLst>
                <a:ext uri="{FF2B5EF4-FFF2-40B4-BE49-F238E27FC236}">
                  <a16:creationId xmlns:a16="http://schemas.microsoft.com/office/drawing/2014/main" id="{64C587FD-E987-FF29-09BA-5B620068D55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054" y="1001781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4" name="Freeform 444">
              <a:extLst>
                <a:ext uri="{FF2B5EF4-FFF2-40B4-BE49-F238E27FC236}">
                  <a16:creationId xmlns:a16="http://schemas.microsoft.com/office/drawing/2014/main" id="{042B9297-9539-2F0C-4016-D44FA69F3C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387" y="254880"/>
              <a:ext cx="63677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5" name="Freeform 445">
              <a:extLst>
                <a:ext uri="{FF2B5EF4-FFF2-40B4-BE49-F238E27FC236}">
                  <a16:creationId xmlns:a16="http://schemas.microsoft.com/office/drawing/2014/main" id="{60FD2E5B-2165-5580-C43D-8290DA9E04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477" y="439766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6" name="Freeform 446">
              <a:extLst>
                <a:ext uri="{FF2B5EF4-FFF2-40B4-BE49-F238E27FC236}">
                  <a16:creationId xmlns:a16="http://schemas.microsoft.com/office/drawing/2014/main" id="{E5660E65-719A-14A1-B90C-A636AE6E95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215" y="981673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o 3">
            <a:extLst>
              <a:ext uri="{FF2B5EF4-FFF2-40B4-BE49-F238E27FC236}">
                <a16:creationId xmlns:a16="http://schemas.microsoft.com/office/drawing/2014/main" id="{AB957CB2-68E3-4FFC-B1C5-50BBE77BCB01}"/>
              </a:ext>
            </a:extLst>
          </p:cNvPr>
          <p:cNvGrpSpPr/>
          <p:nvPr/>
        </p:nvGrpSpPr>
        <p:grpSpPr>
          <a:xfrm>
            <a:off x="-1452" y="0"/>
            <a:ext cx="7493118" cy="5107099"/>
            <a:chOff x="296431" y="27259"/>
            <a:chExt cx="7493118" cy="5107099"/>
          </a:xfrm>
        </p:grpSpPr>
        <p:sp>
          <p:nvSpPr>
            <p:cNvPr id="44" name="Google Shape;151;p16">
              <a:extLst>
                <a:ext uri="{FF2B5EF4-FFF2-40B4-BE49-F238E27FC236}">
                  <a16:creationId xmlns:a16="http://schemas.microsoft.com/office/drawing/2014/main" id="{7E88239C-13CF-418E-9069-157D6505778D}"/>
                </a:ext>
              </a:extLst>
            </p:cNvPr>
            <p:cNvSpPr/>
            <p:nvPr/>
          </p:nvSpPr>
          <p:spPr>
            <a:xfrm>
              <a:off x="1508402" y="831575"/>
              <a:ext cx="6281147" cy="4302783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7;p16">
              <a:extLst>
                <a:ext uri="{FF2B5EF4-FFF2-40B4-BE49-F238E27FC236}">
                  <a16:creationId xmlns:a16="http://schemas.microsoft.com/office/drawing/2014/main" id="{838644E2-CAEB-43E7-9B5B-FC83979001B9}"/>
                </a:ext>
              </a:extLst>
            </p:cNvPr>
            <p:cNvSpPr/>
            <p:nvPr/>
          </p:nvSpPr>
          <p:spPr>
            <a:xfrm rot="244223">
              <a:off x="296431" y="136442"/>
              <a:ext cx="5063272" cy="222141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8;p16">
              <a:extLst>
                <a:ext uri="{FF2B5EF4-FFF2-40B4-BE49-F238E27FC236}">
                  <a16:creationId xmlns:a16="http://schemas.microsoft.com/office/drawing/2014/main" id="{EEC9844F-7FCE-4271-9060-7C4ED2A9BE98}"/>
                </a:ext>
              </a:extLst>
            </p:cNvPr>
            <p:cNvSpPr/>
            <p:nvPr/>
          </p:nvSpPr>
          <p:spPr>
            <a:xfrm rot="-9783406" flipH="1">
              <a:off x="4122683" y="27259"/>
              <a:ext cx="3467860" cy="5001001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1;p16">
              <a:extLst>
                <a:ext uri="{FF2B5EF4-FFF2-40B4-BE49-F238E27FC236}">
                  <a16:creationId xmlns:a16="http://schemas.microsoft.com/office/drawing/2014/main" id="{0FAD8437-3CB1-4CBE-8769-301A041ABB82}"/>
                </a:ext>
              </a:extLst>
            </p:cNvPr>
            <p:cNvSpPr/>
            <p:nvPr/>
          </p:nvSpPr>
          <p:spPr>
            <a:xfrm>
              <a:off x="765506" y="301221"/>
              <a:ext cx="5208182" cy="4302783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" name="Google Shape;409;p39"/>
          <p:cNvSpPr txBox="1">
            <a:spLocks noGrp="1"/>
          </p:cNvSpPr>
          <p:nvPr>
            <p:ph type="title" idx="15"/>
          </p:nvPr>
        </p:nvSpPr>
        <p:spPr>
          <a:xfrm>
            <a:off x="279472" y="634097"/>
            <a:ext cx="4522785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>
                <a:solidFill>
                  <a:schemeClr val="bg1"/>
                </a:solidFill>
              </a:rPr>
              <a:t>Table of contents</a:t>
            </a:r>
            <a:endParaRPr sz="4800" b="1" dirty="0">
              <a:solidFill>
                <a:schemeClr val="bg1"/>
              </a:solidFill>
            </a:endParaRPr>
          </a:p>
        </p:txBody>
      </p:sp>
      <p:sp>
        <p:nvSpPr>
          <p:cNvPr id="410" name="Google Shape;410;p39"/>
          <p:cNvSpPr txBox="1">
            <a:spLocks noGrp="1"/>
          </p:cNvSpPr>
          <p:nvPr>
            <p:ph type="title" idx="2"/>
          </p:nvPr>
        </p:nvSpPr>
        <p:spPr>
          <a:xfrm>
            <a:off x="2318465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6214E"/>
                </a:solidFill>
              </a:rPr>
              <a:t>Overview</a:t>
            </a:r>
            <a:endParaRPr dirty="0">
              <a:solidFill>
                <a:srgbClr val="E6214E"/>
              </a:solidFill>
            </a:endParaRPr>
          </a:p>
        </p:txBody>
      </p:sp>
      <p:sp>
        <p:nvSpPr>
          <p:cNvPr id="411" name="Google Shape;411;p39"/>
          <p:cNvSpPr txBox="1">
            <a:spLocks noGrp="1"/>
          </p:cNvSpPr>
          <p:nvPr>
            <p:ph type="title" idx="3"/>
          </p:nvPr>
        </p:nvSpPr>
        <p:spPr>
          <a:xfrm>
            <a:off x="1230465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412" name="Google Shape;412;p39"/>
          <p:cNvSpPr txBox="1">
            <a:spLocks noGrp="1"/>
          </p:cNvSpPr>
          <p:nvPr>
            <p:ph type="title"/>
          </p:nvPr>
        </p:nvSpPr>
        <p:spPr>
          <a:xfrm>
            <a:off x="5547265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6214E"/>
                </a:solidFill>
              </a:rPr>
              <a:t>Assignment</a:t>
            </a:r>
            <a:endParaRPr>
              <a:solidFill>
                <a:srgbClr val="E6214E"/>
              </a:solidFill>
            </a:endParaRPr>
          </a:p>
        </p:txBody>
      </p:sp>
      <p:sp>
        <p:nvSpPr>
          <p:cNvPr id="413" name="Google Shape;413;p39"/>
          <p:cNvSpPr txBox="1">
            <a:spLocks noGrp="1"/>
          </p:cNvSpPr>
          <p:nvPr>
            <p:ph type="title" idx="4"/>
          </p:nvPr>
        </p:nvSpPr>
        <p:spPr>
          <a:xfrm>
            <a:off x="4459265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14" name="Google Shape;414;p39"/>
          <p:cNvSpPr txBox="1">
            <a:spLocks noGrp="1"/>
          </p:cNvSpPr>
          <p:nvPr>
            <p:ph type="title" idx="5"/>
          </p:nvPr>
        </p:nvSpPr>
        <p:spPr>
          <a:xfrm>
            <a:off x="2318465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6214E"/>
                </a:solidFill>
              </a:rPr>
              <a:t>Features </a:t>
            </a:r>
            <a:endParaRPr dirty="0">
              <a:solidFill>
                <a:srgbClr val="E6214E"/>
              </a:solidFill>
            </a:endParaRPr>
          </a:p>
        </p:txBody>
      </p:sp>
      <p:sp>
        <p:nvSpPr>
          <p:cNvPr id="415" name="Google Shape;415;p39"/>
          <p:cNvSpPr txBox="1">
            <a:spLocks noGrp="1"/>
          </p:cNvSpPr>
          <p:nvPr>
            <p:ph type="title" idx="6"/>
          </p:nvPr>
        </p:nvSpPr>
        <p:spPr>
          <a:xfrm>
            <a:off x="1230465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16" name="Google Shape;416;p39"/>
          <p:cNvSpPr txBox="1">
            <a:spLocks noGrp="1"/>
          </p:cNvSpPr>
          <p:nvPr>
            <p:ph type="title" idx="7"/>
          </p:nvPr>
        </p:nvSpPr>
        <p:spPr>
          <a:xfrm>
            <a:off x="5547265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6214E"/>
                </a:solidFill>
              </a:rPr>
              <a:t>About </a:t>
            </a:r>
            <a:endParaRPr>
              <a:solidFill>
                <a:srgbClr val="E6214E"/>
              </a:solidFill>
            </a:endParaRPr>
          </a:p>
        </p:txBody>
      </p:sp>
      <p:sp>
        <p:nvSpPr>
          <p:cNvPr id="417" name="Google Shape;417;p39"/>
          <p:cNvSpPr txBox="1">
            <a:spLocks noGrp="1"/>
          </p:cNvSpPr>
          <p:nvPr>
            <p:ph type="title" idx="8"/>
          </p:nvPr>
        </p:nvSpPr>
        <p:spPr>
          <a:xfrm>
            <a:off x="4459265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418" name="Google Shape;418;p39"/>
          <p:cNvSpPr txBox="1">
            <a:spLocks noGrp="1"/>
          </p:cNvSpPr>
          <p:nvPr>
            <p:ph type="subTitle" idx="9"/>
          </p:nvPr>
        </p:nvSpPr>
        <p:spPr>
          <a:xfrm>
            <a:off x="2318465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Mercury is the closest one</a:t>
            </a:r>
            <a:endParaRPr dirty="0"/>
          </a:p>
        </p:txBody>
      </p:sp>
      <p:sp>
        <p:nvSpPr>
          <p:cNvPr id="419" name="Google Shape;419;p39"/>
          <p:cNvSpPr txBox="1">
            <a:spLocks noGrp="1"/>
          </p:cNvSpPr>
          <p:nvPr>
            <p:ph type="subTitle" idx="13"/>
          </p:nvPr>
        </p:nvSpPr>
        <p:spPr>
          <a:xfrm>
            <a:off x="2318465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</a:t>
            </a:r>
            <a:endParaRPr/>
          </a:p>
        </p:txBody>
      </p:sp>
      <p:sp>
        <p:nvSpPr>
          <p:cNvPr id="420" name="Google Shape;420;p39"/>
          <p:cNvSpPr txBox="1">
            <a:spLocks noGrp="1"/>
          </p:cNvSpPr>
          <p:nvPr>
            <p:ph type="subTitle" idx="1"/>
          </p:nvPr>
        </p:nvSpPr>
        <p:spPr>
          <a:xfrm>
            <a:off x="5547265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cold </a:t>
            </a:r>
            <a:endParaRPr/>
          </a:p>
        </p:txBody>
      </p:sp>
      <p:sp>
        <p:nvSpPr>
          <p:cNvPr id="421" name="Google Shape;421;p39"/>
          <p:cNvSpPr txBox="1">
            <a:spLocks noGrp="1"/>
          </p:cNvSpPr>
          <p:nvPr>
            <p:ph type="subTitle" idx="14"/>
          </p:nvPr>
        </p:nvSpPr>
        <p:spPr>
          <a:xfrm>
            <a:off x="5547265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37" name="Google Shape;152;p16">
            <a:extLst>
              <a:ext uri="{FF2B5EF4-FFF2-40B4-BE49-F238E27FC236}">
                <a16:creationId xmlns:a16="http://schemas.microsoft.com/office/drawing/2014/main" id="{AF682C8B-4413-44FB-8A9E-BA517AC4414C}"/>
              </a:ext>
            </a:extLst>
          </p:cNvPr>
          <p:cNvSpPr/>
          <p:nvPr/>
        </p:nvSpPr>
        <p:spPr>
          <a:xfrm rot="2110842">
            <a:off x="7331736" y="4254"/>
            <a:ext cx="1408571" cy="1417509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154;p16">
            <a:extLst>
              <a:ext uri="{FF2B5EF4-FFF2-40B4-BE49-F238E27FC236}">
                <a16:creationId xmlns:a16="http://schemas.microsoft.com/office/drawing/2014/main" id="{4A75EFE9-DF2D-44B2-94B4-FA3D3558EF30}"/>
              </a:ext>
            </a:extLst>
          </p:cNvPr>
          <p:cNvSpPr/>
          <p:nvPr/>
        </p:nvSpPr>
        <p:spPr>
          <a:xfrm rot="-2902359">
            <a:off x="8031451" y="1299292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0"/>
                </a:moveTo>
                <a:cubicBezTo>
                  <a:pt x="1" y="0"/>
                  <a:pt x="1" y="2392"/>
                  <a:pt x="1566" y="2392"/>
                </a:cubicBezTo>
                <a:cubicBezTo>
                  <a:pt x="3089" y="2392"/>
                  <a:pt x="3089" y="0"/>
                  <a:pt x="15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155;p16">
            <a:extLst>
              <a:ext uri="{FF2B5EF4-FFF2-40B4-BE49-F238E27FC236}">
                <a16:creationId xmlns:a16="http://schemas.microsoft.com/office/drawing/2014/main" id="{7209FA4D-F739-4709-866B-25F36A0B3C89}"/>
              </a:ext>
            </a:extLst>
          </p:cNvPr>
          <p:cNvSpPr/>
          <p:nvPr/>
        </p:nvSpPr>
        <p:spPr>
          <a:xfrm rot="-2902359">
            <a:off x="8778922" y="807237"/>
            <a:ext cx="124003" cy="124253"/>
          </a:xfrm>
          <a:custGeom>
            <a:avLst/>
            <a:gdLst/>
            <a:ahLst/>
            <a:cxnLst/>
            <a:rect l="l" t="t" r="r" b="b"/>
            <a:pathLst>
              <a:path w="4960" h="4970" extrusionOk="0">
                <a:moveTo>
                  <a:pt x="2480" y="1"/>
                </a:moveTo>
                <a:cubicBezTo>
                  <a:pt x="1828" y="44"/>
                  <a:pt x="1219" y="305"/>
                  <a:pt x="697" y="740"/>
                </a:cubicBezTo>
                <a:cubicBezTo>
                  <a:pt x="262" y="1218"/>
                  <a:pt x="1" y="1827"/>
                  <a:pt x="1" y="2480"/>
                </a:cubicBezTo>
                <a:lnTo>
                  <a:pt x="88" y="3132"/>
                </a:lnTo>
                <a:cubicBezTo>
                  <a:pt x="218" y="3567"/>
                  <a:pt x="436" y="3915"/>
                  <a:pt x="697" y="4219"/>
                </a:cubicBezTo>
                <a:lnTo>
                  <a:pt x="1219" y="4611"/>
                </a:lnTo>
                <a:cubicBezTo>
                  <a:pt x="1610" y="4828"/>
                  <a:pt x="2045" y="4959"/>
                  <a:pt x="2480" y="4959"/>
                </a:cubicBezTo>
                <a:cubicBezTo>
                  <a:pt x="2540" y="4966"/>
                  <a:pt x="2598" y="4970"/>
                  <a:pt x="2655" y="4970"/>
                </a:cubicBezTo>
                <a:cubicBezTo>
                  <a:pt x="2932" y="4970"/>
                  <a:pt x="3185" y="4885"/>
                  <a:pt x="3437" y="4741"/>
                </a:cubicBezTo>
                <a:cubicBezTo>
                  <a:pt x="3741" y="4654"/>
                  <a:pt x="4002" y="4480"/>
                  <a:pt x="4220" y="4263"/>
                </a:cubicBezTo>
                <a:cubicBezTo>
                  <a:pt x="4481" y="4045"/>
                  <a:pt x="4655" y="3741"/>
                  <a:pt x="4742" y="3437"/>
                </a:cubicBezTo>
                <a:cubicBezTo>
                  <a:pt x="4916" y="3176"/>
                  <a:pt x="4959" y="2828"/>
                  <a:pt x="4959" y="2480"/>
                </a:cubicBezTo>
                <a:lnTo>
                  <a:pt x="4872" y="1827"/>
                </a:lnTo>
                <a:cubicBezTo>
                  <a:pt x="4742" y="1436"/>
                  <a:pt x="4524" y="1044"/>
                  <a:pt x="4220" y="740"/>
                </a:cubicBezTo>
                <a:lnTo>
                  <a:pt x="3741" y="349"/>
                </a:lnTo>
                <a:cubicBezTo>
                  <a:pt x="3350" y="131"/>
                  <a:pt x="2915" y="1"/>
                  <a:pt x="2480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156;p16">
            <a:extLst>
              <a:ext uri="{FF2B5EF4-FFF2-40B4-BE49-F238E27FC236}">
                <a16:creationId xmlns:a16="http://schemas.microsoft.com/office/drawing/2014/main" id="{C700B06C-842F-46FC-BB24-204691936DAA}"/>
              </a:ext>
            </a:extLst>
          </p:cNvPr>
          <p:cNvSpPr/>
          <p:nvPr/>
        </p:nvSpPr>
        <p:spPr>
          <a:xfrm rot="-2902359">
            <a:off x="8002256" y="1013427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1"/>
                </a:moveTo>
                <a:cubicBezTo>
                  <a:pt x="0" y="1"/>
                  <a:pt x="0" y="2393"/>
                  <a:pt x="1566" y="2393"/>
                </a:cubicBezTo>
                <a:cubicBezTo>
                  <a:pt x="3088" y="2393"/>
                  <a:pt x="3088" y="1"/>
                  <a:pt x="156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157;p16">
            <a:extLst>
              <a:ext uri="{FF2B5EF4-FFF2-40B4-BE49-F238E27FC236}">
                <a16:creationId xmlns:a16="http://schemas.microsoft.com/office/drawing/2014/main" id="{F35E3024-8D39-43B7-9CD9-E31629DB951E}"/>
              </a:ext>
            </a:extLst>
          </p:cNvPr>
          <p:cNvSpPr/>
          <p:nvPr/>
        </p:nvSpPr>
        <p:spPr>
          <a:xfrm rot="-2902359">
            <a:off x="7660349" y="771411"/>
            <a:ext cx="29376" cy="20676"/>
          </a:xfrm>
          <a:custGeom>
            <a:avLst/>
            <a:gdLst/>
            <a:ahLst/>
            <a:cxnLst/>
            <a:rect l="l" t="t" r="r" b="b"/>
            <a:pathLst>
              <a:path w="1175" h="827" extrusionOk="0">
                <a:moveTo>
                  <a:pt x="566" y="0"/>
                </a:moveTo>
                <a:cubicBezTo>
                  <a:pt x="0" y="0"/>
                  <a:pt x="0" y="826"/>
                  <a:pt x="566" y="826"/>
                </a:cubicBezTo>
                <a:cubicBezTo>
                  <a:pt x="1174" y="826"/>
                  <a:pt x="1174" y="0"/>
                  <a:pt x="5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" name="Grupo 395">
            <a:extLst>
              <a:ext uri="{FF2B5EF4-FFF2-40B4-BE49-F238E27FC236}">
                <a16:creationId xmlns:a16="http://schemas.microsoft.com/office/drawing/2014/main" id="{91342CFC-C9B4-83BC-BA5B-4E12E08D50E6}"/>
              </a:ext>
            </a:extLst>
          </p:cNvPr>
          <p:cNvGrpSpPr/>
          <p:nvPr/>
        </p:nvGrpSpPr>
        <p:grpSpPr>
          <a:xfrm>
            <a:off x="7118351" y="1962151"/>
            <a:ext cx="1936750" cy="3144838"/>
            <a:chOff x="7118351" y="1962151"/>
            <a:chExt cx="1936750" cy="31448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CA4BC5D-02D0-826B-C96E-6A658815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1962151"/>
              <a:ext cx="1892300" cy="3144838"/>
            </a:xfrm>
            <a:custGeom>
              <a:avLst/>
              <a:gdLst>
                <a:gd name="T0" fmla="*/ 67 w 926"/>
                <a:gd name="T1" fmla="*/ 137 h 1541"/>
                <a:gd name="T2" fmla="*/ 174 w 926"/>
                <a:gd name="T3" fmla="*/ 251 h 1541"/>
                <a:gd name="T4" fmla="*/ 206 w 926"/>
                <a:gd name="T5" fmla="*/ 323 h 1541"/>
                <a:gd name="T6" fmla="*/ 215 w 926"/>
                <a:gd name="T7" fmla="*/ 146 h 1541"/>
                <a:gd name="T8" fmla="*/ 244 w 926"/>
                <a:gd name="T9" fmla="*/ 108 h 1541"/>
                <a:gd name="T10" fmla="*/ 247 w 926"/>
                <a:gd name="T11" fmla="*/ 142 h 1541"/>
                <a:gd name="T12" fmla="*/ 347 w 926"/>
                <a:gd name="T13" fmla="*/ 136 h 1541"/>
                <a:gd name="T14" fmla="*/ 287 w 926"/>
                <a:gd name="T15" fmla="*/ 28 h 1541"/>
                <a:gd name="T16" fmla="*/ 265 w 926"/>
                <a:gd name="T17" fmla="*/ 72 h 1541"/>
                <a:gd name="T18" fmla="*/ 246 w 926"/>
                <a:gd name="T19" fmla="*/ 72 h 1541"/>
                <a:gd name="T20" fmla="*/ 309 w 926"/>
                <a:gd name="T21" fmla="*/ 10 h 1541"/>
                <a:gd name="T22" fmla="*/ 373 w 926"/>
                <a:gd name="T23" fmla="*/ 150 h 1541"/>
                <a:gd name="T24" fmla="*/ 380 w 926"/>
                <a:gd name="T25" fmla="*/ 180 h 1541"/>
                <a:gd name="T26" fmla="*/ 390 w 926"/>
                <a:gd name="T27" fmla="*/ 192 h 1541"/>
                <a:gd name="T28" fmla="*/ 480 w 926"/>
                <a:gd name="T29" fmla="*/ 57 h 1541"/>
                <a:gd name="T30" fmla="*/ 502 w 926"/>
                <a:gd name="T31" fmla="*/ 37 h 1541"/>
                <a:gd name="T32" fmla="*/ 587 w 926"/>
                <a:gd name="T33" fmla="*/ 102 h 1541"/>
                <a:gd name="T34" fmla="*/ 611 w 926"/>
                <a:gd name="T35" fmla="*/ 94 h 1541"/>
                <a:gd name="T36" fmla="*/ 666 w 926"/>
                <a:gd name="T37" fmla="*/ 2 h 1541"/>
                <a:gd name="T38" fmla="*/ 715 w 926"/>
                <a:gd name="T39" fmla="*/ 56 h 1541"/>
                <a:gd name="T40" fmla="*/ 694 w 926"/>
                <a:gd name="T41" fmla="*/ 44 h 1541"/>
                <a:gd name="T42" fmla="*/ 650 w 926"/>
                <a:gd name="T43" fmla="*/ 50 h 1541"/>
                <a:gd name="T44" fmla="*/ 625 w 926"/>
                <a:gd name="T45" fmla="*/ 136 h 1541"/>
                <a:gd name="T46" fmla="*/ 629 w 926"/>
                <a:gd name="T47" fmla="*/ 154 h 1541"/>
                <a:gd name="T48" fmla="*/ 604 w 926"/>
                <a:gd name="T49" fmla="*/ 271 h 1541"/>
                <a:gd name="T50" fmla="*/ 613 w 926"/>
                <a:gd name="T51" fmla="*/ 457 h 1541"/>
                <a:gd name="T52" fmla="*/ 737 w 926"/>
                <a:gd name="T53" fmla="*/ 452 h 1541"/>
                <a:gd name="T54" fmla="*/ 737 w 926"/>
                <a:gd name="T55" fmla="*/ 201 h 1541"/>
                <a:gd name="T56" fmla="*/ 716 w 926"/>
                <a:gd name="T57" fmla="*/ 155 h 1541"/>
                <a:gd name="T58" fmla="*/ 634 w 926"/>
                <a:gd name="T59" fmla="*/ 150 h 1541"/>
                <a:gd name="T60" fmla="*/ 704 w 926"/>
                <a:gd name="T61" fmla="*/ 135 h 1541"/>
                <a:gd name="T62" fmla="*/ 710 w 926"/>
                <a:gd name="T63" fmla="*/ 93 h 1541"/>
                <a:gd name="T64" fmla="*/ 745 w 926"/>
                <a:gd name="T65" fmla="*/ 136 h 1541"/>
                <a:gd name="T66" fmla="*/ 756 w 926"/>
                <a:gd name="T67" fmla="*/ 176 h 1541"/>
                <a:gd name="T68" fmla="*/ 829 w 926"/>
                <a:gd name="T69" fmla="*/ 109 h 1541"/>
                <a:gd name="T70" fmla="*/ 901 w 926"/>
                <a:gd name="T71" fmla="*/ 108 h 1541"/>
                <a:gd name="T72" fmla="*/ 910 w 926"/>
                <a:gd name="T73" fmla="*/ 267 h 1541"/>
                <a:gd name="T74" fmla="*/ 880 w 926"/>
                <a:gd name="T75" fmla="*/ 474 h 1541"/>
                <a:gd name="T76" fmla="*/ 888 w 926"/>
                <a:gd name="T77" fmla="*/ 742 h 1541"/>
                <a:gd name="T78" fmla="*/ 875 w 926"/>
                <a:gd name="T79" fmla="*/ 758 h 1541"/>
                <a:gd name="T80" fmla="*/ 776 w 926"/>
                <a:gd name="T81" fmla="*/ 1539 h 1541"/>
                <a:gd name="T82" fmla="*/ 136 w 926"/>
                <a:gd name="T83" fmla="*/ 1536 h 1541"/>
                <a:gd name="T84" fmla="*/ 50 w 926"/>
                <a:gd name="T85" fmla="*/ 1415 h 1541"/>
                <a:gd name="T86" fmla="*/ 50 w 926"/>
                <a:gd name="T87" fmla="*/ 757 h 1541"/>
                <a:gd name="T88" fmla="*/ 24 w 926"/>
                <a:gd name="T89" fmla="*/ 735 h 1541"/>
                <a:gd name="T90" fmla="*/ 0 w 926"/>
                <a:gd name="T91" fmla="*/ 528 h 1541"/>
                <a:gd name="T92" fmla="*/ 60 w 926"/>
                <a:gd name="T93" fmla="*/ 473 h 1541"/>
                <a:gd name="T94" fmla="*/ 41 w 926"/>
                <a:gd name="T95" fmla="*/ 378 h 1541"/>
                <a:gd name="T96" fmla="*/ 14 w 926"/>
                <a:gd name="T97" fmla="*/ 276 h 1541"/>
                <a:gd name="T98" fmla="*/ 16 w 926"/>
                <a:gd name="T99" fmla="*/ 143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6" h="1541">
                  <a:moveTo>
                    <a:pt x="24" y="137"/>
                  </a:moveTo>
                  <a:cubicBezTo>
                    <a:pt x="31" y="132"/>
                    <a:pt x="38" y="129"/>
                    <a:pt x="46" y="128"/>
                  </a:cubicBezTo>
                  <a:cubicBezTo>
                    <a:pt x="55" y="128"/>
                    <a:pt x="61" y="131"/>
                    <a:pt x="67" y="137"/>
                  </a:cubicBezTo>
                  <a:cubicBezTo>
                    <a:pt x="95" y="167"/>
                    <a:pt x="124" y="197"/>
                    <a:pt x="153" y="227"/>
                  </a:cubicBezTo>
                  <a:cubicBezTo>
                    <a:pt x="154" y="228"/>
                    <a:pt x="155" y="230"/>
                    <a:pt x="157" y="231"/>
                  </a:cubicBezTo>
                  <a:cubicBezTo>
                    <a:pt x="167" y="233"/>
                    <a:pt x="170" y="242"/>
                    <a:pt x="174" y="251"/>
                  </a:cubicBezTo>
                  <a:cubicBezTo>
                    <a:pt x="177" y="259"/>
                    <a:pt x="181" y="267"/>
                    <a:pt x="184" y="275"/>
                  </a:cubicBezTo>
                  <a:cubicBezTo>
                    <a:pt x="186" y="276"/>
                    <a:pt x="187" y="277"/>
                    <a:pt x="188" y="279"/>
                  </a:cubicBezTo>
                  <a:cubicBezTo>
                    <a:pt x="194" y="294"/>
                    <a:pt x="201" y="308"/>
                    <a:pt x="206" y="323"/>
                  </a:cubicBezTo>
                  <a:cubicBezTo>
                    <a:pt x="206" y="310"/>
                    <a:pt x="206" y="298"/>
                    <a:pt x="206" y="285"/>
                  </a:cubicBezTo>
                  <a:cubicBezTo>
                    <a:pt x="206" y="248"/>
                    <a:pt x="206" y="211"/>
                    <a:pt x="206" y="173"/>
                  </a:cubicBezTo>
                  <a:cubicBezTo>
                    <a:pt x="206" y="163"/>
                    <a:pt x="208" y="154"/>
                    <a:pt x="215" y="146"/>
                  </a:cubicBezTo>
                  <a:cubicBezTo>
                    <a:pt x="218" y="142"/>
                    <a:pt x="219" y="137"/>
                    <a:pt x="221" y="133"/>
                  </a:cubicBezTo>
                  <a:cubicBezTo>
                    <a:pt x="222" y="131"/>
                    <a:pt x="224" y="128"/>
                    <a:pt x="225" y="127"/>
                  </a:cubicBezTo>
                  <a:cubicBezTo>
                    <a:pt x="232" y="121"/>
                    <a:pt x="238" y="115"/>
                    <a:pt x="244" y="108"/>
                  </a:cubicBezTo>
                  <a:cubicBezTo>
                    <a:pt x="246" y="106"/>
                    <a:pt x="249" y="102"/>
                    <a:pt x="251" y="108"/>
                  </a:cubicBezTo>
                  <a:cubicBezTo>
                    <a:pt x="249" y="117"/>
                    <a:pt x="245" y="126"/>
                    <a:pt x="242" y="134"/>
                  </a:cubicBezTo>
                  <a:cubicBezTo>
                    <a:pt x="239" y="142"/>
                    <a:pt x="239" y="142"/>
                    <a:pt x="247" y="142"/>
                  </a:cubicBezTo>
                  <a:cubicBezTo>
                    <a:pt x="274" y="142"/>
                    <a:pt x="301" y="142"/>
                    <a:pt x="328" y="142"/>
                  </a:cubicBezTo>
                  <a:cubicBezTo>
                    <a:pt x="333" y="142"/>
                    <a:pt x="338" y="142"/>
                    <a:pt x="343" y="142"/>
                  </a:cubicBezTo>
                  <a:cubicBezTo>
                    <a:pt x="348" y="142"/>
                    <a:pt x="349" y="141"/>
                    <a:pt x="347" y="136"/>
                  </a:cubicBezTo>
                  <a:cubicBezTo>
                    <a:pt x="342" y="120"/>
                    <a:pt x="335" y="105"/>
                    <a:pt x="330" y="89"/>
                  </a:cubicBezTo>
                  <a:cubicBezTo>
                    <a:pt x="324" y="72"/>
                    <a:pt x="317" y="55"/>
                    <a:pt x="310" y="38"/>
                  </a:cubicBezTo>
                  <a:cubicBezTo>
                    <a:pt x="306" y="26"/>
                    <a:pt x="299" y="23"/>
                    <a:pt x="287" y="28"/>
                  </a:cubicBezTo>
                  <a:cubicBezTo>
                    <a:pt x="282" y="31"/>
                    <a:pt x="281" y="36"/>
                    <a:pt x="279" y="41"/>
                  </a:cubicBezTo>
                  <a:cubicBezTo>
                    <a:pt x="275" y="49"/>
                    <a:pt x="273" y="58"/>
                    <a:pt x="269" y="66"/>
                  </a:cubicBezTo>
                  <a:cubicBezTo>
                    <a:pt x="268" y="68"/>
                    <a:pt x="267" y="71"/>
                    <a:pt x="265" y="72"/>
                  </a:cubicBezTo>
                  <a:cubicBezTo>
                    <a:pt x="259" y="73"/>
                    <a:pt x="254" y="74"/>
                    <a:pt x="249" y="79"/>
                  </a:cubicBezTo>
                  <a:cubicBezTo>
                    <a:pt x="248" y="81"/>
                    <a:pt x="246" y="81"/>
                    <a:pt x="244" y="78"/>
                  </a:cubicBezTo>
                  <a:cubicBezTo>
                    <a:pt x="244" y="76"/>
                    <a:pt x="245" y="74"/>
                    <a:pt x="246" y="72"/>
                  </a:cubicBezTo>
                  <a:cubicBezTo>
                    <a:pt x="252" y="56"/>
                    <a:pt x="258" y="40"/>
                    <a:pt x="265" y="25"/>
                  </a:cubicBezTo>
                  <a:cubicBezTo>
                    <a:pt x="267" y="22"/>
                    <a:pt x="267" y="19"/>
                    <a:pt x="271" y="17"/>
                  </a:cubicBezTo>
                  <a:cubicBezTo>
                    <a:pt x="282" y="8"/>
                    <a:pt x="295" y="6"/>
                    <a:pt x="309" y="10"/>
                  </a:cubicBezTo>
                  <a:cubicBezTo>
                    <a:pt x="316" y="12"/>
                    <a:pt x="321" y="17"/>
                    <a:pt x="324" y="24"/>
                  </a:cubicBezTo>
                  <a:cubicBezTo>
                    <a:pt x="338" y="63"/>
                    <a:pt x="353" y="103"/>
                    <a:pt x="368" y="142"/>
                  </a:cubicBezTo>
                  <a:cubicBezTo>
                    <a:pt x="369" y="145"/>
                    <a:pt x="371" y="148"/>
                    <a:pt x="373" y="150"/>
                  </a:cubicBezTo>
                  <a:cubicBezTo>
                    <a:pt x="377" y="154"/>
                    <a:pt x="378" y="159"/>
                    <a:pt x="379" y="164"/>
                  </a:cubicBezTo>
                  <a:cubicBezTo>
                    <a:pt x="379" y="167"/>
                    <a:pt x="379" y="171"/>
                    <a:pt x="379" y="175"/>
                  </a:cubicBezTo>
                  <a:cubicBezTo>
                    <a:pt x="380" y="176"/>
                    <a:pt x="380" y="178"/>
                    <a:pt x="380" y="180"/>
                  </a:cubicBezTo>
                  <a:cubicBezTo>
                    <a:pt x="380" y="201"/>
                    <a:pt x="381" y="221"/>
                    <a:pt x="380" y="242"/>
                  </a:cubicBezTo>
                  <a:cubicBezTo>
                    <a:pt x="380" y="243"/>
                    <a:pt x="380" y="244"/>
                    <a:pt x="379" y="245"/>
                  </a:cubicBezTo>
                  <a:cubicBezTo>
                    <a:pt x="381" y="227"/>
                    <a:pt x="387" y="210"/>
                    <a:pt x="390" y="192"/>
                  </a:cubicBezTo>
                  <a:cubicBezTo>
                    <a:pt x="391" y="181"/>
                    <a:pt x="395" y="172"/>
                    <a:pt x="404" y="166"/>
                  </a:cubicBezTo>
                  <a:cubicBezTo>
                    <a:pt x="409" y="162"/>
                    <a:pt x="412" y="156"/>
                    <a:pt x="416" y="150"/>
                  </a:cubicBezTo>
                  <a:cubicBezTo>
                    <a:pt x="437" y="119"/>
                    <a:pt x="458" y="87"/>
                    <a:pt x="480" y="57"/>
                  </a:cubicBezTo>
                  <a:cubicBezTo>
                    <a:pt x="482" y="54"/>
                    <a:pt x="485" y="51"/>
                    <a:pt x="489" y="49"/>
                  </a:cubicBezTo>
                  <a:cubicBezTo>
                    <a:pt x="492" y="48"/>
                    <a:pt x="494" y="46"/>
                    <a:pt x="496" y="42"/>
                  </a:cubicBezTo>
                  <a:cubicBezTo>
                    <a:pt x="497" y="40"/>
                    <a:pt x="499" y="38"/>
                    <a:pt x="502" y="37"/>
                  </a:cubicBezTo>
                  <a:cubicBezTo>
                    <a:pt x="513" y="30"/>
                    <a:pt x="525" y="27"/>
                    <a:pt x="539" y="31"/>
                  </a:cubicBezTo>
                  <a:cubicBezTo>
                    <a:pt x="544" y="32"/>
                    <a:pt x="547" y="35"/>
                    <a:pt x="550" y="40"/>
                  </a:cubicBezTo>
                  <a:cubicBezTo>
                    <a:pt x="562" y="61"/>
                    <a:pt x="574" y="81"/>
                    <a:pt x="587" y="102"/>
                  </a:cubicBezTo>
                  <a:cubicBezTo>
                    <a:pt x="591" y="104"/>
                    <a:pt x="592" y="109"/>
                    <a:pt x="594" y="113"/>
                  </a:cubicBezTo>
                  <a:cubicBezTo>
                    <a:pt x="596" y="116"/>
                    <a:pt x="598" y="118"/>
                    <a:pt x="600" y="122"/>
                  </a:cubicBezTo>
                  <a:cubicBezTo>
                    <a:pt x="604" y="113"/>
                    <a:pt x="607" y="103"/>
                    <a:pt x="611" y="94"/>
                  </a:cubicBezTo>
                  <a:cubicBezTo>
                    <a:pt x="621" y="68"/>
                    <a:pt x="631" y="42"/>
                    <a:pt x="643" y="16"/>
                  </a:cubicBezTo>
                  <a:cubicBezTo>
                    <a:pt x="644" y="14"/>
                    <a:pt x="644" y="11"/>
                    <a:pt x="646" y="10"/>
                  </a:cubicBezTo>
                  <a:cubicBezTo>
                    <a:pt x="653" y="7"/>
                    <a:pt x="658" y="3"/>
                    <a:pt x="666" y="2"/>
                  </a:cubicBezTo>
                  <a:cubicBezTo>
                    <a:pt x="690" y="0"/>
                    <a:pt x="699" y="8"/>
                    <a:pt x="703" y="26"/>
                  </a:cubicBezTo>
                  <a:cubicBezTo>
                    <a:pt x="698" y="35"/>
                    <a:pt x="707" y="40"/>
                    <a:pt x="711" y="46"/>
                  </a:cubicBezTo>
                  <a:cubicBezTo>
                    <a:pt x="713" y="49"/>
                    <a:pt x="714" y="53"/>
                    <a:pt x="715" y="56"/>
                  </a:cubicBezTo>
                  <a:cubicBezTo>
                    <a:pt x="716" y="59"/>
                    <a:pt x="714" y="58"/>
                    <a:pt x="713" y="58"/>
                  </a:cubicBezTo>
                  <a:cubicBezTo>
                    <a:pt x="709" y="56"/>
                    <a:pt x="704" y="55"/>
                    <a:pt x="702" y="51"/>
                  </a:cubicBezTo>
                  <a:cubicBezTo>
                    <a:pt x="701" y="47"/>
                    <a:pt x="697" y="45"/>
                    <a:pt x="694" y="44"/>
                  </a:cubicBezTo>
                  <a:cubicBezTo>
                    <a:pt x="690" y="41"/>
                    <a:pt x="689" y="36"/>
                    <a:pt x="687" y="32"/>
                  </a:cubicBezTo>
                  <a:cubicBezTo>
                    <a:pt x="682" y="19"/>
                    <a:pt x="677" y="16"/>
                    <a:pt x="663" y="21"/>
                  </a:cubicBezTo>
                  <a:cubicBezTo>
                    <a:pt x="656" y="30"/>
                    <a:pt x="654" y="40"/>
                    <a:pt x="650" y="50"/>
                  </a:cubicBezTo>
                  <a:cubicBezTo>
                    <a:pt x="639" y="75"/>
                    <a:pt x="629" y="100"/>
                    <a:pt x="620" y="125"/>
                  </a:cubicBezTo>
                  <a:cubicBezTo>
                    <a:pt x="618" y="128"/>
                    <a:pt x="617" y="131"/>
                    <a:pt x="616" y="135"/>
                  </a:cubicBezTo>
                  <a:cubicBezTo>
                    <a:pt x="619" y="136"/>
                    <a:pt x="622" y="136"/>
                    <a:pt x="625" y="136"/>
                  </a:cubicBezTo>
                  <a:cubicBezTo>
                    <a:pt x="628" y="136"/>
                    <a:pt x="630" y="136"/>
                    <a:pt x="632" y="136"/>
                  </a:cubicBezTo>
                  <a:cubicBezTo>
                    <a:pt x="634" y="136"/>
                    <a:pt x="635" y="136"/>
                    <a:pt x="636" y="137"/>
                  </a:cubicBezTo>
                  <a:cubicBezTo>
                    <a:pt x="635" y="143"/>
                    <a:pt x="633" y="149"/>
                    <a:pt x="629" y="154"/>
                  </a:cubicBezTo>
                  <a:cubicBezTo>
                    <a:pt x="624" y="155"/>
                    <a:pt x="619" y="155"/>
                    <a:pt x="614" y="155"/>
                  </a:cubicBezTo>
                  <a:cubicBezTo>
                    <a:pt x="605" y="155"/>
                    <a:pt x="604" y="156"/>
                    <a:pt x="604" y="165"/>
                  </a:cubicBezTo>
                  <a:cubicBezTo>
                    <a:pt x="604" y="200"/>
                    <a:pt x="604" y="236"/>
                    <a:pt x="604" y="271"/>
                  </a:cubicBezTo>
                  <a:cubicBezTo>
                    <a:pt x="604" y="329"/>
                    <a:pt x="604" y="386"/>
                    <a:pt x="604" y="444"/>
                  </a:cubicBezTo>
                  <a:cubicBezTo>
                    <a:pt x="604" y="445"/>
                    <a:pt x="604" y="447"/>
                    <a:pt x="604" y="448"/>
                  </a:cubicBezTo>
                  <a:cubicBezTo>
                    <a:pt x="604" y="457"/>
                    <a:pt x="604" y="457"/>
                    <a:pt x="613" y="457"/>
                  </a:cubicBezTo>
                  <a:cubicBezTo>
                    <a:pt x="647" y="458"/>
                    <a:pt x="682" y="457"/>
                    <a:pt x="716" y="458"/>
                  </a:cubicBezTo>
                  <a:cubicBezTo>
                    <a:pt x="721" y="457"/>
                    <a:pt x="726" y="457"/>
                    <a:pt x="731" y="457"/>
                  </a:cubicBezTo>
                  <a:cubicBezTo>
                    <a:pt x="735" y="457"/>
                    <a:pt x="737" y="456"/>
                    <a:pt x="737" y="452"/>
                  </a:cubicBezTo>
                  <a:cubicBezTo>
                    <a:pt x="737" y="449"/>
                    <a:pt x="737" y="447"/>
                    <a:pt x="737" y="444"/>
                  </a:cubicBezTo>
                  <a:cubicBezTo>
                    <a:pt x="737" y="366"/>
                    <a:pt x="737" y="288"/>
                    <a:pt x="737" y="211"/>
                  </a:cubicBezTo>
                  <a:cubicBezTo>
                    <a:pt x="737" y="207"/>
                    <a:pt x="737" y="204"/>
                    <a:pt x="737" y="201"/>
                  </a:cubicBezTo>
                  <a:cubicBezTo>
                    <a:pt x="737" y="189"/>
                    <a:pt x="737" y="177"/>
                    <a:pt x="737" y="165"/>
                  </a:cubicBezTo>
                  <a:cubicBezTo>
                    <a:pt x="737" y="156"/>
                    <a:pt x="736" y="155"/>
                    <a:pt x="727" y="155"/>
                  </a:cubicBezTo>
                  <a:cubicBezTo>
                    <a:pt x="723" y="155"/>
                    <a:pt x="720" y="155"/>
                    <a:pt x="716" y="155"/>
                  </a:cubicBezTo>
                  <a:cubicBezTo>
                    <a:pt x="690" y="155"/>
                    <a:pt x="665" y="155"/>
                    <a:pt x="639" y="155"/>
                  </a:cubicBezTo>
                  <a:cubicBezTo>
                    <a:pt x="638" y="155"/>
                    <a:pt x="636" y="155"/>
                    <a:pt x="635" y="154"/>
                  </a:cubicBezTo>
                  <a:cubicBezTo>
                    <a:pt x="632" y="153"/>
                    <a:pt x="632" y="151"/>
                    <a:pt x="634" y="150"/>
                  </a:cubicBezTo>
                  <a:cubicBezTo>
                    <a:pt x="638" y="145"/>
                    <a:pt x="642" y="140"/>
                    <a:pt x="648" y="136"/>
                  </a:cubicBezTo>
                  <a:cubicBezTo>
                    <a:pt x="661" y="135"/>
                    <a:pt x="674" y="136"/>
                    <a:pt x="687" y="136"/>
                  </a:cubicBezTo>
                  <a:cubicBezTo>
                    <a:pt x="693" y="135"/>
                    <a:pt x="698" y="136"/>
                    <a:pt x="704" y="135"/>
                  </a:cubicBezTo>
                  <a:cubicBezTo>
                    <a:pt x="710" y="136"/>
                    <a:pt x="715" y="136"/>
                    <a:pt x="721" y="136"/>
                  </a:cubicBezTo>
                  <a:cubicBezTo>
                    <a:pt x="725" y="136"/>
                    <a:pt x="726" y="134"/>
                    <a:pt x="724" y="130"/>
                  </a:cubicBezTo>
                  <a:cubicBezTo>
                    <a:pt x="720" y="118"/>
                    <a:pt x="715" y="105"/>
                    <a:pt x="710" y="93"/>
                  </a:cubicBezTo>
                  <a:cubicBezTo>
                    <a:pt x="709" y="89"/>
                    <a:pt x="707" y="86"/>
                    <a:pt x="707" y="82"/>
                  </a:cubicBezTo>
                  <a:cubicBezTo>
                    <a:pt x="708" y="74"/>
                    <a:pt x="713" y="69"/>
                    <a:pt x="718" y="64"/>
                  </a:cubicBezTo>
                  <a:cubicBezTo>
                    <a:pt x="727" y="88"/>
                    <a:pt x="736" y="112"/>
                    <a:pt x="745" y="136"/>
                  </a:cubicBezTo>
                  <a:cubicBezTo>
                    <a:pt x="746" y="138"/>
                    <a:pt x="746" y="139"/>
                    <a:pt x="747" y="140"/>
                  </a:cubicBezTo>
                  <a:cubicBezTo>
                    <a:pt x="757" y="148"/>
                    <a:pt x="755" y="160"/>
                    <a:pt x="755" y="171"/>
                  </a:cubicBezTo>
                  <a:cubicBezTo>
                    <a:pt x="755" y="173"/>
                    <a:pt x="756" y="175"/>
                    <a:pt x="756" y="176"/>
                  </a:cubicBezTo>
                  <a:cubicBezTo>
                    <a:pt x="759" y="182"/>
                    <a:pt x="756" y="188"/>
                    <a:pt x="758" y="195"/>
                  </a:cubicBezTo>
                  <a:cubicBezTo>
                    <a:pt x="762" y="194"/>
                    <a:pt x="764" y="191"/>
                    <a:pt x="766" y="188"/>
                  </a:cubicBezTo>
                  <a:cubicBezTo>
                    <a:pt x="787" y="162"/>
                    <a:pt x="808" y="135"/>
                    <a:pt x="829" y="109"/>
                  </a:cubicBezTo>
                  <a:cubicBezTo>
                    <a:pt x="834" y="103"/>
                    <a:pt x="838" y="96"/>
                    <a:pt x="844" y="91"/>
                  </a:cubicBezTo>
                  <a:cubicBezTo>
                    <a:pt x="860" y="79"/>
                    <a:pt x="873" y="78"/>
                    <a:pt x="890" y="89"/>
                  </a:cubicBezTo>
                  <a:cubicBezTo>
                    <a:pt x="897" y="93"/>
                    <a:pt x="900" y="100"/>
                    <a:pt x="901" y="108"/>
                  </a:cubicBezTo>
                  <a:cubicBezTo>
                    <a:pt x="903" y="146"/>
                    <a:pt x="906" y="183"/>
                    <a:pt x="909" y="220"/>
                  </a:cubicBezTo>
                  <a:cubicBezTo>
                    <a:pt x="909" y="228"/>
                    <a:pt x="909" y="237"/>
                    <a:pt x="913" y="245"/>
                  </a:cubicBezTo>
                  <a:cubicBezTo>
                    <a:pt x="916" y="252"/>
                    <a:pt x="912" y="260"/>
                    <a:pt x="910" y="267"/>
                  </a:cubicBezTo>
                  <a:cubicBezTo>
                    <a:pt x="891" y="330"/>
                    <a:pt x="873" y="393"/>
                    <a:pt x="854" y="456"/>
                  </a:cubicBezTo>
                  <a:cubicBezTo>
                    <a:pt x="852" y="461"/>
                    <a:pt x="851" y="467"/>
                    <a:pt x="849" y="474"/>
                  </a:cubicBezTo>
                  <a:cubicBezTo>
                    <a:pt x="860" y="474"/>
                    <a:pt x="870" y="473"/>
                    <a:pt x="880" y="474"/>
                  </a:cubicBezTo>
                  <a:cubicBezTo>
                    <a:pt x="907" y="479"/>
                    <a:pt x="926" y="501"/>
                    <a:pt x="926" y="530"/>
                  </a:cubicBezTo>
                  <a:cubicBezTo>
                    <a:pt x="926" y="582"/>
                    <a:pt x="926" y="635"/>
                    <a:pt x="926" y="687"/>
                  </a:cubicBezTo>
                  <a:cubicBezTo>
                    <a:pt x="926" y="713"/>
                    <a:pt x="910" y="736"/>
                    <a:pt x="888" y="742"/>
                  </a:cubicBezTo>
                  <a:cubicBezTo>
                    <a:pt x="887" y="742"/>
                    <a:pt x="887" y="742"/>
                    <a:pt x="887" y="742"/>
                  </a:cubicBezTo>
                  <a:cubicBezTo>
                    <a:pt x="883" y="743"/>
                    <a:pt x="877" y="743"/>
                    <a:pt x="876" y="745"/>
                  </a:cubicBezTo>
                  <a:cubicBezTo>
                    <a:pt x="874" y="749"/>
                    <a:pt x="875" y="754"/>
                    <a:pt x="875" y="758"/>
                  </a:cubicBezTo>
                  <a:cubicBezTo>
                    <a:pt x="875" y="903"/>
                    <a:pt x="875" y="1047"/>
                    <a:pt x="875" y="1192"/>
                  </a:cubicBezTo>
                  <a:cubicBezTo>
                    <a:pt x="875" y="1269"/>
                    <a:pt x="875" y="1346"/>
                    <a:pt x="875" y="1423"/>
                  </a:cubicBezTo>
                  <a:cubicBezTo>
                    <a:pt x="875" y="1480"/>
                    <a:pt x="832" y="1531"/>
                    <a:pt x="776" y="1539"/>
                  </a:cubicBezTo>
                  <a:cubicBezTo>
                    <a:pt x="769" y="1540"/>
                    <a:pt x="763" y="1541"/>
                    <a:pt x="757" y="1541"/>
                  </a:cubicBezTo>
                  <a:cubicBezTo>
                    <a:pt x="568" y="1541"/>
                    <a:pt x="380" y="1541"/>
                    <a:pt x="192" y="1541"/>
                  </a:cubicBezTo>
                  <a:cubicBezTo>
                    <a:pt x="173" y="1541"/>
                    <a:pt x="154" y="1541"/>
                    <a:pt x="136" y="1536"/>
                  </a:cubicBezTo>
                  <a:cubicBezTo>
                    <a:pt x="132" y="1534"/>
                    <a:pt x="127" y="1532"/>
                    <a:pt x="122" y="1531"/>
                  </a:cubicBezTo>
                  <a:cubicBezTo>
                    <a:pt x="107" y="1527"/>
                    <a:pt x="95" y="1517"/>
                    <a:pt x="84" y="1506"/>
                  </a:cubicBezTo>
                  <a:cubicBezTo>
                    <a:pt x="60" y="1481"/>
                    <a:pt x="50" y="1450"/>
                    <a:pt x="50" y="1415"/>
                  </a:cubicBezTo>
                  <a:cubicBezTo>
                    <a:pt x="50" y="1359"/>
                    <a:pt x="50" y="1303"/>
                    <a:pt x="50" y="1247"/>
                  </a:cubicBezTo>
                  <a:cubicBezTo>
                    <a:pt x="50" y="1123"/>
                    <a:pt x="49" y="1000"/>
                    <a:pt x="50" y="877"/>
                  </a:cubicBezTo>
                  <a:cubicBezTo>
                    <a:pt x="50" y="837"/>
                    <a:pt x="49" y="797"/>
                    <a:pt x="50" y="757"/>
                  </a:cubicBezTo>
                  <a:cubicBezTo>
                    <a:pt x="50" y="747"/>
                    <a:pt x="49" y="747"/>
                    <a:pt x="40" y="744"/>
                  </a:cubicBezTo>
                  <a:cubicBezTo>
                    <a:pt x="36" y="743"/>
                    <a:pt x="31" y="742"/>
                    <a:pt x="29" y="738"/>
                  </a:cubicBezTo>
                  <a:cubicBezTo>
                    <a:pt x="28" y="736"/>
                    <a:pt x="25" y="737"/>
                    <a:pt x="24" y="735"/>
                  </a:cubicBezTo>
                  <a:cubicBezTo>
                    <a:pt x="13" y="730"/>
                    <a:pt x="7" y="719"/>
                    <a:pt x="3" y="708"/>
                  </a:cubicBezTo>
                  <a:cubicBezTo>
                    <a:pt x="0" y="702"/>
                    <a:pt x="0" y="696"/>
                    <a:pt x="0" y="689"/>
                  </a:cubicBezTo>
                  <a:cubicBezTo>
                    <a:pt x="0" y="636"/>
                    <a:pt x="0" y="582"/>
                    <a:pt x="0" y="528"/>
                  </a:cubicBezTo>
                  <a:cubicBezTo>
                    <a:pt x="0" y="513"/>
                    <a:pt x="6" y="500"/>
                    <a:pt x="16" y="488"/>
                  </a:cubicBezTo>
                  <a:cubicBezTo>
                    <a:pt x="19" y="485"/>
                    <a:pt x="22" y="483"/>
                    <a:pt x="26" y="481"/>
                  </a:cubicBezTo>
                  <a:cubicBezTo>
                    <a:pt x="37" y="476"/>
                    <a:pt x="48" y="473"/>
                    <a:pt x="60" y="473"/>
                  </a:cubicBezTo>
                  <a:cubicBezTo>
                    <a:pt x="65" y="471"/>
                    <a:pt x="70" y="472"/>
                    <a:pt x="75" y="472"/>
                  </a:cubicBezTo>
                  <a:cubicBezTo>
                    <a:pt x="79" y="472"/>
                    <a:pt x="81" y="471"/>
                    <a:pt x="79" y="466"/>
                  </a:cubicBezTo>
                  <a:cubicBezTo>
                    <a:pt x="66" y="437"/>
                    <a:pt x="54" y="408"/>
                    <a:pt x="41" y="378"/>
                  </a:cubicBezTo>
                  <a:cubicBezTo>
                    <a:pt x="32" y="357"/>
                    <a:pt x="23" y="336"/>
                    <a:pt x="14" y="314"/>
                  </a:cubicBezTo>
                  <a:cubicBezTo>
                    <a:pt x="11" y="306"/>
                    <a:pt x="9" y="299"/>
                    <a:pt x="13" y="291"/>
                  </a:cubicBezTo>
                  <a:cubicBezTo>
                    <a:pt x="15" y="286"/>
                    <a:pt x="14" y="281"/>
                    <a:pt x="14" y="276"/>
                  </a:cubicBezTo>
                  <a:cubicBezTo>
                    <a:pt x="12" y="265"/>
                    <a:pt x="13" y="254"/>
                    <a:pt x="12" y="243"/>
                  </a:cubicBezTo>
                  <a:cubicBezTo>
                    <a:pt x="11" y="215"/>
                    <a:pt x="11" y="186"/>
                    <a:pt x="11" y="158"/>
                  </a:cubicBezTo>
                  <a:cubicBezTo>
                    <a:pt x="11" y="153"/>
                    <a:pt x="12" y="147"/>
                    <a:pt x="16" y="143"/>
                  </a:cubicBezTo>
                  <a:cubicBezTo>
                    <a:pt x="18" y="140"/>
                    <a:pt x="20" y="137"/>
                    <a:pt x="24" y="137"/>
                  </a:cubicBezTo>
                  <a:close/>
                </a:path>
              </a:pathLst>
            </a:custGeom>
            <a:solidFill>
              <a:srgbClr val="04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70A0B0B-4EEC-3C07-6BF4-09A4FACAF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1" y="3468688"/>
              <a:ext cx="192088" cy="1620838"/>
            </a:xfrm>
            <a:custGeom>
              <a:avLst/>
              <a:gdLst>
                <a:gd name="T0" fmla="*/ 1 w 94"/>
                <a:gd name="T1" fmla="*/ 0 h 794"/>
                <a:gd name="T2" fmla="*/ 19 w 94"/>
                <a:gd name="T3" fmla="*/ 6 h 794"/>
                <a:gd name="T4" fmla="*/ 24 w 94"/>
                <a:gd name="T5" fmla="*/ 12 h 794"/>
                <a:gd name="T6" fmla="*/ 24 w 94"/>
                <a:gd name="T7" fmla="*/ 28 h 794"/>
                <a:gd name="T8" fmla="*/ 24 w 94"/>
                <a:gd name="T9" fmla="*/ 425 h 794"/>
                <a:gd name="T10" fmla="*/ 24 w 94"/>
                <a:gd name="T11" fmla="*/ 570 h 794"/>
                <a:gd name="T12" fmla="*/ 24 w 94"/>
                <a:gd name="T13" fmla="*/ 681 h 794"/>
                <a:gd name="T14" fmla="*/ 92 w 94"/>
                <a:gd name="T15" fmla="*/ 791 h 794"/>
                <a:gd name="T16" fmla="*/ 94 w 94"/>
                <a:gd name="T17" fmla="*/ 793 h 794"/>
                <a:gd name="T18" fmla="*/ 73 w 94"/>
                <a:gd name="T19" fmla="*/ 788 h 794"/>
                <a:gd name="T20" fmla="*/ 24 w 94"/>
                <a:gd name="T21" fmla="*/ 752 h 794"/>
                <a:gd name="T22" fmla="*/ 2 w 94"/>
                <a:gd name="T23" fmla="*/ 700 h 794"/>
                <a:gd name="T24" fmla="*/ 0 w 94"/>
                <a:gd name="T25" fmla="*/ 667 h 794"/>
                <a:gd name="T26" fmla="*/ 0 w 94"/>
                <a:gd name="T27" fmla="*/ 5 h 794"/>
                <a:gd name="T28" fmla="*/ 1 w 94"/>
                <a:gd name="T29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794">
                  <a:moveTo>
                    <a:pt x="1" y="0"/>
                  </a:moveTo>
                  <a:cubicBezTo>
                    <a:pt x="6" y="3"/>
                    <a:pt x="13" y="5"/>
                    <a:pt x="19" y="6"/>
                  </a:cubicBezTo>
                  <a:cubicBezTo>
                    <a:pt x="24" y="6"/>
                    <a:pt x="24" y="8"/>
                    <a:pt x="24" y="12"/>
                  </a:cubicBezTo>
                  <a:cubicBezTo>
                    <a:pt x="24" y="17"/>
                    <a:pt x="24" y="22"/>
                    <a:pt x="24" y="28"/>
                  </a:cubicBezTo>
                  <a:cubicBezTo>
                    <a:pt x="24" y="160"/>
                    <a:pt x="24" y="293"/>
                    <a:pt x="24" y="425"/>
                  </a:cubicBezTo>
                  <a:cubicBezTo>
                    <a:pt x="24" y="473"/>
                    <a:pt x="24" y="522"/>
                    <a:pt x="24" y="570"/>
                  </a:cubicBezTo>
                  <a:cubicBezTo>
                    <a:pt x="24" y="607"/>
                    <a:pt x="24" y="644"/>
                    <a:pt x="24" y="681"/>
                  </a:cubicBezTo>
                  <a:cubicBezTo>
                    <a:pt x="24" y="731"/>
                    <a:pt x="47" y="768"/>
                    <a:pt x="92" y="791"/>
                  </a:cubicBezTo>
                  <a:cubicBezTo>
                    <a:pt x="93" y="792"/>
                    <a:pt x="93" y="792"/>
                    <a:pt x="94" y="793"/>
                  </a:cubicBezTo>
                  <a:cubicBezTo>
                    <a:pt x="87" y="794"/>
                    <a:pt x="80" y="790"/>
                    <a:pt x="73" y="788"/>
                  </a:cubicBezTo>
                  <a:cubicBezTo>
                    <a:pt x="53" y="782"/>
                    <a:pt x="37" y="768"/>
                    <a:pt x="24" y="752"/>
                  </a:cubicBezTo>
                  <a:cubicBezTo>
                    <a:pt x="12" y="738"/>
                    <a:pt x="5" y="719"/>
                    <a:pt x="2" y="700"/>
                  </a:cubicBezTo>
                  <a:cubicBezTo>
                    <a:pt x="0" y="689"/>
                    <a:pt x="0" y="678"/>
                    <a:pt x="0" y="667"/>
                  </a:cubicBezTo>
                  <a:cubicBezTo>
                    <a:pt x="0" y="447"/>
                    <a:pt x="0" y="226"/>
                    <a:pt x="0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DA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C1452DB-B8C3-B50B-0687-413E5A7D3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2238376"/>
              <a:ext cx="196850" cy="692150"/>
            </a:xfrm>
            <a:custGeom>
              <a:avLst/>
              <a:gdLst>
                <a:gd name="T0" fmla="*/ 37 w 96"/>
                <a:gd name="T1" fmla="*/ 2 h 339"/>
                <a:gd name="T2" fmla="*/ 26 w 96"/>
                <a:gd name="T3" fmla="*/ 23 h 339"/>
                <a:gd name="T4" fmla="*/ 28 w 96"/>
                <a:gd name="T5" fmla="*/ 128 h 339"/>
                <a:gd name="T6" fmla="*/ 28 w 96"/>
                <a:gd name="T7" fmla="*/ 150 h 339"/>
                <a:gd name="T8" fmla="*/ 27 w 96"/>
                <a:gd name="T9" fmla="*/ 159 h 339"/>
                <a:gd name="T10" fmla="*/ 27 w 96"/>
                <a:gd name="T11" fmla="*/ 174 h 339"/>
                <a:gd name="T12" fmla="*/ 49 w 96"/>
                <a:gd name="T13" fmla="*/ 225 h 339"/>
                <a:gd name="T14" fmla="*/ 76 w 96"/>
                <a:gd name="T15" fmla="*/ 291 h 339"/>
                <a:gd name="T16" fmla="*/ 95 w 96"/>
                <a:gd name="T17" fmla="*/ 334 h 339"/>
                <a:gd name="T18" fmla="*/ 92 w 96"/>
                <a:gd name="T19" fmla="*/ 339 h 339"/>
                <a:gd name="T20" fmla="*/ 73 w 96"/>
                <a:gd name="T21" fmla="*/ 338 h 339"/>
                <a:gd name="T22" fmla="*/ 35 w 96"/>
                <a:gd name="T23" fmla="*/ 248 h 339"/>
                <a:gd name="T24" fmla="*/ 10 w 96"/>
                <a:gd name="T25" fmla="*/ 188 h 339"/>
                <a:gd name="T26" fmla="*/ 3 w 96"/>
                <a:gd name="T27" fmla="*/ 172 h 339"/>
                <a:gd name="T28" fmla="*/ 4 w 96"/>
                <a:gd name="T29" fmla="*/ 159 h 339"/>
                <a:gd name="T30" fmla="*/ 5 w 96"/>
                <a:gd name="T31" fmla="*/ 150 h 339"/>
                <a:gd name="T32" fmla="*/ 3 w 96"/>
                <a:gd name="T33" fmla="*/ 22 h 339"/>
                <a:gd name="T34" fmla="*/ 9 w 96"/>
                <a:gd name="T35" fmla="*/ 9 h 339"/>
                <a:gd name="T36" fmla="*/ 37 w 96"/>
                <a:gd name="T37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39">
                  <a:moveTo>
                    <a:pt x="37" y="2"/>
                  </a:moveTo>
                  <a:cubicBezTo>
                    <a:pt x="30" y="7"/>
                    <a:pt x="26" y="13"/>
                    <a:pt x="26" y="23"/>
                  </a:cubicBezTo>
                  <a:cubicBezTo>
                    <a:pt x="26" y="58"/>
                    <a:pt x="27" y="93"/>
                    <a:pt x="28" y="128"/>
                  </a:cubicBezTo>
                  <a:cubicBezTo>
                    <a:pt x="28" y="135"/>
                    <a:pt x="28" y="142"/>
                    <a:pt x="28" y="150"/>
                  </a:cubicBezTo>
                  <a:cubicBezTo>
                    <a:pt x="28" y="153"/>
                    <a:pt x="28" y="156"/>
                    <a:pt x="27" y="159"/>
                  </a:cubicBezTo>
                  <a:cubicBezTo>
                    <a:pt x="24" y="164"/>
                    <a:pt x="24" y="169"/>
                    <a:pt x="27" y="174"/>
                  </a:cubicBezTo>
                  <a:cubicBezTo>
                    <a:pt x="34" y="191"/>
                    <a:pt x="42" y="208"/>
                    <a:pt x="49" y="225"/>
                  </a:cubicBezTo>
                  <a:cubicBezTo>
                    <a:pt x="58" y="247"/>
                    <a:pt x="68" y="269"/>
                    <a:pt x="76" y="291"/>
                  </a:cubicBezTo>
                  <a:cubicBezTo>
                    <a:pt x="82" y="305"/>
                    <a:pt x="88" y="320"/>
                    <a:pt x="95" y="334"/>
                  </a:cubicBezTo>
                  <a:cubicBezTo>
                    <a:pt x="96" y="337"/>
                    <a:pt x="96" y="339"/>
                    <a:pt x="92" y="339"/>
                  </a:cubicBezTo>
                  <a:cubicBezTo>
                    <a:pt x="86" y="338"/>
                    <a:pt x="80" y="338"/>
                    <a:pt x="73" y="338"/>
                  </a:cubicBezTo>
                  <a:cubicBezTo>
                    <a:pt x="61" y="308"/>
                    <a:pt x="48" y="278"/>
                    <a:pt x="35" y="248"/>
                  </a:cubicBezTo>
                  <a:cubicBezTo>
                    <a:pt x="27" y="228"/>
                    <a:pt x="19" y="208"/>
                    <a:pt x="10" y="188"/>
                  </a:cubicBezTo>
                  <a:cubicBezTo>
                    <a:pt x="8" y="183"/>
                    <a:pt x="5" y="177"/>
                    <a:pt x="3" y="172"/>
                  </a:cubicBezTo>
                  <a:cubicBezTo>
                    <a:pt x="1" y="168"/>
                    <a:pt x="0" y="163"/>
                    <a:pt x="4" y="159"/>
                  </a:cubicBezTo>
                  <a:cubicBezTo>
                    <a:pt x="6" y="156"/>
                    <a:pt x="5" y="153"/>
                    <a:pt x="5" y="150"/>
                  </a:cubicBezTo>
                  <a:cubicBezTo>
                    <a:pt x="3" y="107"/>
                    <a:pt x="3" y="65"/>
                    <a:pt x="3" y="22"/>
                  </a:cubicBezTo>
                  <a:cubicBezTo>
                    <a:pt x="2" y="16"/>
                    <a:pt x="5" y="12"/>
                    <a:pt x="9" y="9"/>
                  </a:cubicBezTo>
                  <a:cubicBezTo>
                    <a:pt x="17" y="2"/>
                    <a:pt x="27" y="0"/>
                    <a:pt x="37" y="2"/>
                  </a:cubicBezTo>
                  <a:close/>
                </a:path>
              </a:pathLst>
            </a:custGeom>
            <a:solidFill>
              <a:srgbClr val="1F9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4C1AA43-4321-4674-999A-B7569D8D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944813"/>
              <a:ext cx="96838" cy="522288"/>
            </a:xfrm>
            <a:custGeom>
              <a:avLst/>
              <a:gdLst>
                <a:gd name="T0" fmla="*/ 48 w 48"/>
                <a:gd name="T1" fmla="*/ 0 h 256"/>
                <a:gd name="T2" fmla="*/ 24 w 48"/>
                <a:gd name="T3" fmla="*/ 40 h 256"/>
                <a:gd name="T4" fmla="*/ 23 w 48"/>
                <a:gd name="T5" fmla="*/ 51 h 256"/>
                <a:gd name="T6" fmla="*/ 23 w 48"/>
                <a:gd name="T7" fmla="*/ 206 h 256"/>
                <a:gd name="T8" fmla="*/ 45 w 48"/>
                <a:gd name="T9" fmla="*/ 252 h 256"/>
                <a:gd name="T10" fmla="*/ 46 w 48"/>
                <a:gd name="T11" fmla="*/ 254 h 256"/>
                <a:gd name="T12" fmla="*/ 17 w 48"/>
                <a:gd name="T13" fmla="*/ 245 h 256"/>
                <a:gd name="T14" fmla="*/ 0 w 48"/>
                <a:gd name="T15" fmla="*/ 208 h 256"/>
                <a:gd name="T16" fmla="*/ 0 w 48"/>
                <a:gd name="T17" fmla="*/ 45 h 256"/>
                <a:gd name="T18" fmla="*/ 30 w 48"/>
                <a:gd name="T19" fmla="*/ 4 h 256"/>
                <a:gd name="T20" fmla="*/ 48 w 4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56">
                  <a:moveTo>
                    <a:pt x="48" y="0"/>
                  </a:moveTo>
                  <a:cubicBezTo>
                    <a:pt x="35" y="11"/>
                    <a:pt x="27" y="23"/>
                    <a:pt x="24" y="40"/>
                  </a:cubicBezTo>
                  <a:cubicBezTo>
                    <a:pt x="23" y="43"/>
                    <a:pt x="23" y="47"/>
                    <a:pt x="23" y="51"/>
                  </a:cubicBezTo>
                  <a:cubicBezTo>
                    <a:pt x="23" y="102"/>
                    <a:pt x="23" y="154"/>
                    <a:pt x="23" y="206"/>
                  </a:cubicBezTo>
                  <a:cubicBezTo>
                    <a:pt x="23" y="224"/>
                    <a:pt x="30" y="240"/>
                    <a:pt x="45" y="252"/>
                  </a:cubicBezTo>
                  <a:cubicBezTo>
                    <a:pt x="45" y="253"/>
                    <a:pt x="47" y="253"/>
                    <a:pt x="46" y="254"/>
                  </a:cubicBezTo>
                  <a:cubicBezTo>
                    <a:pt x="35" y="256"/>
                    <a:pt x="26" y="252"/>
                    <a:pt x="17" y="245"/>
                  </a:cubicBezTo>
                  <a:cubicBezTo>
                    <a:pt x="6" y="235"/>
                    <a:pt x="0" y="222"/>
                    <a:pt x="0" y="208"/>
                  </a:cubicBezTo>
                  <a:cubicBezTo>
                    <a:pt x="0" y="153"/>
                    <a:pt x="1" y="99"/>
                    <a:pt x="0" y="45"/>
                  </a:cubicBezTo>
                  <a:cubicBezTo>
                    <a:pt x="0" y="30"/>
                    <a:pt x="15" y="7"/>
                    <a:pt x="30" y="4"/>
                  </a:cubicBezTo>
                  <a:cubicBezTo>
                    <a:pt x="36" y="2"/>
                    <a:pt x="42" y="0"/>
                    <a:pt x="48" y="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8C87E34-0442-8383-E8A0-A3E849DE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2230438"/>
              <a:ext cx="79375" cy="403225"/>
            </a:xfrm>
            <a:custGeom>
              <a:avLst/>
              <a:gdLst>
                <a:gd name="T0" fmla="*/ 39 w 39"/>
                <a:gd name="T1" fmla="*/ 2 h 198"/>
                <a:gd name="T2" fmla="*/ 29 w 39"/>
                <a:gd name="T3" fmla="*/ 20 h 198"/>
                <a:gd name="T4" fmla="*/ 24 w 39"/>
                <a:gd name="T5" fmla="*/ 38 h 198"/>
                <a:gd name="T6" fmla="*/ 24 w 39"/>
                <a:gd name="T7" fmla="*/ 193 h 198"/>
                <a:gd name="T8" fmla="*/ 23 w 39"/>
                <a:gd name="T9" fmla="*/ 198 h 198"/>
                <a:gd name="T10" fmla="*/ 0 w 39"/>
                <a:gd name="T11" fmla="*/ 144 h 198"/>
                <a:gd name="T12" fmla="*/ 1 w 39"/>
                <a:gd name="T13" fmla="*/ 136 h 198"/>
                <a:gd name="T14" fmla="*/ 1 w 39"/>
                <a:gd name="T15" fmla="*/ 36 h 198"/>
                <a:gd name="T16" fmla="*/ 7 w 39"/>
                <a:gd name="T17" fmla="*/ 22 h 198"/>
                <a:gd name="T18" fmla="*/ 13 w 39"/>
                <a:gd name="T19" fmla="*/ 11 h 198"/>
                <a:gd name="T20" fmla="*/ 20 w 39"/>
                <a:gd name="T21" fmla="*/ 8 h 198"/>
                <a:gd name="T22" fmla="*/ 34 w 39"/>
                <a:gd name="T23" fmla="*/ 3 h 198"/>
                <a:gd name="T24" fmla="*/ 39 w 39"/>
                <a:gd name="T25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98">
                  <a:moveTo>
                    <a:pt x="39" y="2"/>
                  </a:moveTo>
                  <a:cubicBezTo>
                    <a:pt x="37" y="8"/>
                    <a:pt x="35" y="15"/>
                    <a:pt x="29" y="20"/>
                  </a:cubicBezTo>
                  <a:cubicBezTo>
                    <a:pt x="24" y="25"/>
                    <a:pt x="24" y="32"/>
                    <a:pt x="24" y="38"/>
                  </a:cubicBezTo>
                  <a:cubicBezTo>
                    <a:pt x="24" y="90"/>
                    <a:pt x="24" y="142"/>
                    <a:pt x="24" y="193"/>
                  </a:cubicBezTo>
                  <a:cubicBezTo>
                    <a:pt x="24" y="195"/>
                    <a:pt x="24" y="196"/>
                    <a:pt x="23" y="198"/>
                  </a:cubicBezTo>
                  <a:cubicBezTo>
                    <a:pt x="15" y="180"/>
                    <a:pt x="8" y="162"/>
                    <a:pt x="0" y="144"/>
                  </a:cubicBezTo>
                  <a:cubicBezTo>
                    <a:pt x="2" y="141"/>
                    <a:pt x="1" y="138"/>
                    <a:pt x="1" y="136"/>
                  </a:cubicBezTo>
                  <a:cubicBezTo>
                    <a:pt x="1" y="102"/>
                    <a:pt x="1" y="69"/>
                    <a:pt x="1" y="36"/>
                  </a:cubicBezTo>
                  <a:cubicBezTo>
                    <a:pt x="1" y="31"/>
                    <a:pt x="2" y="26"/>
                    <a:pt x="7" y="22"/>
                  </a:cubicBezTo>
                  <a:cubicBezTo>
                    <a:pt x="11" y="20"/>
                    <a:pt x="10" y="15"/>
                    <a:pt x="13" y="11"/>
                  </a:cubicBezTo>
                  <a:cubicBezTo>
                    <a:pt x="15" y="10"/>
                    <a:pt x="17" y="8"/>
                    <a:pt x="20" y="8"/>
                  </a:cubicBezTo>
                  <a:cubicBezTo>
                    <a:pt x="25" y="10"/>
                    <a:pt x="30" y="7"/>
                    <a:pt x="34" y="3"/>
                  </a:cubicBezTo>
                  <a:cubicBezTo>
                    <a:pt x="35" y="2"/>
                    <a:pt x="36" y="0"/>
                    <a:pt x="39" y="2"/>
                  </a:cubicBezTo>
                  <a:close/>
                </a:path>
              </a:pathLst>
            </a:custGeom>
            <a:solidFill>
              <a:srgbClr val="97A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2A8B6-BCC9-47A9-DF86-27158B9F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1" y="2071688"/>
              <a:ext cx="207963" cy="396875"/>
            </a:xfrm>
            <a:custGeom>
              <a:avLst/>
              <a:gdLst>
                <a:gd name="T0" fmla="*/ 102 w 102"/>
                <a:gd name="T1" fmla="*/ 4 h 195"/>
                <a:gd name="T2" fmla="*/ 81 w 102"/>
                <a:gd name="T3" fmla="*/ 36 h 195"/>
                <a:gd name="T4" fmla="*/ 46 w 102"/>
                <a:gd name="T5" fmla="*/ 87 h 195"/>
                <a:gd name="T6" fmla="*/ 30 w 102"/>
                <a:gd name="T7" fmla="*/ 111 h 195"/>
                <a:gd name="T8" fmla="*/ 26 w 102"/>
                <a:gd name="T9" fmla="*/ 114 h 195"/>
                <a:gd name="T10" fmla="*/ 14 w 102"/>
                <a:gd name="T11" fmla="*/ 134 h 195"/>
                <a:gd name="T12" fmla="*/ 2 w 102"/>
                <a:gd name="T13" fmla="*/ 189 h 195"/>
                <a:gd name="T14" fmla="*/ 0 w 102"/>
                <a:gd name="T15" fmla="*/ 195 h 195"/>
                <a:gd name="T16" fmla="*/ 0 w 102"/>
                <a:gd name="T17" fmla="*/ 122 h 195"/>
                <a:gd name="T18" fmla="*/ 10 w 102"/>
                <a:gd name="T19" fmla="*/ 108 h 195"/>
                <a:gd name="T20" fmla="*/ 75 w 102"/>
                <a:gd name="T21" fmla="*/ 13 h 195"/>
                <a:gd name="T22" fmla="*/ 92 w 102"/>
                <a:gd name="T23" fmla="*/ 2 h 195"/>
                <a:gd name="T24" fmla="*/ 102 w 102"/>
                <a:gd name="T25" fmla="*/ 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95">
                  <a:moveTo>
                    <a:pt x="102" y="4"/>
                  </a:moveTo>
                  <a:cubicBezTo>
                    <a:pt x="95" y="15"/>
                    <a:pt x="88" y="25"/>
                    <a:pt x="81" y="36"/>
                  </a:cubicBezTo>
                  <a:cubicBezTo>
                    <a:pt x="69" y="53"/>
                    <a:pt x="58" y="70"/>
                    <a:pt x="46" y="87"/>
                  </a:cubicBezTo>
                  <a:cubicBezTo>
                    <a:pt x="41" y="95"/>
                    <a:pt x="35" y="103"/>
                    <a:pt x="30" y="111"/>
                  </a:cubicBezTo>
                  <a:cubicBezTo>
                    <a:pt x="29" y="112"/>
                    <a:pt x="28" y="114"/>
                    <a:pt x="26" y="114"/>
                  </a:cubicBezTo>
                  <a:cubicBezTo>
                    <a:pt x="18" y="119"/>
                    <a:pt x="15" y="126"/>
                    <a:pt x="14" y="134"/>
                  </a:cubicBezTo>
                  <a:cubicBezTo>
                    <a:pt x="10" y="153"/>
                    <a:pt x="5" y="171"/>
                    <a:pt x="2" y="189"/>
                  </a:cubicBezTo>
                  <a:cubicBezTo>
                    <a:pt x="2" y="191"/>
                    <a:pt x="1" y="192"/>
                    <a:pt x="0" y="195"/>
                  </a:cubicBezTo>
                  <a:cubicBezTo>
                    <a:pt x="0" y="170"/>
                    <a:pt x="0" y="146"/>
                    <a:pt x="0" y="122"/>
                  </a:cubicBezTo>
                  <a:cubicBezTo>
                    <a:pt x="5" y="118"/>
                    <a:pt x="7" y="113"/>
                    <a:pt x="10" y="108"/>
                  </a:cubicBezTo>
                  <a:cubicBezTo>
                    <a:pt x="32" y="76"/>
                    <a:pt x="54" y="44"/>
                    <a:pt x="75" y="13"/>
                  </a:cubicBezTo>
                  <a:cubicBezTo>
                    <a:pt x="79" y="7"/>
                    <a:pt x="85" y="3"/>
                    <a:pt x="92" y="2"/>
                  </a:cubicBezTo>
                  <a:cubicBezTo>
                    <a:pt x="96" y="0"/>
                    <a:pt x="99" y="0"/>
                    <a:pt x="102" y="4"/>
                  </a:cubicBezTo>
                  <a:close/>
                </a:path>
              </a:pathLst>
            </a:custGeom>
            <a:solidFill>
              <a:srgbClr val="893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75F42C8-FB0B-BC5E-0D3F-5DB3C0516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1979613"/>
              <a:ext cx="120650" cy="236538"/>
            </a:xfrm>
            <a:custGeom>
              <a:avLst/>
              <a:gdLst>
                <a:gd name="T0" fmla="*/ 59 w 59"/>
                <a:gd name="T1" fmla="*/ 2 h 116"/>
                <a:gd name="T2" fmla="*/ 41 w 59"/>
                <a:gd name="T3" fmla="*/ 48 h 116"/>
                <a:gd name="T4" fmla="*/ 17 w 59"/>
                <a:gd name="T5" fmla="*/ 109 h 116"/>
                <a:gd name="T6" fmla="*/ 13 w 59"/>
                <a:gd name="T7" fmla="*/ 116 h 116"/>
                <a:gd name="T8" fmla="*/ 0 w 59"/>
                <a:gd name="T9" fmla="*/ 94 h 116"/>
                <a:gd name="T10" fmla="*/ 31 w 59"/>
                <a:gd name="T11" fmla="*/ 17 h 116"/>
                <a:gd name="T12" fmla="*/ 59 w 59"/>
                <a:gd name="T13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6">
                  <a:moveTo>
                    <a:pt x="59" y="2"/>
                  </a:moveTo>
                  <a:cubicBezTo>
                    <a:pt x="53" y="17"/>
                    <a:pt x="47" y="32"/>
                    <a:pt x="41" y="48"/>
                  </a:cubicBezTo>
                  <a:cubicBezTo>
                    <a:pt x="33" y="68"/>
                    <a:pt x="25" y="88"/>
                    <a:pt x="17" y="109"/>
                  </a:cubicBezTo>
                  <a:cubicBezTo>
                    <a:pt x="16" y="111"/>
                    <a:pt x="15" y="113"/>
                    <a:pt x="13" y="116"/>
                  </a:cubicBezTo>
                  <a:cubicBezTo>
                    <a:pt x="7" y="109"/>
                    <a:pt x="4" y="102"/>
                    <a:pt x="0" y="94"/>
                  </a:cubicBezTo>
                  <a:cubicBezTo>
                    <a:pt x="10" y="69"/>
                    <a:pt x="21" y="43"/>
                    <a:pt x="31" y="17"/>
                  </a:cubicBezTo>
                  <a:cubicBezTo>
                    <a:pt x="36" y="4"/>
                    <a:pt x="45" y="0"/>
                    <a:pt x="59" y="2"/>
                  </a:cubicBezTo>
                  <a:close/>
                </a:path>
              </a:pathLst>
            </a:custGeom>
            <a:solidFill>
              <a:srgbClr val="C12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D70F10F-819D-9428-D837-9349BBAF4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5851" y="2139951"/>
              <a:ext cx="180975" cy="225425"/>
            </a:xfrm>
            <a:custGeom>
              <a:avLst/>
              <a:gdLst>
                <a:gd name="T0" fmla="*/ 89 w 89"/>
                <a:gd name="T1" fmla="*/ 4 h 110"/>
                <a:gd name="T2" fmla="*/ 59 w 89"/>
                <a:gd name="T3" fmla="*/ 44 h 110"/>
                <a:gd name="T4" fmla="*/ 13 w 89"/>
                <a:gd name="T5" fmla="*/ 102 h 110"/>
                <a:gd name="T6" fmla="*/ 1 w 89"/>
                <a:gd name="T7" fmla="*/ 110 h 110"/>
                <a:gd name="T8" fmla="*/ 1 w 89"/>
                <a:gd name="T9" fmla="*/ 89 h 110"/>
                <a:gd name="T10" fmla="*/ 42 w 89"/>
                <a:gd name="T11" fmla="*/ 37 h 110"/>
                <a:gd name="T12" fmla="*/ 67 w 89"/>
                <a:gd name="T13" fmla="*/ 7 h 110"/>
                <a:gd name="T14" fmla="*/ 89 w 89"/>
                <a:gd name="T15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10">
                  <a:moveTo>
                    <a:pt x="89" y="4"/>
                  </a:moveTo>
                  <a:cubicBezTo>
                    <a:pt x="80" y="18"/>
                    <a:pt x="69" y="30"/>
                    <a:pt x="59" y="44"/>
                  </a:cubicBezTo>
                  <a:cubicBezTo>
                    <a:pt x="44" y="63"/>
                    <a:pt x="28" y="82"/>
                    <a:pt x="13" y="102"/>
                  </a:cubicBezTo>
                  <a:cubicBezTo>
                    <a:pt x="10" y="106"/>
                    <a:pt x="6" y="108"/>
                    <a:pt x="1" y="110"/>
                  </a:cubicBezTo>
                  <a:cubicBezTo>
                    <a:pt x="0" y="103"/>
                    <a:pt x="1" y="96"/>
                    <a:pt x="1" y="89"/>
                  </a:cubicBezTo>
                  <a:cubicBezTo>
                    <a:pt x="15" y="72"/>
                    <a:pt x="28" y="55"/>
                    <a:pt x="42" y="37"/>
                  </a:cubicBezTo>
                  <a:cubicBezTo>
                    <a:pt x="50" y="27"/>
                    <a:pt x="59" y="17"/>
                    <a:pt x="67" y="7"/>
                  </a:cubicBezTo>
                  <a:cubicBezTo>
                    <a:pt x="72" y="1"/>
                    <a:pt x="82" y="0"/>
                    <a:pt x="89" y="4"/>
                  </a:cubicBezTo>
                  <a:close/>
                </a:path>
              </a:pathLst>
            </a:custGeom>
            <a:solidFill>
              <a:srgbClr val="EF9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522C264-F0D8-9FD0-68B0-1A6AB0C5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1995488"/>
              <a:ext cx="142875" cy="249238"/>
            </a:xfrm>
            <a:custGeom>
              <a:avLst/>
              <a:gdLst>
                <a:gd name="T0" fmla="*/ 70 w 70"/>
                <a:gd name="T1" fmla="*/ 1 h 122"/>
                <a:gd name="T2" fmla="*/ 44 w 70"/>
                <a:gd name="T3" fmla="*/ 62 h 122"/>
                <a:gd name="T4" fmla="*/ 42 w 70"/>
                <a:gd name="T5" fmla="*/ 68 h 122"/>
                <a:gd name="T6" fmla="*/ 28 w 70"/>
                <a:gd name="T7" fmla="*/ 84 h 122"/>
                <a:gd name="T8" fmla="*/ 20 w 70"/>
                <a:gd name="T9" fmla="*/ 103 h 122"/>
                <a:gd name="T10" fmla="*/ 10 w 70"/>
                <a:gd name="T11" fmla="*/ 120 h 122"/>
                <a:gd name="T12" fmla="*/ 0 w 70"/>
                <a:gd name="T13" fmla="*/ 115 h 122"/>
                <a:gd name="T14" fmla="*/ 16 w 70"/>
                <a:gd name="T15" fmla="*/ 75 h 122"/>
                <a:gd name="T16" fmla="*/ 22 w 70"/>
                <a:gd name="T17" fmla="*/ 71 h 122"/>
                <a:gd name="T18" fmla="*/ 34 w 70"/>
                <a:gd name="T19" fmla="*/ 42 h 122"/>
                <a:gd name="T20" fmla="*/ 34 w 70"/>
                <a:gd name="T21" fmla="*/ 32 h 122"/>
                <a:gd name="T22" fmla="*/ 44 w 70"/>
                <a:gd name="T23" fmla="*/ 8 h 122"/>
                <a:gd name="T24" fmla="*/ 58 w 70"/>
                <a:gd name="T25" fmla="*/ 1 h 122"/>
                <a:gd name="T26" fmla="*/ 70 w 70"/>
                <a:gd name="T27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122">
                  <a:moveTo>
                    <a:pt x="70" y="1"/>
                  </a:moveTo>
                  <a:cubicBezTo>
                    <a:pt x="60" y="21"/>
                    <a:pt x="52" y="42"/>
                    <a:pt x="44" y="62"/>
                  </a:cubicBezTo>
                  <a:cubicBezTo>
                    <a:pt x="44" y="64"/>
                    <a:pt x="45" y="67"/>
                    <a:pt x="42" y="68"/>
                  </a:cubicBezTo>
                  <a:cubicBezTo>
                    <a:pt x="38" y="74"/>
                    <a:pt x="33" y="79"/>
                    <a:pt x="28" y="84"/>
                  </a:cubicBezTo>
                  <a:cubicBezTo>
                    <a:pt x="22" y="89"/>
                    <a:pt x="19" y="95"/>
                    <a:pt x="20" y="103"/>
                  </a:cubicBezTo>
                  <a:cubicBezTo>
                    <a:pt x="21" y="112"/>
                    <a:pt x="16" y="116"/>
                    <a:pt x="10" y="120"/>
                  </a:cubicBezTo>
                  <a:cubicBezTo>
                    <a:pt x="5" y="122"/>
                    <a:pt x="2" y="120"/>
                    <a:pt x="0" y="115"/>
                  </a:cubicBezTo>
                  <a:cubicBezTo>
                    <a:pt x="6" y="102"/>
                    <a:pt x="11" y="89"/>
                    <a:pt x="16" y="75"/>
                  </a:cubicBezTo>
                  <a:cubicBezTo>
                    <a:pt x="17" y="73"/>
                    <a:pt x="20" y="72"/>
                    <a:pt x="22" y="71"/>
                  </a:cubicBezTo>
                  <a:cubicBezTo>
                    <a:pt x="33" y="64"/>
                    <a:pt x="37" y="55"/>
                    <a:pt x="34" y="42"/>
                  </a:cubicBezTo>
                  <a:cubicBezTo>
                    <a:pt x="33" y="39"/>
                    <a:pt x="31" y="35"/>
                    <a:pt x="34" y="32"/>
                  </a:cubicBezTo>
                  <a:cubicBezTo>
                    <a:pt x="37" y="23"/>
                    <a:pt x="40" y="15"/>
                    <a:pt x="44" y="8"/>
                  </a:cubicBezTo>
                  <a:cubicBezTo>
                    <a:pt x="47" y="3"/>
                    <a:pt x="53" y="2"/>
                    <a:pt x="58" y="1"/>
                  </a:cubicBezTo>
                  <a:cubicBezTo>
                    <a:pt x="62" y="0"/>
                    <a:pt x="66" y="1"/>
                    <a:pt x="70" y="1"/>
                  </a:cubicBezTo>
                  <a:close/>
                </a:path>
              </a:pathLst>
            </a:custGeom>
            <a:solidFill>
              <a:srgbClr val="95A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A32DB83-5070-A970-8975-5DE11FD8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2133601"/>
              <a:ext cx="95250" cy="120650"/>
            </a:xfrm>
            <a:custGeom>
              <a:avLst/>
              <a:gdLst>
                <a:gd name="T0" fmla="*/ 4 w 47"/>
                <a:gd name="T1" fmla="*/ 47 h 59"/>
                <a:gd name="T2" fmla="*/ 15 w 47"/>
                <a:gd name="T3" fmla="*/ 49 h 59"/>
                <a:gd name="T4" fmla="*/ 23 w 47"/>
                <a:gd name="T5" fmla="*/ 35 h 59"/>
                <a:gd name="T6" fmla="*/ 31 w 47"/>
                <a:gd name="T7" fmla="*/ 14 h 59"/>
                <a:gd name="T8" fmla="*/ 46 w 47"/>
                <a:gd name="T9" fmla="*/ 0 h 59"/>
                <a:gd name="T10" fmla="*/ 46 w 47"/>
                <a:gd name="T11" fmla="*/ 4 h 59"/>
                <a:gd name="T12" fmla="*/ 29 w 47"/>
                <a:gd name="T13" fmla="*/ 43 h 59"/>
                <a:gd name="T14" fmla="*/ 26 w 47"/>
                <a:gd name="T15" fmla="*/ 49 h 59"/>
                <a:gd name="T16" fmla="*/ 22 w 47"/>
                <a:gd name="T17" fmla="*/ 51 h 59"/>
                <a:gd name="T18" fmla="*/ 7 w 47"/>
                <a:gd name="T19" fmla="*/ 57 h 59"/>
                <a:gd name="T20" fmla="*/ 0 w 47"/>
                <a:gd name="T21" fmla="*/ 58 h 59"/>
                <a:gd name="T22" fmla="*/ 4 w 47"/>
                <a:gd name="T23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9">
                  <a:moveTo>
                    <a:pt x="4" y="47"/>
                  </a:moveTo>
                  <a:cubicBezTo>
                    <a:pt x="7" y="52"/>
                    <a:pt x="10" y="52"/>
                    <a:pt x="15" y="49"/>
                  </a:cubicBezTo>
                  <a:cubicBezTo>
                    <a:pt x="21" y="46"/>
                    <a:pt x="24" y="41"/>
                    <a:pt x="23" y="35"/>
                  </a:cubicBezTo>
                  <a:cubicBezTo>
                    <a:pt x="21" y="26"/>
                    <a:pt x="24" y="20"/>
                    <a:pt x="31" y="14"/>
                  </a:cubicBezTo>
                  <a:cubicBezTo>
                    <a:pt x="36" y="10"/>
                    <a:pt x="41" y="5"/>
                    <a:pt x="46" y="0"/>
                  </a:cubicBezTo>
                  <a:cubicBezTo>
                    <a:pt x="47" y="1"/>
                    <a:pt x="47" y="2"/>
                    <a:pt x="46" y="4"/>
                  </a:cubicBezTo>
                  <a:cubicBezTo>
                    <a:pt x="40" y="17"/>
                    <a:pt x="37" y="31"/>
                    <a:pt x="29" y="43"/>
                  </a:cubicBezTo>
                  <a:cubicBezTo>
                    <a:pt x="28" y="45"/>
                    <a:pt x="27" y="47"/>
                    <a:pt x="26" y="49"/>
                  </a:cubicBezTo>
                  <a:cubicBezTo>
                    <a:pt x="24" y="48"/>
                    <a:pt x="23" y="50"/>
                    <a:pt x="22" y="51"/>
                  </a:cubicBezTo>
                  <a:cubicBezTo>
                    <a:pt x="18" y="56"/>
                    <a:pt x="13" y="59"/>
                    <a:pt x="7" y="57"/>
                  </a:cubicBezTo>
                  <a:cubicBezTo>
                    <a:pt x="4" y="56"/>
                    <a:pt x="3" y="58"/>
                    <a:pt x="0" y="58"/>
                  </a:cubicBezTo>
                  <a:cubicBezTo>
                    <a:pt x="1" y="54"/>
                    <a:pt x="3" y="51"/>
                    <a:pt x="4" y="47"/>
                  </a:cubicBezTo>
                  <a:close/>
                </a:path>
              </a:pathLst>
            </a:custGeom>
            <a:solidFill>
              <a:srgbClr val="ADB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3A7B452-F1C7-EA6A-89E9-D264E2A3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2047876"/>
              <a:ext cx="50800" cy="80963"/>
            </a:xfrm>
            <a:custGeom>
              <a:avLst/>
              <a:gdLst>
                <a:gd name="T0" fmla="*/ 25 w 25"/>
                <a:gd name="T1" fmla="*/ 22 h 39"/>
                <a:gd name="T2" fmla="*/ 15 w 25"/>
                <a:gd name="T3" fmla="*/ 39 h 39"/>
                <a:gd name="T4" fmla="*/ 13 w 25"/>
                <a:gd name="T5" fmla="*/ 37 h 39"/>
                <a:gd name="T6" fmla="*/ 1 w 25"/>
                <a:gd name="T7" fmla="*/ 7 h 39"/>
                <a:gd name="T8" fmla="*/ 1 w 25"/>
                <a:gd name="T9" fmla="*/ 2 h 39"/>
                <a:gd name="T10" fmla="*/ 10 w 25"/>
                <a:gd name="T11" fmla="*/ 7 h 39"/>
                <a:gd name="T12" fmla="*/ 22 w 25"/>
                <a:gd name="T13" fmla="*/ 14 h 39"/>
                <a:gd name="T14" fmla="*/ 25 w 25"/>
                <a:gd name="T1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9">
                  <a:moveTo>
                    <a:pt x="25" y="22"/>
                  </a:moveTo>
                  <a:cubicBezTo>
                    <a:pt x="23" y="28"/>
                    <a:pt x="16" y="32"/>
                    <a:pt x="15" y="39"/>
                  </a:cubicBezTo>
                  <a:cubicBezTo>
                    <a:pt x="14" y="39"/>
                    <a:pt x="13" y="38"/>
                    <a:pt x="13" y="37"/>
                  </a:cubicBezTo>
                  <a:cubicBezTo>
                    <a:pt x="8" y="27"/>
                    <a:pt x="5" y="17"/>
                    <a:pt x="1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7" y="0"/>
                    <a:pt x="9" y="4"/>
                    <a:pt x="10" y="7"/>
                  </a:cubicBezTo>
                  <a:cubicBezTo>
                    <a:pt x="13" y="12"/>
                    <a:pt x="17" y="13"/>
                    <a:pt x="22" y="14"/>
                  </a:cubicBezTo>
                  <a:cubicBezTo>
                    <a:pt x="24" y="17"/>
                    <a:pt x="25" y="20"/>
                    <a:pt x="25" y="22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A31AB4F-4C07-508E-F40E-E715B9D5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2060576"/>
              <a:ext cx="46038" cy="87313"/>
            </a:xfrm>
            <a:custGeom>
              <a:avLst/>
              <a:gdLst>
                <a:gd name="T0" fmla="*/ 18 w 22"/>
                <a:gd name="T1" fmla="*/ 0 h 43"/>
                <a:gd name="T2" fmla="*/ 19 w 22"/>
                <a:gd name="T3" fmla="*/ 8 h 43"/>
                <a:gd name="T4" fmla="*/ 17 w 22"/>
                <a:gd name="T5" fmla="*/ 32 h 43"/>
                <a:gd name="T6" fmla="*/ 0 w 22"/>
                <a:gd name="T7" fmla="*/ 43 h 43"/>
                <a:gd name="T8" fmla="*/ 14 w 22"/>
                <a:gd name="T9" fmla="*/ 8 h 43"/>
                <a:gd name="T10" fmla="*/ 18 w 22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3">
                  <a:moveTo>
                    <a:pt x="18" y="0"/>
                  </a:moveTo>
                  <a:cubicBezTo>
                    <a:pt x="17" y="3"/>
                    <a:pt x="17" y="5"/>
                    <a:pt x="19" y="8"/>
                  </a:cubicBezTo>
                  <a:cubicBezTo>
                    <a:pt x="22" y="16"/>
                    <a:pt x="21" y="25"/>
                    <a:pt x="17" y="32"/>
                  </a:cubicBezTo>
                  <a:cubicBezTo>
                    <a:pt x="14" y="39"/>
                    <a:pt x="6" y="40"/>
                    <a:pt x="0" y="43"/>
                  </a:cubicBezTo>
                  <a:cubicBezTo>
                    <a:pt x="5" y="32"/>
                    <a:pt x="9" y="20"/>
                    <a:pt x="14" y="8"/>
                  </a:cubicBezTo>
                  <a:cubicBezTo>
                    <a:pt x="16" y="5"/>
                    <a:pt x="13" y="1"/>
                    <a:pt x="18" y="0"/>
                  </a:cubicBezTo>
                  <a:close/>
                </a:path>
              </a:pathLst>
            </a:custGeom>
            <a:solidFill>
              <a:srgbClr val="B0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110381B-4E07-4CF6-3B48-DE161B9F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6" y="2038351"/>
              <a:ext cx="63500" cy="41275"/>
            </a:xfrm>
            <a:custGeom>
              <a:avLst/>
              <a:gdLst>
                <a:gd name="T0" fmla="*/ 10 w 31"/>
                <a:gd name="T1" fmla="*/ 20 h 20"/>
                <a:gd name="T2" fmla="*/ 0 w 31"/>
                <a:gd name="T3" fmla="*/ 18 h 20"/>
                <a:gd name="T4" fmla="*/ 20 w 31"/>
                <a:gd name="T5" fmla="*/ 0 h 20"/>
                <a:gd name="T6" fmla="*/ 31 w 31"/>
                <a:gd name="T7" fmla="*/ 0 h 20"/>
                <a:gd name="T8" fmla="*/ 30 w 31"/>
                <a:gd name="T9" fmla="*/ 1 h 20"/>
                <a:gd name="T10" fmla="*/ 10 w 31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0">
                  <a:moveTo>
                    <a:pt x="10" y="20"/>
                  </a:moveTo>
                  <a:cubicBezTo>
                    <a:pt x="7" y="19"/>
                    <a:pt x="3" y="19"/>
                    <a:pt x="0" y="18"/>
                  </a:cubicBezTo>
                  <a:cubicBezTo>
                    <a:pt x="1" y="8"/>
                    <a:pt x="8" y="2"/>
                    <a:pt x="20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6" y="10"/>
                    <a:pt x="17" y="14"/>
                    <a:pt x="10" y="20"/>
                  </a:cubicBezTo>
                  <a:close/>
                </a:path>
              </a:pathLst>
            </a:custGeom>
            <a:solidFill>
              <a:srgbClr val="A38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D8CA2DD-6D37-8EDA-967E-F2E72B58B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5201" y="2016126"/>
              <a:ext cx="30163" cy="41275"/>
            </a:xfrm>
            <a:custGeom>
              <a:avLst/>
              <a:gdLst>
                <a:gd name="T0" fmla="*/ 15 w 15"/>
                <a:gd name="T1" fmla="*/ 20 h 20"/>
                <a:gd name="T2" fmla="*/ 12 w 15"/>
                <a:gd name="T3" fmla="*/ 18 h 20"/>
                <a:gd name="T4" fmla="*/ 4 w 15"/>
                <a:gd name="T5" fmla="*/ 10 h 20"/>
                <a:gd name="T6" fmla="*/ 7 w 15"/>
                <a:gd name="T7" fmla="*/ 0 h 20"/>
                <a:gd name="T8" fmla="*/ 15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20"/>
                  </a:moveTo>
                  <a:cubicBezTo>
                    <a:pt x="14" y="20"/>
                    <a:pt x="13" y="19"/>
                    <a:pt x="12" y="18"/>
                  </a:cubicBezTo>
                  <a:cubicBezTo>
                    <a:pt x="9" y="15"/>
                    <a:pt x="6" y="13"/>
                    <a:pt x="4" y="10"/>
                  </a:cubicBezTo>
                  <a:cubicBezTo>
                    <a:pt x="0" y="5"/>
                    <a:pt x="8" y="4"/>
                    <a:pt x="7" y="0"/>
                  </a:cubicBezTo>
                  <a:cubicBezTo>
                    <a:pt x="10" y="6"/>
                    <a:pt x="13" y="13"/>
                    <a:pt x="15" y="2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197DC77-EBE0-119E-B56A-C956E0E2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1" y="3481388"/>
              <a:ext cx="1574800" cy="1601788"/>
            </a:xfrm>
            <a:custGeom>
              <a:avLst/>
              <a:gdLst>
                <a:gd name="T0" fmla="*/ 590 w 771"/>
                <a:gd name="T1" fmla="*/ 781 h 785"/>
                <a:gd name="T2" fmla="*/ 558 w 771"/>
                <a:gd name="T3" fmla="*/ 781 h 785"/>
                <a:gd name="T4" fmla="*/ 139 w 771"/>
                <a:gd name="T5" fmla="*/ 781 h 785"/>
                <a:gd name="T6" fmla="*/ 94 w 771"/>
                <a:gd name="T7" fmla="*/ 781 h 785"/>
                <a:gd name="T8" fmla="*/ 1 w 771"/>
                <a:gd name="T9" fmla="*/ 695 h 785"/>
                <a:gd name="T10" fmla="*/ 0 w 771"/>
                <a:gd name="T11" fmla="*/ 676 h 785"/>
                <a:gd name="T12" fmla="*/ 0 w 771"/>
                <a:gd name="T13" fmla="*/ 131 h 785"/>
                <a:gd name="T14" fmla="*/ 0 w 771"/>
                <a:gd name="T15" fmla="*/ 7 h 785"/>
                <a:gd name="T16" fmla="*/ 7 w 771"/>
                <a:gd name="T17" fmla="*/ 0 h 785"/>
                <a:gd name="T18" fmla="*/ 344 w 771"/>
                <a:gd name="T19" fmla="*/ 0 h 785"/>
                <a:gd name="T20" fmla="*/ 761 w 771"/>
                <a:gd name="T21" fmla="*/ 0 h 785"/>
                <a:gd name="T22" fmla="*/ 767 w 771"/>
                <a:gd name="T23" fmla="*/ 1 h 785"/>
                <a:gd name="T24" fmla="*/ 769 w 771"/>
                <a:gd name="T25" fmla="*/ 6 h 785"/>
                <a:gd name="T26" fmla="*/ 771 w 771"/>
                <a:gd name="T27" fmla="*/ 38 h 785"/>
                <a:gd name="T28" fmla="*/ 771 w 771"/>
                <a:gd name="T29" fmla="*/ 401 h 785"/>
                <a:gd name="T30" fmla="*/ 771 w 771"/>
                <a:gd name="T31" fmla="*/ 664 h 785"/>
                <a:gd name="T32" fmla="*/ 761 w 771"/>
                <a:gd name="T33" fmla="*/ 722 h 785"/>
                <a:gd name="T34" fmla="*/ 706 w 771"/>
                <a:gd name="T35" fmla="*/ 779 h 785"/>
                <a:gd name="T36" fmla="*/ 689 w 771"/>
                <a:gd name="T37" fmla="*/ 781 h 785"/>
                <a:gd name="T38" fmla="*/ 617 w 771"/>
                <a:gd name="T39" fmla="*/ 781 h 785"/>
                <a:gd name="T40" fmla="*/ 590 w 771"/>
                <a:gd name="T41" fmla="*/ 781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1" h="785">
                  <a:moveTo>
                    <a:pt x="590" y="781"/>
                  </a:moveTo>
                  <a:cubicBezTo>
                    <a:pt x="579" y="781"/>
                    <a:pt x="569" y="781"/>
                    <a:pt x="558" y="781"/>
                  </a:cubicBezTo>
                  <a:cubicBezTo>
                    <a:pt x="418" y="781"/>
                    <a:pt x="279" y="781"/>
                    <a:pt x="139" y="781"/>
                  </a:cubicBezTo>
                  <a:cubicBezTo>
                    <a:pt x="124" y="781"/>
                    <a:pt x="109" y="781"/>
                    <a:pt x="94" y="781"/>
                  </a:cubicBezTo>
                  <a:cubicBezTo>
                    <a:pt x="48" y="778"/>
                    <a:pt x="8" y="740"/>
                    <a:pt x="1" y="695"/>
                  </a:cubicBezTo>
                  <a:cubicBezTo>
                    <a:pt x="0" y="689"/>
                    <a:pt x="0" y="682"/>
                    <a:pt x="0" y="676"/>
                  </a:cubicBezTo>
                  <a:cubicBezTo>
                    <a:pt x="0" y="495"/>
                    <a:pt x="0" y="313"/>
                    <a:pt x="0" y="131"/>
                  </a:cubicBezTo>
                  <a:cubicBezTo>
                    <a:pt x="0" y="90"/>
                    <a:pt x="0" y="49"/>
                    <a:pt x="0" y="7"/>
                  </a:cubicBezTo>
                  <a:cubicBezTo>
                    <a:pt x="0" y="2"/>
                    <a:pt x="1" y="0"/>
                    <a:pt x="7" y="0"/>
                  </a:cubicBezTo>
                  <a:cubicBezTo>
                    <a:pt x="119" y="0"/>
                    <a:pt x="231" y="0"/>
                    <a:pt x="344" y="0"/>
                  </a:cubicBezTo>
                  <a:cubicBezTo>
                    <a:pt x="483" y="0"/>
                    <a:pt x="622" y="0"/>
                    <a:pt x="761" y="0"/>
                  </a:cubicBezTo>
                  <a:cubicBezTo>
                    <a:pt x="763" y="0"/>
                    <a:pt x="765" y="0"/>
                    <a:pt x="767" y="1"/>
                  </a:cubicBezTo>
                  <a:cubicBezTo>
                    <a:pt x="769" y="2"/>
                    <a:pt x="769" y="4"/>
                    <a:pt x="769" y="6"/>
                  </a:cubicBezTo>
                  <a:cubicBezTo>
                    <a:pt x="770" y="16"/>
                    <a:pt x="771" y="27"/>
                    <a:pt x="771" y="38"/>
                  </a:cubicBezTo>
                  <a:cubicBezTo>
                    <a:pt x="771" y="159"/>
                    <a:pt x="771" y="280"/>
                    <a:pt x="771" y="401"/>
                  </a:cubicBezTo>
                  <a:cubicBezTo>
                    <a:pt x="771" y="488"/>
                    <a:pt x="771" y="576"/>
                    <a:pt x="771" y="664"/>
                  </a:cubicBezTo>
                  <a:cubicBezTo>
                    <a:pt x="770" y="683"/>
                    <a:pt x="769" y="703"/>
                    <a:pt x="761" y="722"/>
                  </a:cubicBezTo>
                  <a:cubicBezTo>
                    <a:pt x="749" y="747"/>
                    <a:pt x="732" y="768"/>
                    <a:pt x="706" y="779"/>
                  </a:cubicBezTo>
                  <a:cubicBezTo>
                    <a:pt x="700" y="781"/>
                    <a:pt x="695" y="781"/>
                    <a:pt x="689" y="781"/>
                  </a:cubicBezTo>
                  <a:cubicBezTo>
                    <a:pt x="665" y="781"/>
                    <a:pt x="641" y="781"/>
                    <a:pt x="617" y="781"/>
                  </a:cubicBezTo>
                  <a:cubicBezTo>
                    <a:pt x="608" y="785"/>
                    <a:pt x="599" y="785"/>
                    <a:pt x="590" y="78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E822F0F-D9A2-490F-9670-0035749E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2954338"/>
              <a:ext cx="1781175" cy="498475"/>
            </a:xfrm>
            <a:custGeom>
              <a:avLst/>
              <a:gdLst>
                <a:gd name="T0" fmla="*/ 709 w 872"/>
                <a:gd name="T1" fmla="*/ 3 h 244"/>
                <a:gd name="T2" fmla="*/ 737 w 872"/>
                <a:gd name="T3" fmla="*/ 3 h 244"/>
                <a:gd name="T4" fmla="*/ 854 w 872"/>
                <a:gd name="T5" fmla="*/ 3 h 244"/>
                <a:gd name="T6" fmla="*/ 861 w 872"/>
                <a:gd name="T7" fmla="*/ 4 h 244"/>
                <a:gd name="T8" fmla="*/ 856 w 872"/>
                <a:gd name="T9" fmla="*/ 7 h 244"/>
                <a:gd name="T10" fmla="*/ 872 w 872"/>
                <a:gd name="T11" fmla="*/ 46 h 244"/>
                <a:gd name="T12" fmla="*/ 872 w 872"/>
                <a:gd name="T13" fmla="*/ 200 h 244"/>
                <a:gd name="T14" fmla="*/ 858 w 872"/>
                <a:gd name="T15" fmla="*/ 237 h 244"/>
                <a:gd name="T16" fmla="*/ 857 w 872"/>
                <a:gd name="T17" fmla="*/ 239 h 244"/>
                <a:gd name="T18" fmla="*/ 862 w 872"/>
                <a:gd name="T19" fmla="*/ 242 h 244"/>
                <a:gd name="T20" fmla="*/ 846 w 872"/>
                <a:gd name="T21" fmla="*/ 243 h 244"/>
                <a:gd name="T22" fmla="*/ 479 w 872"/>
                <a:gd name="T23" fmla="*/ 243 h 244"/>
                <a:gd name="T24" fmla="*/ 38 w 872"/>
                <a:gd name="T25" fmla="*/ 243 h 244"/>
                <a:gd name="T26" fmla="*/ 0 w 872"/>
                <a:gd name="T27" fmla="*/ 203 h 244"/>
                <a:gd name="T28" fmla="*/ 0 w 872"/>
                <a:gd name="T29" fmla="*/ 43 h 244"/>
                <a:gd name="T30" fmla="*/ 42 w 872"/>
                <a:gd name="T31" fmla="*/ 3 h 244"/>
                <a:gd name="T32" fmla="*/ 218 w 872"/>
                <a:gd name="T33" fmla="*/ 3 h 244"/>
                <a:gd name="T34" fmla="*/ 241 w 872"/>
                <a:gd name="T35" fmla="*/ 3 h 244"/>
                <a:gd name="T36" fmla="*/ 255 w 872"/>
                <a:gd name="T37" fmla="*/ 3 h 244"/>
                <a:gd name="T38" fmla="*/ 266 w 872"/>
                <a:gd name="T39" fmla="*/ 3 h 244"/>
                <a:gd name="T40" fmla="*/ 635 w 872"/>
                <a:gd name="T41" fmla="*/ 3 h 244"/>
                <a:gd name="T42" fmla="*/ 649 w 872"/>
                <a:gd name="T43" fmla="*/ 3 h 244"/>
                <a:gd name="T44" fmla="*/ 661 w 872"/>
                <a:gd name="T45" fmla="*/ 1 h 244"/>
                <a:gd name="T46" fmla="*/ 700 w 872"/>
                <a:gd name="T47" fmla="*/ 1 h 244"/>
                <a:gd name="T48" fmla="*/ 709 w 872"/>
                <a:gd name="T49" fmla="*/ 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2" h="244">
                  <a:moveTo>
                    <a:pt x="709" y="3"/>
                  </a:moveTo>
                  <a:cubicBezTo>
                    <a:pt x="718" y="3"/>
                    <a:pt x="728" y="3"/>
                    <a:pt x="737" y="3"/>
                  </a:cubicBezTo>
                  <a:cubicBezTo>
                    <a:pt x="776" y="3"/>
                    <a:pt x="815" y="3"/>
                    <a:pt x="854" y="3"/>
                  </a:cubicBezTo>
                  <a:cubicBezTo>
                    <a:pt x="856" y="3"/>
                    <a:pt x="859" y="2"/>
                    <a:pt x="861" y="4"/>
                  </a:cubicBezTo>
                  <a:cubicBezTo>
                    <a:pt x="860" y="6"/>
                    <a:pt x="858" y="5"/>
                    <a:pt x="856" y="7"/>
                  </a:cubicBezTo>
                  <a:cubicBezTo>
                    <a:pt x="867" y="18"/>
                    <a:pt x="872" y="31"/>
                    <a:pt x="872" y="46"/>
                  </a:cubicBezTo>
                  <a:cubicBezTo>
                    <a:pt x="872" y="97"/>
                    <a:pt x="871" y="149"/>
                    <a:pt x="872" y="200"/>
                  </a:cubicBezTo>
                  <a:cubicBezTo>
                    <a:pt x="872" y="214"/>
                    <a:pt x="867" y="226"/>
                    <a:pt x="858" y="237"/>
                  </a:cubicBezTo>
                  <a:cubicBezTo>
                    <a:pt x="858" y="237"/>
                    <a:pt x="857" y="238"/>
                    <a:pt x="857" y="239"/>
                  </a:cubicBezTo>
                  <a:cubicBezTo>
                    <a:pt x="858" y="241"/>
                    <a:pt x="861" y="240"/>
                    <a:pt x="862" y="242"/>
                  </a:cubicBezTo>
                  <a:cubicBezTo>
                    <a:pt x="857" y="244"/>
                    <a:pt x="852" y="243"/>
                    <a:pt x="846" y="243"/>
                  </a:cubicBezTo>
                  <a:cubicBezTo>
                    <a:pt x="724" y="243"/>
                    <a:pt x="601" y="243"/>
                    <a:pt x="479" y="243"/>
                  </a:cubicBezTo>
                  <a:cubicBezTo>
                    <a:pt x="332" y="243"/>
                    <a:pt x="185" y="243"/>
                    <a:pt x="38" y="243"/>
                  </a:cubicBezTo>
                  <a:cubicBezTo>
                    <a:pt x="17" y="243"/>
                    <a:pt x="0" y="225"/>
                    <a:pt x="0" y="203"/>
                  </a:cubicBezTo>
                  <a:cubicBezTo>
                    <a:pt x="0" y="150"/>
                    <a:pt x="0" y="96"/>
                    <a:pt x="0" y="43"/>
                  </a:cubicBezTo>
                  <a:cubicBezTo>
                    <a:pt x="0" y="21"/>
                    <a:pt x="17" y="3"/>
                    <a:pt x="42" y="3"/>
                  </a:cubicBezTo>
                  <a:cubicBezTo>
                    <a:pt x="100" y="4"/>
                    <a:pt x="159" y="3"/>
                    <a:pt x="218" y="3"/>
                  </a:cubicBezTo>
                  <a:cubicBezTo>
                    <a:pt x="226" y="3"/>
                    <a:pt x="233" y="3"/>
                    <a:pt x="241" y="3"/>
                  </a:cubicBezTo>
                  <a:cubicBezTo>
                    <a:pt x="246" y="0"/>
                    <a:pt x="250" y="0"/>
                    <a:pt x="255" y="3"/>
                  </a:cubicBezTo>
                  <a:cubicBezTo>
                    <a:pt x="259" y="3"/>
                    <a:pt x="262" y="3"/>
                    <a:pt x="266" y="3"/>
                  </a:cubicBezTo>
                  <a:cubicBezTo>
                    <a:pt x="389" y="3"/>
                    <a:pt x="512" y="3"/>
                    <a:pt x="635" y="3"/>
                  </a:cubicBezTo>
                  <a:cubicBezTo>
                    <a:pt x="640" y="3"/>
                    <a:pt x="644" y="3"/>
                    <a:pt x="649" y="3"/>
                  </a:cubicBezTo>
                  <a:cubicBezTo>
                    <a:pt x="653" y="1"/>
                    <a:pt x="657" y="1"/>
                    <a:pt x="661" y="1"/>
                  </a:cubicBezTo>
                  <a:cubicBezTo>
                    <a:pt x="674" y="1"/>
                    <a:pt x="687" y="1"/>
                    <a:pt x="700" y="1"/>
                  </a:cubicBezTo>
                  <a:cubicBezTo>
                    <a:pt x="703" y="1"/>
                    <a:pt x="706" y="1"/>
                    <a:pt x="709" y="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CBE026A-4EE9-E848-6AF3-8E7DDCB9C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938" y="2273301"/>
              <a:ext cx="241300" cy="625475"/>
            </a:xfrm>
            <a:custGeom>
              <a:avLst/>
              <a:gdLst>
                <a:gd name="T0" fmla="*/ 32 w 118"/>
                <a:gd name="T1" fmla="*/ 1 h 307"/>
                <a:gd name="T2" fmla="*/ 101 w 118"/>
                <a:gd name="T3" fmla="*/ 1 h 307"/>
                <a:gd name="T4" fmla="*/ 115 w 118"/>
                <a:gd name="T5" fmla="*/ 1 h 307"/>
                <a:gd name="T6" fmla="*/ 117 w 118"/>
                <a:gd name="T7" fmla="*/ 11 h 307"/>
                <a:gd name="T8" fmla="*/ 117 w 118"/>
                <a:gd name="T9" fmla="*/ 86 h 307"/>
                <a:gd name="T10" fmla="*/ 117 w 118"/>
                <a:gd name="T11" fmla="*/ 96 h 307"/>
                <a:gd name="T12" fmla="*/ 117 w 118"/>
                <a:gd name="T13" fmla="*/ 295 h 307"/>
                <a:gd name="T14" fmla="*/ 115 w 118"/>
                <a:gd name="T15" fmla="*/ 307 h 307"/>
                <a:gd name="T16" fmla="*/ 5 w 118"/>
                <a:gd name="T17" fmla="*/ 307 h 307"/>
                <a:gd name="T18" fmla="*/ 1 w 118"/>
                <a:gd name="T19" fmla="*/ 302 h 307"/>
                <a:gd name="T20" fmla="*/ 0 w 118"/>
                <a:gd name="T21" fmla="*/ 10 h 307"/>
                <a:gd name="T22" fmla="*/ 9 w 118"/>
                <a:gd name="T23" fmla="*/ 1 h 307"/>
                <a:gd name="T24" fmla="*/ 29 w 118"/>
                <a:gd name="T25" fmla="*/ 1 h 307"/>
                <a:gd name="T26" fmla="*/ 32 w 118"/>
                <a:gd name="T2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07">
                  <a:moveTo>
                    <a:pt x="32" y="1"/>
                  </a:moveTo>
                  <a:cubicBezTo>
                    <a:pt x="55" y="1"/>
                    <a:pt x="78" y="1"/>
                    <a:pt x="101" y="1"/>
                  </a:cubicBezTo>
                  <a:cubicBezTo>
                    <a:pt x="106" y="1"/>
                    <a:pt x="110" y="1"/>
                    <a:pt x="115" y="1"/>
                  </a:cubicBezTo>
                  <a:cubicBezTo>
                    <a:pt x="118" y="4"/>
                    <a:pt x="117" y="8"/>
                    <a:pt x="117" y="11"/>
                  </a:cubicBezTo>
                  <a:cubicBezTo>
                    <a:pt x="117" y="36"/>
                    <a:pt x="117" y="61"/>
                    <a:pt x="117" y="86"/>
                  </a:cubicBezTo>
                  <a:cubicBezTo>
                    <a:pt x="117" y="89"/>
                    <a:pt x="117" y="93"/>
                    <a:pt x="117" y="96"/>
                  </a:cubicBezTo>
                  <a:cubicBezTo>
                    <a:pt x="117" y="163"/>
                    <a:pt x="117" y="229"/>
                    <a:pt x="117" y="295"/>
                  </a:cubicBezTo>
                  <a:cubicBezTo>
                    <a:pt x="117" y="299"/>
                    <a:pt x="118" y="304"/>
                    <a:pt x="115" y="307"/>
                  </a:cubicBezTo>
                  <a:cubicBezTo>
                    <a:pt x="78" y="307"/>
                    <a:pt x="42" y="307"/>
                    <a:pt x="5" y="307"/>
                  </a:cubicBezTo>
                  <a:cubicBezTo>
                    <a:pt x="1" y="307"/>
                    <a:pt x="1" y="306"/>
                    <a:pt x="1" y="302"/>
                  </a:cubicBezTo>
                  <a:cubicBezTo>
                    <a:pt x="1" y="204"/>
                    <a:pt x="1" y="107"/>
                    <a:pt x="0" y="10"/>
                  </a:cubicBezTo>
                  <a:cubicBezTo>
                    <a:pt x="0" y="3"/>
                    <a:pt x="3" y="1"/>
                    <a:pt x="9" y="1"/>
                  </a:cubicBezTo>
                  <a:cubicBezTo>
                    <a:pt x="16" y="1"/>
                    <a:pt x="22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lose/>
                </a:path>
              </a:pathLst>
            </a:custGeom>
            <a:solidFill>
              <a:srgbClr val="C32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1F40332-A535-889E-96CC-72384D56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9238" y="2336801"/>
              <a:ext cx="363538" cy="593725"/>
            </a:xfrm>
            <a:custGeom>
              <a:avLst/>
              <a:gdLst>
                <a:gd name="T0" fmla="*/ 119 w 178"/>
                <a:gd name="T1" fmla="*/ 290 h 291"/>
                <a:gd name="T2" fmla="*/ 7 w 178"/>
                <a:gd name="T3" fmla="*/ 291 h 291"/>
                <a:gd name="T4" fmla="*/ 1 w 178"/>
                <a:gd name="T5" fmla="*/ 284 h 291"/>
                <a:gd name="T6" fmla="*/ 15 w 178"/>
                <a:gd name="T7" fmla="*/ 222 h 291"/>
                <a:gd name="T8" fmla="*/ 34 w 178"/>
                <a:gd name="T9" fmla="*/ 138 h 291"/>
                <a:gd name="T10" fmla="*/ 47 w 178"/>
                <a:gd name="T11" fmla="*/ 74 h 291"/>
                <a:gd name="T12" fmla="*/ 63 w 178"/>
                <a:gd name="T13" fmla="*/ 4 h 291"/>
                <a:gd name="T14" fmla="*/ 69 w 178"/>
                <a:gd name="T15" fmla="*/ 1 h 291"/>
                <a:gd name="T16" fmla="*/ 93 w 178"/>
                <a:gd name="T17" fmla="*/ 5 h 291"/>
                <a:gd name="T18" fmla="*/ 158 w 178"/>
                <a:gd name="T19" fmla="*/ 19 h 291"/>
                <a:gd name="T20" fmla="*/ 171 w 178"/>
                <a:gd name="T21" fmla="*/ 23 h 291"/>
                <a:gd name="T22" fmla="*/ 177 w 178"/>
                <a:gd name="T23" fmla="*/ 34 h 291"/>
                <a:gd name="T24" fmla="*/ 171 w 178"/>
                <a:gd name="T25" fmla="*/ 59 h 291"/>
                <a:gd name="T26" fmla="*/ 170 w 178"/>
                <a:gd name="T27" fmla="*/ 65 h 291"/>
                <a:gd name="T28" fmla="*/ 154 w 178"/>
                <a:gd name="T29" fmla="*/ 138 h 291"/>
                <a:gd name="T30" fmla="*/ 136 w 178"/>
                <a:gd name="T31" fmla="*/ 220 h 291"/>
                <a:gd name="T32" fmla="*/ 130 w 178"/>
                <a:gd name="T33" fmla="*/ 246 h 291"/>
                <a:gd name="T34" fmla="*/ 122 w 178"/>
                <a:gd name="T35" fmla="*/ 283 h 291"/>
                <a:gd name="T36" fmla="*/ 119 w 178"/>
                <a:gd name="T37" fmla="*/ 29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8" h="291">
                  <a:moveTo>
                    <a:pt x="119" y="290"/>
                  </a:moveTo>
                  <a:cubicBezTo>
                    <a:pt x="81" y="290"/>
                    <a:pt x="44" y="290"/>
                    <a:pt x="7" y="291"/>
                  </a:cubicBezTo>
                  <a:cubicBezTo>
                    <a:pt x="2" y="291"/>
                    <a:pt x="0" y="290"/>
                    <a:pt x="1" y="284"/>
                  </a:cubicBezTo>
                  <a:cubicBezTo>
                    <a:pt x="6" y="264"/>
                    <a:pt x="11" y="243"/>
                    <a:pt x="15" y="222"/>
                  </a:cubicBezTo>
                  <a:cubicBezTo>
                    <a:pt x="21" y="194"/>
                    <a:pt x="28" y="166"/>
                    <a:pt x="34" y="138"/>
                  </a:cubicBezTo>
                  <a:cubicBezTo>
                    <a:pt x="38" y="116"/>
                    <a:pt x="42" y="95"/>
                    <a:pt x="47" y="74"/>
                  </a:cubicBezTo>
                  <a:cubicBezTo>
                    <a:pt x="53" y="51"/>
                    <a:pt x="58" y="27"/>
                    <a:pt x="63" y="4"/>
                  </a:cubicBezTo>
                  <a:cubicBezTo>
                    <a:pt x="64" y="0"/>
                    <a:pt x="67" y="1"/>
                    <a:pt x="69" y="1"/>
                  </a:cubicBezTo>
                  <a:cubicBezTo>
                    <a:pt x="77" y="0"/>
                    <a:pt x="85" y="3"/>
                    <a:pt x="93" y="5"/>
                  </a:cubicBezTo>
                  <a:cubicBezTo>
                    <a:pt x="114" y="9"/>
                    <a:pt x="136" y="14"/>
                    <a:pt x="158" y="19"/>
                  </a:cubicBezTo>
                  <a:cubicBezTo>
                    <a:pt x="163" y="20"/>
                    <a:pt x="167" y="21"/>
                    <a:pt x="171" y="23"/>
                  </a:cubicBezTo>
                  <a:cubicBezTo>
                    <a:pt x="178" y="24"/>
                    <a:pt x="177" y="29"/>
                    <a:pt x="177" y="34"/>
                  </a:cubicBezTo>
                  <a:cubicBezTo>
                    <a:pt x="175" y="42"/>
                    <a:pt x="173" y="51"/>
                    <a:pt x="171" y="59"/>
                  </a:cubicBezTo>
                  <a:cubicBezTo>
                    <a:pt x="171" y="61"/>
                    <a:pt x="170" y="63"/>
                    <a:pt x="170" y="65"/>
                  </a:cubicBezTo>
                  <a:cubicBezTo>
                    <a:pt x="165" y="90"/>
                    <a:pt x="160" y="114"/>
                    <a:pt x="154" y="138"/>
                  </a:cubicBezTo>
                  <a:cubicBezTo>
                    <a:pt x="148" y="165"/>
                    <a:pt x="142" y="193"/>
                    <a:pt x="136" y="220"/>
                  </a:cubicBezTo>
                  <a:cubicBezTo>
                    <a:pt x="134" y="228"/>
                    <a:pt x="132" y="237"/>
                    <a:pt x="130" y="246"/>
                  </a:cubicBezTo>
                  <a:cubicBezTo>
                    <a:pt x="127" y="258"/>
                    <a:pt x="125" y="271"/>
                    <a:pt x="122" y="283"/>
                  </a:cubicBezTo>
                  <a:cubicBezTo>
                    <a:pt x="121" y="286"/>
                    <a:pt x="121" y="288"/>
                    <a:pt x="119" y="290"/>
                  </a:cubicBezTo>
                  <a:close/>
                </a:path>
              </a:pathLst>
            </a:custGeom>
            <a:solidFill>
              <a:srgbClr val="8A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BD4BD84-DD22-0C15-BE6E-2C1FF1D4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2289176"/>
              <a:ext cx="239713" cy="630238"/>
            </a:xfrm>
            <a:custGeom>
              <a:avLst/>
              <a:gdLst>
                <a:gd name="T0" fmla="*/ 0 w 118"/>
                <a:gd name="T1" fmla="*/ 306 h 309"/>
                <a:gd name="T2" fmla="*/ 0 w 118"/>
                <a:gd name="T3" fmla="*/ 7 h 309"/>
                <a:gd name="T4" fmla="*/ 7 w 118"/>
                <a:gd name="T5" fmla="*/ 0 h 309"/>
                <a:gd name="T6" fmla="*/ 65 w 118"/>
                <a:gd name="T7" fmla="*/ 0 h 309"/>
                <a:gd name="T8" fmla="*/ 114 w 118"/>
                <a:gd name="T9" fmla="*/ 1 h 309"/>
                <a:gd name="T10" fmla="*/ 117 w 118"/>
                <a:gd name="T11" fmla="*/ 11 h 309"/>
                <a:gd name="T12" fmla="*/ 117 w 118"/>
                <a:gd name="T13" fmla="*/ 143 h 309"/>
                <a:gd name="T14" fmla="*/ 117 w 118"/>
                <a:gd name="T15" fmla="*/ 156 h 309"/>
                <a:gd name="T16" fmla="*/ 113 w 118"/>
                <a:gd name="T17" fmla="*/ 176 h 309"/>
                <a:gd name="T18" fmla="*/ 91 w 118"/>
                <a:gd name="T19" fmla="*/ 279 h 309"/>
                <a:gd name="T20" fmla="*/ 86 w 118"/>
                <a:gd name="T21" fmla="*/ 300 h 309"/>
                <a:gd name="T22" fmla="*/ 83 w 118"/>
                <a:gd name="T23" fmla="*/ 306 h 309"/>
                <a:gd name="T24" fmla="*/ 83 w 118"/>
                <a:gd name="T25" fmla="*/ 306 h 309"/>
                <a:gd name="T26" fmla="*/ 53 w 118"/>
                <a:gd name="T27" fmla="*/ 307 h 309"/>
                <a:gd name="T28" fmla="*/ 46 w 118"/>
                <a:gd name="T29" fmla="*/ 307 h 309"/>
                <a:gd name="T30" fmla="*/ 46 w 118"/>
                <a:gd name="T31" fmla="*/ 307 h 309"/>
                <a:gd name="T32" fmla="*/ 40 w 118"/>
                <a:gd name="T33" fmla="*/ 309 h 309"/>
                <a:gd name="T34" fmla="*/ 3 w 118"/>
                <a:gd name="T35" fmla="*/ 307 h 309"/>
                <a:gd name="T36" fmla="*/ 0 w 118"/>
                <a:gd name="T37" fmla="*/ 30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09">
                  <a:moveTo>
                    <a:pt x="0" y="306"/>
                  </a:moveTo>
                  <a:cubicBezTo>
                    <a:pt x="0" y="206"/>
                    <a:pt x="0" y="107"/>
                    <a:pt x="0" y="7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27" y="0"/>
                    <a:pt x="46" y="0"/>
                    <a:pt x="65" y="0"/>
                  </a:cubicBezTo>
                  <a:cubicBezTo>
                    <a:pt x="82" y="0"/>
                    <a:pt x="98" y="1"/>
                    <a:pt x="114" y="1"/>
                  </a:cubicBezTo>
                  <a:cubicBezTo>
                    <a:pt x="117" y="3"/>
                    <a:pt x="117" y="7"/>
                    <a:pt x="117" y="11"/>
                  </a:cubicBezTo>
                  <a:cubicBezTo>
                    <a:pt x="117" y="55"/>
                    <a:pt x="117" y="99"/>
                    <a:pt x="117" y="143"/>
                  </a:cubicBezTo>
                  <a:cubicBezTo>
                    <a:pt x="117" y="147"/>
                    <a:pt x="117" y="152"/>
                    <a:pt x="117" y="156"/>
                  </a:cubicBezTo>
                  <a:cubicBezTo>
                    <a:pt x="118" y="163"/>
                    <a:pt x="115" y="169"/>
                    <a:pt x="113" y="176"/>
                  </a:cubicBezTo>
                  <a:cubicBezTo>
                    <a:pt x="106" y="210"/>
                    <a:pt x="98" y="245"/>
                    <a:pt x="91" y="279"/>
                  </a:cubicBezTo>
                  <a:cubicBezTo>
                    <a:pt x="90" y="286"/>
                    <a:pt x="87" y="293"/>
                    <a:pt x="86" y="300"/>
                  </a:cubicBezTo>
                  <a:cubicBezTo>
                    <a:pt x="86" y="303"/>
                    <a:pt x="85" y="304"/>
                    <a:pt x="83" y="306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73" y="307"/>
                    <a:pt x="63" y="306"/>
                    <a:pt x="53" y="307"/>
                  </a:cubicBezTo>
                  <a:cubicBezTo>
                    <a:pt x="51" y="307"/>
                    <a:pt x="48" y="306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4" y="308"/>
                    <a:pt x="42" y="309"/>
                    <a:pt x="40" y="309"/>
                  </a:cubicBezTo>
                  <a:cubicBezTo>
                    <a:pt x="28" y="304"/>
                    <a:pt x="15" y="307"/>
                    <a:pt x="3" y="307"/>
                  </a:cubicBezTo>
                  <a:cubicBezTo>
                    <a:pt x="2" y="306"/>
                    <a:pt x="1" y="307"/>
                    <a:pt x="0" y="306"/>
                  </a:cubicBezTo>
                  <a:close/>
                </a:path>
              </a:pathLst>
            </a:custGeom>
            <a:solidFill>
              <a:srgbClr val="96A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5342BEB-A37A-9B44-4947-96440E122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2479676"/>
              <a:ext cx="328613" cy="450850"/>
            </a:xfrm>
            <a:custGeom>
              <a:avLst/>
              <a:gdLst>
                <a:gd name="T0" fmla="*/ 158 w 161"/>
                <a:gd name="T1" fmla="*/ 220 h 221"/>
                <a:gd name="T2" fmla="*/ 79 w 161"/>
                <a:gd name="T3" fmla="*/ 221 h 221"/>
                <a:gd name="T4" fmla="*/ 72 w 161"/>
                <a:gd name="T5" fmla="*/ 216 h 221"/>
                <a:gd name="T6" fmla="*/ 43 w 161"/>
                <a:gd name="T7" fmla="*/ 147 h 221"/>
                <a:gd name="T8" fmla="*/ 4 w 161"/>
                <a:gd name="T9" fmla="*/ 55 h 221"/>
                <a:gd name="T10" fmla="*/ 9 w 161"/>
                <a:gd name="T11" fmla="*/ 42 h 221"/>
                <a:gd name="T12" fmla="*/ 84 w 161"/>
                <a:gd name="T13" fmla="*/ 10 h 221"/>
                <a:gd name="T14" fmla="*/ 108 w 161"/>
                <a:gd name="T15" fmla="*/ 0 h 221"/>
                <a:gd name="T16" fmla="*/ 115 w 161"/>
                <a:gd name="T17" fmla="*/ 11 h 221"/>
                <a:gd name="T18" fmla="*/ 158 w 161"/>
                <a:gd name="T19" fmla="*/ 113 h 221"/>
                <a:gd name="T20" fmla="*/ 160 w 161"/>
                <a:gd name="T21" fmla="*/ 118 h 221"/>
                <a:gd name="T22" fmla="*/ 160 w 161"/>
                <a:gd name="T23" fmla="*/ 167 h 221"/>
                <a:gd name="T24" fmla="*/ 160 w 161"/>
                <a:gd name="T25" fmla="*/ 211 h 221"/>
                <a:gd name="T26" fmla="*/ 158 w 161"/>
                <a:gd name="T27" fmla="*/ 22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221">
                  <a:moveTo>
                    <a:pt x="158" y="220"/>
                  </a:moveTo>
                  <a:cubicBezTo>
                    <a:pt x="132" y="220"/>
                    <a:pt x="105" y="220"/>
                    <a:pt x="79" y="221"/>
                  </a:cubicBezTo>
                  <a:cubicBezTo>
                    <a:pt x="75" y="221"/>
                    <a:pt x="74" y="219"/>
                    <a:pt x="72" y="216"/>
                  </a:cubicBezTo>
                  <a:cubicBezTo>
                    <a:pt x="63" y="193"/>
                    <a:pt x="53" y="170"/>
                    <a:pt x="43" y="147"/>
                  </a:cubicBezTo>
                  <a:cubicBezTo>
                    <a:pt x="30" y="117"/>
                    <a:pt x="17" y="86"/>
                    <a:pt x="4" y="55"/>
                  </a:cubicBezTo>
                  <a:cubicBezTo>
                    <a:pt x="0" y="47"/>
                    <a:pt x="0" y="46"/>
                    <a:pt x="9" y="42"/>
                  </a:cubicBezTo>
                  <a:cubicBezTo>
                    <a:pt x="34" y="32"/>
                    <a:pt x="59" y="21"/>
                    <a:pt x="84" y="10"/>
                  </a:cubicBezTo>
                  <a:cubicBezTo>
                    <a:pt x="92" y="7"/>
                    <a:pt x="100" y="4"/>
                    <a:pt x="108" y="0"/>
                  </a:cubicBezTo>
                  <a:cubicBezTo>
                    <a:pt x="113" y="3"/>
                    <a:pt x="113" y="7"/>
                    <a:pt x="115" y="11"/>
                  </a:cubicBezTo>
                  <a:cubicBezTo>
                    <a:pt x="129" y="45"/>
                    <a:pt x="144" y="79"/>
                    <a:pt x="158" y="113"/>
                  </a:cubicBezTo>
                  <a:cubicBezTo>
                    <a:pt x="159" y="114"/>
                    <a:pt x="159" y="116"/>
                    <a:pt x="160" y="118"/>
                  </a:cubicBezTo>
                  <a:cubicBezTo>
                    <a:pt x="161" y="134"/>
                    <a:pt x="160" y="150"/>
                    <a:pt x="160" y="167"/>
                  </a:cubicBezTo>
                  <a:cubicBezTo>
                    <a:pt x="160" y="181"/>
                    <a:pt x="160" y="196"/>
                    <a:pt x="160" y="211"/>
                  </a:cubicBezTo>
                  <a:cubicBezTo>
                    <a:pt x="160" y="214"/>
                    <a:pt x="160" y="218"/>
                    <a:pt x="158" y="220"/>
                  </a:cubicBezTo>
                  <a:close/>
                </a:path>
              </a:pathLst>
            </a:custGeom>
            <a:solidFill>
              <a:srgbClr val="1C9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EC7B704-8361-656C-E48C-3208D6FFB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5851" y="2387601"/>
              <a:ext cx="249238" cy="542925"/>
            </a:xfrm>
            <a:custGeom>
              <a:avLst/>
              <a:gdLst>
                <a:gd name="T0" fmla="*/ 54 w 122"/>
                <a:gd name="T1" fmla="*/ 265 h 266"/>
                <a:gd name="T2" fmla="*/ 5 w 122"/>
                <a:gd name="T3" fmla="*/ 266 h 266"/>
                <a:gd name="T4" fmla="*/ 1 w 122"/>
                <a:gd name="T5" fmla="*/ 259 h 266"/>
                <a:gd name="T6" fmla="*/ 1 w 122"/>
                <a:gd name="T7" fmla="*/ 158 h 266"/>
                <a:gd name="T8" fmla="*/ 1 w 122"/>
                <a:gd name="T9" fmla="*/ 43 h 266"/>
                <a:gd name="T10" fmla="*/ 11 w 122"/>
                <a:gd name="T11" fmla="*/ 4 h 266"/>
                <a:gd name="T12" fmla="*/ 19 w 122"/>
                <a:gd name="T13" fmla="*/ 3 h 266"/>
                <a:gd name="T14" fmla="*/ 68 w 122"/>
                <a:gd name="T15" fmla="*/ 17 h 266"/>
                <a:gd name="T16" fmla="*/ 117 w 122"/>
                <a:gd name="T17" fmla="*/ 32 h 266"/>
                <a:gd name="T18" fmla="*/ 120 w 122"/>
                <a:gd name="T19" fmla="*/ 50 h 266"/>
                <a:gd name="T20" fmla="*/ 94 w 122"/>
                <a:gd name="T21" fmla="*/ 139 h 266"/>
                <a:gd name="T22" fmla="*/ 62 w 122"/>
                <a:gd name="T23" fmla="*/ 245 h 266"/>
                <a:gd name="T24" fmla="*/ 58 w 122"/>
                <a:gd name="T25" fmla="*/ 260 h 266"/>
                <a:gd name="T26" fmla="*/ 54 w 122"/>
                <a:gd name="T27" fmla="*/ 26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" h="266">
                  <a:moveTo>
                    <a:pt x="54" y="265"/>
                  </a:moveTo>
                  <a:cubicBezTo>
                    <a:pt x="38" y="265"/>
                    <a:pt x="21" y="265"/>
                    <a:pt x="5" y="266"/>
                  </a:cubicBezTo>
                  <a:cubicBezTo>
                    <a:pt x="0" y="266"/>
                    <a:pt x="1" y="262"/>
                    <a:pt x="1" y="259"/>
                  </a:cubicBezTo>
                  <a:cubicBezTo>
                    <a:pt x="1" y="225"/>
                    <a:pt x="1" y="192"/>
                    <a:pt x="1" y="158"/>
                  </a:cubicBezTo>
                  <a:cubicBezTo>
                    <a:pt x="1" y="120"/>
                    <a:pt x="1" y="81"/>
                    <a:pt x="1" y="43"/>
                  </a:cubicBezTo>
                  <a:cubicBezTo>
                    <a:pt x="1" y="29"/>
                    <a:pt x="7" y="17"/>
                    <a:pt x="11" y="4"/>
                  </a:cubicBezTo>
                  <a:cubicBezTo>
                    <a:pt x="12" y="0"/>
                    <a:pt x="16" y="2"/>
                    <a:pt x="19" y="3"/>
                  </a:cubicBezTo>
                  <a:cubicBezTo>
                    <a:pt x="35" y="7"/>
                    <a:pt x="51" y="12"/>
                    <a:pt x="68" y="17"/>
                  </a:cubicBezTo>
                  <a:cubicBezTo>
                    <a:pt x="84" y="22"/>
                    <a:pt x="101" y="27"/>
                    <a:pt x="117" y="32"/>
                  </a:cubicBezTo>
                  <a:cubicBezTo>
                    <a:pt x="122" y="37"/>
                    <a:pt x="122" y="43"/>
                    <a:pt x="120" y="50"/>
                  </a:cubicBezTo>
                  <a:cubicBezTo>
                    <a:pt x="111" y="80"/>
                    <a:pt x="102" y="110"/>
                    <a:pt x="94" y="139"/>
                  </a:cubicBezTo>
                  <a:cubicBezTo>
                    <a:pt x="83" y="174"/>
                    <a:pt x="73" y="210"/>
                    <a:pt x="62" y="245"/>
                  </a:cubicBezTo>
                  <a:cubicBezTo>
                    <a:pt x="61" y="250"/>
                    <a:pt x="60" y="255"/>
                    <a:pt x="58" y="260"/>
                  </a:cubicBezTo>
                  <a:cubicBezTo>
                    <a:pt x="57" y="262"/>
                    <a:pt x="57" y="264"/>
                    <a:pt x="54" y="265"/>
                  </a:cubicBezTo>
                  <a:close/>
                </a:path>
              </a:pathLst>
            </a:custGeom>
            <a:solidFill>
              <a:srgbClr val="F19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333ECCD-3A8C-959D-9C5D-C639F3362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3951" y="3481388"/>
              <a:ext cx="176213" cy="1589088"/>
            </a:xfrm>
            <a:custGeom>
              <a:avLst/>
              <a:gdLst>
                <a:gd name="T0" fmla="*/ 0 w 86"/>
                <a:gd name="T1" fmla="*/ 779 h 779"/>
                <a:gd name="T2" fmla="*/ 21 w 86"/>
                <a:gd name="T3" fmla="*/ 764 h 779"/>
                <a:gd name="T4" fmla="*/ 52 w 86"/>
                <a:gd name="T5" fmla="*/ 724 h 779"/>
                <a:gd name="T6" fmla="*/ 62 w 86"/>
                <a:gd name="T7" fmla="*/ 664 h 779"/>
                <a:gd name="T8" fmla="*/ 63 w 86"/>
                <a:gd name="T9" fmla="*/ 435 h 779"/>
                <a:gd name="T10" fmla="*/ 63 w 86"/>
                <a:gd name="T11" fmla="*/ 25 h 779"/>
                <a:gd name="T12" fmla="*/ 61 w 86"/>
                <a:gd name="T13" fmla="*/ 1 h 779"/>
                <a:gd name="T14" fmla="*/ 80 w 86"/>
                <a:gd name="T15" fmla="*/ 0 h 779"/>
                <a:gd name="T16" fmla="*/ 86 w 86"/>
                <a:gd name="T17" fmla="*/ 6 h 779"/>
                <a:gd name="T18" fmla="*/ 85 w 86"/>
                <a:gd name="T19" fmla="*/ 102 h 779"/>
                <a:gd name="T20" fmla="*/ 85 w 86"/>
                <a:gd name="T21" fmla="*/ 433 h 779"/>
                <a:gd name="T22" fmla="*/ 85 w 86"/>
                <a:gd name="T23" fmla="*/ 675 h 779"/>
                <a:gd name="T24" fmla="*/ 7 w 86"/>
                <a:gd name="T25" fmla="*/ 778 h 779"/>
                <a:gd name="T26" fmla="*/ 0 w 86"/>
                <a:gd name="T27" fmla="*/ 779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779">
                  <a:moveTo>
                    <a:pt x="0" y="779"/>
                  </a:moveTo>
                  <a:cubicBezTo>
                    <a:pt x="6" y="773"/>
                    <a:pt x="14" y="770"/>
                    <a:pt x="21" y="764"/>
                  </a:cubicBezTo>
                  <a:cubicBezTo>
                    <a:pt x="34" y="753"/>
                    <a:pt x="44" y="739"/>
                    <a:pt x="52" y="724"/>
                  </a:cubicBezTo>
                  <a:cubicBezTo>
                    <a:pt x="61" y="705"/>
                    <a:pt x="62" y="684"/>
                    <a:pt x="62" y="664"/>
                  </a:cubicBezTo>
                  <a:cubicBezTo>
                    <a:pt x="63" y="587"/>
                    <a:pt x="63" y="511"/>
                    <a:pt x="63" y="435"/>
                  </a:cubicBezTo>
                  <a:cubicBezTo>
                    <a:pt x="63" y="298"/>
                    <a:pt x="63" y="161"/>
                    <a:pt x="63" y="25"/>
                  </a:cubicBezTo>
                  <a:cubicBezTo>
                    <a:pt x="63" y="17"/>
                    <a:pt x="62" y="9"/>
                    <a:pt x="61" y="1"/>
                  </a:cubicBezTo>
                  <a:cubicBezTo>
                    <a:pt x="68" y="0"/>
                    <a:pt x="74" y="1"/>
                    <a:pt x="80" y="0"/>
                  </a:cubicBezTo>
                  <a:cubicBezTo>
                    <a:pt x="85" y="0"/>
                    <a:pt x="86" y="2"/>
                    <a:pt x="86" y="6"/>
                  </a:cubicBezTo>
                  <a:cubicBezTo>
                    <a:pt x="85" y="38"/>
                    <a:pt x="85" y="70"/>
                    <a:pt x="85" y="102"/>
                  </a:cubicBezTo>
                  <a:cubicBezTo>
                    <a:pt x="85" y="212"/>
                    <a:pt x="85" y="323"/>
                    <a:pt x="85" y="433"/>
                  </a:cubicBezTo>
                  <a:cubicBezTo>
                    <a:pt x="85" y="514"/>
                    <a:pt x="85" y="594"/>
                    <a:pt x="85" y="675"/>
                  </a:cubicBezTo>
                  <a:cubicBezTo>
                    <a:pt x="85" y="725"/>
                    <a:pt x="55" y="765"/>
                    <a:pt x="7" y="778"/>
                  </a:cubicBezTo>
                  <a:cubicBezTo>
                    <a:pt x="5" y="779"/>
                    <a:pt x="2" y="779"/>
                    <a:pt x="0" y="7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CE7C6E1-2E24-5946-FA53-35A37500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2473326"/>
              <a:ext cx="103188" cy="457200"/>
            </a:xfrm>
            <a:custGeom>
              <a:avLst/>
              <a:gdLst>
                <a:gd name="T0" fmla="*/ 48 w 51"/>
                <a:gd name="T1" fmla="*/ 223 h 224"/>
                <a:gd name="T2" fmla="*/ 12 w 51"/>
                <a:gd name="T3" fmla="*/ 224 h 224"/>
                <a:gd name="T4" fmla="*/ 7 w 51"/>
                <a:gd name="T5" fmla="*/ 219 h 224"/>
                <a:gd name="T6" fmla="*/ 2 w 51"/>
                <a:gd name="T7" fmla="*/ 186 h 224"/>
                <a:gd name="T8" fmla="*/ 3 w 51"/>
                <a:gd name="T9" fmla="*/ 164 h 224"/>
                <a:gd name="T10" fmla="*/ 33 w 51"/>
                <a:gd name="T11" fmla="*/ 28 h 224"/>
                <a:gd name="T12" fmla="*/ 34 w 51"/>
                <a:gd name="T13" fmla="*/ 27 h 224"/>
                <a:gd name="T14" fmla="*/ 38 w 51"/>
                <a:gd name="T15" fmla="*/ 14 h 224"/>
                <a:gd name="T16" fmla="*/ 40 w 51"/>
                <a:gd name="T17" fmla="*/ 5 h 224"/>
                <a:gd name="T18" fmla="*/ 45 w 51"/>
                <a:gd name="T19" fmla="*/ 0 h 224"/>
                <a:gd name="T20" fmla="*/ 48 w 51"/>
                <a:gd name="T21" fmla="*/ 6 h 224"/>
                <a:gd name="T22" fmla="*/ 49 w 51"/>
                <a:gd name="T23" fmla="*/ 13 h 224"/>
                <a:gd name="T24" fmla="*/ 49 w 51"/>
                <a:gd name="T25" fmla="*/ 163 h 224"/>
                <a:gd name="T26" fmla="*/ 50 w 51"/>
                <a:gd name="T27" fmla="*/ 173 h 224"/>
                <a:gd name="T28" fmla="*/ 50 w 51"/>
                <a:gd name="T29" fmla="*/ 217 h 224"/>
                <a:gd name="T30" fmla="*/ 48 w 51"/>
                <a:gd name="T31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24">
                  <a:moveTo>
                    <a:pt x="48" y="223"/>
                  </a:moveTo>
                  <a:cubicBezTo>
                    <a:pt x="36" y="223"/>
                    <a:pt x="24" y="223"/>
                    <a:pt x="12" y="224"/>
                  </a:cubicBezTo>
                  <a:cubicBezTo>
                    <a:pt x="9" y="224"/>
                    <a:pt x="8" y="222"/>
                    <a:pt x="7" y="219"/>
                  </a:cubicBezTo>
                  <a:cubicBezTo>
                    <a:pt x="5" y="208"/>
                    <a:pt x="4" y="197"/>
                    <a:pt x="2" y="186"/>
                  </a:cubicBezTo>
                  <a:cubicBezTo>
                    <a:pt x="0" y="179"/>
                    <a:pt x="2" y="171"/>
                    <a:pt x="3" y="164"/>
                  </a:cubicBezTo>
                  <a:cubicBezTo>
                    <a:pt x="13" y="119"/>
                    <a:pt x="23" y="73"/>
                    <a:pt x="33" y="28"/>
                  </a:cubicBezTo>
                  <a:cubicBezTo>
                    <a:pt x="33" y="28"/>
                    <a:pt x="34" y="28"/>
                    <a:pt x="34" y="27"/>
                  </a:cubicBezTo>
                  <a:cubicBezTo>
                    <a:pt x="36" y="23"/>
                    <a:pt x="38" y="19"/>
                    <a:pt x="38" y="14"/>
                  </a:cubicBezTo>
                  <a:cubicBezTo>
                    <a:pt x="38" y="11"/>
                    <a:pt x="39" y="8"/>
                    <a:pt x="40" y="5"/>
                  </a:cubicBezTo>
                  <a:cubicBezTo>
                    <a:pt x="41" y="2"/>
                    <a:pt x="42" y="0"/>
                    <a:pt x="45" y="0"/>
                  </a:cubicBezTo>
                  <a:cubicBezTo>
                    <a:pt x="48" y="1"/>
                    <a:pt x="48" y="3"/>
                    <a:pt x="48" y="6"/>
                  </a:cubicBezTo>
                  <a:cubicBezTo>
                    <a:pt x="49" y="8"/>
                    <a:pt x="49" y="11"/>
                    <a:pt x="49" y="13"/>
                  </a:cubicBezTo>
                  <a:cubicBezTo>
                    <a:pt x="49" y="63"/>
                    <a:pt x="49" y="113"/>
                    <a:pt x="49" y="163"/>
                  </a:cubicBezTo>
                  <a:cubicBezTo>
                    <a:pt x="49" y="167"/>
                    <a:pt x="48" y="170"/>
                    <a:pt x="50" y="173"/>
                  </a:cubicBezTo>
                  <a:cubicBezTo>
                    <a:pt x="51" y="187"/>
                    <a:pt x="50" y="202"/>
                    <a:pt x="50" y="217"/>
                  </a:cubicBezTo>
                  <a:cubicBezTo>
                    <a:pt x="50" y="219"/>
                    <a:pt x="50" y="221"/>
                    <a:pt x="48" y="223"/>
                  </a:cubicBezTo>
                  <a:close/>
                </a:path>
              </a:pathLst>
            </a:custGeom>
            <a:solidFill>
              <a:srgbClr val="AB7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EC4A73B-B856-C1DE-0824-F22065C25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4213" y="2316163"/>
              <a:ext cx="53975" cy="608013"/>
            </a:xfrm>
            <a:custGeom>
              <a:avLst/>
              <a:gdLst>
                <a:gd name="T0" fmla="*/ 4 w 26"/>
                <a:gd name="T1" fmla="*/ 294 h 298"/>
                <a:gd name="T2" fmla="*/ 4 w 26"/>
                <a:gd name="T3" fmla="*/ 252 h 298"/>
                <a:gd name="T4" fmla="*/ 3 w 26"/>
                <a:gd name="T5" fmla="*/ 251 h 298"/>
                <a:gd name="T6" fmla="*/ 3 w 26"/>
                <a:gd name="T7" fmla="*/ 244 h 298"/>
                <a:gd name="T8" fmla="*/ 2 w 26"/>
                <a:gd name="T9" fmla="*/ 88 h 298"/>
                <a:gd name="T10" fmla="*/ 2 w 26"/>
                <a:gd name="T11" fmla="*/ 41 h 298"/>
                <a:gd name="T12" fmla="*/ 1 w 26"/>
                <a:gd name="T13" fmla="*/ 13 h 298"/>
                <a:gd name="T14" fmla="*/ 4 w 26"/>
                <a:gd name="T15" fmla="*/ 4 h 298"/>
                <a:gd name="T16" fmla="*/ 22 w 26"/>
                <a:gd name="T17" fmla="*/ 1 h 298"/>
                <a:gd name="T18" fmla="*/ 26 w 26"/>
                <a:gd name="T19" fmla="*/ 4 h 298"/>
                <a:gd name="T20" fmla="*/ 26 w 26"/>
                <a:gd name="T21" fmla="*/ 280 h 298"/>
                <a:gd name="T22" fmla="*/ 26 w 26"/>
                <a:gd name="T23" fmla="*/ 294 h 298"/>
                <a:gd name="T24" fmla="*/ 4 w 26"/>
                <a:gd name="T25" fmla="*/ 29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98">
                  <a:moveTo>
                    <a:pt x="4" y="294"/>
                  </a:moveTo>
                  <a:cubicBezTo>
                    <a:pt x="3" y="280"/>
                    <a:pt x="3" y="266"/>
                    <a:pt x="4" y="252"/>
                  </a:cubicBezTo>
                  <a:cubicBezTo>
                    <a:pt x="4" y="252"/>
                    <a:pt x="3" y="251"/>
                    <a:pt x="3" y="251"/>
                  </a:cubicBezTo>
                  <a:cubicBezTo>
                    <a:pt x="2" y="248"/>
                    <a:pt x="3" y="246"/>
                    <a:pt x="3" y="244"/>
                  </a:cubicBezTo>
                  <a:cubicBezTo>
                    <a:pt x="2" y="192"/>
                    <a:pt x="3" y="140"/>
                    <a:pt x="2" y="88"/>
                  </a:cubicBezTo>
                  <a:cubicBezTo>
                    <a:pt x="2" y="73"/>
                    <a:pt x="1" y="57"/>
                    <a:pt x="2" y="41"/>
                  </a:cubicBezTo>
                  <a:cubicBezTo>
                    <a:pt x="3" y="32"/>
                    <a:pt x="1" y="23"/>
                    <a:pt x="1" y="13"/>
                  </a:cubicBezTo>
                  <a:cubicBezTo>
                    <a:pt x="1" y="10"/>
                    <a:pt x="0" y="7"/>
                    <a:pt x="4" y="4"/>
                  </a:cubicBezTo>
                  <a:cubicBezTo>
                    <a:pt x="10" y="3"/>
                    <a:pt x="16" y="2"/>
                    <a:pt x="22" y="1"/>
                  </a:cubicBezTo>
                  <a:cubicBezTo>
                    <a:pt x="25" y="0"/>
                    <a:pt x="26" y="1"/>
                    <a:pt x="26" y="4"/>
                  </a:cubicBezTo>
                  <a:cubicBezTo>
                    <a:pt x="26" y="96"/>
                    <a:pt x="26" y="188"/>
                    <a:pt x="26" y="280"/>
                  </a:cubicBezTo>
                  <a:cubicBezTo>
                    <a:pt x="26" y="284"/>
                    <a:pt x="26" y="289"/>
                    <a:pt x="26" y="294"/>
                  </a:cubicBezTo>
                  <a:cubicBezTo>
                    <a:pt x="18" y="298"/>
                    <a:pt x="11" y="297"/>
                    <a:pt x="4" y="294"/>
                  </a:cubicBezTo>
                  <a:close/>
                </a:path>
              </a:pathLst>
            </a:custGeom>
            <a:solidFill>
              <a:srgbClr val="C22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8E5C639-2C70-7C7E-BB9E-6D0972DD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1" y="2265363"/>
              <a:ext cx="201613" cy="268288"/>
            </a:xfrm>
            <a:custGeom>
              <a:avLst/>
              <a:gdLst>
                <a:gd name="T0" fmla="*/ 99 w 99"/>
                <a:gd name="T1" fmla="*/ 91 h 132"/>
                <a:gd name="T2" fmla="*/ 13 w 99"/>
                <a:gd name="T3" fmla="*/ 128 h 132"/>
                <a:gd name="T4" fmla="*/ 9 w 99"/>
                <a:gd name="T5" fmla="*/ 129 h 132"/>
                <a:gd name="T6" fmla="*/ 3 w 99"/>
                <a:gd name="T7" fmla="*/ 125 h 132"/>
                <a:gd name="T8" fmla="*/ 1 w 99"/>
                <a:gd name="T9" fmla="*/ 47 h 132"/>
                <a:gd name="T10" fmla="*/ 0 w 99"/>
                <a:gd name="T11" fmla="*/ 15 h 132"/>
                <a:gd name="T12" fmla="*/ 8 w 99"/>
                <a:gd name="T13" fmla="*/ 0 h 132"/>
                <a:gd name="T14" fmla="*/ 16 w 99"/>
                <a:gd name="T15" fmla="*/ 6 h 132"/>
                <a:gd name="T16" fmla="*/ 51 w 99"/>
                <a:gd name="T17" fmla="*/ 44 h 132"/>
                <a:gd name="T18" fmla="*/ 88 w 99"/>
                <a:gd name="T19" fmla="*/ 82 h 132"/>
                <a:gd name="T20" fmla="*/ 99 w 99"/>
                <a:gd name="T21" fmla="*/ 9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32">
                  <a:moveTo>
                    <a:pt x="99" y="91"/>
                  </a:moveTo>
                  <a:cubicBezTo>
                    <a:pt x="70" y="103"/>
                    <a:pt x="42" y="115"/>
                    <a:pt x="13" y="128"/>
                  </a:cubicBezTo>
                  <a:cubicBezTo>
                    <a:pt x="12" y="128"/>
                    <a:pt x="10" y="129"/>
                    <a:pt x="9" y="129"/>
                  </a:cubicBezTo>
                  <a:cubicBezTo>
                    <a:pt x="4" y="132"/>
                    <a:pt x="3" y="130"/>
                    <a:pt x="3" y="125"/>
                  </a:cubicBezTo>
                  <a:cubicBezTo>
                    <a:pt x="2" y="99"/>
                    <a:pt x="2" y="73"/>
                    <a:pt x="1" y="47"/>
                  </a:cubicBezTo>
                  <a:cubicBezTo>
                    <a:pt x="1" y="37"/>
                    <a:pt x="1" y="26"/>
                    <a:pt x="0" y="15"/>
                  </a:cubicBezTo>
                  <a:cubicBezTo>
                    <a:pt x="0" y="8"/>
                    <a:pt x="2" y="3"/>
                    <a:pt x="8" y="0"/>
                  </a:cubicBezTo>
                  <a:cubicBezTo>
                    <a:pt x="12" y="1"/>
                    <a:pt x="14" y="4"/>
                    <a:pt x="16" y="6"/>
                  </a:cubicBezTo>
                  <a:cubicBezTo>
                    <a:pt x="27" y="20"/>
                    <a:pt x="40" y="31"/>
                    <a:pt x="51" y="44"/>
                  </a:cubicBezTo>
                  <a:cubicBezTo>
                    <a:pt x="63" y="57"/>
                    <a:pt x="76" y="69"/>
                    <a:pt x="88" y="82"/>
                  </a:cubicBezTo>
                  <a:cubicBezTo>
                    <a:pt x="91" y="85"/>
                    <a:pt x="95" y="88"/>
                    <a:pt x="99" y="91"/>
                  </a:cubicBezTo>
                  <a:close/>
                </a:path>
              </a:pathLst>
            </a:custGeom>
            <a:solidFill>
              <a:srgbClr val="1D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CB4AD84-1555-7D08-BD7F-13999AD15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888" y="2371726"/>
              <a:ext cx="47625" cy="530225"/>
            </a:xfrm>
            <a:custGeom>
              <a:avLst/>
              <a:gdLst>
                <a:gd name="T0" fmla="*/ 0 w 23"/>
                <a:gd name="T1" fmla="*/ 259 h 260"/>
                <a:gd name="T2" fmla="*/ 0 w 23"/>
                <a:gd name="T3" fmla="*/ 43 h 260"/>
                <a:gd name="T4" fmla="*/ 0 w 23"/>
                <a:gd name="T5" fmla="*/ 38 h 260"/>
                <a:gd name="T6" fmla="*/ 8 w 23"/>
                <a:gd name="T7" fmla="*/ 11 h 260"/>
                <a:gd name="T8" fmla="*/ 23 w 23"/>
                <a:gd name="T9" fmla="*/ 1 h 260"/>
                <a:gd name="T10" fmla="*/ 23 w 23"/>
                <a:gd name="T11" fmla="*/ 11 h 260"/>
                <a:gd name="T12" fmla="*/ 23 w 23"/>
                <a:gd name="T13" fmla="*/ 253 h 260"/>
                <a:gd name="T14" fmla="*/ 17 w 23"/>
                <a:gd name="T15" fmla="*/ 259 h 260"/>
                <a:gd name="T16" fmla="*/ 0 w 23"/>
                <a:gd name="T17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60">
                  <a:moveTo>
                    <a:pt x="0" y="259"/>
                  </a:moveTo>
                  <a:cubicBezTo>
                    <a:pt x="0" y="187"/>
                    <a:pt x="0" y="115"/>
                    <a:pt x="0" y="43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4" y="29"/>
                    <a:pt x="5" y="20"/>
                    <a:pt x="8" y="11"/>
                  </a:cubicBezTo>
                  <a:cubicBezTo>
                    <a:pt x="11" y="3"/>
                    <a:pt x="15" y="0"/>
                    <a:pt x="23" y="1"/>
                  </a:cubicBezTo>
                  <a:cubicBezTo>
                    <a:pt x="23" y="4"/>
                    <a:pt x="23" y="7"/>
                    <a:pt x="23" y="11"/>
                  </a:cubicBezTo>
                  <a:cubicBezTo>
                    <a:pt x="23" y="92"/>
                    <a:pt x="23" y="172"/>
                    <a:pt x="23" y="253"/>
                  </a:cubicBezTo>
                  <a:cubicBezTo>
                    <a:pt x="23" y="258"/>
                    <a:pt x="22" y="260"/>
                    <a:pt x="17" y="259"/>
                  </a:cubicBezTo>
                  <a:cubicBezTo>
                    <a:pt x="11" y="259"/>
                    <a:pt x="6" y="259"/>
                    <a:pt x="0" y="259"/>
                  </a:cubicBezTo>
                  <a:close/>
                </a:path>
              </a:pathLst>
            </a:custGeom>
            <a:solidFill>
              <a:srgbClr val="F18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9A73A8B-C8CC-B7DB-B628-2A77F78FC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2386013"/>
              <a:ext cx="144463" cy="544513"/>
            </a:xfrm>
            <a:custGeom>
              <a:avLst/>
              <a:gdLst>
                <a:gd name="T0" fmla="*/ 1 w 71"/>
                <a:gd name="T1" fmla="*/ 222 h 267"/>
                <a:gd name="T2" fmla="*/ 16 w 71"/>
                <a:gd name="T3" fmla="*/ 153 h 267"/>
                <a:gd name="T4" fmla="*/ 33 w 71"/>
                <a:gd name="T5" fmla="*/ 73 h 267"/>
                <a:gd name="T6" fmla="*/ 41 w 71"/>
                <a:gd name="T7" fmla="*/ 41 h 267"/>
                <a:gd name="T8" fmla="*/ 48 w 71"/>
                <a:gd name="T9" fmla="*/ 5 h 267"/>
                <a:gd name="T10" fmla="*/ 50 w 71"/>
                <a:gd name="T11" fmla="*/ 0 h 267"/>
                <a:gd name="T12" fmla="*/ 67 w 71"/>
                <a:gd name="T13" fmla="*/ 3 h 267"/>
                <a:gd name="T14" fmla="*/ 70 w 71"/>
                <a:gd name="T15" fmla="*/ 11 h 267"/>
                <a:gd name="T16" fmla="*/ 58 w 71"/>
                <a:gd name="T17" fmla="*/ 68 h 267"/>
                <a:gd name="T18" fmla="*/ 33 w 71"/>
                <a:gd name="T19" fmla="*/ 175 h 267"/>
                <a:gd name="T20" fmla="*/ 15 w 71"/>
                <a:gd name="T21" fmla="*/ 261 h 267"/>
                <a:gd name="T22" fmla="*/ 9 w 71"/>
                <a:gd name="T23" fmla="*/ 266 h 267"/>
                <a:gd name="T24" fmla="*/ 6 w 71"/>
                <a:gd name="T25" fmla="*/ 261 h 267"/>
                <a:gd name="T26" fmla="*/ 1 w 71"/>
                <a:gd name="T27" fmla="*/ 22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267">
                  <a:moveTo>
                    <a:pt x="1" y="222"/>
                  </a:moveTo>
                  <a:cubicBezTo>
                    <a:pt x="5" y="198"/>
                    <a:pt x="11" y="176"/>
                    <a:pt x="16" y="153"/>
                  </a:cubicBezTo>
                  <a:cubicBezTo>
                    <a:pt x="21" y="126"/>
                    <a:pt x="28" y="100"/>
                    <a:pt x="33" y="73"/>
                  </a:cubicBezTo>
                  <a:cubicBezTo>
                    <a:pt x="35" y="62"/>
                    <a:pt x="38" y="51"/>
                    <a:pt x="41" y="41"/>
                  </a:cubicBezTo>
                  <a:cubicBezTo>
                    <a:pt x="45" y="29"/>
                    <a:pt x="49" y="18"/>
                    <a:pt x="48" y="5"/>
                  </a:cubicBezTo>
                  <a:cubicBezTo>
                    <a:pt x="48" y="3"/>
                    <a:pt x="48" y="1"/>
                    <a:pt x="50" y="0"/>
                  </a:cubicBezTo>
                  <a:cubicBezTo>
                    <a:pt x="56" y="0"/>
                    <a:pt x="61" y="2"/>
                    <a:pt x="67" y="3"/>
                  </a:cubicBezTo>
                  <a:cubicBezTo>
                    <a:pt x="71" y="5"/>
                    <a:pt x="71" y="6"/>
                    <a:pt x="70" y="11"/>
                  </a:cubicBezTo>
                  <a:cubicBezTo>
                    <a:pt x="66" y="30"/>
                    <a:pt x="62" y="49"/>
                    <a:pt x="58" y="68"/>
                  </a:cubicBezTo>
                  <a:cubicBezTo>
                    <a:pt x="50" y="103"/>
                    <a:pt x="41" y="139"/>
                    <a:pt x="33" y="175"/>
                  </a:cubicBezTo>
                  <a:cubicBezTo>
                    <a:pt x="27" y="204"/>
                    <a:pt x="21" y="233"/>
                    <a:pt x="15" y="261"/>
                  </a:cubicBezTo>
                  <a:cubicBezTo>
                    <a:pt x="14" y="265"/>
                    <a:pt x="13" y="267"/>
                    <a:pt x="9" y="266"/>
                  </a:cubicBezTo>
                  <a:cubicBezTo>
                    <a:pt x="7" y="265"/>
                    <a:pt x="6" y="263"/>
                    <a:pt x="6" y="261"/>
                  </a:cubicBezTo>
                  <a:cubicBezTo>
                    <a:pt x="4" y="248"/>
                    <a:pt x="0" y="235"/>
                    <a:pt x="1" y="222"/>
                  </a:cubicBezTo>
                  <a:close/>
                </a:path>
              </a:pathLst>
            </a:custGeom>
            <a:solidFill>
              <a:srgbClr val="A97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54F160-9ED6-4FBE-E617-EDA75B06C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1" y="2168526"/>
              <a:ext cx="180975" cy="246063"/>
            </a:xfrm>
            <a:custGeom>
              <a:avLst/>
              <a:gdLst>
                <a:gd name="T0" fmla="*/ 86 w 89"/>
                <a:gd name="T1" fmla="*/ 120 h 120"/>
                <a:gd name="T2" fmla="*/ 4 w 89"/>
                <a:gd name="T3" fmla="*/ 97 h 120"/>
                <a:gd name="T4" fmla="*/ 2 w 89"/>
                <a:gd name="T5" fmla="*/ 92 h 120"/>
                <a:gd name="T6" fmla="*/ 74 w 89"/>
                <a:gd name="T7" fmla="*/ 1 h 120"/>
                <a:gd name="T8" fmla="*/ 76 w 89"/>
                <a:gd name="T9" fmla="*/ 0 h 120"/>
                <a:gd name="T10" fmla="*/ 80 w 89"/>
                <a:gd name="T11" fmla="*/ 6 h 120"/>
                <a:gd name="T12" fmla="*/ 84 w 89"/>
                <a:gd name="T13" fmla="*/ 47 h 120"/>
                <a:gd name="T14" fmla="*/ 88 w 89"/>
                <a:gd name="T15" fmla="*/ 113 h 120"/>
                <a:gd name="T16" fmla="*/ 86 w 89"/>
                <a:gd name="T1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0">
                  <a:moveTo>
                    <a:pt x="86" y="120"/>
                  </a:moveTo>
                  <a:cubicBezTo>
                    <a:pt x="58" y="112"/>
                    <a:pt x="31" y="105"/>
                    <a:pt x="4" y="97"/>
                  </a:cubicBezTo>
                  <a:cubicBezTo>
                    <a:pt x="1" y="96"/>
                    <a:pt x="0" y="95"/>
                    <a:pt x="2" y="92"/>
                  </a:cubicBezTo>
                  <a:cubicBezTo>
                    <a:pt x="26" y="62"/>
                    <a:pt x="50" y="32"/>
                    <a:pt x="74" y="1"/>
                  </a:cubicBezTo>
                  <a:cubicBezTo>
                    <a:pt x="74" y="1"/>
                    <a:pt x="75" y="1"/>
                    <a:pt x="76" y="0"/>
                  </a:cubicBezTo>
                  <a:cubicBezTo>
                    <a:pt x="81" y="0"/>
                    <a:pt x="79" y="3"/>
                    <a:pt x="80" y="6"/>
                  </a:cubicBezTo>
                  <a:cubicBezTo>
                    <a:pt x="83" y="19"/>
                    <a:pt x="83" y="33"/>
                    <a:pt x="84" y="47"/>
                  </a:cubicBezTo>
                  <a:cubicBezTo>
                    <a:pt x="85" y="69"/>
                    <a:pt x="88" y="91"/>
                    <a:pt x="88" y="113"/>
                  </a:cubicBezTo>
                  <a:cubicBezTo>
                    <a:pt x="88" y="116"/>
                    <a:pt x="89" y="119"/>
                    <a:pt x="86" y="120"/>
                  </a:cubicBezTo>
                  <a:close/>
                </a:path>
              </a:pathLst>
            </a:custGeom>
            <a:solidFill>
              <a:srgbClr val="F09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6DCC7CD-BAF7-BE8A-8A67-4B7D4A667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7626" y="2962276"/>
              <a:ext cx="84138" cy="485775"/>
            </a:xfrm>
            <a:custGeom>
              <a:avLst/>
              <a:gdLst>
                <a:gd name="T0" fmla="*/ 10 w 41"/>
                <a:gd name="T1" fmla="*/ 238 h 238"/>
                <a:gd name="T2" fmla="*/ 1 w 41"/>
                <a:gd name="T3" fmla="*/ 238 h 238"/>
                <a:gd name="T4" fmla="*/ 2 w 41"/>
                <a:gd name="T5" fmla="*/ 235 h 238"/>
                <a:gd name="T6" fmla="*/ 18 w 41"/>
                <a:gd name="T7" fmla="*/ 195 h 238"/>
                <a:gd name="T8" fmla="*/ 18 w 41"/>
                <a:gd name="T9" fmla="*/ 48 h 238"/>
                <a:gd name="T10" fmla="*/ 0 w 41"/>
                <a:gd name="T11" fmla="*/ 1 h 238"/>
                <a:gd name="T12" fmla="*/ 9 w 41"/>
                <a:gd name="T13" fmla="*/ 0 h 238"/>
                <a:gd name="T14" fmla="*/ 41 w 41"/>
                <a:gd name="T15" fmla="*/ 36 h 238"/>
                <a:gd name="T16" fmla="*/ 41 w 41"/>
                <a:gd name="T17" fmla="*/ 86 h 238"/>
                <a:gd name="T18" fmla="*/ 41 w 41"/>
                <a:gd name="T19" fmla="*/ 197 h 238"/>
                <a:gd name="T20" fmla="*/ 18 w 41"/>
                <a:gd name="T21" fmla="*/ 236 h 238"/>
                <a:gd name="T22" fmla="*/ 10 w 41"/>
                <a:gd name="T23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8">
                  <a:moveTo>
                    <a:pt x="10" y="238"/>
                  </a:moveTo>
                  <a:cubicBezTo>
                    <a:pt x="7" y="238"/>
                    <a:pt x="4" y="238"/>
                    <a:pt x="1" y="238"/>
                  </a:cubicBezTo>
                  <a:cubicBezTo>
                    <a:pt x="0" y="236"/>
                    <a:pt x="1" y="235"/>
                    <a:pt x="2" y="235"/>
                  </a:cubicBezTo>
                  <a:cubicBezTo>
                    <a:pt x="13" y="224"/>
                    <a:pt x="18" y="211"/>
                    <a:pt x="18" y="195"/>
                  </a:cubicBezTo>
                  <a:cubicBezTo>
                    <a:pt x="17" y="146"/>
                    <a:pt x="17" y="97"/>
                    <a:pt x="18" y="48"/>
                  </a:cubicBezTo>
                  <a:cubicBezTo>
                    <a:pt x="18" y="30"/>
                    <a:pt x="14" y="14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26" y="2"/>
                    <a:pt x="40" y="18"/>
                    <a:pt x="41" y="36"/>
                  </a:cubicBezTo>
                  <a:cubicBezTo>
                    <a:pt x="41" y="53"/>
                    <a:pt x="41" y="69"/>
                    <a:pt x="41" y="86"/>
                  </a:cubicBezTo>
                  <a:cubicBezTo>
                    <a:pt x="41" y="123"/>
                    <a:pt x="41" y="160"/>
                    <a:pt x="41" y="197"/>
                  </a:cubicBezTo>
                  <a:cubicBezTo>
                    <a:pt x="41" y="214"/>
                    <a:pt x="34" y="227"/>
                    <a:pt x="18" y="236"/>
                  </a:cubicBezTo>
                  <a:cubicBezTo>
                    <a:pt x="16" y="237"/>
                    <a:pt x="13" y="238"/>
                    <a:pt x="10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5235920-461A-31E0-66FB-F21D6A00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2097088"/>
              <a:ext cx="182563" cy="247650"/>
            </a:xfrm>
            <a:custGeom>
              <a:avLst/>
              <a:gdLst>
                <a:gd name="T0" fmla="*/ 87 w 90"/>
                <a:gd name="T1" fmla="*/ 121 h 121"/>
                <a:gd name="T2" fmla="*/ 48 w 90"/>
                <a:gd name="T3" fmla="*/ 113 h 121"/>
                <a:gd name="T4" fmla="*/ 0 w 90"/>
                <a:gd name="T5" fmla="*/ 101 h 121"/>
                <a:gd name="T6" fmla="*/ 46 w 90"/>
                <a:gd name="T7" fmla="*/ 33 h 121"/>
                <a:gd name="T8" fmla="*/ 69 w 90"/>
                <a:gd name="T9" fmla="*/ 0 h 121"/>
                <a:gd name="T10" fmla="*/ 75 w 90"/>
                <a:gd name="T11" fmla="*/ 18 h 121"/>
                <a:gd name="T12" fmla="*/ 82 w 90"/>
                <a:gd name="T13" fmla="*/ 71 h 121"/>
                <a:gd name="T14" fmla="*/ 88 w 90"/>
                <a:gd name="T15" fmla="*/ 115 h 121"/>
                <a:gd name="T16" fmla="*/ 87 w 9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87" y="121"/>
                  </a:moveTo>
                  <a:cubicBezTo>
                    <a:pt x="74" y="119"/>
                    <a:pt x="61" y="116"/>
                    <a:pt x="48" y="113"/>
                  </a:cubicBezTo>
                  <a:cubicBezTo>
                    <a:pt x="32" y="109"/>
                    <a:pt x="16" y="107"/>
                    <a:pt x="0" y="101"/>
                  </a:cubicBezTo>
                  <a:cubicBezTo>
                    <a:pt x="15" y="78"/>
                    <a:pt x="30" y="55"/>
                    <a:pt x="46" y="33"/>
                  </a:cubicBezTo>
                  <a:cubicBezTo>
                    <a:pt x="54" y="22"/>
                    <a:pt x="61" y="10"/>
                    <a:pt x="69" y="0"/>
                  </a:cubicBezTo>
                  <a:cubicBezTo>
                    <a:pt x="74" y="5"/>
                    <a:pt x="74" y="12"/>
                    <a:pt x="75" y="18"/>
                  </a:cubicBezTo>
                  <a:cubicBezTo>
                    <a:pt x="77" y="36"/>
                    <a:pt x="80" y="54"/>
                    <a:pt x="82" y="71"/>
                  </a:cubicBezTo>
                  <a:cubicBezTo>
                    <a:pt x="84" y="86"/>
                    <a:pt x="87" y="100"/>
                    <a:pt x="88" y="115"/>
                  </a:cubicBezTo>
                  <a:cubicBezTo>
                    <a:pt x="89" y="117"/>
                    <a:pt x="90" y="120"/>
                    <a:pt x="87" y="121"/>
                  </a:cubicBezTo>
                  <a:close/>
                </a:path>
              </a:pathLst>
            </a:custGeom>
            <a:solidFill>
              <a:srgbClr val="8A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A0E8B7E-1265-BCE6-AB51-FBF29CCC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2452688"/>
              <a:ext cx="184150" cy="477838"/>
            </a:xfrm>
            <a:custGeom>
              <a:avLst/>
              <a:gdLst>
                <a:gd name="T0" fmla="*/ 0 w 90"/>
                <a:gd name="T1" fmla="*/ 233 h 234"/>
                <a:gd name="T2" fmla="*/ 23 w 90"/>
                <a:gd name="T3" fmla="*/ 157 h 234"/>
                <a:gd name="T4" fmla="*/ 57 w 90"/>
                <a:gd name="T5" fmla="*/ 45 h 234"/>
                <a:gd name="T6" fmla="*/ 65 w 90"/>
                <a:gd name="T7" fmla="*/ 16 h 234"/>
                <a:gd name="T8" fmla="*/ 63 w 90"/>
                <a:gd name="T9" fmla="*/ 3 h 234"/>
                <a:gd name="T10" fmla="*/ 63 w 90"/>
                <a:gd name="T11" fmla="*/ 0 h 234"/>
                <a:gd name="T12" fmla="*/ 84 w 90"/>
                <a:gd name="T13" fmla="*/ 6 h 234"/>
                <a:gd name="T14" fmla="*/ 88 w 90"/>
                <a:gd name="T15" fmla="*/ 14 h 234"/>
                <a:gd name="T16" fmla="*/ 61 w 90"/>
                <a:gd name="T17" fmla="*/ 106 h 234"/>
                <a:gd name="T18" fmla="*/ 25 w 90"/>
                <a:gd name="T19" fmla="*/ 228 h 234"/>
                <a:gd name="T20" fmla="*/ 18 w 90"/>
                <a:gd name="T21" fmla="*/ 234 h 234"/>
                <a:gd name="T22" fmla="*/ 0 w 90"/>
                <a:gd name="T23" fmla="*/ 23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234">
                  <a:moveTo>
                    <a:pt x="0" y="233"/>
                  </a:moveTo>
                  <a:cubicBezTo>
                    <a:pt x="8" y="208"/>
                    <a:pt x="15" y="183"/>
                    <a:pt x="23" y="157"/>
                  </a:cubicBezTo>
                  <a:cubicBezTo>
                    <a:pt x="34" y="120"/>
                    <a:pt x="46" y="82"/>
                    <a:pt x="57" y="45"/>
                  </a:cubicBezTo>
                  <a:cubicBezTo>
                    <a:pt x="60" y="35"/>
                    <a:pt x="62" y="25"/>
                    <a:pt x="65" y="16"/>
                  </a:cubicBezTo>
                  <a:cubicBezTo>
                    <a:pt x="66" y="11"/>
                    <a:pt x="67" y="7"/>
                    <a:pt x="63" y="3"/>
                  </a:cubicBezTo>
                  <a:cubicBezTo>
                    <a:pt x="62" y="2"/>
                    <a:pt x="62" y="1"/>
                    <a:pt x="63" y="0"/>
                  </a:cubicBezTo>
                  <a:cubicBezTo>
                    <a:pt x="70" y="1"/>
                    <a:pt x="77" y="4"/>
                    <a:pt x="84" y="6"/>
                  </a:cubicBezTo>
                  <a:cubicBezTo>
                    <a:pt x="89" y="8"/>
                    <a:pt x="90" y="10"/>
                    <a:pt x="88" y="14"/>
                  </a:cubicBezTo>
                  <a:cubicBezTo>
                    <a:pt x="79" y="45"/>
                    <a:pt x="70" y="76"/>
                    <a:pt x="61" y="106"/>
                  </a:cubicBezTo>
                  <a:cubicBezTo>
                    <a:pt x="49" y="147"/>
                    <a:pt x="37" y="188"/>
                    <a:pt x="25" y="228"/>
                  </a:cubicBezTo>
                  <a:cubicBezTo>
                    <a:pt x="24" y="233"/>
                    <a:pt x="22" y="234"/>
                    <a:pt x="18" y="234"/>
                  </a:cubicBezTo>
                  <a:cubicBezTo>
                    <a:pt x="12" y="233"/>
                    <a:pt x="6" y="233"/>
                    <a:pt x="0" y="233"/>
                  </a:cubicBezTo>
                  <a:close/>
                </a:path>
              </a:pathLst>
            </a:custGeom>
            <a:solidFill>
              <a:srgbClr val="FD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67F8CA1A-C8A0-43E4-BA7B-655C48B8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1" y="2017713"/>
              <a:ext cx="193675" cy="239713"/>
            </a:xfrm>
            <a:custGeom>
              <a:avLst/>
              <a:gdLst>
                <a:gd name="T0" fmla="*/ 93 w 95"/>
                <a:gd name="T1" fmla="*/ 117 h 117"/>
                <a:gd name="T2" fmla="*/ 4 w 95"/>
                <a:gd name="T3" fmla="*/ 117 h 117"/>
                <a:gd name="T4" fmla="*/ 2 w 95"/>
                <a:gd name="T5" fmla="*/ 112 h 117"/>
                <a:gd name="T6" fmla="*/ 14 w 95"/>
                <a:gd name="T7" fmla="*/ 80 h 117"/>
                <a:gd name="T8" fmla="*/ 17 w 95"/>
                <a:gd name="T9" fmla="*/ 71 h 117"/>
                <a:gd name="T10" fmla="*/ 27 w 95"/>
                <a:gd name="T11" fmla="*/ 62 h 117"/>
                <a:gd name="T12" fmla="*/ 47 w 95"/>
                <a:gd name="T13" fmla="*/ 41 h 117"/>
                <a:gd name="T14" fmla="*/ 47 w 95"/>
                <a:gd name="T15" fmla="*/ 20 h 117"/>
                <a:gd name="T16" fmla="*/ 42 w 95"/>
                <a:gd name="T17" fmla="*/ 13 h 117"/>
                <a:gd name="T18" fmla="*/ 49 w 95"/>
                <a:gd name="T19" fmla="*/ 0 h 117"/>
                <a:gd name="T20" fmla="*/ 53 w 95"/>
                <a:gd name="T21" fmla="*/ 6 h 117"/>
                <a:gd name="T22" fmla="*/ 92 w 95"/>
                <a:gd name="T23" fmla="*/ 110 h 117"/>
                <a:gd name="T24" fmla="*/ 93 w 95"/>
                <a:gd name="T2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17">
                  <a:moveTo>
                    <a:pt x="93" y="117"/>
                  </a:moveTo>
                  <a:cubicBezTo>
                    <a:pt x="63" y="117"/>
                    <a:pt x="34" y="117"/>
                    <a:pt x="4" y="117"/>
                  </a:cubicBezTo>
                  <a:cubicBezTo>
                    <a:pt x="0" y="117"/>
                    <a:pt x="1" y="115"/>
                    <a:pt x="2" y="112"/>
                  </a:cubicBezTo>
                  <a:cubicBezTo>
                    <a:pt x="6" y="102"/>
                    <a:pt x="10" y="91"/>
                    <a:pt x="14" y="80"/>
                  </a:cubicBezTo>
                  <a:cubicBezTo>
                    <a:pt x="15" y="77"/>
                    <a:pt x="15" y="74"/>
                    <a:pt x="17" y="71"/>
                  </a:cubicBezTo>
                  <a:cubicBezTo>
                    <a:pt x="22" y="69"/>
                    <a:pt x="24" y="65"/>
                    <a:pt x="27" y="62"/>
                  </a:cubicBezTo>
                  <a:cubicBezTo>
                    <a:pt x="33" y="55"/>
                    <a:pt x="41" y="49"/>
                    <a:pt x="47" y="41"/>
                  </a:cubicBezTo>
                  <a:cubicBezTo>
                    <a:pt x="54" y="33"/>
                    <a:pt x="54" y="28"/>
                    <a:pt x="47" y="20"/>
                  </a:cubicBezTo>
                  <a:cubicBezTo>
                    <a:pt x="45" y="18"/>
                    <a:pt x="41" y="17"/>
                    <a:pt x="42" y="13"/>
                  </a:cubicBezTo>
                  <a:cubicBezTo>
                    <a:pt x="43" y="8"/>
                    <a:pt x="45" y="4"/>
                    <a:pt x="49" y="0"/>
                  </a:cubicBezTo>
                  <a:cubicBezTo>
                    <a:pt x="52" y="1"/>
                    <a:pt x="52" y="4"/>
                    <a:pt x="53" y="6"/>
                  </a:cubicBezTo>
                  <a:cubicBezTo>
                    <a:pt x="66" y="40"/>
                    <a:pt x="80" y="75"/>
                    <a:pt x="92" y="110"/>
                  </a:cubicBezTo>
                  <a:cubicBezTo>
                    <a:pt x="93" y="112"/>
                    <a:pt x="95" y="114"/>
                    <a:pt x="93" y="117"/>
                  </a:cubicBezTo>
                  <a:close/>
                </a:path>
              </a:pathLst>
            </a:custGeom>
            <a:solidFill>
              <a:srgbClr val="96A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77394A1E-11EA-B59F-1427-0C8A84F5F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1451" y="2438401"/>
              <a:ext cx="119063" cy="474663"/>
            </a:xfrm>
            <a:custGeom>
              <a:avLst/>
              <a:gdLst>
                <a:gd name="T0" fmla="*/ 0 w 58"/>
                <a:gd name="T1" fmla="*/ 233 h 233"/>
                <a:gd name="T2" fmla="*/ 24 w 58"/>
                <a:gd name="T3" fmla="*/ 126 h 233"/>
                <a:gd name="T4" fmla="*/ 33 w 58"/>
                <a:gd name="T5" fmla="*/ 84 h 233"/>
                <a:gd name="T6" fmla="*/ 34 w 58"/>
                <a:gd name="T7" fmla="*/ 71 h 233"/>
                <a:gd name="T8" fmla="*/ 48 w 58"/>
                <a:gd name="T9" fmla="*/ 8 h 233"/>
                <a:gd name="T10" fmla="*/ 52 w 58"/>
                <a:gd name="T11" fmla="*/ 0 h 233"/>
                <a:gd name="T12" fmla="*/ 55 w 58"/>
                <a:gd name="T13" fmla="*/ 17 h 233"/>
                <a:gd name="T14" fmla="*/ 54 w 58"/>
                <a:gd name="T15" fmla="*/ 56 h 233"/>
                <a:gd name="T16" fmla="*/ 42 w 58"/>
                <a:gd name="T17" fmla="*/ 148 h 233"/>
                <a:gd name="T18" fmla="*/ 35 w 58"/>
                <a:gd name="T19" fmla="*/ 184 h 233"/>
                <a:gd name="T20" fmla="*/ 24 w 58"/>
                <a:gd name="T21" fmla="*/ 229 h 233"/>
                <a:gd name="T22" fmla="*/ 19 w 58"/>
                <a:gd name="T23" fmla="*/ 233 h 233"/>
                <a:gd name="T24" fmla="*/ 0 w 58"/>
                <a:gd name="T2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233">
                  <a:moveTo>
                    <a:pt x="0" y="233"/>
                  </a:moveTo>
                  <a:cubicBezTo>
                    <a:pt x="8" y="197"/>
                    <a:pt x="16" y="161"/>
                    <a:pt x="24" y="126"/>
                  </a:cubicBezTo>
                  <a:cubicBezTo>
                    <a:pt x="27" y="112"/>
                    <a:pt x="30" y="98"/>
                    <a:pt x="33" y="84"/>
                  </a:cubicBezTo>
                  <a:cubicBezTo>
                    <a:pt x="32" y="79"/>
                    <a:pt x="34" y="75"/>
                    <a:pt x="34" y="71"/>
                  </a:cubicBezTo>
                  <a:cubicBezTo>
                    <a:pt x="38" y="50"/>
                    <a:pt x="43" y="29"/>
                    <a:pt x="48" y="8"/>
                  </a:cubicBezTo>
                  <a:cubicBezTo>
                    <a:pt x="49" y="5"/>
                    <a:pt x="48" y="1"/>
                    <a:pt x="52" y="0"/>
                  </a:cubicBezTo>
                  <a:cubicBezTo>
                    <a:pt x="58" y="5"/>
                    <a:pt x="55" y="11"/>
                    <a:pt x="55" y="17"/>
                  </a:cubicBezTo>
                  <a:cubicBezTo>
                    <a:pt x="54" y="30"/>
                    <a:pt x="54" y="43"/>
                    <a:pt x="54" y="56"/>
                  </a:cubicBezTo>
                  <a:cubicBezTo>
                    <a:pt x="56" y="87"/>
                    <a:pt x="49" y="118"/>
                    <a:pt x="42" y="148"/>
                  </a:cubicBezTo>
                  <a:cubicBezTo>
                    <a:pt x="39" y="160"/>
                    <a:pt x="37" y="172"/>
                    <a:pt x="35" y="184"/>
                  </a:cubicBezTo>
                  <a:cubicBezTo>
                    <a:pt x="31" y="199"/>
                    <a:pt x="27" y="214"/>
                    <a:pt x="24" y="229"/>
                  </a:cubicBezTo>
                  <a:cubicBezTo>
                    <a:pt x="24" y="233"/>
                    <a:pt x="21" y="233"/>
                    <a:pt x="19" y="233"/>
                  </a:cubicBezTo>
                  <a:cubicBezTo>
                    <a:pt x="13" y="233"/>
                    <a:pt x="6" y="233"/>
                    <a:pt x="0" y="233"/>
                  </a:cubicBezTo>
                  <a:close/>
                </a:path>
              </a:pathLst>
            </a:custGeom>
            <a:solidFill>
              <a:srgbClr val="89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F2DEC5F0-C165-F000-32E5-BB4712E1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6926" y="2003426"/>
              <a:ext cx="190500" cy="244475"/>
            </a:xfrm>
            <a:custGeom>
              <a:avLst/>
              <a:gdLst>
                <a:gd name="T0" fmla="*/ 22 w 93"/>
                <a:gd name="T1" fmla="*/ 117 h 120"/>
                <a:gd name="T2" fmla="*/ 19 w 93"/>
                <a:gd name="T3" fmla="*/ 117 h 120"/>
                <a:gd name="T4" fmla="*/ 20 w 93"/>
                <a:gd name="T5" fmla="*/ 114 h 120"/>
                <a:gd name="T6" fmla="*/ 15 w 93"/>
                <a:gd name="T7" fmla="*/ 102 h 120"/>
                <a:gd name="T8" fmla="*/ 9 w 93"/>
                <a:gd name="T9" fmla="*/ 104 h 120"/>
                <a:gd name="T10" fmla="*/ 8 w 93"/>
                <a:gd name="T11" fmla="*/ 111 h 120"/>
                <a:gd name="T12" fmla="*/ 11 w 93"/>
                <a:gd name="T13" fmla="*/ 117 h 120"/>
                <a:gd name="T14" fmla="*/ 4 w 93"/>
                <a:gd name="T15" fmla="*/ 117 h 120"/>
                <a:gd name="T16" fmla="*/ 1 w 93"/>
                <a:gd name="T17" fmla="*/ 117 h 120"/>
                <a:gd name="T18" fmla="*/ 1 w 93"/>
                <a:gd name="T19" fmla="*/ 111 h 120"/>
                <a:gd name="T20" fmla="*/ 43 w 93"/>
                <a:gd name="T21" fmla="*/ 8 h 120"/>
                <a:gd name="T22" fmla="*/ 48 w 93"/>
                <a:gd name="T23" fmla="*/ 0 h 120"/>
                <a:gd name="T24" fmla="*/ 51 w 93"/>
                <a:gd name="T25" fmla="*/ 4 h 120"/>
                <a:gd name="T26" fmla="*/ 67 w 93"/>
                <a:gd name="T27" fmla="*/ 44 h 120"/>
                <a:gd name="T28" fmla="*/ 67 w 93"/>
                <a:gd name="T29" fmla="*/ 49 h 120"/>
                <a:gd name="T30" fmla="*/ 63 w 93"/>
                <a:gd name="T31" fmla="*/ 50 h 120"/>
                <a:gd name="T32" fmla="*/ 53 w 93"/>
                <a:gd name="T33" fmla="*/ 48 h 120"/>
                <a:gd name="T34" fmla="*/ 42 w 93"/>
                <a:gd name="T35" fmla="*/ 59 h 120"/>
                <a:gd name="T36" fmla="*/ 45 w 93"/>
                <a:gd name="T37" fmla="*/ 59 h 120"/>
                <a:gd name="T38" fmla="*/ 50 w 93"/>
                <a:gd name="T39" fmla="*/ 55 h 120"/>
                <a:gd name="T40" fmla="*/ 58 w 93"/>
                <a:gd name="T41" fmla="*/ 52 h 120"/>
                <a:gd name="T42" fmla="*/ 59 w 93"/>
                <a:gd name="T43" fmla="*/ 62 h 120"/>
                <a:gd name="T44" fmla="*/ 57 w 93"/>
                <a:gd name="T45" fmla="*/ 67 h 120"/>
                <a:gd name="T46" fmla="*/ 63 w 93"/>
                <a:gd name="T47" fmla="*/ 83 h 120"/>
                <a:gd name="T48" fmla="*/ 69 w 93"/>
                <a:gd name="T49" fmla="*/ 81 h 120"/>
                <a:gd name="T50" fmla="*/ 77 w 93"/>
                <a:gd name="T51" fmla="*/ 75 h 120"/>
                <a:gd name="T52" fmla="*/ 92 w 93"/>
                <a:gd name="T53" fmla="*/ 112 h 120"/>
                <a:gd name="T54" fmla="*/ 91 w 93"/>
                <a:gd name="T55" fmla="*/ 116 h 120"/>
                <a:gd name="T56" fmla="*/ 83 w 93"/>
                <a:gd name="T57" fmla="*/ 117 h 120"/>
                <a:gd name="T58" fmla="*/ 33 w 93"/>
                <a:gd name="T59" fmla="*/ 118 h 120"/>
                <a:gd name="T60" fmla="*/ 22 w 93"/>
                <a:gd name="T61" fmla="*/ 11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120">
                  <a:moveTo>
                    <a:pt x="22" y="117"/>
                  </a:moveTo>
                  <a:cubicBezTo>
                    <a:pt x="21" y="117"/>
                    <a:pt x="20" y="117"/>
                    <a:pt x="19" y="117"/>
                  </a:cubicBezTo>
                  <a:cubicBezTo>
                    <a:pt x="19" y="115"/>
                    <a:pt x="20" y="115"/>
                    <a:pt x="20" y="114"/>
                  </a:cubicBezTo>
                  <a:cubicBezTo>
                    <a:pt x="23" y="108"/>
                    <a:pt x="21" y="103"/>
                    <a:pt x="15" y="102"/>
                  </a:cubicBezTo>
                  <a:cubicBezTo>
                    <a:pt x="13" y="102"/>
                    <a:pt x="10" y="102"/>
                    <a:pt x="9" y="104"/>
                  </a:cubicBezTo>
                  <a:cubicBezTo>
                    <a:pt x="7" y="106"/>
                    <a:pt x="7" y="108"/>
                    <a:pt x="8" y="111"/>
                  </a:cubicBezTo>
                  <a:cubicBezTo>
                    <a:pt x="9" y="113"/>
                    <a:pt x="11" y="114"/>
                    <a:pt x="11" y="117"/>
                  </a:cubicBezTo>
                  <a:cubicBezTo>
                    <a:pt x="8" y="117"/>
                    <a:pt x="6" y="117"/>
                    <a:pt x="4" y="117"/>
                  </a:cubicBezTo>
                  <a:cubicBezTo>
                    <a:pt x="3" y="117"/>
                    <a:pt x="2" y="117"/>
                    <a:pt x="1" y="117"/>
                  </a:cubicBezTo>
                  <a:cubicBezTo>
                    <a:pt x="0" y="115"/>
                    <a:pt x="1" y="113"/>
                    <a:pt x="1" y="111"/>
                  </a:cubicBezTo>
                  <a:cubicBezTo>
                    <a:pt x="15" y="77"/>
                    <a:pt x="29" y="42"/>
                    <a:pt x="43" y="8"/>
                  </a:cubicBezTo>
                  <a:cubicBezTo>
                    <a:pt x="44" y="5"/>
                    <a:pt x="46" y="2"/>
                    <a:pt x="48" y="0"/>
                  </a:cubicBezTo>
                  <a:cubicBezTo>
                    <a:pt x="50" y="1"/>
                    <a:pt x="50" y="2"/>
                    <a:pt x="51" y="4"/>
                  </a:cubicBezTo>
                  <a:cubicBezTo>
                    <a:pt x="56" y="17"/>
                    <a:pt x="61" y="31"/>
                    <a:pt x="67" y="44"/>
                  </a:cubicBezTo>
                  <a:cubicBezTo>
                    <a:pt x="67" y="46"/>
                    <a:pt x="68" y="47"/>
                    <a:pt x="67" y="49"/>
                  </a:cubicBezTo>
                  <a:cubicBezTo>
                    <a:pt x="67" y="51"/>
                    <a:pt x="65" y="51"/>
                    <a:pt x="63" y="50"/>
                  </a:cubicBezTo>
                  <a:cubicBezTo>
                    <a:pt x="60" y="49"/>
                    <a:pt x="57" y="46"/>
                    <a:pt x="53" y="48"/>
                  </a:cubicBezTo>
                  <a:cubicBezTo>
                    <a:pt x="50" y="49"/>
                    <a:pt x="44" y="54"/>
                    <a:pt x="42" y="59"/>
                  </a:cubicBezTo>
                  <a:cubicBezTo>
                    <a:pt x="43" y="61"/>
                    <a:pt x="44" y="60"/>
                    <a:pt x="45" y="59"/>
                  </a:cubicBezTo>
                  <a:cubicBezTo>
                    <a:pt x="47" y="57"/>
                    <a:pt x="48" y="56"/>
                    <a:pt x="50" y="55"/>
                  </a:cubicBezTo>
                  <a:cubicBezTo>
                    <a:pt x="52" y="53"/>
                    <a:pt x="55" y="50"/>
                    <a:pt x="58" y="52"/>
                  </a:cubicBezTo>
                  <a:cubicBezTo>
                    <a:pt x="62" y="55"/>
                    <a:pt x="61" y="59"/>
                    <a:pt x="59" y="62"/>
                  </a:cubicBezTo>
                  <a:cubicBezTo>
                    <a:pt x="59" y="64"/>
                    <a:pt x="58" y="65"/>
                    <a:pt x="57" y="67"/>
                  </a:cubicBezTo>
                  <a:cubicBezTo>
                    <a:pt x="54" y="73"/>
                    <a:pt x="57" y="80"/>
                    <a:pt x="63" y="83"/>
                  </a:cubicBezTo>
                  <a:cubicBezTo>
                    <a:pt x="66" y="85"/>
                    <a:pt x="67" y="82"/>
                    <a:pt x="69" y="81"/>
                  </a:cubicBezTo>
                  <a:cubicBezTo>
                    <a:pt x="72" y="79"/>
                    <a:pt x="72" y="74"/>
                    <a:pt x="77" y="75"/>
                  </a:cubicBezTo>
                  <a:cubicBezTo>
                    <a:pt x="84" y="87"/>
                    <a:pt x="87" y="100"/>
                    <a:pt x="92" y="112"/>
                  </a:cubicBezTo>
                  <a:cubicBezTo>
                    <a:pt x="92" y="113"/>
                    <a:pt x="93" y="115"/>
                    <a:pt x="91" y="116"/>
                  </a:cubicBezTo>
                  <a:cubicBezTo>
                    <a:pt x="89" y="118"/>
                    <a:pt x="86" y="117"/>
                    <a:pt x="83" y="117"/>
                  </a:cubicBezTo>
                  <a:cubicBezTo>
                    <a:pt x="66" y="117"/>
                    <a:pt x="50" y="118"/>
                    <a:pt x="33" y="118"/>
                  </a:cubicBezTo>
                  <a:cubicBezTo>
                    <a:pt x="29" y="119"/>
                    <a:pt x="26" y="120"/>
                    <a:pt x="22" y="117"/>
                  </a:cubicBezTo>
                  <a:close/>
                </a:path>
              </a:pathLst>
            </a:custGeom>
            <a:solidFill>
              <a:srgbClr val="C0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F4E65F31-4150-EDB0-CE7B-62A827DB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2619376"/>
              <a:ext cx="57150" cy="311150"/>
            </a:xfrm>
            <a:custGeom>
              <a:avLst/>
              <a:gdLst>
                <a:gd name="T0" fmla="*/ 4 w 28"/>
                <a:gd name="T1" fmla="*/ 151 h 152"/>
                <a:gd name="T2" fmla="*/ 4 w 28"/>
                <a:gd name="T3" fmla="*/ 46 h 152"/>
                <a:gd name="T4" fmla="*/ 2 w 28"/>
                <a:gd name="T5" fmla="*/ 4 h 152"/>
                <a:gd name="T6" fmla="*/ 5 w 28"/>
                <a:gd name="T7" fmla="*/ 0 h 152"/>
                <a:gd name="T8" fmla="*/ 20 w 28"/>
                <a:gd name="T9" fmla="*/ 33 h 152"/>
                <a:gd name="T10" fmla="*/ 28 w 28"/>
                <a:gd name="T11" fmla="*/ 75 h 152"/>
                <a:gd name="T12" fmla="*/ 27 w 28"/>
                <a:gd name="T13" fmla="*/ 146 h 152"/>
                <a:gd name="T14" fmla="*/ 22 w 28"/>
                <a:gd name="T15" fmla="*/ 152 h 152"/>
                <a:gd name="T16" fmla="*/ 4 w 28"/>
                <a:gd name="T17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2">
                  <a:moveTo>
                    <a:pt x="4" y="151"/>
                  </a:moveTo>
                  <a:cubicBezTo>
                    <a:pt x="4" y="116"/>
                    <a:pt x="4" y="81"/>
                    <a:pt x="4" y="46"/>
                  </a:cubicBezTo>
                  <a:cubicBezTo>
                    <a:pt x="0" y="33"/>
                    <a:pt x="2" y="18"/>
                    <a:pt x="2" y="4"/>
                  </a:cubicBezTo>
                  <a:cubicBezTo>
                    <a:pt x="2" y="3"/>
                    <a:pt x="2" y="0"/>
                    <a:pt x="5" y="0"/>
                  </a:cubicBezTo>
                  <a:cubicBezTo>
                    <a:pt x="11" y="11"/>
                    <a:pt x="14" y="22"/>
                    <a:pt x="20" y="33"/>
                  </a:cubicBezTo>
                  <a:cubicBezTo>
                    <a:pt x="27" y="46"/>
                    <a:pt x="28" y="60"/>
                    <a:pt x="28" y="75"/>
                  </a:cubicBezTo>
                  <a:cubicBezTo>
                    <a:pt x="27" y="98"/>
                    <a:pt x="27" y="122"/>
                    <a:pt x="27" y="146"/>
                  </a:cubicBezTo>
                  <a:cubicBezTo>
                    <a:pt x="28" y="150"/>
                    <a:pt x="27" y="152"/>
                    <a:pt x="22" y="152"/>
                  </a:cubicBezTo>
                  <a:cubicBezTo>
                    <a:pt x="16" y="151"/>
                    <a:pt x="10" y="151"/>
                    <a:pt x="4" y="151"/>
                  </a:cubicBezTo>
                  <a:close/>
                </a:path>
              </a:pathLst>
            </a:custGeom>
            <a:solidFill>
              <a:srgbClr val="96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0A5DADC7-926A-6A99-77D4-E4552B83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2160588"/>
              <a:ext cx="73025" cy="269875"/>
            </a:xfrm>
            <a:custGeom>
              <a:avLst/>
              <a:gdLst>
                <a:gd name="T0" fmla="*/ 10 w 35"/>
                <a:gd name="T1" fmla="*/ 124 h 132"/>
                <a:gd name="T2" fmla="*/ 9 w 35"/>
                <a:gd name="T3" fmla="*/ 100 h 132"/>
                <a:gd name="T4" fmla="*/ 3 w 35"/>
                <a:gd name="T5" fmla="*/ 18 h 132"/>
                <a:gd name="T6" fmla="*/ 0 w 35"/>
                <a:gd name="T7" fmla="*/ 4 h 132"/>
                <a:gd name="T8" fmla="*/ 4 w 35"/>
                <a:gd name="T9" fmla="*/ 1 h 132"/>
                <a:gd name="T10" fmla="*/ 21 w 35"/>
                <a:gd name="T11" fmla="*/ 4 h 132"/>
                <a:gd name="T12" fmla="*/ 26 w 35"/>
                <a:gd name="T13" fmla="*/ 12 h 132"/>
                <a:gd name="T14" fmla="*/ 30 w 35"/>
                <a:gd name="T15" fmla="*/ 70 h 132"/>
                <a:gd name="T16" fmla="*/ 34 w 35"/>
                <a:gd name="T17" fmla="*/ 127 h 132"/>
                <a:gd name="T18" fmla="*/ 29 w 35"/>
                <a:gd name="T19" fmla="*/ 131 h 132"/>
                <a:gd name="T20" fmla="*/ 10 w 35"/>
                <a:gd name="T21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32">
                  <a:moveTo>
                    <a:pt x="10" y="124"/>
                  </a:moveTo>
                  <a:cubicBezTo>
                    <a:pt x="12" y="116"/>
                    <a:pt x="10" y="108"/>
                    <a:pt x="9" y="100"/>
                  </a:cubicBezTo>
                  <a:cubicBezTo>
                    <a:pt x="8" y="73"/>
                    <a:pt x="5" y="46"/>
                    <a:pt x="3" y="18"/>
                  </a:cubicBezTo>
                  <a:cubicBezTo>
                    <a:pt x="3" y="14"/>
                    <a:pt x="4" y="8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0" y="0"/>
                    <a:pt x="16" y="1"/>
                    <a:pt x="21" y="4"/>
                  </a:cubicBezTo>
                  <a:cubicBezTo>
                    <a:pt x="25" y="6"/>
                    <a:pt x="25" y="9"/>
                    <a:pt x="26" y="12"/>
                  </a:cubicBezTo>
                  <a:cubicBezTo>
                    <a:pt x="27" y="31"/>
                    <a:pt x="29" y="51"/>
                    <a:pt x="30" y="70"/>
                  </a:cubicBezTo>
                  <a:cubicBezTo>
                    <a:pt x="32" y="89"/>
                    <a:pt x="33" y="108"/>
                    <a:pt x="34" y="127"/>
                  </a:cubicBezTo>
                  <a:cubicBezTo>
                    <a:pt x="35" y="131"/>
                    <a:pt x="34" y="132"/>
                    <a:pt x="29" y="131"/>
                  </a:cubicBezTo>
                  <a:cubicBezTo>
                    <a:pt x="23" y="129"/>
                    <a:pt x="16" y="127"/>
                    <a:pt x="10" y="124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0AD2048D-BD1D-06F9-94C4-E1B77636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26" y="2085976"/>
              <a:ext cx="85725" cy="271463"/>
            </a:xfrm>
            <a:custGeom>
              <a:avLst/>
              <a:gdLst>
                <a:gd name="T0" fmla="*/ 18 w 42"/>
                <a:gd name="T1" fmla="*/ 127 h 133"/>
                <a:gd name="T2" fmla="*/ 8 w 42"/>
                <a:gd name="T3" fmla="*/ 52 h 133"/>
                <a:gd name="T4" fmla="*/ 0 w 42"/>
                <a:gd name="T5" fmla="*/ 6 h 133"/>
                <a:gd name="T6" fmla="*/ 26 w 42"/>
                <a:gd name="T7" fmla="*/ 18 h 133"/>
                <a:gd name="T8" fmla="*/ 39 w 42"/>
                <a:gd name="T9" fmla="*/ 111 h 133"/>
                <a:gd name="T10" fmla="*/ 42 w 42"/>
                <a:gd name="T11" fmla="*/ 128 h 133"/>
                <a:gd name="T12" fmla="*/ 37 w 42"/>
                <a:gd name="T13" fmla="*/ 132 h 133"/>
                <a:gd name="T14" fmla="*/ 18 w 42"/>
                <a:gd name="T15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33">
                  <a:moveTo>
                    <a:pt x="18" y="127"/>
                  </a:moveTo>
                  <a:cubicBezTo>
                    <a:pt x="15" y="102"/>
                    <a:pt x="11" y="77"/>
                    <a:pt x="8" y="52"/>
                  </a:cubicBezTo>
                  <a:cubicBezTo>
                    <a:pt x="5" y="37"/>
                    <a:pt x="4" y="21"/>
                    <a:pt x="0" y="6"/>
                  </a:cubicBezTo>
                  <a:cubicBezTo>
                    <a:pt x="12" y="0"/>
                    <a:pt x="24" y="5"/>
                    <a:pt x="26" y="18"/>
                  </a:cubicBezTo>
                  <a:cubicBezTo>
                    <a:pt x="30" y="49"/>
                    <a:pt x="35" y="80"/>
                    <a:pt x="39" y="111"/>
                  </a:cubicBezTo>
                  <a:cubicBezTo>
                    <a:pt x="40" y="117"/>
                    <a:pt x="41" y="122"/>
                    <a:pt x="42" y="128"/>
                  </a:cubicBezTo>
                  <a:cubicBezTo>
                    <a:pt x="42" y="132"/>
                    <a:pt x="41" y="133"/>
                    <a:pt x="37" y="132"/>
                  </a:cubicBezTo>
                  <a:cubicBezTo>
                    <a:pt x="31" y="130"/>
                    <a:pt x="24" y="130"/>
                    <a:pt x="18" y="127"/>
                  </a:cubicBezTo>
                  <a:close/>
                </a:path>
              </a:pathLst>
            </a:custGeom>
            <a:solidFill>
              <a:srgbClr val="AA7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5DD862B8-793E-D124-CA2E-08C9793A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1" y="1997076"/>
              <a:ext cx="136525" cy="249238"/>
            </a:xfrm>
            <a:custGeom>
              <a:avLst/>
              <a:gdLst>
                <a:gd name="T0" fmla="*/ 18 w 67"/>
                <a:gd name="T1" fmla="*/ 52 h 122"/>
                <a:gd name="T2" fmla="*/ 0 w 67"/>
                <a:gd name="T3" fmla="*/ 3 h 122"/>
                <a:gd name="T4" fmla="*/ 19 w 67"/>
                <a:gd name="T5" fmla="*/ 1 h 122"/>
                <a:gd name="T6" fmla="*/ 24 w 67"/>
                <a:gd name="T7" fmla="*/ 7 h 122"/>
                <a:gd name="T8" fmla="*/ 32 w 67"/>
                <a:gd name="T9" fmla="*/ 27 h 122"/>
                <a:gd name="T10" fmla="*/ 46 w 67"/>
                <a:gd name="T11" fmla="*/ 64 h 122"/>
                <a:gd name="T12" fmla="*/ 65 w 67"/>
                <a:gd name="T13" fmla="*/ 116 h 122"/>
                <a:gd name="T14" fmla="*/ 67 w 67"/>
                <a:gd name="T15" fmla="*/ 121 h 122"/>
                <a:gd name="T16" fmla="*/ 43 w 67"/>
                <a:gd name="T17" fmla="*/ 119 h 122"/>
                <a:gd name="T18" fmla="*/ 29 w 67"/>
                <a:gd name="T19" fmla="*/ 81 h 122"/>
                <a:gd name="T20" fmla="*/ 28 w 67"/>
                <a:gd name="T21" fmla="*/ 78 h 122"/>
                <a:gd name="T22" fmla="*/ 25 w 67"/>
                <a:gd name="T23" fmla="*/ 73 h 122"/>
                <a:gd name="T24" fmla="*/ 19 w 67"/>
                <a:gd name="T25" fmla="*/ 58 h 122"/>
                <a:gd name="T26" fmla="*/ 18 w 67"/>
                <a:gd name="T27" fmla="*/ 5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122">
                  <a:moveTo>
                    <a:pt x="18" y="52"/>
                  </a:moveTo>
                  <a:cubicBezTo>
                    <a:pt x="12" y="36"/>
                    <a:pt x="6" y="19"/>
                    <a:pt x="0" y="3"/>
                  </a:cubicBezTo>
                  <a:cubicBezTo>
                    <a:pt x="6" y="0"/>
                    <a:pt x="12" y="0"/>
                    <a:pt x="19" y="1"/>
                  </a:cubicBezTo>
                  <a:cubicBezTo>
                    <a:pt x="22" y="2"/>
                    <a:pt x="23" y="5"/>
                    <a:pt x="24" y="7"/>
                  </a:cubicBezTo>
                  <a:cubicBezTo>
                    <a:pt x="27" y="14"/>
                    <a:pt x="30" y="20"/>
                    <a:pt x="32" y="27"/>
                  </a:cubicBezTo>
                  <a:cubicBezTo>
                    <a:pt x="36" y="40"/>
                    <a:pt x="41" y="52"/>
                    <a:pt x="46" y="64"/>
                  </a:cubicBezTo>
                  <a:cubicBezTo>
                    <a:pt x="53" y="82"/>
                    <a:pt x="59" y="99"/>
                    <a:pt x="65" y="116"/>
                  </a:cubicBezTo>
                  <a:cubicBezTo>
                    <a:pt x="66" y="118"/>
                    <a:pt x="66" y="119"/>
                    <a:pt x="67" y="121"/>
                  </a:cubicBezTo>
                  <a:cubicBezTo>
                    <a:pt x="59" y="119"/>
                    <a:pt x="51" y="122"/>
                    <a:pt x="43" y="119"/>
                  </a:cubicBezTo>
                  <a:cubicBezTo>
                    <a:pt x="39" y="106"/>
                    <a:pt x="35" y="93"/>
                    <a:pt x="29" y="81"/>
                  </a:cubicBezTo>
                  <a:cubicBezTo>
                    <a:pt x="28" y="80"/>
                    <a:pt x="28" y="79"/>
                    <a:pt x="28" y="78"/>
                  </a:cubicBezTo>
                  <a:cubicBezTo>
                    <a:pt x="26" y="77"/>
                    <a:pt x="26" y="75"/>
                    <a:pt x="25" y="73"/>
                  </a:cubicBezTo>
                  <a:cubicBezTo>
                    <a:pt x="23" y="68"/>
                    <a:pt x="21" y="63"/>
                    <a:pt x="19" y="58"/>
                  </a:cubicBezTo>
                  <a:cubicBezTo>
                    <a:pt x="19" y="56"/>
                    <a:pt x="19" y="54"/>
                    <a:pt x="18" y="5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DD2EBA29-FBB4-00DC-A2FE-34545264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5413" y="2009776"/>
              <a:ext cx="136525" cy="249238"/>
            </a:xfrm>
            <a:custGeom>
              <a:avLst/>
              <a:gdLst>
                <a:gd name="T0" fmla="*/ 44 w 67"/>
                <a:gd name="T1" fmla="*/ 121 h 122"/>
                <a:gd name="T2" fmla="*/ 30 w 67"/>
                <a:gd name="T3" fmla="*/ 82 h 122"/>
                <a:gd name="T4" fmla="*/ 3 w 67"/>
                <a:gd name="T5" fmla="*/ 12 h 122"/>
                <a:gd name="T6" fmla="*/ 0 w 67"/>
                <a:gd name="T7" fmla="*/ 4 h 122"/>
                <a:gd name="T8" fmla="*/ 17 w 67"/>
                <a:gd name="T9" fmla="*/ 2 h 122"/>
                <a:gd name="T10" fmla="*/ 25 w 67"/>
                <a:gd name="T11" fmla="*/ 8 h 122"/>
                <a:gd name="T12" fmla="*/ 60 w 67"/>
                <a:gd name="T13" fmla="*/ 103 h 122"/>
                <a:gd name="T14" fmla="*/ 67 w 67"/>
                <a:gd name="T15" fmla="*/ 121 h 122"/>
                <a:gd name="T16" fmla="*/ 44 w 67"/>
                <a:gd name="T17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22">
                  <a:moveTo>
                    <a:pt x="44" y="121"/>
                  </a:moveTo>
                  <a:cubicBezTo>
                    <a:pt x="40" y="108"/>
                    <a:pt x="35" y="95"/>
                    <a:pt x="30" y="82"/>
                  </a:cubicBezTo>
                  <a:cubicBezTo>
                    <a:pt x="21" y="59"/>
                    <a:pt x="12" y="35"/>
                    <a:pt x="3" y="12"/>
                  </a:cubicBezTo>
                  <a:cubicBezTo>
                    <a:pt x="2" y="9"/>
                    <a:pt x="2" y="7"/>
                    <a:pt x="0" y="4"/>
                  </a:cubicBezTo>
                  <a:cubicBezTo>
                    <a:pt x="5" y="0"/>
                    <a:pt x="11" y="1"/>
                    <a:pt x="17" y="2"/>
                  </a:cubicBezTo>
                  <a:cubicBezTo>
                    <a:pt x="21" y="2"/>
                    <a:pt x="23" y="5"/>
                    <a:pt x="25" y="8"/>
                  </a:cubicBezTo>
                  <a:cubicBezTo>
                    <a:pt x="36" y="40"/>
                    <a:pt x="48" y="72"/>
                    <a:pt x="60" y="103"/>
                  </a:cubicBezTo>
                  <a:cubicBezTo>
                    <a:pt x="63" y="109"/>
                    <a:pt x="65" y="115"/>
                    <a:pt x="67" y="121"/>
                  </a:cubicBezTo>
                  <a:cubicBezTo>
                    <a:pt x="59" y="121"/>
                    <a:pt x="51" y="122"/>
                    <a:pt x="44" y="121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0F6C256D-6144-5CAF-3BC1-16F3012F2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2289176"/>
              <a:ext cx="50800" cy="320675"/>
            </a:xfrm>
            <a:custGeom>
              <a:avLst/>
              <a:gdLst>
                <a:gd name="T0" fmla="*/ 21 w 25"/>
                <a:gd name="T1" fmla="*/ 73 h 157"/>
                <a:gd name="T2" fmla="*/ 6 w 25"/>
                <a:gd name="T3" fmla="*/ 138 h 157"/>
                <a:gd name="T4" fmla="*/ 2 w 25"/>
                <a:gd name="T5" fmla="*/ 157 h 157"/>
                <a:gd name="T6" fmla="*/ 1 w 25"/>
                <a:gd name="T7" fmla="*/ 150 h 157"/>
                <a:gd name="T8" fmla="*/ 1 w 25"/>
                <a:gd name="T9" fmla="*/ 10 h 157"/>
                <a:gd name="T10" fmla="*/ 0 w 25"/>
                <a:gd name="T11" fmla="*/ 1 h 157"/>
                <a:gd name="T12" fmla="*/ 19 w 25"/>
                <a:gd name="T13" fmla="*/ 1 h 157"/>
                <a:gd name="T14" fmla="*/ 24 w 25"/>
                <a:gd name="T15" fmla="*/ 6 h 157"/>
                <a:gd name="T16" fmla="*/ 23 w 25"/>
                <a:gd name="T17" fmla="*/ 63 h 157"/>
                <a:gd name="T18" fmla="*/ 21 w 25"/>
                <a:gd name="T19" fmla="*/ 7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7">
                  <a:moveTo>
                    <a:pt x="21" y="73"/>
                  </a:moveTo>
                  <a:cubicBezTo>
                    <a:pt x="15" y="94"/>
                    <a:pt x="11" y="116"/>
                    <a:pt x="6" y="138"/>
                  </a:cubicBezTo>
                  <a:cubicBezTo>
                    <a:pt x="5" y="144"/>
                    <a:pt x="4" y="151"/>
                    <a:pt x="2" y="157"/>
                  </a:cubicBezTo>
                  <a:cubicBezTo>
                    <a:pt x="0" y="155"/>
                    <a:pt x="1" y="153"/>
                    <a:pt x="1" y="150"/>
                  </a:cubicBezTo>
                  <a:cubicBezTo>
                    <a:pt x="1" y="104"/>
                    <a:pt x="1" y="57"/>
                    <a:pt x="1" y="10"/>
                  </a:cubicBezTo>
                  <a:cubicBezTo>
                    <a:pt x="1" y="7"/>
                    <a:pt x="1" y="4"/>
                    <a:pt x="0" y="1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2" y="1"/>
                    <a:pt x="24" y="2"/>
                    <a:pt x="24" y="6"/>
                  </a:cubicBezTo>
                  <a:cubicBezTo>
                    <a:pt x="23" y="25"/>
                    <a:pt x="25" y="44"/>
                    <a:pt x="23" y="63"/>
                  </a:cubicBezTo>
                  <a:cubicBezTo>
                    <a:pt x="23" y="66"/>
                    <a:pt x="22" y="69"/>
                    <a:pt x="21" y="73"/>
                  </a:cubicBez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318D6303-8269-1737-FF89-D774C584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6" y="2466976"/>
              <a:ext cx="103188" cy="246063"/>
            </a:xfrm>
            <a:custGeom>
              <a:avLst/>
              <a:gdLst>
                <a:gd name="T0" fmla="*/ 51 w 51"/>
                <a:gd name="T1" fmla="*/ 75 h 121"/>
                <a:gd name="T2" fmla="*/ 50 w 51"/>
                <a:gd name="T3" fmla="*/ 92 h 121"/>
                <a:gd name="T4" fmla="*/ 50 w 51"/>
                <a:gd name="T5" fmla="*/ 121 h 121"/>
                <a:gd name="T6" fmla="*/ 22 w 51"/>
                <a:gd name="T7" fmla="*/ 57 h 121"/>
                <a:gd name="T8" fmla="*/ 0 w 51"/>
                <a:gd name="T9" fmla="*/ 6 h 121"/>
                <a:gd name="T10" fmla="*/ 17 w 51"/>
                <a:gd name="T11" fmla="*/ 0 h 121"/>
                <a:gd name="T12" fmla="*/ 26 w 51"/>
                <a:gd name="T13" fmla="*/ 14 h 121"/>
                <a:gd name="T14" fmla="*/ 50 w 51"/>
                <a:gd name="T15" fmla="*/ 69 h 121"/>
                <a:gd name="T16" fmla="*/ 51 w 51"/>
                <a:gd name="T17" fmla="*/ 7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1">
                  <a:moveTo>
                    <a:pt x="51" y="75"/>
                  </a:moveTo>
                  <a:cubicBezTo>
                    <a:pt x="49" y="81"/>
                    <a:pt x="50" y="86"/>
                    <a:pt x="50" y="92"/>
                  </a:cubicBezTo>
                  <a:cubicBezTo>
                    <a:pt x="50" y="101"/>
                    <a:pt x="50" y="111"/>
                    <a:pt x="50" y="121"/>
                  </a:cubicBezTo>
                  <a:cubicBezTo>
                    <a:pt x="40" y="100"/>
                    <a:pt x="31" y="79"/>
                    <a:pt x="22" y="57"/>
                  </a:cubicBezTo>
                  <a:cubicBezTo>
                    <a:pt x="15" y="40"/>
                    <a:pt x="7" y="23"/>
                    <a:pt x="0" y="6"/>
                  </a:cubicBezTo>
                  <a:cubicBezTo>
                    <a:pt x="5" y="3"/>
                    <a:pt x="11" y="0"/>
                    <a:pt x="17" y="0"/>
                  </a:cubicBezTo>
                  <a:cubicBezTo>
                    <a:pt x="24" y="1"/>
                    <a:pt x="23" y="9"/>
                    <a:pt x="26" y="14"/>
                  </a:cubicBezTo>
                  <a:cubicBezTo>
                    <a:pt x="34" y="32"/>
                    <a:pt x="42" y="51"/>
                    <a:pt x="50" y="69"/>
                  </a:cubicBezTo>
                  <a:cubicBezTo>
                    <a:pt x="50" y="71"/>
                    <a:pt x="49" y="73"/>
                    <a:pt x="51" y="75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C2911C5F-B342-E694-8CDE-A8B4B274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826" y="2252663"/>
              <a:ext cx="209550" cy="198438"/>
            </a:xfrm>
            <a:custGeom>
              <a:avLst/>
              <a:gdLst>
                <a:gd name="T0" fmla="*/ 91 w 102"/>
                <a:gd name="T1" fmla="*/ 97 h 97"/>
                <a:gd name="T2" fmla="*/ 82 w 102"/>
                <a:gd name="T3" fmla="*/ 93 h 97"/>
                <a:gd name="T4" fmla="*/ 1 w 102"/>
                <a:gd name="T5" fmla="*/ 8 h 97"/>
                <a:gd name="T6" fmla="*/ 0 w 102"/>
                <a:gd name="T7" fmla="*/ 6 h 97"/>
                <a:gd name="T8" fmla="*/ 23 w 102"/>
                <a:gd name="T9" fmla="*/ 10 h 97"/>
                <a:gd name="T10" fmla="*/ 97 w 102"/>
                <a:gd name="T11" fmla="*/ 88 h 97"/>
                <a:gd name="T12" fmla="*/ 102 w 102"/>
                <a:gd name="T13" fmla="*/ 93 h 97"/>
                <a:gd name="T14" fmla="*/ 91 w 102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97">
                  <a:moveTo>
                    <a:pt x="91" y="97"/>
                  </a:moveTo>
                  <a:cubicBezTo>
                    <a:pt x="87" y="97"/>
                    <a:pt x="84" y="95"/>
                    <a:pt x="82" y="93"/>
                  </a:cubicBezTo>
                  <a:cubicBezTo>
                    <a:pt x="55" y="64"/>
                    <a:pt x="28" y="36"/>
                    <a:pt x="1" y="8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14" y="0"/>
                    <a:pt x="14" y="0"/>
                    <a:pt x="23" y="10"/>
                  </a:cubicBezTo>
                  <a:cubicBezTo>
                    <a:pt x="48" y="36"/>
                    <a:pt x="73" y="62"/>
                    <a:pt x="97" y="88"/>
                  </a:cubicBezTo>
                  <a:cubicBezTo>
                    <a:pt x="99" y="89"/>
                    <a:pt x="100" y="91"/>
                    <a:pt x="102" y="93"/>
                  </a:cubicBezTo>
                  <a:cubicBezTo>
                    <a:pt x="98" y="94"/>
                    <a:pt x="94" y="96"/>
                    <a:pt x="91" y="97"/>
                  </a:cubicBezTo>
                  <a:close/>
                </a:path>
              </a:pathLst>
            </a:custGeom>
            <a:solidFill>
              <a:srgbClr val="FA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28629C2C-3968-1C00-C390-64A75389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2047876"/>
              <a:ext cx="130175" cy="209550"/>
            </a:xfrm>
            <a:custGeom>
              <a:avLst/>
              <a:gdLst>
                <a:gd name="T0" fmla="*/ 26 w 64"/>
                <a:gd name="T1" fmla="*/ 52 h 102"/>
                <a:gd name="T2" fmla="*/ 22 w 64"/>
                <a:gd name="T3" fmla="*/ 31 h 102"/>
                <a:gd name="T4" fmla="*/ 3 w 64"/>
                <a:gd name="T5" fmla="*/ 8 h 102"/>
                <a:gd name="T6" fmla="*/ 0 w 64"/>
                <a:gd name="T7" fmla="*/ 7 h 102"/>
                <a:gd name="T8" fmla="*/ 25 w 64"/>
                <a:gd name="T9" fmla="*/ 12 h 102"/>
                <a:gd name="T10" fmla="*/ 61 w 64"/>
                <a:gd name="T11" fmla="*/ 74 h 102"/>
                <a:gd name="T12" fmla="*/ 64 w 64"/>
                <a:gd name="T13" fmla="*/ 81 h 102"/>
                <a:gd name="T14" fmla="*/ 56 w 64"/>
                <a:gd name="T15" fmla="*/ 101 h 102"/>
                <a:gd name="T16" fmla="*/ 51 w 64"/>
                <a:gd name="T17" fmla="*/ 97 h 102"/>
                <a:gd name="T18" fmla="*/ 26 w 64"/>
                <a:gd name="T19" fmla="*/ 5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02">
                  <a:moveTo>
                    <a:pt x="26" y="52"/>
                  </a:moveTo>
                  <a:cubicBezTo>
                    <a:pt x="24" y="45"/>
                    <a:pt x="22" y="38"/>
                    <a:pt x="22" y="31"/>
                  </a:cubicBezTo>
                  <a:cubicBezTo>
                    <a:pt x="21" y="19"/>
                    <a:pt x="14" y="12"/>
                    <a:pt x="3" y="8"/>
                  </a:cubicBezTo>
                  <a:cubicBezTo>
                    <a:pt x="2" y="8"/>
                    <a:pt x="1" y="7"/>
                    <a:pt x="0" y="7"/>
                  </a:cubicBezTo>
                  <a:cubicBezTo>
                    <a:pt x="10" y="0"/>
                    <a:pt x="19" y="2"/>
                    <a:pt x="25" y="12"/>
                  </a:cubicBezTo>
                  <a:cubicBezTo>
                    <a:pt x="37" y="33"/>
                    <a:pt x="49" y="53"/>
                    <a:pt x="61" y="74"/>
                  </a:cubicBezTo>
                  <a:cubicBezTo>
                    <a:pt x="62" y="76"/>
                    <a:pt x="63" y="78"/>
                    <a:pt x="64" y="81"/>
                  </a:cubicBezTo>
                  <a:cubicBezTo>
                    <a:pt x="64" y="88"/>
                    <a:pt x="60" y="95"/>
                    <a:pt x="56" y="101"/>
                  </a:cubicBezTo>
                  <a:cubicBezTo>
                    <a:pt x="53" y="102"/>
                    <a:pt x="52" y="100"/>
                    <a:pt x="51" y="97"/>
                  </a:cubicBezTo>
                  <a:cubicBezTo>
                    <a:pt x="42" y="82"/>
                    <a:pt x="32" y="68"/>
                    <a:pt x="26" y="52"/>
                  </a:cubicBezTo>
                  <a:close/>
                </a:path>
              </a:pathLst>
            </a:custGeom>
            <a:solidFill>
              <a:srgbClr val="FE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D04192A4-457C-2A89-4D6F-474D5F5E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888" y="2274888"/>
              <a:ext cx="49213" cy="173038"/>
            </a:xfrm>
            <a:custGeom>
              <a:avLst/>
              <a:gdLst>
                <a:gd name="T0" fmla="*/ 23 w 24"/>
                <a:gd name="T1" fmla="*/ 48 h 85"/>
                <a:gd name="T2" fmla="*/ 9 w 24"/>
                <a:gd name="T3" fmla="*/ 62 h 85"/>
                <a:gd name="T4" fmla="*/ 4 w 24"/>
                <a:gd name="T5" fmla="*/ 79 h 85"/>
                <a:gd name="T6" fmla="*/ 0 w 24"/>
                <a:gd name="T7" fmla="*/ 85 h 85"/>
                <a:gd name="T8" fmla="*/ 0 w 24"/>
                <a:gd name="T9" fmla="*/ 0 h 85"/>
                <a:gd name="T10" fmla="*/ 19 w 24"/>
                <a:gd name="T11" fmla="*/ 1 h 85"/>
                <a:gd name="T12" fmla="*/ 23 w 24"/>
                <a:gd name="T13" fmla="*/ 5 h 85"/>
                <a:gd name="T14" fmla="*/ 23 w 24"/>
                <a:gd name="T15" fmla="*/ 4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85">
                  <a:moveTo>
                    <a:pt x="23" y="48"/>
                  </a:moveTo>
                  <a:cubicBezTo>
                    <a:pt x="14" y="49"/>
                    <a:pt x="10" y="54"/>
                    <a:pt x="9" y="62"/>
                  </a:cubicBezTo>
                  <a:cubicBezTo>
                    <a:pt x="8" y="68"/>
                    <a:pt x="6" y="74"/>
                    <a:pt x="4" y="79"/>
                  </a:cubicBezTo>
                  <a:cubicBezTo>
                    <a:pt x="3" y="81"/>
                    <a:pt x="3" y="84"/>
                    <a:pt x="0" y="85"/>
                  </a:cubicBezTo>
                  <a:cubicBezTo>
                    <a:pt x="0" y="57"/>
                    <a:pt x="0" y="28"/>
                    <a:pt x="0" y="0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2" y="1"/>
                    <a:pt x="24" y="2"/>
                    <a:pt x="23" y="5"/>
                  </a:cubicBezTo>
                  <a:cubicBezTo>
                    <a:pt x="23" y="19"/>
                    <a:pt x="24" y="33"/>
                    <a:pt x="23" y="48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FE237F8A-6B11-2354-96F2-20020FCF9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2154238"/>
              <a:ext cx="63500" cy="141288"/>
            </a:xfrm>
            <a:custGeom>
              <a:avLst/>
              <a:gdLst>
                <a:gd name="T0" fmla="*/ 0 w 31"/>
                <a:gd name="T1" fmla="*/ 0 h 69"/>
                <a:gd name="T2" fmla="*/ 23 w 31"/>
                <a:gd name="T3" fmla="*/ 40 h 69"/>
                <a:gd name="T4" fmla="*/ 30 w 31"/>
                <a:gd name="T5" fmla="*/ 49 h 69"/>
                <a:gd name="T6" fmla="*/ 28 w 31"/>
                <a:gd name="T7" fmla="*/ 55 h 69"/>
                <a:gd name="T8" fmla="*/ 22 w 31"/>
                <a:gd name="T9" fmla="*/ 66 h 69"/>
                <a:gd name="T10" fmla="*/ 8 w 31"/>
                <a:gd name="T11" fmla="*/ 57 h 69"/>
                <a:gd name="T12" fmla="*/ 0 w 31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9">
                  <a:moveTo>
                    <a:pt x="0" y="0"/>
                  </a:moveTo>
                  <a:cubicBezTo>
                    <a:pt x="8" y="13"/>
                    <a:pt x="15" y="27"/>
                    <a:pt x="23" y="40"/>
                  </a:cubicBezTo>
                  <a:cubicBezTo>
                    <a:pt x="25" y="43"/>
                    <a:pt x="26" y="47"/>
                    <a:pt x="30" y="49"/>
                  </a:cubicBezTo>
                  <a:cubicBezTo>
                    <a:pt x="31" y="51"/>
                    <a:pt x="29" y="53"/>
                    <a:pt x="28" y="55"/>
                  </a:cubicBezTo>
                  <a:cubicBezTo>
                    <a:pt x="25" y="58"/>
                    <a:pt x="23" y="62"/>
                    <a:pt x="22" y="66"/>
                  </a:cubicBezTo>
                  <a:cubicBezTo>
                    <a:pt x="10" y="69"/>
                    <a:pt x="9" y="69"/>
                    <a:pt x="8" y="57"/>
                  </a:cubicBezTo>
                  <a:cubicBezTo>
                    <a:pt x="5" y="38"/>
                    <a:pt x="2" y="19"/>
                    <a:pt x="0" y="0"/>
                  </a:cubicBezTo>
                  <a:close/>
                </a:path>
              </a:pathLst>
            </a:custGeom>
            <a:solidFill>
              <a:srgbClr val="A77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131710FC-856A-0371-D4BC-8D9979C12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2044701"/>
              <a:ext cx="77788" cy="120650"/>
            </a:xfrm>
            <a:custGeom>
              <a:avLst/>
              <a:gdLst>
                <a:gd name="T0" fmla="*/ 25 w 38"/>
                <a:gd name="T1" fmla="*/ 0 h 59"/>
                <a:gd name="T2" fmla="*/ 35 w 38"/>
                <a:gd name="T3" fmla="*/ 11 h 59"/>
                <a:gd name="T4" fmla="*/ 34 w 38"/>
                <a:gd name="T5" fmla="*/ 27 h 59"/>
                <a:gd name="T6" fmla="*/ 9 w 38"/>
                <a:gd name="T7" fmla="*/ 51 h 59"/>
                <a:gd name="T8" fmla="*/ 1 w 38"/>
                <a:gd name="T9" fmla="*/ 59 h 59"/>
                <a:gd name="T10" fmla="*/ 0 w 38"/>
                <a:gd name="T11" fmla="*/ 58 h 59"/>
                <a:gd name="T12" fmla="*/ 11 w 38"/>
                <a:gd name="T13" fmla="*/ 32 h 59"/>
                <a:gd name="T14" fmla="*/ 22 w 38"/>
                <a:gd name="T15" fmla="*/ 6 h 59"/>
                <a:gd name="T16" fmla="*/ 25 w 38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59">
                  <a:moveTo>
                    <a:pt x="25" y="0"/>
                  </a:moveTo>
                  <a:cubicBezTo>
                    <a:pt x="27" y="5"/>
                    <a:pt x="32" y="6"/>
                    <a:pt x="35" y="11"/>
                  </a:cubicBezTo>
                  <a:cubicBezTo>
                    <a:pt x="38" y="17"/>
                    <a:pt x="38" y="22"/>
                    <a:pt x="34" y="27"/>
                  </a:cubicBezTo>
                  <a:cubicBezTo>
                    <a:pt x="26" y="35"/>
                    <a:pt x="18" y="44"/>
                    <a:pt x="9" y="51"/>
                  </a:cubicBezTo>
                  <a:cubicBezTo>
                    <a:pt x="7" y="54"/>
                    <a:pt x="6" y="59"/>
                    <a:pt x="1" y="59"/>
                  </a:cubicBezTo>
                  <a:cubicBezTo>
                    <a:pt x="1" y="59"/>
                    <a:pt x="0" y="58"/>
                    <a:pt x="0" y="58"/>
                  </a:cubicBezTo>
                  <a:cubicBezTo>
                    <a:pt x="3" y="49"/>
                    <a:pt x="6" y="40"/>
                    <a:pt x="11" y="32"/>
                  </a:cubicBezTo>
                  <a:cubicBezTo>
                    <a:pt x="16" y="24"/>
                    <a:pt x="19" y="15"/>
                    <a:pt x="22" y="6"/>
                  </a:cubicBezTo>
                  <a:cubicBezTo>
                    <a:pt x="23" y="4"/>
                    <a:pt x="23" y="1"/>
                    <a:pt x="25" y="0"/>
                  </a:cubicBezTo>
                  <a:close/>
                </a:path>
              </a:pathLst>
            </a:custGeom>
            <a:solidFill>
              <a:srgbClr val="A7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66D782CA-62B9-01E1-96DC-017C653FC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8" y="2322513"/>
              <a:ext cx="31750" cy="504825"/>
            </a:xfrm>
            <a:custGeom>
              <a:avLst/>
              <a:gdLst>
                <a:gd name="T0" fmla="*/ 15 w 15"/>
                <a:gd name="T1" fmla="*/ 1 h 248"/>
                <a:gd name="T2" fmla="*/ 14 w 15"/>
                <a:gd name="T3" fmla="*/ 104 h 248"/>
                <a:gd name="T4" fmla="*/ 14 w 15"/>
                <a:gd name="T5" fmla="*/ 248 h 248"/>
                <a:gd name="T6" fmla="*/ 13 w 15"/>
                <a:gd name="T7" fmla="*/ 240 h 248"/>
                <a:gd name="T8" fmla="*/ 13 w 15"/>
                <a:gd name="T9" fmla="*/ 85 h 248"/>
                <a:gd name="T10" fmla="*/ 13 w 15"/>
                <a:gd name="T11" fmla="*/ 79 h 248"/>
                <a:gd name="T12" fmla="*/ 11 w 15"/>
                <a:gd name="T13" fmla="*/ 75 h 248"/>
                <a:gd name="T14" fmla="*/ 8 w 15"/>
                <a:gd name="T15" fmla="*/ 78 h 248"/>
                <a:gd name="T16" fmla="*/ 5 w 15"/>
                <a:gd name="T17" fmla="*/ 90 h 248"/>
                <a:gd name="T18" fmla="*/ 0 w 15"/>
                <a:gd name="T19" fmla="*/ 101 h 248"/>
                <a:gd name="T20" fmla="*/ 12 w 15"/>
                <a:gd name="T21" fmla="*/ 43 h 248"/>
                <a:gd name="T22" fmla="*/ 9 w 15"/>
                <a:gd name="T23" fmla="*/ 27 h 248"/>
                <a:gd name="T24" fmla="*/ 5 w 15"/>
                <a:gd name="T25" fmla="*/ 4 h 248"/>
                <a:gd name="T26" fmla="*/ 15 w 15"/>
                <a:gd name="T2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48">
                  <a:moveTo>
                    <a:pt x="15" y="1"/>
                  </a:moveTo>
                  <a:cubicBezTo>
                    <a:pt x="15" y="35"/>
                    <a:pt x="14" y="69"/>
                    <a:pt x="14" y="104"/>
                  </a:cubicBezTo>
                  <a:cubicBezTo>
                    <a:pt x="14" y="152"/>
                    <a:pt x="14" y="200"/>
                    <a:pt x="14" y="248"/>
                  </a:cubicBezTo>
                  <a:cubicBezTo>
                    <a:pt x="12" y="245"/>
                    <a:pt x="13" y="243"/>
                    <a:pt x="13" y="240"/>
                  </a:cubicBezTo>
                  <a:cubicBezTo>
                    <a:pt x="13" y="188"/>
                    <a:pt x="13" y="137"/>
                    <a:pt x="13" y="85"/>
                  </a:cubicBezTo>
                  <a:cubicBezTo>
                    <a:pt x="13" y="83"/>
                    <a:pt x="13" y="81"/>
                    <a:pt x="13" y="79"/>
                  </a:cubicBezTo>
                  <a:cubicBezTo>
                    <a:pt x="13" y="77"/>
                    <a:pt x="13" y="76"/>
                    <a:pt x="11" y="75"/>
                  </a:cubicBezTo>
                  <a:cubicBezTo>
                    <a:pt x="9" y="75"/>
                    <a:pt x="8" y="77"/>
                    <a:pt x="8" y="78"/>
                  </a:cubicBezTo>
                  <a:cubicBezTo>
                    <a:pt x="6" y="82"/>
                    <a:pt x="5" y="85"/>
                    <a:pt x="5" y="90"/>
                  </a:cubicBezTo>
                  <a:cubicBezTo>
                    <a:pt x="5" y="94"/>
                    <a:pt x="4" y="98"/>
                    <a:pt x="0" y="101"/>
                  </a:cubicBezTo>
                  <a:cubicBezTo>
                    <a:pt x="3" y="82"/>
                    <a:pt x="8" y="63"/>
                    <a:pt x="12" y="43"/>
                  </a:cubicBezTo>
                  <a:cubicBezTo>
                    <a:pt x="13" y="37"/>
                    <a:pt x="12" y="33"/>
                    <a:pt x="9" y="27"/>
                  </a:cubicBezTo>
                  <a:cubicBezTo>
                    <a:pt x="5" y="20"/>
                    <a:pt x="4" y="11"/>
                    <a:pt x="5" y="4"/>
                  </a:cubicBezTo>
                  <a:cubicBezTo>
                    <a:pt x="6" y="0"/>
                    <a:pt x="11" y="1"/>
                    <a:pt x="15" y="1"/>
                  </a:cubicBezTo>
                  <a:close/>
                </a:path>
              </a:pathLst>
            </a:custGeom>
            <a:solidFill>
              <a:srgbClr val="B07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37353B00-DD31-6EC0-6A69-6F2BA40D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63" y="2105026"/>
              <a:ext cx="77788" cy="117475"/>
            </a:xfrm>
            <a:custGeom>
              <a:avLst/>
              <a:gdLst>
                <a:gd name="T0" fmla="*/ 38 w 38"/>
                <a:gd name="T1" fmla="*/ 2 h 57"/>
                <a:gd name="T2" fmla="*/ 28 w 38"/>
                <a:gd name="T3" fmla="*/ 29 h 57"/>
                <a:gd name="T4" fmla="*/ 24 w 38"/>
                <a:gd name="T5" fmla="*/ 37 h 57"/>
                <a:gd name="T6" fmla="*/ 18 w 38"/>
                <a:gd name="T7" fmla="*/ 41 h 57"/>
                <a:gd name="T8" fmla="*/ 0 w 38"/>
                <a:gd name="T9" fmla="*/ 57 h 57"/>
                <a:gd name="T10" fmla="*/ 15 w 38"/>
                <a:gd name="T11" fmla="*/ 20 h 57"/>
                <a:gd name="T12" fmla="*/ 17 w 38"/>
                <a:gd name="T13" fmla="*/ 14 h 57"/>
                <a:gd name="T14" fmla="*/ 19 w 38"/>
                <a:gd name="T15" fmla="*/ 8 h 57"/>
                <a:gd name="T16" fmla="*/ 24 w 38"/>
                <a:gd name="T17" fmla="*/ 6 h 57"/>
                <a:gd name="T18" fmla="*/ 38 w 38"/>
                <a:gd name="T1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38" y="2"/>
                  </a:moveTo>
                  <a:cubicBezTo>
                    <a:pt x="35" y="11"/>
                    <a:pt x="31" y="20"/>
                    <a:pt x="28" y="29"/>
                  </a:cubicBezTo>
                  <a:cubicBezTo>
                    <a:pt x="26" y="31"/>
                    <a:pt x="27" y="35"/>
                    <a:pt x="24" y="37"/>
                  </a:cubicBezTo>
                  <a:cubicBezTo>
                    <a:pt x="21" y="36"/>
                    <a:pt x="20" y="39"/>
                    <a:pt x="18" y="41"/>
                  </a:cubicBezTo>
                  <a:cubicBezTo>
                    <a:pt x="12" y="47"/>
                    <a:pt x="7" y="53"/>
                    <a:pt x="0" y="57"/>
                  </a:cubicBezTo>
                  <a:cubicBezTo>
                    <a:pt x="5" y="45"/>
                    <a:pt x="10" y="32"/>
                    <a:pt x="15" y="20"/>
                  </a:cubicBezTo>
                  <a:cubicBezTo>
                    <a:pt x="16" y="18"/>
                    <a:pt x="17" y="16"/>
                    <a:pt x="17" y="14"/>
                  </a:cubicBezTo>
                  <a:cubicBezTo>
                    <a:pt x="19" y="12"/>
                    <a:pt x="17" y="10"/>
                    <a:pt x="19" y="8"/>
                  </a:cubicBezTo>
                  <a:cubicBezTo>
                    <a:pt x="22" y="10"/>
                    <a:pt x="23" y="7"/>
                    <a:pt x="24" y="6"/>
                  </a:cubicBezTo>
                  <a:cubicBezTo>
                    <a:pt x="28" y="2"/>
                    <a:pt x="33" y="0"/>
                    <a:pt x="38" y="2"/>
                  </a:cubicBezTo>
                  <a:close/>
                </a:path>
              </a:pathLst>
            </a:custGeom>
            <a:solidFill>
              <a:srgbClr val="40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6E626D08-896A-1524-F116-05D29280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2214563"/>
              <a:ext cx="60325" cy="76200"/>
            </a:xfrm>
            <a:custGeom>
              <a:avLst/>
              <a:gdLst>
                <a:gd name="T0" fmla="*/ 1 w 29"/>
                <a:gd name="T1" fmla="*/ 37 h 38"/>
                <a:gd name="T2" fmla="*/ 5 w 29"/>
                <a:gd name="T3" fmla="*/ 25 h 38"/>
                <a:gd name="T4" fmla="*/ 9 w 29"/>
                <a:gd name="T5" fmla="*/ 20 h 38"/>
                <a:gd name="T6" fmla="*/ 17 w 29"/>
                <a:gd name="T7" fmla="*/ 0 h 38"/>
                <a:gd name="T8" fmla="*/ 27 w 29"/>
                <a:gd name="T9" fmla="*/ 16 h 38"/>
                <a:gd name="T10" fmla="*/ 27 w 29"/>
                <a:gd name="T11" fmla="*/ 23 h 38"/>
                <a:gd name="T12" fmla="*/ 1 w 2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8">
                  <a:moveTo>
                    <a:pt x="1" y="37"/>
                  </a:moveTo>
                  <a:cubicBezTo>
                    <a:pt x="0" y="32"/>
                    <a:pt x="2" y="29"/>
                    <a:pt x="5" y="25"/>
                  </a:cubicBezTo>
                  <a:cubicBezTo>
                    <a:pt x="7" y="24"/>
                    <a:pt x="8" y="22"/>
                    <a:pt x="9" y="20"/>
                  </a:cubicBezTo>
                  <a:cubicBezTo>
                    <a:pt x="12" y="13"/>
                    <a:pt x="14" y="6"/>
                    <a:pt x="17" y="0"/>
                  </a:cubicBezTo>
                  <a:cubicBezTo>
                    <a:pt x="20" y="5"/>
                    <a:pt x="24" y="10"/>
                    <a:pt x="27" y="16"/>
                  </a:cubicBezTo>
                  <a:cubicBezTo>
                    <a:pt x="29" y="18"/>
                    <a:pt x="28" y="20"/>
                    <a:pt x="27" y="23"/>
                  </a:cubicBezTo>
                  <a:cubicBezTo>
                    <a:pt x="23" y="38"/>
                    <a:pt x="11" y="35"/>
                    <a:pt x="1" y="37"/>
                  </a:cubicBezTo>
                  <a:close/>
                </a:path>
              </a:pathLst>
            </a:custGeom>
            <a:solidFill>
              <a:srgbClr val="BD2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54">
              <a:extLst>
                <a:ext uri="{FF2B5EF4-FFF2-40B4-BE49-F238E27FC236}">
                  <a16:creationId xmlns:a16="http://schemas.microsoft.com/office/drawing/2014/main" id="{973DE76B-71C8-AF7C-219B-876ADE570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126" y="2838451"/>
              <a:ext cx="38100" cy="88900"/>
            </a:xfrm>
            <a:custGeom>
              <a:avLst/>
              <a:gdLst>
                <a:gd name="T0" fmla="*/ 10 w 18"/>
                <a:gd name="T1" fmla="*/ 0 h 44"/>
                <a:gd name="T2" fmla="*/ 18 w 18"/>
                <a:gd name="T3" fmla="*/ 44 h 44"/>
                <a:gd name="T4" fmla="*/ 0 w 18"/>
                <a:gd name="T5" fmla="*/ 44 h 44"/>
                <a:gd name="T6" fmla="*/ 10 w 18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4">
                  <a:moveTo>
                    <a:pt x="10" y="0"/>
                  </a:moveTo>
                  <a:cubicBezTo>
                    <a:pt x="13" y="15"/>
                    <a:pt x="15" y="29"/>
                    <a:pt x="18" y="44"/>
                  </a:cubicBezTo>
                  <a:cubicBezTo>
                    <a:pt x="12" y="44"/>
                    <a:pt x="6" y="44"/>
                    <a:pt x="0" y="44"/>
                  </a:cubicBezTo>
                  <a:cubicBezTo>
                    <a:pt x="3" y="30"/>
                    <a:pt x="6" y="15"/>
                    <a:pt x="10" y="0"/>
                  </a:cubicBezTo>
                  <a:close/>
                </a:path>
              </a:pathLst>
            </a:custGeom>
            <a:solidFill>
              <a:srgbClr val="FB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55">
              <a:extLst>
                <a:ext uri="{FF2B5EF4-FFF2-40B4-BE49-F238E27FC236}">
                  <a16:creationId xmlns:a16="http://schemas.microsoft.com/office/drawing/2014/main" id="{CC0343C0-BABB-7B70-8104-F45B36C1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288" y="2936876"/>
              <a:ext cx="122238" cy="25400"/>
            </a:xfrm>
            <a:custGeom>
              <a:avLst/>
              <a:gdLst>
                <a:gd name="T0" fmla="*/ 60 w 60"/>
                <a:gd name="T1" fmla="*/ 12 h 13"/>
                <a:gd name="T2" fmla="*/ 0 w 60"/>
                <a:gd name="T3" fmla="*/ 12 h 13"/>
                <a:gd name="T4" fmla="*/ 6 w 60"/>
                <a:gd name="T5" fmla="*/ 6 h 13"/>
                <a:gd name="T6" fmla="*/ 26 w 60"/>
                <a:gd name="T7" fmla="*/ 4 h 13"/>
                <a:gd name="T8" fmla="*/ 40 w 60"/>
                <a:gd name="T9" fmla="*/ 5 h 13"/>
                <a:gd name="T10" fmla="*/ 60 w 60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3">
                  <a:moveTo>
                    <a:pt x="60" y="12"/>
                  </a:moveTo>
                  <a:cubicBezTo>
                    <a:pt x="40" y="13"/>
                    <a:pt x="20" y="13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11" y="1"/>
                    <a:pt x="19" y="0"/>
                    <a:pt x="26" y="4"/>
                  </a:cubicBezTo>
                  <a:cubicBezTo>
                    <a:pt x="30" y="7"/>
                    <a:pt x="35" y="7"/>
                    <a:pt x="40" y="5"/>
                  </a:cubicBezTo>
                  <a:cubicBezTo>
                    <a:pt x="49" y="2"/>
                    <a:pt x="54" y="4"/>
                    <a:pt x="60" y="12"/>
                  </a:cubicBezTo>
                  <a:close/>
                </a:path>
              </a:pathLst>
            </a:custGeom>
            <a:solidFill>
              <a:srgbClr val="3D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56">
              <a:extLst>
                <a:ext uri="{FF2B5EF4-FFF2-40B4-BE49-F238E27FC236}">
                  <a16:creationId xmlns:a16="http://schemas.microsoft.com/office/drawing/2014/main" id="{B15B0808-6F65-1F88-2A3E-B70E7034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2911476"/>
              <a:ext cx="115888" cy="49213"/>
            </a:xfrm>
            <a:custGeom>
              <a:avLst/>
              <a:gdLst>
                <a:gd name="T0" fmla="*/ 0 w 57"/>
                <a:gd name="T1" fmla="*/ 1 h 24"/>
                <a:gd name="T2" fmla="*/ 46 w 57"/>
                <a:gd name="T3" fmla="*/ 2 h 24"/>
                <a:gd name="T4" fmla="*/ 38 w 57"/>
                <a:gd name="T5" fmla="*/ 11 h 24"/>
                <a:gd name="T6" fmla="*/ 37 w 57"/>
                <a:gd name="T7" fmla="*/ 16 h 24"/>
                <a:gd name="T8" fmla="*/ 44 w 57"/>
                <a:gd name="T9" fmla="*/ 17 h 24"/>
                <a:gd name="T10" fmla="*/ 51 w 57"/>
                <a:gd name="T11" fmla="*/ 10 h 24"/>
                <a:gd name="T12" fmla="*/ 56 w 57"/>
                <a:gd name="T13" fmla="*/ 10 h 24"/>
                <a:gd name="T14" fmla="*/ 56 w 57"/>
                <a:gd name="T15" fmla="*/ 14 h 24"/>
                <a:gd name="T16" fmla="*/ 47 w 57"/>
                <a:gd name="T17" fmla="*/ 24 h 24"/>
                <a:gd name="T18" fmla="*/ 33 w 57"/>
                <a:gd name="T19" fmla="*/ 24 h 24"/>
                <a:gd name="T20" fmla="*/ 28 w 57"/>
                <a:gd name="T21" fmla="*/ 14 h 24"/>
                <a:gd name="T22" fmla="*/ 36 w 57"/>
                <a:gd name="T23" fmla="*/ 2 h 24"/>
                <a:gd name="T24" fmla="*/ 12 w 57"/>
                <a:gd name="T25" fmla="*/ 2 h 24"/>
                <a:gd name="T26" fmla="*/ 0 w 57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4">
                  <a:moveTo>
                    <a:pt x="0" y="1"/>
                  </a:moveTo>
                  <a:cubicBezTo>
                    <a:pt x="15" y="1"/>
                    <a:pt x="31" y="0"/>
                    <a:pt x="46" y="2"/>
                  </a:cubicBezTo>
                  <a:cubicBezTo>
                    <a:pt x="43" y="5"/>
                    <a:pt x="40" y="8"/>
                    <a:pt x="38" y="11"/>
                  </a:cubicBezTo>
                  <a:cubicBezTo>
                    <a:pt x="36" y="13"/>
                    <a:pt x="35" y="14"/>
                    <a:pt x="37" y="16"/>
                  </a:cubicBezTo>
                  <a:cubicBezTo>
                    <a:pt x="39" y="18"/>
                    <a:pt x="41" y="20"/>
                    <a:pt x="44" y="17"/>
                  </a:cubicBezTo>
                  <a:cubicBezTo>
                    <a:pt x="46" y="15"/>
                    <a:pt x="49" y="13"/>
                    <a:pt x="51" y="10"/>
                  </a:cubicBezTo>
                  <a:cubicBezTo>
                    <a:pt x="53" y="9"/>
                    <a:pt x="54" y="9"/>
                    <a:pt x="56" y="10"/>
                  </a:cubicBezTo>
                  <a:cubicBezTo>
                    <a:pt x="57" y="12"/>
                    <a:pt x="57" y="13"/>
                    <a:pt x="56" y="14"/>
                  </a:cubicBezTo>
                  <a:cubicBezTo>
                    <a:pt x="53" y="17"/>
                    <a:pt x="50" y="21"/>
                    <a:pt x="47" y="24"/>
                  </a:cubicBezTo>
                  <a:cubicBezTo>
                    <a:pt x="42" y="24"/>
                    <a:pt x="38" y="24"/>
                    <a:pt x="33" y="24"/>
                  </a:cubicBezTo>
                  <a:cubicBezTo>
                    <a:pt x="31" y="21"/>
                    <a:pt x="28" y="19"/>
                    <a:pt x="28" y="14"/>
                  </a:cubicBezTo>
                  <a:cubicBezTo>
                    <a:pt x="28" y="9"/>
                    <a:pt x="33" y="7"/>
                    <a:pt x="36" y="2"/>
                  </a:cubicBezTo>
                  <a:cubicBezTo>
                    <a:pt x="27" y="2"/>
                    <a:pt x="20" y="2"/>
                    <a:pt x="12" y="2"/>
                  </a:cubicBezTo>
                  <a:cubicBezTo>
                    <a:pt x="8" y="2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414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57">
              <a:extLst>
                <a:ext uri="{FF2B5EF4-FFF2-40B4-BE49-F238E27FC236}">
                  <a16:creationId xmlns:a16="http://schemas.microsoft.com/office/drawing/2014/main" id="{F7E62D27-75FF-4C9E-8FDA-99E5ADCA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7413" y="5075238"/>
              <a:ext cx="69850" cy="31750"/>
            </a:xfrm>
            <a:custGeom>
              <a:avLst/>
              <a:gdLst>
                <a:gd name="T0" fmla="*/ 0 w 34"/>
                <a:gd name="T1" fmla="*/ 0 h 16"/>
                <a:gd name="T2" fmla="*/ 27 w 34"/>
                <a:gd name="T3" fmla="*/ 0 h 16"/>
                <a:gd name="T4" fmla="*/ 27 w 34"/>
                <a:gd name="T5" fmla="*/ 1 h 16"/>
                <a:gd name="T6" fmla="*/ 29 w 34"/>
                <a:gd name="T7" fmla="*/ 14 h 16"/>
                <a:gd name="T8" fmla="*/ 11 w 34"/>
                <a:gd name="T9" fmla="*/ 11 h 16"/>
                <a:gd name="T10" fmla="*/ 0 w 3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6">
                  <a:moveTo>
                    <a:pt x="0" y="0"/>
                  </a:moveTo>
                  <a:cubicBezTo>
                    <a:pt x="9" y="0"/>
                    <a:pt x="1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5"/>
                    <a:pt x="34" y="9"/>
                    <a:pt x="29" y="14"/>
                  </a:cubicBezTo>
                  <a:cubicBezTo>
                    <a:pt x="26" y="16"/>
                    <a:pt x="14" y="14"/>
                    <a:pt x="11" y="11"/>
                  </a:cubicBezTo>
                  <a:cubicBezTo>
                    <a:pt x="8" y="7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03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58">
              <a:extLst>
                <a:ext uri="{FF2B5EF4-FFF2-40B4-BE49-F238E27FC236}">
                  <a16:creationId xmlns:a16="http://schemas.microsoft.com/office/drawing/2014/main" id="{923B7BBD-495C-01D9-7C88-B9FA4D0F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2205038"/>
              <a:ext cx="38100" cy="39688"/>
            </a:xfrm>
            <a:custGeom>
              <a:avLst/>
              <a:gdLst>
                <a:gd name="T0" fmla="*/ 6 w 19"/>
                <a:gd name="T1" fmla="*/ 18 h 19"/>
                <a:gd name="T2" fmla="*/ 1 w 19"/>
                <a:gd name="T3" fmla="*/ 11 h 19"/>
                <a:gd name="T4" fmla="*/ 4 w 19"/>
                <a:gd name="T5" fmla="*/ 2 h 19"/>
                <a:gd name="T6" fmla="*/ 16 w 19"/>
                <a:gd name="T7" fmla="*/ 4 h 19"/>
                <a:gd name="T8" fmla="*/ 18 w 19"/>
                <a:gd name="T9" fmla="*/ 14 h 19"/>
                <a:gd name="T10" fmla="*/ 14 w 19"/>
                <a:gd name="T11" fmla="*/ 18 h 19"/>
                <a:gd name="T12" fmla="*/ 6 w 19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4" y="16"/>
                    <a:pt x="1" y="14"/>
                    <a:pt x="1" y="11"/>
                  </a:cubicBezTo>
                  <a:cubicBezTo>
                    <a:pt x="0" y="8"/>
                    <a:pt x="0" y="4"/>
                    <a:pt x="4" y="2"/>
                  </a:cubicBezTo>
                  <a:cubicBezTo>
                    <a:pt x="9" y="0"/>
                    <a:pt x="13" y="1"/>
                    <a:pt x="16" y="4"/>
                  </a:cubicBezTo>
                  <a:cubicBezTo>
                    <a:pt x="19" y="6"/>
                    <a:pt x="19" y="10"/>
                    <a:pt x="18" y="14"/>
                  </a:cubicBezTo>
                  <a:cubicBezTo>
                    <a:pt x="17" y="16"/>
                    <a:pt x="15" y="17"/>
                    <a:pt x="14" y="18"/>
                  </a:cubicBezTo>
                  <a:cubicBezTo>
                    <a:pt x="11" y="18"/>
                    <a:pt x="8" y="19"/>
                    <a:pt x="6" y="18"/>
                  </a:cubicBezTo>
                  <a:close/>
                </a:path>
              </a:pathLst>
            </a:custGeom>
            <a:solidFill>
              <a:srgbClr val="D06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59">
              <a:extLst>
                <a:ext uri="{FF2B5EF4-FFF2-40B4-BE49-F238E27FC236}">
                  <a16:creationId xmlns:a16="http://schemas.microsoft.com/office/drawing/2014/main" id="{66AA6027-A660-8EDC-032F-591B62095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2916238"/>
              <a:ext cx="49213" cy="14288"/>
            </a:xfrm>
            <a:custGeom>
              <a:avLst/>
              <a:gdLst>
                <a:gd name="T0" fmla="*/ 1 w 24"/>
                <a:gd name="T1" fmla="*/ 0 h 7"/>
                <a:gd name="T2" fmla="*/ 23 w 24"/>
                <a:gd name="T3" fmla="*/ 0 h 7"/>
                <a:gd name="T4" fmla="*/ 17 w 24"/>
                <a:gd name="T5" fmla="*/ 7 h 7"/>
                <a:gd name="T6" fmla="*/ 0 w 24"/>
                <a:gd name="T7" fmla="*/ 6 h 7"/>
                <a:gd name="T8" fmla="*/ 1 w 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1" y="0"/>
                  </a:moveTo>
                  <a:cubicBezTo>
                    <a:pt x="8" y="0"/>
                    <a:pt x="15" y="0"/>
                    <a:pt x="23" y="0"/>
                  </a:cubicBezTo>
                  <a:cubicBezTo>
                    <a:pt x="24" y="5"/>
                    <a:pt x="23" y="7"/>
                    <a:pt x="17" y="7"/>
                  </a:cubicBezTo>
                  <a:cubicBezTo>
                    <a:pt x="12" y="6"/>
                    <a:pt x="6" y="6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E0C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60">
              <a:extLst>
                <a:ext uri="{FF2B5EF4-FFF2-40B4-BE49-F238E27FC236}">
                  <a16:creationId xmlns:a16="http://schemas.microsoft.com/office/drawing/2014/main" id="{880B6CF0-E86A-61A3-97A4-DD0089E6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2243138"/>
              <a:ext cx="38100" cy="31750"/>
            </a:xfrm>
            <a:custGeom>
              <a:avLst/>
              <a:gdLst>
                <a:gd name="T0" fmla="*/ 7 w 18"/>
                <a:gd name="T1" fmla="*/ 0 h 16"/>
                <a:gd name="T2" fmla="*/ 18 w 18"/>
                <a:gd name="T3" fmla="*/ 1 h 16"/>
                <a:gd name="T4" fmla="*/ 4 w 18"/>
                <a:gd name="T5" fmla="*/ 16 h 16"/>
                <a:gd name="T6" fmla="*/ 1 w 18"/>
                <a:gd name="T7" fmla="*/ 16 h 16"/>
                <a:gd name="T8" fmla="*/ 7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7" y="0"/>
                  </a:moveTo>
                  <a:cubicBezTo>
                    <a:pt x="11" y="1"/>
                    <a:pt x="14" y="1"/>
                    <a:pt x="18" y="1"/>
                  </a:cubicBezTo>
                  <a:cubicBezTo>
                    <a:pt x="15" y="7"/>
                    <a:pt x="8" y="10"/>
                    <a:pt x="4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0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42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61">
              <a:extLst>
                <a:ext uri="{FF2B5EF4-FFF2-40B4-BE49-F238E27FC236}">
                  <a16:creationId xmlns:a16="http://schemas.microsoft.com/office/drawing/2014/main" id="{5902A153-4DBF-B3BF-4EA2-D40071AFA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2381251"/>
              <a:ext cx="17463" cy="87313"/>
            </a:xfrm>
            <a:custGeom>
              <a:avLst/>
              <a:gdLst>
                <a:gd name="T0" fmla="*/ 9 w 9"/>
                <a:gd name="T1" fmla="*/ 2 h 43"/>
                <a:gd name="T2" fmla="*/ 8 w 9"/>
                <a:gd name="T3" fmla="*/ 18 h 43"/>
                <a:gd name="T4" fmla="*/ 2 w 9"/>
                <a:gd name="T5" fmla="*/ 41 h 43"/>
                <a:gd name="T6" fmla="*/ 0 w 9"/>
                <a:gd name="T7" fmla="*/ 43 h 43"/>
                <a:gd name="T8" fmla="*/ 4 w 9"/>
                <a:gd name="T9" fmla="*/ 21 h 43"/>
                <a:gd name="T10" fmla="*/ 6 w 9"/>
                <a:gd name="T11" fmla="*/ 9 h 43"/>
                <a:gd name="T12" fmla="*/ 2 w 9"/>
                <a:gd name="T13" fmla="*/ 1 h 43"/>
                <a:gd name="T14" fmla="*/ 9 w 9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3">
                  <a:moveTo>
                    <a:pt x="9" y="2"/>
                  </a:moveTo>
                  <a:cubicBezTo>
                    <a:pt x="8" y="7"/>
                    <a:pt x="7" y="13"/>
                    <a:pt x="8" y="18"/>
                  </a:cubicBezTo>
                  <a:cubicBezTo>
                    <a:pt x="9" y="26"/>
                    <a:pt x="2" y="33"/>
                    <a:pt x="2" y="41"/>
                  </a:cubicBezTo>
                  <a:cubicBezTo>
                    <a:pt x="2" y="41"/>
                    <a:pt x="1" y="42"/>
                    <a:pt x="0" y="43"/>
                  </a:cubicBezTo>
                  <a:cubicBezTo>
                    <a:pt x="1" y="36"/>
                    <a:pt x="2" y="28"/>
                    <a:pt x="4" y="21"/>
                  </a:cubicBezTo>
                  <a:cubicBezTo>
                    <a:pt x="5" y="17"/>
                    <a:pt x="6" y="13"/>
                    <a:pt x="6" y="9"/>
                  </a:cubicBezTo>
                  <a:cubicBezTo>
                    <a:pt x="6" y="5"/>
                    <a:pt x="5" y="3"/>
                    <a:pt x="2" y="1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AF7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62">
              <a:extLst>
                <a:ext uri="{FF2B5EF4-FFF2-40B4-BE49-F238E27FC236}">
                  <a16:creationId xmlns:a16="http://schemas.microsoft.com/office/drawing/2014/main" id="{52D1E54F-4A4F-D437-724A-DB582610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2911476"/>
              <a:ext cx="74613" cy="6350"/>
            </a:xfrm>
            <a:custGeom>
              <a:avLst/>
              <a:gdLst>
                <a:gd name="T0" fmla="*/ 0 w 37"/>
                <a:gd name="T1" fmla="*/ 2 h 3"/>
                <a:gd name="T2" fmla="*/ 17 w 37"/>
                <a:gd name="T3" fmla="*/ 1 h 3"/>
                <a:gd name="T4" fmla="*/ 37 w 37"/>
                <a:gd name="T5" fmla="*/ 1 h 3"/>
                <a:gd name="T6" fmla="*/ 25 w 37"/>
                <a:gd name="T7" fmla="*/ 2 h 3"/>
                <a:gd name="T8" fmla="*/ 0 w 3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">
                  <a:moveTo>
                    <a:pt x="0" y="2"/>
                  </a:moveTo>
                  <a:cubicBezTo>
                    <a:pt x="5" y="0"/>
                    <a:pt x="11" y="1"/>
                    <a:pt x="17" y="1"/>
                  </a:cubicBezTo>
                  <a:cubicBezTo>
                    <a:pt x="24" y="1"/>
                    <a:pt x="30" y="1"/>
                    <a:pt x="37" y="1"/>
                  </a:cubicBezTo>
                  <a:cubicBezTo>
                    <a:pt x="33" y="3"/>
                    <a:pt x="29" y="2"/>
                    <a:pt x="25" y="2"/>
                  </a:cubicBezTo>
                  <a:cubicBezTo>
                    <a:pt x="16" y="2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414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63">
              <a:extLst>
                <a:ext uri="{FF2B5EF4-FFF2-40B4-BE49-F238E27FC236}">
                  <a16:creationId xmlns:a16="http://schemas.microsoft.com/office/drawing/2014/main" id="{F570EF7B-605F-298A-0FD2-3584D1B2E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6" y="2093913"/>
              <a:ext cx="79375" cy="87313"/>
            </a:xfrm>
            <a:custGeom>
              <a:avLst/>
              <a:gdLst>
                <a:gd name="T0" fmla="*/ 37 w 39"/>
                <a:gd name="T1" fmla="*/ 26 h 43"/>
                <a:gd name="T2" fmla="*/ 39 w 39"/>
                <a:gd name="T3" fmla="*/ 31 h 43"/>
                <a:gd name="T4" fmla="*/ 32 w 39"/>
                <a:gd name="T5" fmla="*/ 39 h 43"/>
                <a:gd name="T6" fmla="*/ 23 w 39"/>
                <a:gd name="T7" fmla="*/ 39 h 43"/>
                <a:gd name="T8" fmla="*/ 21 w 39"/>
                <a:gd name="T9" fmla="*/ 19 h 43"/>
                <a:gd name="T10" fmla="*/ 22 w 39"/>
                <a:gd name="T11" fmla="*/ 13 h 43"/>
                <a:gd name="T12" fmla="*/ 20 w 39"/>
                <a:gd name="T13" fmla="*/ 9 h 43"/>
                <a:gd name="T14" fmla="*/ 16 w 39"/>
                <a:gd name="T15" fmla="*/ 10 h 43"/>
                <a:gd name="T16" fmla="*/ 10 w 39"/>
                <a:gd name="T17" fmla="*/ 16 h 43"/>
                <a:gd name="T18" fmla="*/ 3 w 39"/>
                <a:gd name="T19" fmla="*/ 17 h 43"/>
                <a:gd name="T20" fmla="*/ 4 w 39"/>
                <a:gd name="T21" fmla="*/ 12 h 43"/>
                <a:gd name="T22" fmla="*/ 9 w 39"/>
                <a:gd name="T23" fmla="*/ 7 h 43"/>
                <a:gd name="T24" fmla="*/ 26 w 39"/>
                <a:gd name="T25" fmla="*/ 5 h 43"/>
                <a:gd name="T26" fmla="*/ 29 w 39"/>
                <a:gd name="T27" fmla="*/ 5 h 43"/>
                <a:gd name="T28" fmla="*/ 31 w 39"/>
                <a:gd name="T29" fmla="*/ 9 h 43"/>
                <a:gd name="T30" fmla="*/ 28 w 39"/>
                <a:gd name="T31" fmla="*/ 22 h 43"/>
                <a:gd name="T32" fmla="*/ 28 w 39"/>
                <a:gd name="T33" fmla="*/ 28 h 43"/>
                <a:gd name="T34" fmla="*/ 33 w 39"/>
                <a:gd name="T35" fmla="*/ 27 h 43"/>
                <a:gd name="T36" fmla="*/ 37 w 39"/>
                <a:gd name="T37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3">
                  <a:moveTo>
                    <a:pt x="37" y="26"/>
                  </a:moveTo>
                  <a:cubicBezTo>
                    <a:pt x="38" y="27"/>
                    <a:pt x="39" y="29"/>
                    <a:pt x="39" y="31"/>
                  </a:cubicBezTo>
                  <a:cubicBezTo>
                    <a:pt x="37" y="34"/>
                    <a:pt x="34" y="36"/>
                    <a:pt x="32" y="39"/>
                  </a:cubicBezTo>
                  <a:cubicBezTo>
                    <a:pt x="29" y="43"/>
                    <a:pt x="26" y="42"/>
                    <a:pt x="23" y="39"/>
                  </a:cubicBezTo>
                  <a:cubicBezTo>
                    <a:pt x="16" y="32"/>
                    <a:pt x="15" y="27"/>
                    <a:pt x="21" y="19"/>
                  </a:cubicBezTo>
                  <a:cubicBezTo>
                    <a:pt x="22" y="17"/>
                    <a:pt x="21" y="15"/>
                    <a:pt x="22" y="13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2"/>
                    <a:pt x="12" y="14"/>
                    <a:pt x="10" y="16"/>
                  </a:cubicBezTo>
                  <a:cubicBezTo>
                    <a:pt x="8" y="18"/>
                    <a:pt x="5" y="20"/>
                    <a:pt x="3" y="17"/>
                  </a:cubicBezTo>
                  <a:cubicBezTo>
                    <a:pt x="0" y="14"/>
                    <a:pt x="3" y="13"/>
                    <a:pt x="4" y="12"/>
                  </a:cubicBezTo>
                  <a:cubicBezTo>
                    <a:pt x="6" y="10"/>
                    <a:pt x="8" y="8"/>
                    <a:pt x="9" y="7"/>
                  </a:cubicBezTo>
                  <a:cubicBezTo>
                    <a:pt x="16" y="1"/>
                    <a:pt x="19" y="0"/>
                    <a:pt x="26" y="5"/>
                  </a:cubicBezTo>
                  <a:cubicBezTo>
                    <a:pt x="27" y="5"/>
                    <a:pt x="28" y="7"/>
                    <a:pt x="29" y="5"/>
                  </a:cubicBezTo>
                  <a:cubicBezTo>
                    <a:pt x="31" y="6"/>
                    <a:pt x="31" y="8"/>
                    <a:pt x="31" y="9"/>
                  </a:cubicBezTo>
                  <a:cubicBezTo>
                    <a:pt x="31" y="14"/>
                    <a:pt x="29" y="18"/>
                    <a:pt x="28" y="22"/>
                  </a:cubicBezTo>
                  <a:cubicBezTo>
                    <a:pt x="28" y="24"/>
                    <a:pt x="26" y="26"/>
                    <a:pt x="28" y="28"/>
                  </a:cubicBezTo>
                  <a:cubicBezTo>
                    <a:pt x="30" y="30"/>
                    <a:pt x="31" y="27"/>
                    <a:pt x="33" y="27"/>
                  </a:cubicBezTo>
                  <a:cubicBezTo>
                    <a:pt x="34" y="26"/>
                    <a:pt x="35" y="25"/>
                    <a:pt x="37" y="26"/>
                  </a:cubicBezTo>
                  <a:close/>
                </a:path>
              </a:pathLst>
            </a:custGeom>
            <a:solidFill>
              <a:srgbClr val="D55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64">
              <a:extLst>
                <a:ext uri="{FF2B5EF4-FFF2-40B4-BE49-F238E27FC236}">
                  <a16:creationId xmlns:a16="http://schemas.microsoft.com/office/drawing/2014/main" id="{9BB831CA-00E4-F6BD-5D38-32E551A3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2132013"/>
              <a:ext cx="68263" cy="68263"/>
            </a:xfrm>
            <a:custGeom>
              <a:avLst/>
              <a:gdLst>
                <a:gd name="T0" fmla="*/ 34 w 34"/>
                <a:gd name="T1" fmla="*/ 28 h 33"/>
                <a:gd name="T2" fmla="*/ 31 w 34"/>
                <a:gd name="T3" fmla="*/ 31 h 33"/>
                <a:gd name="T4" fmla="*/ 28 w 34"/>
                <a:gd name="T5" fmla="*/ 30 h 33"/>
                <a:gd name="T6" fmla="*/ 11 w 34"/>
                <a:gd name="T7" fmla="*/ 14 h 33"/>
                <a:gd name="T8" fmla="*/ 5 w 34"/>
                <a:gd name="T9" fmla="*/ 11 h 33"/>
                <a:gd name="T10" fmla="*/ 2 w 34"/>
                <a:gd name="T11" fmla="*/ 6 h 33"/>
                <a:gd name="T12" fmla="*/ 10 w 34"/>
                <a:gd name="T13" fmla="*/ 3 h 33"/>
                <a:gd name="T14" fmla="*/ 33 w 34"/>
                <a:gd name="T15" fmla="*/ 27 h 33"/>
                <a:gd name="T16" fmla="*/ 34 w 34"/>
                <a:gd name="T1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3">
                  <a:moveTo>
                    <a:pt x="34" y="28"/>
                  </a:moveTo>
                  <a:cubicBezTo>
                    <a:pt x="33" y="29"/>
                    <a:pt x="32" y="30"/>
                    <a:pt x="31" y="31"/>
                  </a:cubicBezTo>
                  <a:cubicBezTo>
                    <a:pt x="30" y="33"/>
                    <a:pt x="28" y="31"/>
                    <a:pt x="28" y="30"/>
                  </a:cubicBezTo>
                  <a:cubicBezTo>
                    <a:pt x="22" y="25"/>
                    <a:pt x="16" y="20"/>
                    <a:pt x="11" y="14"/>
                  </a:cubicBezTo>
                  <a:cubicBezTo>
                    <a:pt x="9" y="13"/>
                    <a:pt x="8" y="11"/>
                    <a:pt x="5" y="11"/>
                  </a:cubicBezTo>
                  <a:cubicBezTo>
                    <a:pt x="4" y="10"/>
                    <a:pt x="0" y="9"/>
                    <a:pt x="2" y="6"/>
                  </a:cubicBezTo>
                  <a:cubicBezTo>
                    <a:pt x="4" y="4"/>
                    <a:pt x="6" y="0"/>
                    <a:pt x="10" y="3"/>
                  </a:cubicBezTo>
                  <a:cubicBezTo>
                    <a:pt x="18" y="11"/>
                    <a:pt x="25" y="19"/>
                    <a:pt x="33" y="27"/>
                  </a:cubicBezTo>
                  <a:cubicBezTo>
                    <a:pt x="34" y="27"/>
                    <a:pt x="34" y="27"/>
                    <a:pt x="34" y="28"/>
                  </a:cubicBezTo>
                  <a:close/>
                </a:path>
              </a:pathLst>
            </a:custGeom>
            <a:solidFill>
              <a:srgbClr val="D55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65">
              <a:extLst>
                <a:ext uri="{FF2B5EF4-FFF2-40B4-BE49-F238E27FC236}">
                  <a16:creationId xmlns:a16="http://schemas.microsoft.com/office/drawing/2014/main" id="{3C0F54A8-DADF-1E35-D784-9BB2E0FB9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6" y="2111376"/>
              <a:ext cx="23813" cy="47625"/>
            </a:xfrm>
            <a:custGeom>
              <a:avLst/>
              <a:gdLst>
                <a:gd name="T0" fmla="*/ 12 w 12"/>
                <a:gd name="T1" fmla="*/ 17 h 23"/>
                <a:gd name="T2" fmla="*/ 6 w 12"/>
                <a:gd name="T3" fmla="*/ 21 h 23"/>
                <a:gd name="T4" fmla="*/ 1 w 12"/>
                <a:gd name="T5" fmla="*/ 22 h 23"/>
                <a:gd name="T6" fmla="*/ 1 w 12"/>
                <a:gd name="T7" fmla="*/ 17 h 23"/>
                <a:gd name="T8" fmla="*/ 6 w 12"/>
                <a:gd name="T9" fmla="*/ 0 h 23"/>
                <a:gd name="T10" fmla="*/ 12 w 12"/>
                <a:gd name="T1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3">
                  <a:moveTo>
                    <a:pt x="12" y="17"/>
                  </a:moveTo>
                  <a:cubicBezTo>
                    <a:pt x="10" y="18"/>
                    <a:pt x="8" y="19"/>
                    <a:pt x="6" y="21"/>
                  </a:cubicBezTo>
                  <a:cubicBezTo>
                    <a:pt x="5" y="22"/>
                    <a:pt x="3" y="23"/>
                    <a:pt x="1" y="22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2" y="11"/>
                    <a:pt x="3" y="6"/>
                    <a:pt x="6" y="0"/>
                  </a:cubicBezTo>
                  <a:cubicBezTo>
                    <a:pt x="8" y="6"/>
                    <a:pt x="11" y="11"/>
                    <a:pt x="12" y="17"/>
                  </a:cubicBezTo>
                  <a:close/>
                </a:path>
              </a:pathLst>
            </a:custGeom>
            <a:solidFill>
              <a:srgbClr val="B7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p60"/>
          <p:cNvSpPr/>
          <p:nvPr/>
        </p:nvSpPr>
        <p:spPr>
          <a:xfrm rot="-6610444">
            <a:off x="1152381" y="2471737"/>
            <a:ext cx="1818527" cy="2323488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60"/>
          <p:cNvSpPr/>
          <p:nvPr/>
        </p:nvSpPr>
        <p:spPr>
          <a:xfrm rot="4371007">
            <a:off x="6250694" y="419378"/>
            <a:ext cx="1818657" cy="2323654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60"/>
          <p:cNvSpPr/>
          <p:nvPr/>
        </p:nvSpPr>
        <p:spPr>
          <a:xfrm rot="4249524">
            <a:off x="2344810" y="-267573"/>
            <a:ext cx="4581896" cy="5623910"/>
          </a:xfrm>
          <a:custGeom>
            <a:avLst/>
            <a:gdLst/>
            <a:ahLst/>
            <a:cxnLst/>
            <a:rect l="l" t="t" r="r" b="b"/>
            <a:pathLst>
              <a:path w="24514" h="26393" extrusionOk="0">
                <a:moveTo>
                  <a:pt x="6367" y="0"/>
                </a:moveTo>
                <a:cubicBezTo>
                  <a:pt x="5749" y="1143"/>
                  <a:pt x="0" y="21592"/>
                  <a:pt x="131" y="22322"/>
                </a:cubicBezTo>
                <a:cubicBezTo>
                  <a:pt x="188" y="22734"/>
                  <a:pt x="600" y="22809"/>
                  <a:pt x="1068" y="22978"/>
                </a:cubicBezTo>
                <a:cubicBezTo>
                  <a:pt x="2004" y="23315"/>
                  <a:pt x="2959" y="23596"/>
                  <a:pt x="3933" y="23783"/>
                </a:cubicBezTo>
                <a:cubicBezTo>
                  <a:pt x="5450" y="24064"/>
                  <a:pt x="6854" y="24495"/>
                  <a:pt x="8353" y="24851"/>
                </a:cubicBezTo>
                <a:cubicBezTo>
                  <a:pt x="10469" y="25356"/>
                  <a:pt x="12660" y="25618"/>
                  <a:pt x="14794" y="26068"/>
                </a:cubicBezTo>
                <a:cubicBezTo>
                  <a:pt x="15934" y="26287"/>
                  <a:pt x="17097" y="26392"/>
                  <a:pt x="18265" y="26392"/>
                </a:cubicBezTo>
                <a:cubicBezTo>
                  <a:pt x="18594" y="26392"/>
                  <a:pt x="18923" y="26384"/>
                  <a:pt x="19251" y="26367"/>
                </a:cubicBezTo>
                <a:cubicBezTo>
                  <a:pt x="19457" y="24719"/>
                  <a:pt x="24514" y="3933"/>
                  <a:pt x="24457" y="3184"/>
                </a:cubicBezTo>
                <a:cubicBezTo>
                  <a:pt x="23147" y="2397"/>
                  <a:pt x="6386" y="0"/>
                  <a:pt x="6367" y="0"/>
                </a:cubicBezTo>
                <a:close/>
              </a:path>
            </a:pathLst>
          </a:custGeom>
          <a:solidFill>
            <a:srgbClr val="DCF0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60"/>
          <p:cNvSpPr txBox="1">
            <a:spLocks noGrp="1"/>
          </p:cNvSpPr>
          <p:nvPr>
            <p:ph type="subTitle" idx="1"/>
          </p:nvPr>
        </p:nvSpPr>
        <p:spPr>
          <a:xfrm>
            <a:off x="2995500" y="2137275"/>
            <a:ext cx="3816900" cy="25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Mercury is the closest planet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Saturn is the ringed one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Mars is a very cold place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Jupiter is the biggest planet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Neptune is the farthest one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Venus has a beautiful name</a:t>
            </a:r>
            <a:endParaRPr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1677" name="Google Shape;1677;p60"/>
          <p:cNvSpPr txBox="1">
            <a:spLocks noGrp="1"/>
          </p:cNvSpPr>
          <p:nvPr>
            <p:ph type="title"/>
          </p:nvPr>
        </p:nvSpPr>
        <p:spPr>
          <a:xfrm>
            <a:off x="2995500" y="1203750"/>
            <a:ext cx="3816900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Make a list!</a:t>
            </a:r>
            <a:endParaRPr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05A746FE-4ABE-EDBD-A7B1-CF4010ECBF17}"/>
              </a:ext>
            </a:extLst>
          </p:cNvPr>
          <p:cNvGrpSpPr/>
          <p:nvPr/>
        </p:nvGrpSpPr>
        <p:grpSpPr>
          <a:xfrm>
            <a:off x="6100763" y="1235075"/>
            <a:ext cx="2884488" cy="3375026"/>
            <a:chOff x="6100763" y="1235075"/>
            <a:chExt cx="2884488" cy="3375026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52CB605-E5F5-193E-8DBA-47A6CBF8F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4626" y="1235075"/>
              <a:ext cx="2460625" cy="2462213"/>
            </a:xfrm>
            <a:custGeom>
              <a:avLst/>
              <a:gdLst>
                <a:gd name="T0" fmla="*/ 184 w 652"/>
                <a:gd name="T1" fmla="*/ 652 h 652"/>
                <a:gd name="T2" fmla="*/ 0 w 652"/>
                <a:gd name="T3" fmla="*/ 468 h 652"/>
                <a:gd name="T4" fmla="*/ 5 w 652"/>
                <a:gd name="T5" fmla="*/ 462 h 652"/>
                <a:gd name="T6" fmla="*/ 452 w 652"/>
                <a:gd name="T7" fmla="*/ 17 h 652"/>
                <a:gd name="T8" fmla="*/ 486 w 652"/>
                <a:gd name="T9" fmla="*/ 5 h 652"/>
                <a:gd name="T10" fmla="*/ 502 w 652"/>
                <a:gd name="T11" fmla="*/ 14 h 652"/>
                <a:gd name="T12" fmla="*/ 637 w 652"/>
                <a:gd name="T13" fmla="*/ 149 h 652"/>
                <a:gd name="T14" fmla="*/ 635 w 652"/>
                <a:gd name="T15" fmla="*/ 199 h 652"/>
                <a:gd name="T16" fmla="*/ 401 w 652"/>
                <a:gd name="T17" fmla="*/ 432 h 652"/>
                <a:gd name="T18" fmla="*/ 190 w 652"/>
                <a:gd name="T19" fmla="*/ 643 h 652"/>
                <a:gd name="T20" fmla="*/ 184 w 652"/>
                <a:gd name="T21" fmla="*/ 652 h 652"/>
                <a:gd name="T22" fmla="*/ 218 w 652"/>
                <a:gd name="T23" fmla="*/ 376 h 652"/>
                <a:gd name="T24" fmla="*/ 273 w 652"/>
                <a:gd name="T25" fmla="*/ 433 h 652"/>
                <a:gd name="T26" fmla="*/ 322 w 652"/>
                <a:gd name="T27" fmla="*/ 418 h 652"/>
                <a:gd name="T28" fmla="*/ 399 w 652"/>
                <a:gd name="T29" fmla="*/ 356 h 652"/>
                <a:gd name="T30" fmla="*/ 438 w 652"/>
                <a:gd name="T31" fmla="*/ 270 h 652"/>
                <a:gd name="T32" fmla="*/ 397 w 652"/>
                <a:gd name="T33" fmla="*/ 214 h 652"/>
                <a:gd name="T34" fmla="*/ 333 w 652"/>
                <a:gd name="T35" fmla="*/ 227 h 652"/>
                <a:gd name="T36" fmla="*/ 243 w 652"/>
                <a:gd name="T37" fmla="*/ 310 h 652"/>
                <a:gd name="T38" fmla="*/ 218 w 652"/>
                <a:gd name="T39" fmla="*/ 37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2" h="652">
                  <a:moveTo>
                    <a:pt x="184" y="652"/>
                  </a:moveTo>
                  <a:cubicBezTo>
                    <a:pt x="122" y="589"/>
                    <a:pt x="61" y="529"/>
                    <a:pt x="0" y="468"/>
                  </a:cubicBezTo>
                  <a:cubicBezTo>
                    <a:pt x="1" y="467"/>
                    <a:pt x="3" y="464"/>
                    <a:pt x="5" y="462"/>
                  </a:cubicBezTo>
                  <a:cubicBezTo>
                    <a:pt x="154" y="314"/>
                    <a:pt x="303" y="165"/>
                    <a:pt x="452" y="17"/>
                  </a:cubicBezTo>
                  <a:cubicBezTo>
                    <a:pt x="461" y="7"/>
                    <a:pt x="472" y="0"/>
                    <a:pt x="486" y="5"/>
                  </a:cubicBezTo>
                  <a:cubicBezTo>
                    <a:pt x="491" y="7"/>
                    <a:pt x="497" y="10"/>
                    <a:pt x="502" y="14"/>
                  </a:cubicBezTo>
                  <a:cubicBezTo>
                    <a:pt x="547" y="59"/>
                    <a:pt x="592" y="104"/>
                    <a:pt x="637" y="149"/>
                  </a:cubicBezTo>
                  <a:cubicBezTo>
                    <a:pt x="652" y="164"/>
                    <a:pt x="651" y="182"/>
                    <a:pt x="635" y="199"/>
                  </a:cubicBezTo>
                  <a:cubicBezTo>
                    <a:pt x="557" y="277"/>
                    <a:pt x="479" y="354"/>
                    <a:pt x="401" y="432"/>
                  </a:cubicBezTo>
                  <a:cubicBezTo>
                    <a:pt x="330" y="503"/>
                    <a:pt x="260" y="573"/>
                    <a:pt x="190" y="643"/>
                  </a:cubicBezTo>
                  <a:cubicBezTo>
                    <a:pt x="187" y="646"/>
                    <a:pt x="186" y="649"/>
                    <a:pt x="184" y="652"/>
                  </a:cubicBezTo>
                  <a:close/>
                  <a:moveTo>
                    <a:pt x="218" y="376"/>
                  </a:moveTo>
                  <a:cubicBezTo>
                    <a:pt x="218" y="413"/>
                    <a:pt x="239" y="434"/>
                    <a:pt x="273" y="433"/>
                  </a:cubicBezTo>
                  <a:cubicBezTo>
                    <a:pt x="290" y="432"/>
                    <a:pt x="307" y="426"/>
                    <a:pt x="322" y="418"/>
                  </a:cubicBezTo>
                  <a:cubicBezTo>
                    <a:pt x="353" y="403"/>
                    <a:pt x="378" y="382"/>
                    <a:pt x="399" y="356"/>
                  </a:cubicBezTo>
                  <a:cubicBezTo>
                    <a:pt x="419" y="331"/>
                    <a:pt x="435" y="303"/>
                    <a:pt x="438" y="270"/>
                  </a:cubicBezTo>
                  <a:cubicBezTo>
                    <a:pt x="440" y="242"/>
                    <a:pt x="427" y="218"/>
                    <a:pt x="397" y="214"/>
                  </a:cubicBezTo>
                  <a:cubicBezTo>
                    <a:pt x="374" y="210"/>
                    <a:pt x="353" y="217"/>
                    <a:pt x="333" y="227"/>
                  </a:cubicBezTo>
                  <a:cubicBezTo>
                    <a:pt x="295" y="246"/>
                    <a:pt x="265" y="274"/>
                    <a:pt x="243" y="310"/>
                  </a:cubicBezTo>
                  <a:cubicBezTo>
                    <a:pt x="229" y="331"/>
                    <a:pt x="219" y="354"/>
                    <a:pt x="218" y="376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A6D7923-D613-AE51-D089-7BAD5753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763" y="3144838"/>
              <a:ext cx="969963" cy="969963"/>
            </a:xfrm>
            <a:custGeom>
              <a:avLst/>
              <a:gdLst>
                <a:gd name="T0" fmla="*/ 74 w 257"/>
                <a:gd name="T1" fmla="*/ 0 h 257"/>
                <a:gd name="T2" fmla="*/ 257 w 257"/>
                <a:gd name="T3" fmla="*/ 182 h 257"/>
                <a:gd name="T4" fmla="*/ 231 w 257"/>
                <a:gd name="T5" fmla="*/ 204 h 257"/>
                <a:gd name="T6" fmla="*/ 195 w 257"/>
                <a:gd name="T7" fmla="*/ 196 h 257"/>
                <a:gd name="T8" fmla="*/ 177 w 257"/>
                <a:gd name="T9" fmla="*/ 194 h 257"/>
                <a:gd name="T10" fmla="*/ 63 w 257"/>
                <a:gd name="T11" fmla="*/ 249 h 257"/>
                <a:gd name="T12" fmla="*/ 34 w 257"/>
                <a:gd name="T13" fmla="*/ 254 h 257"/>
                <a:gd name="T14" fmla="*/ 10 w 257"/>
                <a:gd name="T15" fmla="*/ 203 h 257"/>
                <a:gd name="T16" fmla="*/ 54 w 257"/>
                <a:gd name="T17" fmla="*/ 101 h 257"/>
                <a:gd name="T18" fmla="*/ 64 w 257"/>
                <a:gd name="T19" fmla="*/ 79 h 257"/>
                <a:gd name="T20" fmla="*/ 61 w 257"/>
                <a:gd name="T21" fmla="*/ 63 h 257"/>
                <a:gd name="T22" fmla="*/ 57 w 257"/>
                <a:gd name="T23" fmla="*/ 17 h 257"/>
                <a:gd name="T24" fmla="*/ 74 w 257"/>
                <a:gd name="T2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7" h="257">
                  <a:moveTo>
                    <a:pt x="74" y="0"/>
                  </a:moveTo>
                  <a:cubicBezTo>
                    <a:pt x="135" y="61"/>
                    <a:pt x="195" y="121"/>
                    <a:pt x="257" y="182"/>
                  </a:cubicBezTo>
                  <a:cubicBezTo>
                    <a:pt x="249" y="190"/>
                    <a:pt x="241" y="198"/>
                    <a:pt x="231" y="204"/>
                  </a:cubicBezTo>
                  <a:cubicBezTo>
                    <a:pt x="219" y="212"/>
                    <a:pt x="206" y="208"/>
                    <a:pt x="195" y="196"/>
                  </a:cubicBezTo>
                  <a:cubicBezTo>
                    <a:pt x="189" y="190"/>
                    <a:pt x="184" y="190"/>
                    <a:pt x="177" y="194"/>
                  </a:cubicBezTo>
                  <a:cubicBezTo>
                    <a:pt x="139" y="212"/>
                    <a:pt x="101" y="231"/>
                    <a:pt x="63" y="249"/>
                  </a:cubicBezTo>
                  <a:cubicBezTo>
                    <a:pt x="54" y="254"/>
                    <a:pt x="44" y="257"/>
                    <a:pt x="34" y="254"/>
                  </a:cubicBezTo>
                  <a:cubicBezTo>
                    <a:pt x="11" y="248"/>
                    <a:pt x="0" y="225"/>
                    <a:pt x="10" y="203"/>
                  </a:cubicBezTo>
                  <a:cubicBezTo>
                    <a:pt x="24" y="169"/>
                    <a:pt x="39" y="135"/>
                    <a:pt x="54" y="101"/>
                  </a:cubicBezTo>
                  <a:cubicBezTo>
                    <a:pt x="58" y="94"/>
                    <a:pt x="60" y="86"/>
                    <a:pt x="64" y="79"/>
                  </a:cubicBezTo>
                  <a:cubicBezTo>
                    <a:pt x="68" y="73"/>
                    <a:pt x="66" y="68"/>
                    <a:pt x="61" y="63"/>
                  </a:cubicBezTo>
                  <a:cubicBezTo>
                    <a:pt x="46" y="48"/>
                    <a:pt x="44" y="31"/>
                    <a:pt x="57" y="17"/>
                  </a:cubicBezTo>
                  <a:cubicBezTo>
                    <a:pt x="62" y="11"/>
                    <a:pt x="68" y="5"/>
                    <a:pt x="74" y="0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4E56578C-5BFD-0554-A7D3-D99E19DAE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1" y="4017963"/>
              <a:ext cx="1736725" cy="592138"/>
            </a:xfrm>
            <a:custGeom>
              <a:avLst/>
              <a:gdLst>
                <a:gd name="T0" fmla="*/ 150 w 460"/>
                <a:gd name="T1" fmla="*/ 69 h 157"/>
                <a:gd name="T2" fmla="*/ 102 w 460"/>
                <a:gd name="T3" fmla="*/ 128 h 157"/>
                <a:gd name="T4" fmla="*/ 61 w 460"/>
                <a:gd name="T5" fmla="*/ 128 h 157"/>
                <a:gd name="T6" fmla="*/ 0 w 460"/>
                <a:gd name="T7" fmla="*/ 51 h 157"/>
                <a:gd name="T8" fmla="*/ 40 w 460"/>
                <a:gd name="T9" fmla="*/ 32 h 157"/>
                <a:gd name="T10" fmla="*/ 81 w 460"/>
                <a:gd name="T11" fmla="*/ 84 h 157"/>
                <a:gd name="T12" fmla="*/ 88 w 460"/>
                <a:gd name="T13" fmla="*/ 77 h 157"/>
                <a:gd name="T14" fmla="*/ 125 w 460"/>
                <a:gd name="T15" fmla="*/ 31 h 157"/>
                <a:gd name="T16" fmla="*/ 164 w 460"/>
                <a:gd name="T17" fmla="*/ 25 h 157"/>
                <a:gd name="T18" fmla="*/ 236 w 460"/>
                <a:gd name="T19" fmla="*/ 76 h 157"/>
                <a:gd name="T20" fmla="*/ 249 w 460"/>
                <a:gd name="T21" fmla="*/ 75 h 157"/>
                <a:gd name="T22" fmla="*/ 308 w 460"/>
                <a:gd name="T23" fmla="*/ 13 h 157"/>
                <a:gd name="T24" fmla="*/ 346 w 460"/>
                <a:gd name="T25" fmla="*/ 13 h 157"/>
                <a:gd name="T26" fmla="*/ 450 w 460"/>
                <a:gd name="T27" fmla="*/ 117 h 157"/>
                <a:gd name="T28" fmla="*/ 455 w 460"/>
                <a:gd name="T29" fmla="*/ 145 h 157"/>
                <a:gd name="T30" fmla="*/ 430 w 460"/>
                <a:gd name="T31" fmla="*/ 154 h 157"/>
                <a:gd name="T32" fmla="*/ 418 w 460"/>
                <a:gd name="T33" fmla="*/ 146 h 157"/>
                <a:gd name="T34" fmla="*/ 336 w 460"/>
                <a:gd name="T35" fmla="*/ 64 h 157"/>
                <a:gd name="T36" fmla="*/ 329 w 460"/>
                <a:gd name="T37" fmla="*/ 55 h 157"/>
                <a:gd name="T38" fmla="*/ 320 w 460"/>
                <a:gd name="T39" fmla="*/ 64 h 157"/>
                <a:gd name="T40" fmla="*/ 266 w 460"/>
                <a:gd name="T41" fmla="*/ 119 h 157"/>
                <a:gd name="T42" fmla="*/ 228 w 460"/>
                <a:gd name="T43" fmla="*/ 122 h 157"/>
                <a:gd name="T44" fmla="*/ 161 w 460"/>
                <a:gd name="T45" fmla="*/ 76 h 157"/>
                <a:gd name="T46" fmla="*/ 150 w 460"/>
                <a:gd name="T47" fmla="*/ 6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0" h="157">
                  <a:moveTo>
                    <a:pt x="150" y="69"/>
                  </a:moveTo>
                  <a:cubicBezTo>
                    <a:pt x="134" y="89"/>
                    <a:pt x="118" y="108"/>
                    <a:pt x="102" y="128"/>
                  </a:cubicBezTo>
                  <a:cubicBezTo>
                    <a:pt x="88" y="145"/>
                    <a:pt x="74" y="145"/>
                    <a:pt x="61" y="128"/>
                  </a:cubicBezTo>
                  <a:cubicBezTo>
                    <a:pt x="41" y="103"/>
                    <a:pt x="21" y="78"/>
                    <a:pt x="0" y="51"/>
                  </a:cubicBezTo>
                  <a:cubicBezTo>
                    <a:pt x="14" y="45"/>
                    <a:pt x="27" y="39"/>
                    <a:pt x="40" y="32"/>
                  </a:cubicBezTo>
                  <a:cubicBezTo>
                    <a:pt x="54" y="49"/>
                    <a:pt x="67" y="66"/>
                    <a:pt x="81" y="84"/>
                  </a:cubicBezTo>
                  <a:cubicBezTo>
                    <a:pt x="84" y="81"/>
                    <a:pt x="86" y="79"/>
                    <a:pt x="88" y="77"/>
                  </a:cubicBezTo>
                  <a:cubicBezTo>
                    <a:pt x="100" y="61"/>
                    <a:pt x="112" y="46"/>
                    <a:pt x="125" y="31"/>
                  </a:cubicBezTo>
                  <a:cubicBezTo>
                    <a:pt x="137" y="15"/>
                    <a:pt x="148" y="14"/>
                    <a:pt x="164" y="25"/>
                  </a:cubicBezTo>
                  <a:cubicBezTo>
                    <a:pt x="188" y="42"/>
                    <a:pt x="212" y="59"/>
                    <a:pt x="236" y="76"/>
                  </a:cubicBezTo>
                  <a:cubicBezTo>
                    <a:pt x="241" y="79"/>
                    <a:pt x="244" y="79"/>
                    <a:pt x="249" y="75"/>
                  </a:cubicBezTo>
                  <a:cubicBezTo>
                    <a:pt x="268" y="54"/>
                    <a:pt x="288" y="34"/>
                    <a:pt x="308" y="13"/>
                  </a:cubicBezTo>
                  <a:cubicBezTo>
                    <a:pt x="321" y="0"/>
                    <a:pt x="333" y="0"/>
                    <a:pt x="346" y="13"/>
                  </a:cubicBezTo>
                  <a:cubicBezTo>
                    <a:pt x="381" y="48"/>
                    <a:pt x="415" y="82"/>
                    <a:pt x="450" y="117"/>
                  </a:cubicBezTo>
                  <a:cubicBezTo>
                    <a:pt x="458" y="126"/>
                    <a:pt x="460" y="136"/>
                    <a:pt x="455" y="145"/>
                  </a:cubicBezTo>
                  <a:cubicBezTo>
                    <a:pt x="450" y="153"/>
                    <a:pt x="440" y="157"/>
                    <a:pt x="430" y="154"/>
                  </a:cubicBezTo>
                  <a:cubicBezTo>
                    <a:pt x="425" y="153"/>
                    <a:pt x="421" y="149"/>
                    <a:pt x="418" y="146"/>
                  </a:cubicBezTo>
                  <a:cubicBezTo>
                    <a:pt x="390" y="119"/>
                    <a:pt x="363" y="92"/>
                    <a:pt x="336" y="64"/>
                  </a:cubicBezTo>
                  <a:cubicBezTo>
                    <a:pt x="333" y="62"/>
                    <a:pt x="332" y="58"/>
                    <a:pt x="329" y="55"/>
                  </a:cubicBezTo>
                  <a:cubicBezTo>
                    <a:pt x="325" y="59"/>
                    <a:pt x="322" y="61"/>
                    <a:pt x="320" y="64"/>
                  </a:cubicBezTo>
                  <a:cubicBezTo>
                    <a:pt x="302" y="82"/>
                    <a:pt x="284" y="101"/>
                    <a:pt x="266" y="119"/>
                  </a:cubicBezTo>
                  <a:cubicBezTo>
                    <a:pt x="252" y="133"/>
                    <a:pt x="244" y="134"/>
                    <a:pt x="228" y="122"/>
                  </a:cubicBezTo>
                  <a:cubicBezTo>
                    <a:pt x="205" y="107"/>
                    <a:pt x="183" y="91"/>
                    <a:pt x="161" y="76"/>
                  </a:cubicBezTo>
                  <a:cubicBezTo>
                    <a:pt x="158" y="74"/>
                    <a:pt x="154" y="71"/>
                    <a:pt x="150" y="69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8AC7FEA0-3C74-728F-09F2-EC3920D76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1" y="2027238"/>
              <a:ext cx="838200" cy="846138"/>
            </a:xfrm>
            <a:custGeom>
              <a:avLst/>
              <a:gdLst>
                <a:gd name="T0" fmla="*/ 0 w 222"/>
                <a:gd name="T1" fmla="*/ 166 h 224"/>
                <a:gd name="T2" fmla="*/ 25 w 222"/>
                <a:gd name="T3" fmla="*/ 100 h 224"/>
                <a:gd name="T4" fmla="*/ 115 w 222"/>
                <a:gd name="T5" fmla="*/ 17 h 224"/>
                <a:gd name="T6" fmla="*/ 179 w 222"/>
                <a:gd name="T7" fmla="*/ 4 h 224"/>
                <a:gd name="T8" fmla="*/ 220 w 222"/>
                <a:gd name="T9" fmla="*/ 60 h 224"/>
                <a:gd name="T10" fmla="*/ 181 w 222"/>
                <a:gd name="T11" fmla="*/ 146 h 224"/>
                <a:gd name="T12" fmla="*/ 104 w 222"/>
                <a:gd name="T13" fmla="*/ 208 h 224"/>
                <a:gd name="T14" fmla="*/ 55 w 222"/>
                <a:gd name="T15" fmla="*/ 223 h 224"/>
                <a:gd name="T16" fmla="*/ 0 w 222"/>
                <a:gd name="T17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4">
                  <a:moveTo>
                    <a:pt x="0" y="166"/>
                  </a:moveTo>
                  <a:cubicBezTo>
                    <a:pt x="1" y="144"/>
                    <a:pt x="11" y="121"/>
                    <a:pt x="25" y="100"/>
                  </a:cubicBezTo>
                  <a:cubicBezTo>
                    <a:pt x="47" y="64"/>
                    <a:pt x="77" y="36"/>
                    <a:pt x="115" y="17"/>
                  </a:cubicBezTo>
                  <a:cubicBezTo>
                    <a:pt x="135" y="7"/>
                    <a:pt x="156" y="0"/>
                    <a:pt x="179" y="4"/>
                  </a:cubicBezTo>
                  <a:cubicBezTo>
                    <a:pt x="209" y="8"/>
                    <a:pt x="222" y="32"/>
                    <a:pt x="220" y="60"/>
                  </a:cubicBezTo>
                  <a:cubicBezTo>
                    <a:pt x="217" y="93"/>
                    <a:pt x="201" y="121"/>
                    <a:pt x="181" y="146"/>
                  </a:cubicBezTo>
                  <a:cubicBezTo>
                    <a:pt x="160" y="172"/>
                    <a:pt x="135" y="193"/>
                    <a:pt x="104" y="208"/>
                  </a:cubicBezTo>
                  <a:cubicBezTo>
                    <a:pt x="89" y="216"/>
                    <a:pt x="72" y="222"/>
                    <a:pt x="55" y="223"/>
                  </a:cubicBezTo>
                  <a:cubicBezTo>
                    <a:pt x="21" y="224"/>
                    <a:pt x="0" y="203"/>
                    <a:pt x="0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61"/>
          <p:cNvSpPr txBox="1">
            <a:spLocks noGrp="1"/>
          </p:cNvSpPr>
          <p:nvPr>
            <p:ph type="title"/>
          </p:nvPr>
        </p:nvSpPr>
        <p:spPr>
          <a:xfrm>
            <a:off x="720300" y="1064978"/>
            <a:ext cx="3405300" cy="18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picture always reinforces the concept</a:t>
            </a:r>
            <a:endParaRPr dirty="0"/>
          </a:p>
        </p:txBody>
      </p:sp>
      <p:sp>
        <p:nvSpPr>
          <p:cNvPr id="1692" name="Google Shape;1692;p61"/>
          <p:cNvSpPr txBox="1">
            <a:spLocks noGrp="1"/>
          </p:cNvSpPr>
          <p:nvPr>
            <p:ph type="subTitle" idx="1"/>
          </p:nvPr>
        </p:nvSpPr>
        <p:spPr>
          <a:xfrm>
            <a:off x="720300" y="3094522"/>
            <a:ext cx="2748000" cy="9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sp>
        <p:nvSpPr>
          <p:cNvPr id="1693" name="Google Shape;1693;p61"/>
          <p:cNvSpPr/>
          <p:nvPr/>
        </p:nvSpPr>
        <p:spPr>
          <a:xfrm>
            <a:off x="7796950" y="-40500"/>
            <a:ext cx="1972600" cy="1157650"/>
          </a:xfrm>
          <a:custGeom>
            <a:avLst/>
            <a:gdLst/>
            <a:ahLst/>
            <a:cxnLst/>
            <a:rect l="l" t="t" r="r" b="b"/>
            <a:pathLst>
              <a:path w="78904" h="46306" extrusionOk="0">
                <a:moveTo>
                  <a:pt x="501" y="1"/>
                </a:moveTo>
                <a:cubicBezTo>
                  <a:pt x="246" y="1"/>
                  <a:pt x="0" y="265"/>
                  <a:pt x="138" y="568"/>
                </a:cubicBezTo>
                <a:cubicBezTo>
                  <a:pt x="3069" y="5797"/>
                  <a:pt x="7704" y="9917"/>
                  <a:pt x="13250" y="12254"/>
                </a:cubicBezTo>
                <a:cubicBezTo>
                  <a:pt x="15904" y="13363"/>
                  <a:pt x="18716" y="14036"/>
                  <a:pt x="21608" y="14235"/>
                </a:cubicBezTo>
                <a:cubicBezTo>
                  <a:pt x="22050" y="14267"/>
                  <a:pt x="22508" y="14278"/>
                  <a:pt x="22974" y="14278"/>
                </a:cubicBezTo>
                <a:cubicBezTo>
                  <a:pt x="23864" y="14278"/>
                  <a:pt x="24786" y="14239"/>
                  <a:pt x="25698" y="14239"/>
                </a:cubicBezTo>
                <a:cubicBezTo>
                  <a:pt x="28368" y="14239"/>
                  <a:pt x="30950" y="14574"/>
                  <a:pt x="32383" y="17205"/>
                </a:cubicBezTo>
                <a:cubicBezTo>
                  <a:pt x="33254" y="18830"/>
                  <a:pt x="33413" y="20929"/>
                  <a:pt x="33769" y="22712"/>
                </a:cubicBezTo>
                <a:cubicBezTo>
                  <a:pt x="34165" y="24573"/>
                  <a:pt x="34680" y="26435"/>
                  <a:pt x="35274" y="28218"/>
                </a:cubicBezTo>
                <a:cubicBezTo>
                  <a:pt x="36304" y="31545"/>
                  <a:pt x="37889" y="34635"/>
                  <a:pt x="39949" y="37447"/>
                </a:cubicBezTo>
                <a:cubicBezTo>
                  <a:pt x="43910" y="42756"/>
                  <a:pt x="49535" y="45687"/>
                  <a:pt x="56110" y="46202"/>
                </a:cubicBezTo>
                <a:cubicBezTo>
                  <a:pt x="57002" y="46271"/>
                  <a:pt x="57906" y="46306"/>
                  <a:pt x="58818" y="46306"/>
                </a:cubicBezTo>
                <a:cubicBezTo>
                  <a:pt x="65735" y="46306"/>
                  <a:pt x="73107" y="44306"/>
                  <a:pt x="78531" y="40141"/>
                </a:cubicBezTo>
                <a:cubicBezTo>
                  <a:pt x="78904" y="39870"/>
                  <a:pt x="78668" y="39339"/>
                  <a:pt x="78295" y="39339"/>
                </a:cubicBezTo>
                <a:cubicBezTo>
                  <a:pt x="78232" y="39339"/>
                  <a:pt x="78164" y="39354"/>
                  <a:pt x="78095" y="39388"/>
                </a:cubicBezTo>
                <a:cubicBezTo>
                  <a:pt x="72091" y="42552"/>
                  <a:pt x="65394" y="45022"/>
                  <a:pt x="58581" y="45022"/>
                </a:cubicBezTo>
                <a:cubicBezTo>
                  <a:pt x="56179" y="45022"/>
                  <a:pt x="53763" y="44715"/>
                  <a:pt x="51357" y="44023"/>
                </a:cubicBezTo>
                <a:cubicBezTo>
                  <a:pt x="41850" y="41329"/>
                  <a:pt x="36978" y="31862"/>
                  <a:pt x="34957" y="22870"/>
                </a:cubicBezTo>
                <a:cubicBezTo>
                  <a:pt x="34284" y="19899"/>
                  <a:pt x="34086" y="16176"/>
                  <a:pt x="31274" y="14314"/>
                </a:cubicBezTo>
                <a:cubicBezTo>
                  <a:pt x="29792" y="13354"/>
                  <a:pt x="27992" y="13163"/>
                  <a:pt x="26145" y="13163"/>
                </a:cubicBezTo>
                <a:cubicBezTo>
                  <a:pt x="24930" y="13163"/>
                  <a:pt x="23695" y="13246"/>
                  <a:pt x="22518" y="13246"/>
                </a:cubicBezTo>
                <a:cubicBezTo>
                  <a:pt x="22087" y="13246"/>
                  <a:pt x="21663" y="13235"/>
                  <a:pt x="21252" y="13205"/>
                </a:cubicBezTo>
                <a:cubicBezTo>
                  <a:pt x="12735" y="12452"/>
                  <a:pt x="5090" y="7580"/>
                  <a:pt x="812" y="172"/>
                </a:cubicBezTo>
                <a:cubicBezTo>
                  <a:pt x="727" y="51"/>
                  <a:pt x="613" y="1"/>
                  <a:pt x="5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DAD0FA7-8C49-9A26-2DF8-74CD685F9955}"/>
              </a:ext>
            </a:extLst>
          </p:cNvPr>
          <p:cNvSpPr>
            <a:spLocks noEditPoints="1"/>
          </p:cNvSpPr>
          <p:nvPr/>
        </p:nvSpPr>
        <p:spPr bwMode="auto">
          <a:xfrm>
            <a:off x="1381125" y="2581275"/>
            <a:ext cx="7853362" cy="2540001"/>
          </a:xfrm>
          <a:custGeom>
            <a:avLst/>
            <a:gdLst>
              <a:gd name="T0" fmla="*/ 236 w 241"/>
              <a:gd name="T1" fmla="*/ 17 h 76"/>
              <a:gd name="T2" fmla="*/ 221 w 241"/>
              <a:gd name="T3" fmla="*/ 18 h 76"/>
              <a:gd name="T4" fmla="*/ 230 w 241"/>
              <a:gd name="T5" fmla="*/ 60 h 76"/>
              <a:gd name="T6" fmla="*/ 209 w 241"/>
              <a:gd name="T7" fmla="*/ 44 h 76"/>
              <a:gd name="T8" fmla="*/ 209 w 241"/>
              <a:gd name="T9" fmla="*/ 2 h 76"/>
              <a:gd name="T10" fmla="*/ 199 w 241"/>
              <a:gd name="T11" fmla="*/ 46 h 76"/>
              <a:gd name="T12" fmla="*/ 184 w 241"/>
              <a:gd name="T13" fmla="*/ 64 h 76"/>
              <a:gd name="T14" fmla="*/ 182 w 241"/>
              <a:gd name="T15" fmla="*/ 48 h 76"/>
              <a:gd name="T16" fmla="*/ 181 w 241"/>
              <a:gd name="T17" fmla="*/ 5 h 76"/>
              <a:gd name="T18" fmla="*/ 171 w 241"/>
              <a:gd name="T19" fmla="*/ 54 h 76"/>
              <a:gd name="T20" fmla="*/ 156 w 241"/>
              <a:gd name="T21" fmla="*/ 69 h 76"/>
              <a:gd name="T22" fmla="*/ 163 w 241"/>
              <a:gd name="T23" fmla="*/ 41 h 76"/>
              <a:gd name="T24" fmla="*/ 161 w 241"/>
              <a:gd name="T25" fmla="*/ 3 h 76"/>
              <a:gd name="T26" fmla="*/ 142 w 241"/>
              <a:gd name="T27" fmla="*/ 21 h 76"/>
              <a:gd name="T28" fmla="*/ 132 w 241"/>
              <a:gd name="T29" fmla="*/ 7 h 76"/>
              <a:gd name="T30" fmla="*/ 119 w 241"/>
              <a:gd name="T31" fmla="*/ 60 h 76"/>
              <a:gd name="T32" fmla="*/ 115 w 241"/>
              <a:gd name="T33" fmla="*/ 17 h 76"/>
              <a:gd name="T34" fmla="*/ 102 w 241"/>
              <a:gd name="T35" fmla="*/ 15 h 76"/>
              <a:gd name="T36" fmla="*/ 90 w 241"/>
              <a:gd name="T37" fmla="*/ 57 h 76"/>
              <a:gd name="T38" fmla="*/ 87 w 241"/>
              <a:gd name="T39" fmla="*/ 14 h 76"/>
              <a:gd name="T40" fmla="*/ 74 w 241"/>
              <a:gd name="T41" fmla="*/ 13 h 76"/>
              <a:gd name="T42" fmla="*/ 65 w 241"/>
              <a:gd name="T43" fmla="*/ 58 h 76"/>
              <a:gd name="T44" fmla="*/ 50 w 241"/>
              <a:gd name="T45" fmla="*/ 39 h 76"/>
              <a:gd name="T46" fmla="*/ 53 w 241"/>
              <a:gd name="T47" fmla="*/ 5 h 76"/>
              <a:gd name="T48" fmla="*/ 44 w 241"/>
              <a:gd name="T49" fmla="*/ 39 h 76"/>
              <a:gd name="T50" fmla="*/ 21 w 241"/>
              <a:gd name="T51" fmla="*/ 61 h 76"/>
              <a:gd name="T52" fmla="*/ 23 w 241"/>
              <a:gd name="T53" fmla="*/ 18 h 76"/>
              <a:gd name="T54" fmla="*/ 16 w 241"/>
              <a:gd name="T55" fmla="*/ 16 h 76"/>
              <a:gd name="T56" fmla="*/ 0 w 241"/>
              <a:gd name="T57" fmla="*/ 55 h 76"/>
              <a:gd name="T58" fmla="*/ 14 w 241"/>
              <a:gd name="T59" fmla="*/ 61 h 76"/>
              <a:gd name="T60" fmla="*/ 46 w 241"/>
              <a:gd name="T61" fmla="*/ 50 h 76"/>
              <a:gd name="T62" fmla="*/ 89 w 241"/>
              <a:gd name="T63" fmla="*/ 60 h 76"/>
              <a:gd name="T64" fmla="*/ 131 w 241"/>
              <a:gd name="T65" fmla="*/ 73 h 76"/>
              <a:gd name="T66" fmla="*/ 152 w 241"/>
              <a:gd name="T67" fmla="*/ 72 h 76"/>
              <a:gd name="T68" fmla="*/ 177 w 241"/>
              <a:gd name="T69" fmla="*/ 65 h 76"/>
              <a:gd name="T70" fmla="*/ 207 w 241"/>
              <a:gd name="T71" fmla="*/ 60 h 76"/>
              <a:gd name="T72" fmla="*/ 240 w 241"/>
              <a:gd name="T73" fmla="*/ 57 h 76"/>
              <a:gd name="T74" fmla="*/ 239 w 241"/>
              <a:gd name="T75" fmla="*/ 49 h 76"/>
              <a:gd name="T76" fmla="*/ 15 w 241"/>
              <a:gd name="T77" fmla="*/ 30 h 76"/>
              <a:gd name="T78" fmla="*/ 50 w 241"/>
              <a:gd name="T79" fmla="*/ 12 h 76"/>
              <a:gd name="T80" fmla="*/ 54 w 241"/>
              <a:gd name="T81" fmla="*/ 13 h 76"/>
              <a:gd name="T82" fmla="*/ 50 w 241"/>
              <a:gd name="T83" fmla="*/ 12 h 76"/>
              <a:gd name="T84" fmla="*/ 77 w 241"/>
              <a:gd name="T85" fmla="*/ 15 h 76"/>
              <a:gd name="T86" fmla="*/ 83 w 241"/>
              <a:gd name="T87" fmla="*/ 15 h 76"/>
              <a:gd name="T88" fmla="*/ 105 w 241"/>
              <a:gd name="T89" fmla="*/ 44 h 76"/>
              <a:gd name="T90" fmla="*/ 109 w 241"/>
              <a:gd name="T91" fmla="*/ 14 h 76"/>
              <a:gd name="T92" fmla="*/ 105 w 241"/>
              <a:gd name="T93" fmla="*/ 44 h 76"/>
              <a:gd name="T94" fmla="*/ 132 w 241"/>
              <a:gd name="T95" fmla="*/ 11 h 76"/>
              <a:gd name="T96" fmla="*/ 124 w 241"/>
              <a:gd name="T97" fmla="*/ 59 h 76"/>
              <a:gd name="T98" fmla="*/ 142 w 241"/>
              <a:gd name="T99" fmla="*/ 70 h 76"/>
              <a:gd name="T100" fmla="*/ 128 w 241"/>
              <a:gd name="T101" fmla="*/ 59 h 76"/>
              <a:gd name="T102" fmla="*/ 143 w 241"/>
              <a:gd name="T103" fmla="*/ 62 h 76"/>
              <a:gd name="T104" fmla="*/ 148 w 241"/>
              <a:gd name="T105" fmla="*/ 62 h 76"/>
              <a:gd name="T106" fmla="*/ 159 w 241"/>
              <a:gd name="T107" fmla="*/ 7 h 76"/>
              <a:gd name="T108" fmla="*/ 157 w 241"/>
              <a:gd name="T109" fmla="*/ 42 h 76"/>
              <a:gd name="T110" fmla="*/ 175 w 241"/>
              <a:gd name="T111" fmla="*/ 49 h 76"/>
              <a:gd name="T112" fmla="*/ 175 w 241"/>
              <a:gd name="T113" fmla="*/ 49 h 76"/>
              <a:gd name="T114" fmla="*/ 208 w 241"/>
              <a:gd name="T115" fmla="*/ 6 h 76"/>
              <a:gd name="T116" fmla="*/ 232 w 241"/>
              <a:gd name="T117" fmla="*/ 49 h 76"/>
              <a:gd name="T118" fmla="*/ 232 w 241"/>
              <a:gd name="T119" fmla="*/ 4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1" h="76">
                <a:moveTo>
                  <a:pt x="239" y="49"/>
                </a:moveTo>
                <a:cubicBezTo>
                  <a:pt x="241" y="38"/>
                  <a:pt x="238" y="27"/>
                  <a:pt x="236" y="17"/>
                </a:cubicBezTo>
                <a:cubicBezTo>
                  <a:pt x="235" y="13"/>
                  <a:pt x="232" y="10"/>
                  <a:pt x="227" y="11"/>
                </a:cubicBezTo>
                <a:cubicBezTo>
                  <a:pt x="223" y="11"/>
                  <a:pt x="221" y="15"/>
                  <a:pt x="221" y="18"/>
                </a:cubicBezTo>
                <a:cubicBezTo>
                  <a:pt x="218" y="31"/>
                  <a:pt x="217" y="43"/>
                  <a:pt x="228" y="53"/>
                </a:cubicBezTo>
                <a:cubicBezTo>
                  <a:pt x="231" y="55"/>
                  <a:pt x="231" y="57"/>
                  <a:pt x="230" y="60"/>
                </a:cubicBezTo>
                <a:cubicBezTo>
                  <a:pt x="228" y="63"/>
                  <a:pt x="226" y="65"/>
                  <a:pt x="222" y="64"/>
                </a:cubicBezTo>
                <a:cubicBezTo>
                  <a:pt x="213" y="64"/>
                  <a:pt x="206" y="53"/>
                  <a:pt x="209" y="44"/>
                </a:cubicBezTo>
                <a:cubicBezTo>
                  <a:pt x="212" y="34"/>
                  <a:pt x="215" y="24"/>
                  <a:pt x="215" y="13"/>
                </a:cubicBezTo>
                <a:cubicBezTo>
                  <a:pt x="214" y="8"/>
                  <a:pt x="215" y="3"/>
                  <a:pt x="209" y="2"/>
                </a:cubicBezTo>
                <a:cubicBezTo>
                  <a:pt x="203" y="0"/>
                  <a:pt x="201" y="5"/>
                  <a:pt x="199" y="10"/>
                </a:cubicBezTo>
                <a:cubicBezTo>
                  <a:pt x="195" y="22"/>
                  <a:pt x="194" y="34"/>
                  <a:pt x="199" y="46"/>
                </a:cubicBezTo>
                <a:cubicBezTo>
                  <a:pt x="202" y="53"/>
                  <a:pt x="198" y="58"/>
                  <a:pt x="194" y="63"/>
                </a:cubicBezTo>
                <a:cubicBezTo>
                  <a:pt x="192" y="65"/>
                  <a:pt x="188" y="66"/>
                  <a:pt x="184" y="64"/>
                </a:cubicBezTo>
                <a:cubicBezTo>
                  <a:pt x="181" y="62"/>
                  <a:pt x="178" y="59"/>
                  <a:pt x="180" y="54"/>
                </a:cubicBezTo>
                <a:cubicBezTo>
                  <a:pt x="181" y="52"/>
                  <a:pt x="182" y="50"/>
                  <a:pt x="182" y="48"/>
                </a:cubicBezTo>
                <a:cubicBezTo>
                  <a:pt x="184" y="36"/>
                  <a:pt x="187" y="23"/>
                  <a:pt x="185" y="10"/>
                </a:cubicBezTo>
                <a:cubicBezTo>
                  <a:pt x="184" y="8"/>
                  <a:pt x="184" y="6"/>
                  <a:pt x="181" y="5"/>
                </a:cubicBezTo>
                <a:cubicBezTo>
                  <a:pt x="179" y="5"/>
                  <a:pt x="176" y="5"/>
                  <a:pt x="175" y="8"/>
                </a:cubicBezTo>
                <a:cubicBezTo>
                  <a:pt x="169" y="23"/>
                  <a:pt x="164" y="38"/>
                  <a:pt x="171" y="54"/>
                </a:cubicBezTo>
                <a:cubicBezTo>
                  <a:pt x="173" y="60"/>
                  <a:pt x="171" y="63"/>
                  <a:pt x="168" y="67"/>
                </a:cubicBezTo>
                <a:cubicBezTo>
                  <a:pt x="165" y="70"/>
                  <a:pt x="160" y="71"/>
                  <a:pt x="156" y="69"/>
                </a:cubicBezTo>
                <a:cubicBezTo>
                  <a:pt x="152" y="68"/>
                  <a:pt x="151" y="66"/>
                  <a:pt x="153" y="62"/>
                </a:cubicBezTo>
                <a:cubicBezTo>
                  <a:pt x="157" y="55"/>
                  <a:pt x="160" y="48"/>
                  <a:pt x="163" y="41"/>
                </a:cubicBezTo>
                <a:cubicBezTo>
                  <a:pt x="166" y="33"/>
                  <a:pt x="169" y="24"/>
                  <a:pt x="168" y="14"/>
                </a:cubicBezTo>
                <a:cubicBezTo>
                  <a:pt x="167" y="10"/>
                  <a:pt x="167" y="5"/>
                  <a:pt x="161" y="3"/>
                </a:cubicBezTo>
                <a:cubicBezTo>
                  <a:pt x="155" y="1"/>
                  <a:pt x="152" y="4"/>
                  <a:pt x="149" y="9"/>
                </a:cubicBezTo>
                <a:cubicBezTo>
                  <a:pt x="146" y="13"/>
                  <a:pt x="144" y="17"/>
                  <a:pt x="142" y="21"/>
                </a:cubicBezTo>
                <a:cubicBezTo>
                  <a:pt x="141" y="20"/>
                  <a:pt x="141" y="19"/>
                  <a:pt x="141" y="19"/>
                </a:cubicBezTo>
                <a:cubicBezTo>
                  <a:pt x="139" y="14"/>
                  <a:pt x="140" y="8"/>
                  <a:pt x="132" y="7"/>
                </a:cubicBezTo>
                <a:cubicBezTo>
                  <a:pt x="125" y="6"/>
                  <a:pt x="123" y="13"/>
                  <a:pt x="122" y="18"/>
                </a:cubicBezTo>
                <a:cubicBezTo>
                  <a:pt x="117" y="31"/>
                  <a:pt x="114" y="45"/>
                  <a:pt x="119" y="60"/>
                </a:cubicBezTo>
                <a:cubicBezTo>
                  <a:pt x="108" y="56"/>
                  <a:pt x="106" y="52"/>
                  <a:pt x="110" y="43"/>
                </a:cubicBezTo>
                <a:cubicBezTo>
                  <a:pt x="113" y="35"/>
                  <a:pt x="116" y="26"/>
                  <a:pt x="115" y="17"/>
                </a:cubicBezTo>
                <a:cubicBezTo>
                  <a:pt x="115" y="14"/>
                  <a:pt x="113" y="10"/>
                  <a:pt x="109" y="9"/>
                </a:cubicBezTo>
                <a:cubicBezTo>
                  <a:pt x="105" y="9"/>
                  <a:pt x="103" y="12"/>
                  <a:pt x="102" y="15"/>
                </a:cubicBezTo>
                <a:cubicBezTo>
                  <a:pt x="98" y="25"/>
                  <a:pt x="99" y="35"/>
                  <a:pt x="101" y="45"/>
                </a:cubicBezTo>
                <a:cubicBezTo>
                  <a:pt x="103" y="53"/>
                  <a:pt x="98" y="58"/>
                  <a:pt x="90" y="57"/>
                </a:cubicBezTo>
                <a:cubicBezTo>
                  <a:pt x="82" y="55"/>
                  <a:pt x="78" y="47"/>
                  <a:pt x="81" y="39"/>
                </a:cubicBezTo>
                <a:cubicBezTo>
                  <a:pt x="84" y="31"/>
                  <a:pt x="88" y="23"/>
                  <a:pt x="87" y="14"/>
                </a:cubicBezTo>
                <a:cubicBezTo>
                  <a:pt x="86" y="10"/>
                  <a:pt x="85" y="7"/>
                  <a:pt x="81" y="7"/>
                </a:cubicBezTo>
                <a:cubicBezTo>
                  <a:pt x="76" y="6"/>
                  <a:pt x="75" y="9"/>
                  <a:pt x="74" y="13"/>
                </a:cubicBezTo>
                <a:cubicBezTo>
                  <a:pt x="71" y="22"/>
                  <a:pt x="71" y="32"/>
                  <a:pt x="73" y="42"/>
                </a:cubicBezTo>
                <a:cubicBezTo>
                  <a:pt x="75" y="48"/>
                  <a:pt x="70" y="57"/>
                  <a:pt x="65" y="58"/>
                </a:cubicBezTo>
                <a:cubicBezTo>
                  <a:pt x="58" y="61"/>
                  <a:pt x="54" y="57"/>
                  <a:pt x="50" y="51"/>
                </a:cubicBezTo>
                <a:cubicBezTo>
                  <a:pt x="48" y="47"/>
                  <a:pt x="48" y="43"/>
                  <a:pt x="50" y="39"/>
                </a:cubicBezTo>
                <a:cubicBezTo>
                  <a:pt x="54" y="30"/>
                  <a:pt x="56" y="21"/>
                  <a:pt x="57" y="11"/>
                </a:cubicBezTo>
                <a:cubicBezTo>
                  <a:pt x="57" y="8"/>
                  <a:pt x="56" y="6"/>
                  <a:pt x="53" y="5"/>
                </a:cubicBezTo>
                <a:cubicBezTo>
                  <a:pt x="49" y="4"/>
                  <a:pt x="48" y="7"/>
                  <a:pt x="47" y="9"/>
                </a:cubicBezTo>
                <a:cubicBezTo>
                  <a:pt x="44" y="19"/>
                  <a:pt x="42" y="29"/>
                  <a:pt x="44" y="39"/>
                </a:cubicBezTo>
                <a:cubicBezTo>
                  <a:pt x="45" y="47"/>
                  <a:pt x="39" y="58"/>
                  <a:pt x="32" y="62"/>
                </a:cubicBezTo>
                <a:cubicBezTo>
                  <a:pt x="28" y="65"/>
                  <a:pt x="24" y="64"/>
                  <a:pt x="21" y="61"/>
                </a:cubicBezTo>
                <a:cubicBezTo>
                  <a:pt x="15" y="57"/>
                  <a:pt x="13" y="49"/>
                  <a:pt x="16" y="40"/>
                </a:cubicBezTo>
                <a:cubicBezTo>
                  <a:pt x="18" y="33"/>
                  <a:pt x="21" y="26"/>
                  <a:pt x="23" y="18"/>
                </a:cubicBezTo>
                <a:cubicBezTo>
                  <a:pt x="23" y="16"/>
                  <a:pt x="25" y="12"/>
                  <a:pt x="21" y="10"/>
                </a:cubicBezTo>
                <a:cubicBezTo>
                  <a:pt x="18" y="9"/>
                  <a:pt x="17" y="13"/>
                  <a:pt x="16" y="16"/>
                </a:cubicBezTo>
                <a:cubicBezTo>
                  <a:pt x="12" y="24"/>
                  <a:pt x="10" y="33"/>
                  <a:pt x="10" y="42"/>
                </a:cubicBezTo>
                <a:cubicBezTo>
                  <a:pt x="10" y="49"/>
                  <a:pt x="9" y="55"/>
                  <a:pt x="0" y="55"/>
                </a:cubicBezTo>
                <a:cubicBezTo>
                  <a:pt x="1" y="58"/>
                  <a:pt x="3" y="57"/>
                  <a:pt x="4" y="57"/>
                </a:cubicBezTo>
                <a:cubicBezTo>
                  <a:pt x="10" y="54"/>
                  <a:pt x="11" y="56"/>
                  <a:pt x="14" y="61"/>
                </a:cubicBezTo>
                <a:cubicBezTo>
                  <a:pt x="18" y="68"/>
                  <a:pt x="29" y="69"/>
                  <a:pt x="35" y="64"/>
                </a:cubicBezTo>
                <a:cubicBezTo>
                  <a:pt x="40" y="60"/>
                  <a:pt x="42" y="55"/>
                  <a:pt x="46" y="50"/>
                </a:cubicBezTo>
                <a:cubicBezTo>
                  <a:pt x="58" y="70"/>
                  <a:pt x="67" y="64"/>
                  <a:pt x="76" y="50"/>
                </a:cubicBezTo>
                <a:cubicBezTo>
                  <a:pt x="80" y="54"/>
                  <a:pt x="83" y="59"/>
                  <a:pt x="89" y="60"/>
                </a:cubicBezTo>
                <a:cubicBezTo>
                  <a:pt x="95" y="61"/>
                  <a:pt x="100" y="58"/>
                  <a:pt x="104" y="54"/>
                </a:cubicBezTo>
                <a:cubicBezTo>
                  <a:pt x="111" y="64"/>
                  <a:pt x="123" y="64"/>
                  <a:pt x="131" y="73"/>
                </a:cubicBezTo>
                <a:cubicBezTo>
                  <a:pt x="134" y="76"/>
                  <a:pt x="139" y="75"/>
                  <a:pt x="143" y="72"/>
                </a:cubicBezTo>
                <a:cubicBezTo>
                  <a:pt x="146" y="71"/>
                  <a:pt x="148" y="70"/>
                  <a:pt x="152" y="72"/>
                </a:cubicBezTo>
                <a:cubicBezTo>
                  <a:pt x="160" y="75"/>
                  <a:pt x="167" y="73"/>
                  <a:pt x="173" y="67"/>
                </a:cubicBezTo>
                <a:cubicBezTo>
                  <a:pt x="174" y="66"/>
                  <a:pt x="174" y="63"/>
                  <a:pt x="177" y="65"/>
                </a:cubicBezTo>
                <a:cubicBezTo>
                  <a:pt x="193" y="73"/>
                  <a:pt x="196" y="67"/>
                  <a:pt x="205" y="56"/>
                </a:cubicBezTo>
                <a:cubicBezTo>
                  <a:pt x="206" y="58"/>
                  <a:pt x="206" y="59"/>
                  <a:pt x="207" y="60"/>
                </a:cubicBezTo>
                <a:cubicBezTo>
                  <a:pt x="217" y="71"/>
                  <a:pt x="226" y="70"/>
                  <a:pt x="235" y="59"/>
                </a:cubicBezTo>
                <a:cubicBezTo>
                  <a:pt x="237" y="57"/>
                  <a:pt x="238" y="57"/>
                  <a:pt x="240" y="57"/>
                </a:cubicBezTo>
                <a:cubicBezTo>
                  <a:pt x="240" y="56"/>
                  <a:pt x="240" y="56"/>
                  <a:pt x="240" y="55"/>
                </a:cubicBezTo>
                <a:cubicBezTo>
                  <a:pt x="237" y="54"/>
                  <a:pt x="238" y="51"/>
                  <a:pt x="239" y="49"/>
                </a:cubicBezTo>
                <a:close/>
                <a:moveTo>
                  <a:pt x="20" y="17"/>
                </a:moveTo>
                <a:cubicBezTo>
                  <a:pt x="18" y="22"/>
                  <a:pt x="19" y="26"/>
                  <a:pt x="15" y="30"/>
                </a:cubicBezTo>
                <a:cubicBezTo>
                  <a:pt x="16" y="25"/>
                  <a:pt x="16" y="21"/>
                  <a:pt x="20" y="17"/>
                </a:cubicBezTo>
                <a:close/>
                <a:moveTo>
                  <a:pt x="50" y="12"/>
                </a:moveTo>
                <a:cubicBezTo>
                  <a:pt x="50" y="10"/>
                  <a:pt x="51" y="8"/>
                  <a:pt x="53" y="9"/>
                </a:cubicBezTo>
                <a:cubicBezTo>
                  <a:pt x="55" y="9"/>
                  <a:pt x="55" y="12"/>
                  <a:pt x="54" y="13"/>
                </a:cubicBezTo>
                <a:cubicBezTo>
                  <a:pt x="53" y="21"/>
                  <a:pt x="52" y="30"/>
                  <a:pt x="47" y="39"/>
                </a:cubicBezTo>
                <a:cubicBezTo>
                  <a:pt x="46" y="29"/>
                  <a:pt x="47" y="20"/>
                  <a:pt x="50" y="12"/>
                </a:cubicBezTo>
                <a:close/>
                <a:moveTo>
                  <a:pt x="77" y="41"/>
                </a:moveTo>
                <a:cubicBezTo>
                  <a:pt x="75" y="31"/>
                  <a:pt x="75" y="23"/>
                  <a:pt x="77" y="15"/>
                </a:cubicBezTo>
                <a:cubicBezTo>
                  <a:pt x="78" y="13"/>
                  <a:pt x="78" y="10"/>
                  <a:pt x="81" y="11"/>
                </a:cubicBezTo>
                <a:cubicBezTo>
                  <a:pt x="83" y="11"/>
                  <a:pt x="83" y="13"/>
                  <a:pt x="83" y="15"/>
                </a:cubicBezTo>
                <a:cubicBezTo>
                  <a:pt x="84" y="24"/>
                  <a:pt x="81" y="31"/>
                  <a:pt x="77" y="41"/>
                </a:cubicBezTo>
                <a:close/>
                <a:moveTo>
                  <a:pt x="105" y="44"/>
                </a:moveTo>
                <a:cubicBezTo>
                  <a:pt x="103" y="35"/>
                  <a:pt x="103" y="27"/>
                  <a:pt x="105" y="20"/>
                </a:cubicBezTo>
                <a:cubicBezTo>
                  <a:pt x="105" y="18"/>
                  <a:pt x="106" y="14"/>
                  <a:pt x="109" y="14"/>
                </a:cubicBezTo>
                <a:cubicBezTo>
                  <a:pt x="112" y="14"/>
                  <a:pt x="111" y="18"/>
                  <a:pt x="111" y="20"/>
                </a:cubicBezTo>
                <a:cubicBezTo>
                  <a:pt x="112" y="28"/>
                  <a:pt x="109" y="36"/>
                  <a:pt x="105" y="44"/>
                </a:cubicBezTo>
                <a:close/>
                <a:moveTo>
                  <a:pt x="127" y="17"/>
                </a:moveTo>
                <a:cubicBezTo>
                  <a:pt x="128" y="15"/>
                  <a:pt x="129" y="11"/>
                  <a:pt x="132" y="11"/>
                </a:cubicBezTo>
                <a:cubicBezTo>
                  <a:pt x="136" y="11"/>
                  <a:pt x="136" y="15"/>
                  <a:pt x="136" y="18"/>
                </a:cubicBezTo>
                <a:cubicBezTo>
                  <a:pt x="137" y="32"/>
                  <a:pt x="134" y="45"/>
                  <a:pt x="124" y="59"/>
                </a:cubicBezTo>
                <a:cubicBezTo>
                  <a:pt x="121" y="43"/>
                  <a:pt x="122" y="30"/>
                  <a:pt x="127" y="17"/>
                </a:cubicBezTo>
                <a:close/>
                <a:moveTo>
                  <a:pt x="142" y="70"/>
                </a:moveTo>
                <a:cubicBezTo>
                  <a:pt x="137" y="72"/>
                  <a:pt x="133" y="72"/>
                  <a:pt x="129" y="67"/>
                </a:cubicBezTo>
                <a:cubicBezTo>
                  <a:pt x="127" y="65"/>
                  <a:pt x="124" y="62"/>
                  <a:pt x="128" y="59"/>
                </a:cubicBezTo>
                <a:cubicBezTo>
                  <a:pt x="132" y="55"/>
                  <a:pt x="134" y="50"/>
                  <a:pt x="138" y="45"/>
                </a:cubicBezTo>
                <a:cubicBezTo>
                  <a:pt x="140" y="51"/>
                  <a:pt x="140" y="57"/>
                  <a:pt x="143" y="62"/>
                </a:cubicBezTo>
                <a:cubicBezTo>
                  <a:pt x="144" y="65"/>
                  <a:pt x="146" y="68"/>
                  <a:pt x="142" y="70"/>
                </a:cubicBezTo>
                <a:close/>
                <a:moveTo>
                  <a:pt x="148" y="62"/>
                </a:moveTo>
                <a:cubicBezTo>
                  <a:pt x="142" y="43"/>
                  <a:pt x="144" y="26"/>
                  <a:pt x="154" y="10"/>
                </a:cubicBezTo>
                <a:cubicBezTo>
                  <a:pt x="155" y="8"/>
                  <a:pt x="157" y="6"/>
                  <a:pt x="159" y="7"/>
                </a:cubicBezTo>
                <a:cubicBezTo>
                  <a:pt x="161" y="8"/>
                  <a:pt x="161" y="10"/>
                  <a:pt x="162" y="12"/>
                </a:cubicBezTo>
                <a:cubicBezTo>
                  <a:pt x="164" y="22"/>
                  <a:pt x="160" y="32"/>
                  <a:pt x="157" y="42"/>
                </a:cubicBezTo>
                <a:cubicBezTo>
                  <a:pt x="155" y="48"/>
                  <a:pt x="153" y="55"/>
                  <a:pt x="148" y="62"/>
                </a:cubicBezTo>
                <a:close/>
                <a:moveTo>
                  <a:pt x="175" y="49"/>
                </a:moveTo>
                <a:cubicBezTo>
                  <a:pt x="174" y="38"/>
                  <a:pt x="174" y="27"/>
                  <a:pt x="179" y="16"/>
                </a:cubicBezTo>
                <a:cubicBezTo>
                  <a:pt x="180" y="27"/>
                  <a:pt x="178" y="38"/>
                  <a:pt x="175" y="49"/>
                </a:cubicBezTo>
                <a:close/>
                <a:moveTo>
                  <a:pt x="204" y="42"/>
                </a:moveTo>
                <a:cubicBezTo>
                  <a:pt x="200" y="29"/>
                  <a:pt x="202" y="19"/>
                  <a:pt x="208" y="6"/>
                </a:cubicBezTo>
                <a:cubicBezTo>
                  <a:pt x="209" y="19"/>
                  <a:pt x="207" y="30"/>
                  <a:pt x="204" y="42"/>
                </a:cubicBezTo>
                <a:close/>
                <a:moveTo>
                  <a:pt x="232" y="49"/>
                </a:moveTo>
                <a:cubicBezTo>
                  <a:pt x="223" y="39"/>
                  <a:pt x="223" y="28"/>
                  <a:pt x="228" y="13"/>
                </a:cubicBezTo>
                <a:cubicBezTo>
                  <a:pt x="235" y="26"/>
                  <a:pt x="233" y="38"/>
                  <a:pt x="232" y="49"/>
                </a:cubicBezTo>
                <a:close/>
              </a:path>
            </a:pathLst>
          </a:custGeom>
          <a:solidFill>
            <a:srgbClr val="49AE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FF49CEC0-167C-2102-9E98-EAAF835BF32A}"/>
              </a:ext>
            </a:extLst>
          </p:cNvPr>
          <p:cNvGrpSpPr/>
          <p:nvPr/>
        </p:nvGrpSpPr>
        <p:grpSpPr>
          <a:xfrm rot="10800000">
            <a:off x="-9526" y="-5237"/>
            <a:ext cx="9153526" cy="1055688"/>
            <a:chOff x="-3175" y="4110038"/>
            <a:chExt cx="9153526" cy="1055688"/>
          </a:xfrm>
        </p:grpSpPr>
        <p:grpSp>
          <p:nvGrpSpPr>
            <p:cNvPr id="14" name="Google Shape;874;p50">
              <a:extLst>
                <a:ext uri="{FF2B5EF4-FFF2-40B4-BE49-F238E27FC236}">
                  <a16:creationId xmlns:a16="http://schemas.microsoft.com/office/drawing/2014/main" id="{849737FE-E15C-A45E-A9CC-3FC5CA47701C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273" name="Google Shape;875;p50">
                <a:extLst>
                  <a:ext uri="{FF2B5EF4-FFF2-40B4-BE49-F238E27FC236}">
                    <a16:creationId xmlns:a16="http://schemas.microsoft.com/office/drawing/2014/main" id="{2A08BB89-CA66-B690-125C-357D907196B4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876;p50">
                <a:extLst>
                  <a:ext uri="{FF2B5EF4-FFF2-40B4-BE49-F238E27FC236}">
                    <a16:creationId xmlns:a16="http://schemas.microsoft.com/office/drawing/2014/main" id="{2ED098B7-3E09-D0F5-7C06-AA349FBD51AB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877;p50">
                <a:extLst>
                  <a:ext uri="{FF2B5EF4-FFF2-40B4-BE49-F238E27FC236}">
                    <a16:creationId xmlns:a16="http://schemas.microsoft.com/office/drawing/2014/main" id="{954BECF1-011F-0ECB-79BE-71AE71CF5923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80EAF99E-27BA-B8AD-DF68-EEFE5709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4E81333F-802A-3A8A-F1D4-F16CD7E2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C24394FF-CA1C-E90D-FA8B-FF592A20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57E44A8D-CF75-F237-060A-35D4BA47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279ECB4F-12EE-ED9B-4D60-C41C0105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690C9A86-3FCB-DCD0-867D-85580B289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B976F52-0D91-E0DC-D204-4436875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861980E1-62FA-73F1-37D1-29F1241CC2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799E68D8-E42E-3A66-B7DD-8CE76FBCE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3A77F26C-F73A-3004-551A-FD09A1A6F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D9CF984C-70BF-758B-2A04-D6C420E4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96D558BB-61E5-F1DE-B2C1-8E100345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4B7BF4BD-BA89-30A2-5C46-F6237025D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2D1C8F05-8BA9-CB3D-0B36-3DEEAA56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309FE495-A4E8-CD71-8688-E60BD5E2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86FA8E3A-5A42-33CD-511D-02881C42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A99C3764-C384-4171-AE91-B04A440C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8C1833EE-9B08-CA8E-87B7-AB378B01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B015FD30-8D02-E126-E005-56A1D825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D0C261C7-F3B3-8620-49B7-0379A2CDD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8BF8D6A3-1486-8334-E43E-65F267C5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F81F39CF-EC96-992F-399F-54301D60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31BB6F5C-801D-BE44-85BB-ECB2019D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DAD73C2C-0F0F-F0FD-ABD4-DDE79792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0780AE6A-2C07-98AE-86DF-5DC876FAA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7F73A935-F575-2728-9AF9-54CCD657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46D820C3-75F6-616C-86F8-6CD42A1D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0F1A22A0-520C-E252-8739-98A7ECDB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31D3ABAF-957E-8B27-6401-683B05AA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E17E9BAD-83C5-3D2D-C00A-0C5049EC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388B26C8-AE95-9718-3C9E-CAA9D0EA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F5463F3-755A-C41D-F3BC-6BA6E33A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61784D0A-8214-2B60-FE96-599C4F7A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05A086A-C0B0-1D96-8C30-E2FC31CF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CCAAC649-3C53-97D8-BFAC-F0577D8EE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0620DF26-7B0E-12B5-0E3D-89B03929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F5A78537-DA19-0662-77EE-8489F54A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F9C0DFAE-82B0-F400-0A5B-101137D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0CBA0C17-0123-D281-CE24-11CE69D1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E981A9E8-13F2-025E-4178-3090D589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28714F83-08AF-75D0-E5D7-4E0CAF70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469402CB-FEE7-D899-692C-031A21F9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E02CDA42-E902-040D-10BD-190C978B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768B5C5E-4134-2280-3EB6-77D744D0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D68975B8-06FD-5422-5BFF-2E1724302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4711B15C-F962-19AC-AC7D-BDB1BDC2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0661D406-8352-4766-6925-F993D285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1829854B-A7F7-70C1-FA2C-9C1EF9A7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DD0A3603-8737-B53C-D491-08D5F051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D0966659-B103-A76E-6FA2-D40571486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C3BB77FE-43E4-65C7-102C-1A9459B9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B5D71163-C16E-BEDD-7D3D-EFD9A90BB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C2AD6F56-D111-E87A-9E16-E8A0586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5F3CA8C-BB83-0EB8-8505-7BFB4DA4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DA2F14A1-914C-A7E2-4E51-2E4109BA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2C987255-B904-E44F-15B5-C0FDD87B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E1089AE7-FC74-D933-F13A-84EA58169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70FACBA-535C-6578-00B6-9BC8FAE18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FC5BEB1C-3D9F-E29F-BD18-9703E727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75DC7EAF-6E2E-6042-5B6A-8C59EA59E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CA34697D-536D-A19D-9891-B794423B2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E0084F11-F8CB-20BE-2D50-1031BEE87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F5A29FB3-27E0-3E19-4830-DB23305B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37732381-3A92-5C0D-1892-9836BF9A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4080A451-284C-3441-568E-0D80207FE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415800C0-51C7-C703-BF58-3325E906F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7902F9C8-3318-014A-369A-E7763A61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138C2C91-0AFA-198C-5C3C-2739EEF7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E172FB02-1048-B45F-A5CB-357A3668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F85A9AF6-2407-E32B-E5B6-6240EF8A6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Oval 75">
              <a:extLst>
                <a:ext uri="{FF2B5EF4-FFF2-40B4-BE49-F238E27FC236}">
                  <a16:creationId xmlns:a16="http://schemas.microsoft.com/office/drawing/2014/main" id="{93C1804E-27CA-C897-AB3F-EA5227B58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DBE51083-B3A0-D3AC-0990-39C6F663D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7">
              <a:extLst>
                <a:ext uri="{FF2B5EF4-FFF2-40B4-BE49-F238E27FC236}">
                  <a16:creationId xmlns:a16="http://schemas.microsoft.com/office/drawing/2014/main" id="{CE16A2E0-A57A-0CB8-C134-6F8D33504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78">
              <a:extLst>
                <a:ext uri="{FF2B5EF4-FFF2-40B4-BE49-F238E27FC236}">
                  <a16:creationId xmlns:a16="http://schemas.microsoft.com/office/drawing/2014/main" id="{AF4AAC8A-C11D-0093-FF75-A161CA5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79">
              <a:extLst>
                <a:ext uri="{FF2B5EF4-FFF2-40B4-BE49-F238E27FC236}">
                  <a16:creationId xmlns:a16="http://schemas.microsoft.com/office/drawing/2014/main" id="{B78C6502-97A6-3749-B75F-FBCF2BB5C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80">
              <a:extLst>
                <a:ext uri="{FF2B5EF4-FFF2-40B4-BE49-F238E27FC236}">
                  <a16:creationId xmlns:a16="http://schemas.microsoft.com/office/drawing/2014/main" id="{C03CB993-8841-1561-1160-004A8FBF2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81">
              <a:extLst>
                <a:ext uri="{FF2B5EF4-FFF2-40B4-BE49-F238E27FC236}">
                  <a16:creationId xmlns:a16="http://schemas.microsoft.com/office/drawing/2014/main" id="{8455F7FF-1697-8B6D-BC4D-FCF23D2D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82">
              <a:extLst>
                <a:ext uri="{FF2B5EF4-FFF2-40B4-BE49-F238E27FC236}">
                  <a16:creationId xmlns:a16="http://schemas.microsoft.com/office/drawing/2014/main" id="{512DF5AB-733C-2771-3500-A5738A5D8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83">
              <a:extLst>
                <a:ext uri="{FF2B5EF4-FFF2-40B4-BE49-F238E27FC236}">
                  <a16:creationId xmlns:a16="http://schemas.microsoft.com/office/drawing/2014/main" id="{C8D8F84A-AAD4-723E-C88C-399EF647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4">
              <a:extLst>
                <a:ext uri="{FF2B5EF4-FFF2-40B4-BE49-F238E27FC236}">
                  <a16:creationId xmlns:a16="http://schemas.microsoft.com/office/drawing/2014/main" id="{5832723D-38C2-3692-88E1-9E3A73BA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5">
              <a:extLst>
                <a:ext uri="{FF2B5EF4-FFF2-40B4-BE49-F238E27FC236}">
                  <a16:creationId xmlns:a16="http://schemas.microsoft.com/office/drawing/2014/main" id="{DA4F6328-0FF5-D100-B7BB-0A3371917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6">
              <a:extLst>
                <a:ext uri="{FF2B5EF4-FFF2-40B4-BE49-F238E27FC236}">
                  <a16:creationId xmlns:a16="http://schemas.microsoft.com/office/drawing/2014/main" id="{0D828B60-D66A-3D9C-DFA2-8F6D025AF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7">
              <a:extLst>
                <a:ext uri="{FF2B5EF4-FFF2-40B4-BE49-F238E27FC236}">
                  <a16:creationId xmlns:a16="http://schemas.microsoft.com/office/drawing/2014/main" id="{9FFF7274-80E5-73AC-9C09-7925900D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88">
              <a:extLst>
                <a:ext uri="{FF2B5EF4-FFF2-40B4-BE49-F238E27FC236}">
                  <a16:creationId xmlns:a16="http://schemas.microsoft.com/office/drawing/2014/main" id="{63FC95EE-8C65-9151-F6CD-14B3C601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89">
              <a:extLst>
                <a:ext uri="{FF2B5EF4-FFF2-40B4-BE49-F238E27FC236}">
                  <a16:creationId xmlns:a16="http://schemas.microsoft.com/office/drawing/2014/main" id="{9C8DDBC1-2419-595D-95D0-06310143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90">
              <a:extLst>
                <a:ext uri="{FF2B5EF4-FFF2-40B4-BE49-F238E27FC236}">
                  <a16:creationId xmlns:a16="http://schemas.microsoft.com/office/drawing/2014/main" id="{76A6B458-FAE8-3BF4-A84F-5260A071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D4A074A8-77F1-3F3F-0D48-93DDA163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0A5730D7-6AC2-7F30-E90E-C39FC185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926156DF-2F8A-6686-70DB-6E71F672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3CC3AAB9-145F-76A5-62BA-F8C55E88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0290D0CC-BA3E-FBC9-4F15-81D35378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B32AB1C6-317C-2FFA-C8B5-84C4E55FC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587FED3F-FDF6-4729-B0DD-29294BE5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E6E76352-B9C6-B64A-EFFC-A52F4028E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820D2F89-52AA-7D4D-2724-7BE54277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6F77E7D6-74CD-9892-AFBC-42771DAF5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55AA0728-C319-C20F-52D7-39DF6E966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D2CC1F95-06AD-3EFC-AFFE-93BC7F4F0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6324D2E5-8D82-BE18-B9DC-AC31F8F4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EDA6F276-927D-3BC7-2B02-4EE1F75A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B634C0AF-08F9-4592-3417-E8302F4F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7E92F952-F896-2269-2E37-295C8514D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9BA4814F-291A-A568-9027-C2744459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CDEF60F8-A15A-0914-F392-16D38CDF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01C08389-10A0-31DD-DEF5-67741314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65AAB20F-0F94-CE67-5D41-881936D7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807B1DE1-C74F-061C-3C50-AD70D020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9A9AF68A-BF1B-1433-B5EF-3BAF13D91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A107CC2C-B532-7494-D882-37E189B0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D848BCFE-DED8-BE10-CF02-FE1F19AD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8">
              <a:extLst>
                <a:ext uri="{FF2B5EF4-FFF2-40B4-BE49-F238E27FC236}">
                  <a16:creationId xmlns:a16="http://schemas.microsoft.com/office/drawing/2014/main" id="{51F39D15-663F-6C10-F339-0997A1DB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9">
              <a:extLst>
                <a:ext uri="{FF2B5EF4-FFF2-40B4-BE49-F238E27FC236}">
                  <a16:creationId xmlns:a16="http://schemas.microsoft.com/office/drawing/2014/main" id="{112942E3-10BC-192F-BB5E-553DC957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20">
              <a:extLst>
                <a:ext uri="{FF2B5EF4-FFF2-40B4-BE49-F238E27FC236}">
                  <a16:creationId xmlns:a16="http://schemas.microsoft.com/office/drawing/2014/main" id="{41F33390-9181-D312-A8F1-CBDCFD92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21">
              <a:extLst>
                <a:ext uri="{FF2B5EF4-FFF2-40B4-BE49-F238E27FC236}">
                  <a16:creationId xmlns:a16="http://schemas.microsoft.com/office/drawing/2014/main" id="{3D26820C-0843-9FC9-A37C-6C616B494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22">
              <a:extLst>
                <a:ext uri="{FF2B5EF4-FFF2-40B4-BE49-F238E27FC236}">
                  <a16:creationId xmlns:a16="http://schemas.microsoft.com/office/drawing/2014/main" id="{8102DA61-C01F-3A94-F66F-1ED416A3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23">
              <a:extLst>
                <a:ext uri="{FF2B5EF4-FFF2-40B4-BE49-F238E27FC236}">
                  <a16:creationId xmlns:a16="http://schemas.microsoft.com/office/drawing/2014/main" id="{28A216F5-987A-838A-512C-4E030945A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124">
              <a:extLst>
                <a:ext uri="{FF2B5EF4-FFF2-40B4-BE49-F238E27FC236}">
                  <a16:creationId xmlns:a16="http://schemas.microsoft.com/office/drawing/2014/main" id="{0F7101AC-7A29-34AC-2B25-B7FBDD58B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25">
              <a:extLst>
                <a:ext uri="{FF2B5EF4-FFF2-40B4-BE49-F238E27FC236}">
                  <a16:creationId xmlns:a16="http://schemas.microsoft.com/office/drawing/2014/main" id="{9A1CFF4F-EE0F-35D5-78D1-731646A87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26">
              <a:extLst>
                <a:ext uri="{FF2B5EF4-FFF2-40B4-BE49-F238E27FC236}">
                  <a16:creationId xmlns:a16="http://schemas.microsoft.com/office/drawing/2014/main" id="{C91FF694-BB50-9403-54A5-CC23281B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27">
              <a:extLst>
                <a:ext uri="{FF2B5EF4-FFF2-40B4-BE49-F238E27FC236}">
                  <a16:creationId xmlns:a16="http://schemas.microsoft.com/office/drawing/2014/main" id="{0768081C-F0F7-039F-FF41-73A70530A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28">
              <a:extLst>
                <a:ext uri="{FF2B5EF4-FFF2-40B4-BE49-F238E27FC236}">
                  <a16:creationId xmlns:a16="http://schemas.microsoft.com/office/drawing/2014/main" id="{CB9CDF04-531C-02D8-4BD4-F29C2369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29">
              <a:extLst>
                <a:ext uri="{FF2B5EF4-FFF2-40B4-BE49-F238E27FC236}">
                  <a16:creationId xmlns:a16="http://schemas.microsoft.com/office/drawing/2014/main" id="{A729EAFF-7B3E-2CBE-5602-0EF3D551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30">
              <a:extLst>
                <a:ext uri="{FF2B5EF4-FFF2-40B4-BE49-F238E27FC236}">
                  <a16:creationId xmlns:a16="http://schemas.microsoft.com/office/drawing/2014/main" id="{5CE01A6F-DBF8-740A-6490-4617EEB99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31">
              <a:extLst>
                <a:ext uri="{FF2B5EF4-FFF2-40B4-BE49-F238E27FC236}">
                  <a16:creationId xmlns:a16="http://schemas.microsoft.com/office/drawing/2014/main" id="{A0C0419C-C132-08D5-0C76-D1AAC730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32">
              <a:extLst>
                <a:ext uri="{FF2B5EF4-FFF2-40B4-BE49-F238E27FC236}">
                  <a16:creationId xmlns:a16="http://schemas.microsoft.com/office/drawing/2014/main" id="{A10FB607-5AF3-F385-3D0B-DC099CE2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33">
              <a:extLst>
                <a:ext uri="{FF2B5EF4-FFF2-40B4-BE49-F238E27FC236}">
                  <a16:creationId xmlns:a16="http://schemas.microsoft.com/office/drawing/2014/main" id="{89EF047E-2B86-6F53-DBC2-3A161E9CC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34">
              <a:extLst>
                <a:ext uri="{FF2B5EF4-FFF2-40B4-BE49-F238E27FC236}">
                  <a16:creationId xmlns:a16="http://schemas.microsoft.com/office/drawing/2014/main" id="{B8DD9C7A-2238-B75F-BC2C-655F98515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35">
              <a:extLst>
                <a:ext uri="{FF2B5EF4-FFF2-40B4-BE49-F238E27FC236}">
                  <a16:creationId xmlns:a16="http://schemas.microsoft.com/office/drawing/2014/main" id="{EA8B928D-195A-BB6D-42C9-3A9A642F6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36">
              <a:extLst>
                <a:ext uri="{FF2B5EF4-FFF2-40B4-BE49-F238E27FC236}">
                  <a16:creationId xmlns:a16="http://schemas.microsoft.com/office/drawing/2014/main" id="{3D6A2D12-48D2-7962-EEE5-7916831B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37">
              <a:extLst>
                <a:ext uri="{FF2B5EF4-FFF2-40B4-BE49-F238E27FC236}">
                  <a16:creationId xmlns:a16="http://schemas.microsoft.com/office/drawing/2014/main" id="{D381FE64-AEE5-1A54-98CB-A10574EE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38">
              <a:extLst>
                <a:ext uri="{FF2B5EF4-FFF2-40B4-BE49-F238E27FC236}">
                  <a16:creationId xmlns:a16="http://schemas.microsoft.com/office/drawing/2014/main" id="{E242EC85-AC0C-EEF0-E2AB-4529091A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39">
              <a:extLst>
                <a:ext uri="{FF2B5EF4-FFF2-40B4-BE49-F238E27FC236}">
                  <a16:creationId xmlns:a16="http://schemas.microsoft.com/office/drawing/2014/main" id="{63DDA96F-E483-F63F-C5C4-859A2D55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40">
              <a:extLst>
                <a:ext uri="{FF2B5EF4-FFF2-40B4-BE49-F238E27FC236}">
                  <a16:creationId xmlns:a16="http://schemas.microsoft.com/office/drawing/2014/main" id="{77FE9244-AF4B-9526-2D40-3C64E18B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41">
              <a:extLst>
                <a:ext uri="{FF2B5EF4-FFF2-40B4-BE49-F238E27FC236}">
                  <a16:creationId xmlns:a16="http://schemas.microsoft.com/office/drawing/2014/main" id="{39EE2DA2-EBE5-96B9-0F9B-F951A4F5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42">
              <a:extLst>
                <a:ext uri="{FF2B5EF4-FFF2-40B4-BE49-F238E27FC236}">
                  <a16:creationId xmlns:a16="http://schemas.microsoft.com/office/drawing/2014/main" id="{DE788FB7-0F1D-E421-F987-4BDD137B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43">
              <a:extLst>
                <a:ext uri="{FF2B5EF4-FFF2-40B4-BE49-F238E27FC236}">
                  <a16:creationId xmlns:a16="http://schemas.microsoft.com/office/drawing/2014/main" id="{F6099EDE-E0A3-BA7B-67F7-1BAE9FDF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44">
              <a:extLst>
                <a:ext uri="{FF2B5EF4-FFF2-40B4-BE49-F238E27FC236}">
                  <a16:creationId xmlns:a16="http://schemas.microsoft.com/office/drawing/2014/main" id="{89C7C5D8-CD1C-BC6F-C0AA-85C88742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45">
              <a:extLst>
                <a:ext uri="{FF2B5EF4-FFF2-40B4-BE49-F238E27FC236}">
                  <a16:creationId xmlns:a16="http://schemas.microsoft.com/office/drawing/2014/main" id="{63D545FB-7052-42FE-84D8-88139346A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46">
              <a:extLst>
                <a:ext uri="{FF2B5EF4-FFF2-40B4-BE49-F238E27FC236}">
                  <a16:creationId xmlns:a16="http://schemas.microsoft.com/office/drawing/2014/main" id="{C2D45586-F57A-39B7-CD21-C2502051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47">
              <a:extLst>
                <a:ext uri="{FF2B5EF4-FFF2-40B4-BE49-F238E27FC236}">
                  <a16:creationId xmlns:a16="http://schemas.microsoft.com/office/drawing/2014/main" id="{3DDFACED-8873-B4BB-6DEC-8B76DABC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8">
              <a:extLst>
                <a:ext uri="{FF2B5EF4-FFF2-40B4-BE49-F238E27FC236}">
                  <a16:creationId xmlns:a16="http://schemas.microsoft.com/office/drawing/2014/main" id="{E99E33ED-16E4-7638-0E26-0F64A0BF9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49">
              <a:extLst>
                <a:ext uri="{FF2B5EF4-FFF2-40B4-BE49-F238E27FC236}">
                  <a16:creationId xmlns:a16="http://schemas.microsoft.com/office/drawing/2014/main" id="{C1477531-1BB7-05CC-6DE4-06F1EF76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50">
              <a:extLst>
                <a:ext uri="{FF2B5EF4-FFF2-40B4-BE49-F238E27FC236}">
                  <a16:creationId xmlns:a16="http://schemas.microsoft.com/office/drawing/2014/main" id="{9D1A2918-1237-7CCE-3F25-461CD297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51">
              <a:extLst>
                <a:ext uri="{FF2B5EF4-FFF2-40B4-BE49-F238E27FC236}">
                  <a16:creationId xmlns:a16="http://schemas.microsoft.com/office/drawing/2014/main" id="{6B78BFE7-44A6-21C1-E991-BB3D7F6F8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52">
              <a:extLst>
                <a:ext uri="{FF2B5EF4-FFF2-40B4-BE49-F238E27FC236}">
                  <a16:creationId xmlns:a16="http://schemas.microsoft.com/office/drawing/2014/main" id="{9914DC99-A2E8-D585-88ED-1C295695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53">
              <a:extLst>
                <a:ext uri="{FF2B5EF4-FFF2-40B4-BE49-F238E27FC236}">
                  <a16:creationId xmlns:a16="http://schemas.microsoft.com/office/drawing/2014/main" id="{CE04219F-A7FB-403E-246C-97150F11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54">
              <a:extLst>
                <a:ext uri="{FF2B5EF4-FFF2-40B4-BE49-F238E27FC236}">
                  <a16:creationId xmlns:a16="http://schemas.microsoft.com/office/drawing/2014/main" id="{B05831BE-615F-AADE-23DE-F3B1EE77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55">
              <a:extLst>
                <a:ext uri="{FF2B5EF4-FFF2-40B4-BE49-F238E27FC236}">
                  <a16:creationId xmlns:a16="http://schemas.microsoft.com/office/drawing/2014/main" id="{57EE53F6-494D-DB1E-2F02-CAC51BB7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56">
              <a:extLst>
                <a:ext uri="{FF2B5EF4-FFF2-40B4-BE49-F238E27FC236}">
                  <a16:creationId xmlns:a16="http://schemas.microsoft.com/office/drawing/2014/main" id="{58F3813E-AB28-DF62-064F-600DDEFE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57">
              <a:extLst>
                <a:ext uri="{FF2B5EF4-FFF2-40B4-BE49-F238E27FC236}">
                  <a16:creationId xmlns:a16="http://schemas.microsoft.com/office/drawing/2014/main" id="{49CB16C2-4C94-7422-B22B-D162B8564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58">
              <a:extLst>
                <a:ext uri="{FF2B5EF4-FFF2-40B4-BE49-F238E27FC236}">
                  <a16:creationId xmlns:a16="http://schemas.microsoft.com/office/drawing/2014/main" id="{E20AC769-A5C6-53E9-FCD9-DEEF2EB53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59">
              <a:extLst>
                <a:ext uri="{FF2B5EF4-FFF2-40B4-BE49-F238E27FC236}">
                  <a16:creationId xmlns:a16="http://schemas.microsoft.com/office/drawing/2014/main" id="{71339AA6-A0F0-BB51-9DA9-8D4312754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60">
              <a:extLst>
                <a:ext uri="{FF2B5EF4-FFF2-40B4-BE49-F238E27FC236}">
                  <a16:creationId xmlns:a16="http://schemas.microsoft.com/office/drawing/2014/main" id="{364A4931-5A31-29DE-6B78-F969D438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61">
              <a:extLst>
                <a:ext uri="{FF2B5EF4-FFF2-40B4-BE49-F238E27FC236}">
                  <a16:creationId xmlns:a16="http://schemas.microsoft.com/office/drawing/2014/main" id="{07555509-2DFB-DF13-8249-C43E39A81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62">
              <a:extLst>
                <a:ext uri="{FF2B5EF4-FFF2-40B4-BE49-F238E27FC236}">
                  <a16:creationId xmlns:a16="http://schemas.microsoft.com/office/drawing/2014/main" id="{2E38E214-708F-623F-AA1D-2A92BB18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63">
              <a:extLst>
                <a:ext uri="{FF2B5EF4-FFF2-40B4-BE49-F238E27FC236}">
                  <a16:creationId xmlns:a16="http://schemas.microsoft.com/office/drawing/2014/main" id="{85CD5AFA-2010-7562-F814-29F1F6C2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Oval 164">
              <a:extLst>
                <a:ext uri="{FF2B5EF4-FFF2-40B4-BE49-F238E27FC236}">
                  <a16:creationId xmlns:a16="http://schemas.microsoft.com/office/drawing/2014/main" id="{D7D6B926-CA02-D022-7722-09FB5744F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65">
              <a:extLst>
                <a:ext uri="{FF2B5EF4-FFF2-40B4-BE49-F238E27FC236}">
                  <a16:creationId xmlns:a16="http://schemas.microsoft.com/office/drawing/2014/main" id="{A3196766-333A-FB6E-2B14-9B4D5EDE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66">
              <a:extLst>
                <a:ext uri="{FF2B5EF4-FFF2-40B4-BE49-F238E27FC236}">
                  <a16:creationId xmlns:a16="http://schemas.microsoft.com/office/drawing/2014/main" id="{73235E35-6FAF-427A-2B89-41E424EF4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67">
              <a:extLst>
                <a:ext uri="{FF2B5EF4-FFF2-40B4-BE49-F238E27FC236}">
                  <a16:creationId xmlns:a16="http://schemas.microsoft.com/office/drawing/2014/main" id="{0FDDB8E5-DBF9-27AB-F7AC-9C86C13A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68">
              <a:extLst>
                <a:ext uri="{FF2B5EF4-FFF2-40B4-BE49-F238E27FC236}">
                  <a16:creationId xmlns:a16="http://schemas.microsoft.com/office/drawing/2014/main" id="{55AE3326-10AB-4003-6096-F57EA543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69">
              <a:extLst>
                <a:ext uri="{FF2B5EF4-FFF2-40B4-BE49-F238E27FC236}">
                  <a16:creationId xmlns:a16="http://schemas.microsoft.com/office/drawing/2014/main" id="{49F4FC45-0607-2E30-E791-73E47ABA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70">
              <a:extLst>
                <a:ext uri="{FF2B5EF4-FFF2-40B4-BE49-F238E27FC236}">
                  <a16:creationId xmlns:a16="http://schemas.microsoft.com/office/drawing/2014/main" id="{BEF20AA1-246F-F922-8043-950BB152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71">
              <a:extLst>
                <a:ext uri="{FF2B5EF4-FFF2-40B4-BE49-F238E27FC236}">
                  <a16:creationId xmlns:a16="http://schemas.microsoft.com/office/drawing/2014/main" id="{284D982B-3F2D-26DB-E39B-C0986FCB5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72">
              <a:extLst>
                <a:ext uri="{FF2B5EF4-FFF2-40B4-BE49-F238E27FC236}">
                  <a16:creationId xmlns:a16="http://schemas.microsoft.com/office/drawing/2014/main" id="{5E426053-87ED-0D92-25C7-1B15DF0C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73">
              <a:extLst>
                <a:ext uri="{FF2B5EF4-FFF2-40B4-BE49-F238E27FC236}">
                  <a16:creationId xmlns:a16="http://schemas.microsoft.com/office/drawing/2014/main" id="{C14823F5-3506-8265-21CA-5E3665B0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74">
              <a:extLst>
                <a:ext uri="{FF2B5EF4-FFF2-40B4-BE49-F238E27FC236}">
                  <a16:creationId xmlns:a16="http://schemas.microsoft.com/office/drawing/2014/main" id="{B37785F6-FD94-5C7E-19E5-2F26814A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75">
              <a:extLst>
                <a:ext uri="{FF2B5EF4-FFF2-40B4-BE49-F238E27FC236}">
                  <a16:creationId xmlns:a16="http://schemas.microsoft.com/office/drawing/2014/main" id="{87C5AD30-7ECE-8B8B-C0D4-488D33246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76">
              <a:extLst>
                <a:ext uri="{FF2B5EF4-FFF2-40B4-BE49-F238E27FC236}">
                  <a16:creationId xmlns:a16="http://schemas.microsoft.com/office/drawing/2014/main" id="{4C362FB3-86EE-7E21-0A5E-D644A8A99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77">
              <a:extLst>
                <a:ext uri="{FF2B5EF4-FFF2-40B4-BE49-F238E27FC236}">
                  <a16:creationId xmlns:a16="http://schemas.microsoft.com/office/drawing/2014/main" id="{3592E021-6668-B63F-3B8C-3342EC19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78">
              <a:extLst>
                <a:ext uri="{FF2B5EF4-FFF2-40B4-BE49-F238E27FC236}">
                  <a16:creationId xmlns:a16="http://schemas.microsoft.com/office/drawing/2014/main" id="{46788068-CE66-8E05-0BEE-44142FB40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79">
              <a:extLst>
                <a:ext uri="{FF2B5EF4-FFF2-40B4-BE49-F238E27FC236}">
                  <a16:creationId xmlns:a16="http://schemas.microsoft.com/office/drawing/2014/main" id="{6C332747-94A9-8EF1-6A91-540A4B4E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5088CA07-2CCF-C522-24B0-49EBFD032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C4BA6004-7EE5-85D7-6DBB-F0DACBF5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907D8A97-A20E-DD5C-FBB3-210B7EF0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B81820A8-DB61-2984-1519-0EB8DB973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DBDC649E-D57E-8CAF-46EE-950CD9D8C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10B72F67-A4C6-A86D-F82E-C22F82F6F8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4C10C23C-3830-182F-A42E-840EDBAC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39B78DFD-B0CC-A415-2583-A25F6A210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782DFCA9-5189-BC17-5629-62534088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33616F0B-1ED5-D0B9-B3A5-6FCF915F0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5E1EE007-A74D-1E1F-43E8-1495078B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19663144-B2BC-E632-A7B2-1366CB4F3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D7F18B68-121E-CE20-98E0-BD7BABA0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47783BB8-0313-9FAF-4C02-18F192F53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299BD810-5204-8F6E-3598-7E4E5D102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90C0A77A-18B7-6513-C4C3-74949607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8EC81CB1-7972-3424-9DE4-7425890A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336192B1-F45D-34A6-9E86-B2B8DE74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B410FEC3-FE48-C750-4049-7F63239E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D30C53C0-973C-FA3B-3C9C-05090862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48DE275E-C27F-5C1B-1CFF-0D74216F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8E6D400D-83A8-4484-1867-53FF9E78D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205">
              <a:extLst>
                <a:ext uri="{FF2B5EF4-FFF2-40B4-BE49-F238E27FC236}">
                  <a16:creationId xmlns:a16="http://schemas.microsoft.com/office/drawing/2014/main" id="{CB19F6BB-114F-F47C-9BE4-5EE7DB04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206">
              <a:extLst>
                <a:ext uri="{FF2B5EF4-FFF2-40B4-BE49-F238E27FC236}">
                  <a16:creationId xmlns:a16="http://schemas.microsoft.com/office/drawing/2014/main" id="{19B994A1-EA92-7119-5680-40776E372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207">
              <a:extLst>
                <a:ext uri="{FF2B5EF4-FFF2-40B4-BE49-F238E27FC236}">
                  <a16:creationId xmlns:a16="http://schemas.microsoft.com/office/drawing/2014/main" id="{AAE8A586-2511-C2AB-44A3-5D2A2078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208">
              <a:extLst>
                <a:ext uri="{FF2B5EF4-FFF2-40B4-BE49-F238E27FC236}">
                  <a16:creationId xmlns:a16="http://schemas.microsoft.com/office/drawing/2014/main" id="{1CBC6562-99DD-8E45-F7F3-B0DF0A6E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209">
              <a:extLst>
                <a:ext uri="{FF2B5EF4-FFF2-40B4-BE49-F238E27FC236}">
                  <a16:creationId xmlns:a16="http://schemas.microsoft.com/office/drawing/2014/main" id="{10C3E143-52F4-FA77-951F-12A00C8F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210">
              <a:extLst>
                <a:ext uri="{FF2B5EF4-FFF2-40B4-BE49-F238E27FC236}">
                  <a16:creationId xmlns:a16="http://schemas.microsoft.com/office/drawing/2014/main" id="{54B568D5-F121-BD13-AEFE-44E9CFD78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211">
              <a:extLst>
                <a:ext uri="{FF2B5EF4-FFF2-40B4-BE49-F238E27FC236}">
                  <a16:creationId xmlns:a16="http://schemas.microsoft.com/office/drawing/2014/main" id="{732D8B01-E5CB-57CE-EFC0-7ECAF2CA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212">
              <a:extLst>
                <a:ext uri="{FF2B5EF4-FFF2-40B4-BE49-F238E27FC236}">
                  <a16:creationId xmlns:a16="http://schemas.microsoft.com/office/drawing/2014/main" id="{00674F0B-21DE-DF76-C444-0AC4AC3F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213">
              <a:extLst>
                <a:ext uri="{FF2B5EF4-FFF2-40B4-BE49-F238E27FC236}">
                  <a16:creationId xmlns:a16="http://schemas.microsoft.com/office/drawing/2014/main" id="{D8341720-F6E1-65FD-BA7A-581AD2B3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214">
              <a:extLst>
                <a:ext uri="{FF2B5EF4-FFF2-40B4-BE49-F238E27FC236}">
                  <a16:creationId xmlns:a16="http://schemas.microsoft.com/office/drawing/2014/main" id="{FFD63B44-0976-9382-7000-E62C7B99A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215">
              <a:extLst>
                <a:ext uri="{FF2B5EF4-FFF2-40B4-BE49-F238E27FC236}">
                  <a16:creationId xmlns:a16="http://schemas.microsoft.com/office/drawing/2014/main" id="{DE0ABD3F-98FD-8FCC-30F4-A5E10EA39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216">
              <a:extLst>
                <a:ext uri="{FF2B5EF4-FFF2-40B4-BE49-F238E27FC236}">
                  <a16:creationId xmlns:a16="http://schemas.microsoft.com/office/drawing/2014/main" id="{08DA655E-2B8B-FC17-45A2-842E1FE35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217">
              <a:extLst>
                <a:ext uri="{FF2B5EF4-FFF2-40B4-BE49-F238E27FC236}">
                  <a16:creationId xmlns:a16="http://schemas.microsoft.com/office/drawing/2014/main" id="{A6622E03-31E9-ABD1-B852-D45FE3D8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218">
              <a:extLst>
                <a:ext uri="{FF2B5EF4-FFF2-40B4-BE49-F238E27FC236}">
                  <a16:creationId xmlns:a16="http://schemas.microsoft.com/office/drawing/2014/main" id="{A02BA2E9-6906-4CC5-B16A-3BE16523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219">
              <a:extLst>
                <a:ext uri="{FF2B5EF4-FFF2-40B4-BE49-F238E27FC236}">
                  <a16:creationId xmlns:a16="http://schemas.microsoft.com/office/drawing/2014/main" id="{D84AAC06-BAAE-211C-3E6D-F7517A514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220">
              <a:extLst>
                <a:ext uri="{FF2B5EF4-FFF2-40B4-BE49-F238E27FC236}">
                  <a16:creationId xmlns:a16="http://schemas.microsoft.com/office/drawing/2014/main" id="{5E427290-D56F-58F0-DBAD-75C66E39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221">
              <a:extLst>
                <a:ext uri="{FF2B5EF4-FFF2-40B4-BE49-F238E27FC236}">
                  <a16:creationId xmlns:a16="http://schemas.microsoft.com/office/drawing/2014/main" id="{5848759A-CA74-D652-0E69-5CCAE844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222">
              <a:extLst>
                <a:ext uri="{FF2B5EF4-FFF2-40B4-BE49-F238E27FC236}">
                  <a16:creationId xmlns:a16="http://schemas.microsoft.com/office/drawing/2014/main" id="{35B09877-569C-635B-7216-3AE8C75D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223">
              <a:extLst>
                <a:ext uri="{FF2B5EF4-FFF2-40B4-BE49-F238E27FC236}">
                  <a16:creationId xmlns:a16="http://schemas.microsoft.com/office/drawing/2014/main" id="{02185413-7FC4-50FF-7335-2F6408A6B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224">
              <a:extLst>
                <a:ext uri="{FF2B5EF4-FFF2-40B4-BE49-F238E27FC236}">
                  <a16:creationId xmlns:a16="http://schemas.microsoft.com/office/drawing/2014/main" id="{66872476-9C02-30C3-3968-05B2DAD97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225">
              <a:extLst>
                <a:ext uri="{FF2B5EF4-FFF2-40B4-BE49-F238E27FC236}">
                  <a16:creationId xmlns:a16="http://schemas.microsoft.com/office/drawing/2014/main" id="{0E45C301-7ECE-ACBC-D152-499382653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226">
              <a:extLst>
                <a:ext uri="{FF2B5EF4-FFF2-40B4-BE49-F238E27FC236}">
                  <a16:creationId xmlns:a16="http://schemas.microsoft.com/office/drawing/2014/main" id="{8FE77727-6C60-0719-49A0-2971B4E9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227">
              <a:extLst>
                <a:ext uri="{FF2B5EF4-FFF2-40B4-BE49-F238E27FC236}">
                  <a16:creationId xmlns:a16="http://schemas.microsoft.com/office/drawing/2014/main" id="{434AFC58-7831-B5E2-2F96-21AD09D1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228">
              <a:extLst>
                <a:ext uri="{FF2B5EF4-FFF2-40B4-BE49-F238E27FC236}">
                  <a16:creationId xmlns:a16="http://schemas.microsoft.com/office/drawing/2014/main" id="{9220427A-A9EE-310C-3001-A1E3F2C4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229">
              <a:extLst>
                <a:ext uri="{FF2B5EF4-FFF2-40B4-BE49-F238E27FC236}">
                  <a16:creationId xmlns:a16="http://schemas.microsoft.com/office/drawing/2014/main" id="{4B0C9867-41D6-4B0A-1261-8CFF5BC21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230">
              <a:extLst>
                <a:ext uri="{FF2B5EF4-FFF2-40B4-BE49-F238E27FC236}">
                  <a16:creationId xmlns:a16="http://schemas.microsoft.com/office/drawing/2014/main" id="{AB7CAE5D-0212-343E-75F4-39A4FD73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231">
              <a:extLst>
                <a:ext uri="{FF2B5EF4-FFF2-40B4-BE49-F238E27FC236}">
                  <a16:creationId xmlns:a16="http://schemas.microsoft.com/office/drawing/2014/main" id="{91EDA9D5-C77B-3279-B27F-66DAF309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32">
              <a:extLst>
                <a:ext uri="{FF2B5EF4-FFF2-40B4-BE49-F238E27FC236}">
                  <a16:creationId xmlns:a16="http://schemas.microsoft.com/office/drawing/2014/main" id="{9D809C37-7460-4102-8793-EE325327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33">
              <a:extLst>
                <a:ext uri="{FF2B5EF4-FFF2-40B4-BE49-F238E27FC236}">
                  <a16:creationId xmlns:a16="http://schemas.microsoft.com/office/drawing/2014/main" id="{28255D3F-E7D2-3CB1-002A-CC7037D2D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34">
              <a:extLst>
                <a:ext uri="{FF2B5EF4-FFF2-40B4-BE49-F238E27FC236}">
                  <a16:creationId xmlns:a16="http://schemas.microsoft.com/office/drawing/2014/main" id="{8B7AB340-3CB2-48C1-D970-EE0D4EF7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235">
              <a:extLst>
                <a:ext uri="{FF2B5EF4-FFF2-40B4-BE49-F238E27FC236}">
                  <a16:creationId xmlns:a16="http://schemas.microsoft.com/office/drawing/2014/main" id="{678CAA14-97F5-7333-481D-47D70B0F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236">
              <a:extLst>
                <a:ext uri="{FF2B5EF4-FFF2-40B4-BE49-F238E27FC236}">
                  <a16:creationId xmlns:a16="http://schemas.microsoft.com/office/drawing/2014/main" id="{7F5F66ED-6CD7-4D3C-5B13-55E50D011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37">
              <a:extLst>
                <a:ext uri="{FF2B5EF4-FFF2-40B4-BE49-F238E27FC236}">
                  <a16:creationId xmlns:a16="http://schemas.microsoft.com/office/drawing/2014/main" id="{5436A82C-50E5-68FB-1139-1513DEEFC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38">
              <a:extLst>
                <a:ext uri="{FF2B5EF4-FFF2-40B4-BE49-F238E27FC236}">
                  <a16:creationId xmlns:a16="http://schemas.microsoft.com/office/drawing/2014/main" id="{A6B2C642-12A7-95F5-3A89-7B23D3051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39">
              <a:extLst>
                <a:ext uri="{FF2B5EF4-FFF2-40B4-BE49-F238E27FC236}">
                  <a16:creationId xmlns:a16="http://schemas.microsoft.com/office/drawing/2014/main" id="{57641A99-EDA7-A691-F5F7-ECFF59B78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40">
              <a:extLst>
                <a:ext uri="{FF2B5EF4-FFF2-40B4-BE49-F238E27FC236}">
                  <a16:creationId xmlns:a16="http://schemas.microsoft.com/office/drawing/2014/main" id="{CE922B87-AAE9-FE7A-BC08-1F194F83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41">
              <a:extLst>
                <a:ext uri="{FF2B5EF4-FFF2-40B4-BE49-F238E27FC236}">
                  <a16:creationId xmlns:a16="http://schemas.microsoft.com/office/drawing/2014/main" id="{F76879F5-34C7-0070-9F14-B79E9A18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42">
              <a:extLst>
                <a:ext uri="{FF2B5EF4-FFF2-40B4-BE49-F238E27FC236}">
                  <a16:creationId xmlns:a16="http://schemas.microsoft.com/office/drawing/2014/main" id="{CC603EEA-5777-0602-21F1-6B3B30B0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43">
              <a:extLst>
                <a:ext uri="{FF2B5EF4-FFF2-40B4-BE49-F238E27FC236}">
                  <a16:creationId xmlns:a16="http://schemas.microsoft.com/office/drawing/2014/main" id="{E647CA16-AAF8-7D41-BD61-05DA61F8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44">
              <a:extLst>
                <a:ext uri="{FF2B5EF4-FFF2-40B4-BE49-F238E27FC236}">
                  <a16:creationId xmlns:a16="http://schemas.microsoft.com/office/drawing/2014/main" id="{4009FAE8-0F48-AF8C-F8E8-87673796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45">
              <a:extLst>
                <a:ext uri="{FF2B5EF4-FFF2-40B4-BE49-F238E27FC236}">
                  <a16:creationId xmlns:a16="http://schemas.microsoft.com/office/drawing/2014/main" id="{9155468C-B99C-F02B-346A-A4A9ACD3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46">
              <a:extLst>
                <a:ext uri="{FF2B5EF4-FFF2-40B4-BE49-F238E27FC236}">
                  <a16:creationId xmlns:a16="http://schemas.microsoft.com/office/drawing/2014/main" id="{5BAC11D3-5941-9381-78DF-67B87E26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47">
              <a:extLst>
                <a:ext uri="{FF2B5EF4-FFF2-40B4-BE49-F238E27FC236}">
                  <a16:creationId xmlns:a16="http://schemas.microsoft.com/office/drawing/2014/main" id="{B905DA72-8930-26D4-A0B4-34B12653C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48">
              <a:extLst>
                <a:ext uri="{FF2B5EF4-FFF2-40B4-BE49-F238E27FC236}">
                  <a16:creationId xmlns:a16="http://schemas.microsoft.com/office/drawing/2014/main" id="{4DC691C1-7C89-F04F-A5D8-292C7934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49">
              <a:extLst>
                <a:ext uri="{FF2B5EF4-FFF2-40B4-BE49-F238E27FC236}">
                  <a16:creationId xmlns:a16="http://schemas.microsoft.com/office/drawing/2014/main" id="{4766A456-A19B-9C93-4DD0-944D0327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50">
              <a:extLst>
                <a:ext uri="{FF2B5EF4-FFF2-40B4-BE49-F238E27FC236}">
                  <a16:creationId xmlns:a16="http://schemas.microsoft.com/office/drawing/2014/main" id="{8A1E8D4F-96C7-42DD-FA92-BFE92D44B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51">
              <a:extLst>
                <a:ext uri="{FF2B5EF4-FFF2-40B4-BE49-F238E27FC236}">
                  <a16:creationId xmlns:a16="http://schemas.microsoft.com/office/drawing/2014/main" id="{72168377-8C4B-D05A-C026-76E654D7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52">
              <a:extLst>
                <a:ext uri="{FF2B5EF4-FFF2-40B4-BE49-F238E27FC236}">
                  <a16:creationId xmlns:a16="http://schemas.microsoft.com/office/drawing/2014/main" id="{7BE5BF96-560F-35CB-6AA5-DF039A2EC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Oval 253">
              <a:extLst>
                <a:ext uri="{FF2B5EF4-FFF2-40B4-BE49-F238E27FC236}">
                  <a16:creationId xmlns:a16="http://schemas.microsoft.com/office/drawing/2014/main" id="{5589025B-A25A-C192-63E6-0001EAFAD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54">
              <a:extLst>
                <a:ext uri="{FF2B5EF4-FFF2-40B4-BE49-F238E27FC236}">
                  <a16:creationId xmlns:a16="http://schemas.microsoft.com/office/drawing/2014/main" id="{94201C52-8B14-FB82-3D18-FF3DF546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55">
              <a:extLst>
                <a:ext uri="{FF2B5EF4-FFF2-40B4-BE49-F238E27FC236}">
                  <a16:creationId xmlns:a16="http://schemas.microsoft.com/office/drawing/2014/main" id="{1394641C-C11B-DEAD-D301-385AE4C0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56">
              <a:extLst>
                <a:ext uri="{FF2B5EF4-FFF2-40B4-BE49-F238E27FC236}">
                  <a16:creationId xmlns:a16="http://schemas.microsoft.com/office/drawing/2014/main" id="{B436C204-F497-DDFF-D2E7-3FCBA5AC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57">
              <a:extLst>
                <a:ext uri="{FF2B5EF4-FFF2-40B4-BE49-F238E27FC236}">
                  <a16:creationId xmlns:a16="http://schemas.microsoft.com/office/drawing/2014/main" id="{82672515-91E4-E25A-53F5-BB6C1D5F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58">
              <a:extLst>
                <a:ext uri="{FF2B5EF4-FFF2-40B4-BE49-F238E27FC236}">
                  <a16:creationId xmlns:a16="http://schemas.microsoft.com/office/drawing/2014/main" id="{8694C705-C4DF-6DEE-0250-FDA94C40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59">
              <a:extLst>
                <a:ext uri="{FF2B5EF4-FFF2-40B4-BE49-F238E27FC236}">
                  <a16:creationId xmlns:a16="http://schemas.microsoft.com/office/drawing/2014/main" id="{5900B425-692E-27CB-4E01-FF95883A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60">
              <a:extLst>
                <a:ext uri="{FF2B5EF4-FFF2-40B4-BE49-F238E27FC236}">
                  <a16:creationId xmlns:a16="http://schemas.microsoft.com/office/drawing/2014/main" id="{F4A1E69F-149D-E834-417E-94F43549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61">
              <a:extLst>
                <a:ext uri="{FF2B5EF4-FFF2-40B4-BE49-F238E27FC236}">
                  <a16:creationId xmlns:a16="http://schemas.microsoft.com/office/drawing/2014/main" id="{2574BEF0-BB61-4C84-0BA5-984E287B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62">
              <a:extLst>
                <a:ext uri="{FF2B5EF4-FFF2-40B4-BE49-F238E27FC236}">
                  <a16:creationId xmlns:a16="http://schemas.microsoft.com/office/drawing/2014/main" id="{962677F0-605A-AC12-A6DB-72B50115A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63">
              <a:extLst>
                <a:ext uri="{FF2B5EF4-FFF2-40B4-BE49-F238E27FC236}">
                  <a16:creationId xmlns:a16="http://schemas.microsoft.com/office/drawing/2014/main" id="{82A4C7C5-488A-05D2-95E9-352AA1AB9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64">
              <a:extLst>
                <a:ext uri="{FF2B5EF4-FFF2-40B4-BE49-F238E27FC236}">
                  <a16:creationId xmlns:a16="http://schemas.microsoft.com/office/drawing/2014/main" id="{7E6B13E1-AB0B-BDE7-CA8E-6FEC99B1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65">
              <a:extLst>
                <a:ext uri="{FF2B5EF4-FFF2-40B4-BE49-F238E27FC236}">
                  <a16:creationId xmlns:a16="http://schemas.microsoft.com/office/drawing/2014/main" id="{32ECF3E2-98AD-D785-5F03-B59ECE7E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66">
              <a:extLst>
                <a:ext uri="{FF2B5EF4-FFF2-40B4-BE49-F238E27FC236}">
                  <a16:creationId xmlns:a16="http://schemas.microsoft.com/office/drawing/2014/main" id="{26946834-7D20-6C65-76E6-F54B4755F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67">
              <a:extLst>
                <a:ext uri="{FF2B5EF4-FFF2-40B4-BE49-F238E27FC236}">
                  <a16:creationId xmlns:a16="http://schemas.microsoft.com/office/drawing/2014/main" id="{36EF8AB0-402C-F3D2-BBBE-E6A4D6670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68">
              <a:extLst>
                <a:ext uri="{FF2B5EF4-FFF2-40B4-BE49-F238E27FC236}">
                  <a16:creationId xmlns:a16="http://schemas.microsoft.com/office/drawing/2014/main" id="{2A35ED1A-CCBE-2AE9-1E9E-77F8F73A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>
            <a:extLst>
              <a:ext uri="{FF2B5EF4-FFF2-40B4-BE49-F238E27FC236}">
                <a16:creationId xmlns:a16="http://schemas.microsoft.com/office/drawing/2014/main" id="{3EB2FF50-B05C-4CDC-A46A-81DA82377034}"/>
              </a:ext>
            </a:extLst>
          </p:cNvPr>
          <p:cNvGrpSpPr/>
          <p:nvPr/>
        </p:nvGrpSpPr>
        <p:grpSpPr>
          <a:xfrm rot="337557">
            <a:off x="1241023" y="204621"/>
            <a:ext cx="7041596" cy="1117746"/>
            <a:chOff x="1849438" y="911225"/>
            <a:chExt cx="5570538" cy="884238"/>
          </a:xfrm>
          <a:solidFill>
            <a:srgbClr val="E6214E"/>
          </a:solidFill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B4D16913-2070-47E0-BEA2-265BB7B76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FBA2C2D8-17D5-4FEA-A9DD-BBD4426E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EF99C1FA-8E85-4413-8242-EF39C2B3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E872EC05-9DBB-4E06-978F-239C9C13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9F570D1B-656A-4E63-8ADE-C43267F4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Oval 11">
              <a:extLst>
                <a:ext uri="{FF2B5EF4-FFF2-40B4-BE49-F238E27FC236}">
                  <a16:creationId xmlns:a16="http://schemas.microsoft.com/office/drawing/2014/main" id="{F38B98D9-2002-468D-A75E-D3DBC3EAC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069899AB-DF2D-4B61-92B0-8E380A288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943" name="Google Shape;943;p44"/>
          <p:cNvSpPr txBox="1">
            <a:spLocks noGrp="1"/>
          </p:cNvSpPr>
          <p:nvPr>
            <p:ph type="title"/>
          </p:nvPr>
        </p:nvSpPr>
        <p:spPr>
          <a:xfrm>
            <a:off x="702397" y="344051"/>
            <a:ext cx="77250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FFFFFF"/>
                </a:solidFill>
              </a:rPr>
              <a:t>OUR NUMBERS BY YEARS</a:t>
            </a:r>
            <a:endParaRPr b="1" dirty="0">
              <a:solidFill>
                <a:srgbClr val="FFFFFF"/>
              </a:solidFill>
            </a:endParaRPr>
          </a:p>
        </p:txBody>
      </p:sp>
      <p:sp>
        <p:nvSpPr>
          <p:cNvPr id="944" name="Google Shape;944;p44"/>
          <p:cNvSpPr txBox="1">
            <a:spLocks noGrp="1"/>
          </p:cNvSpPr>
          <p:nvPr>
            <p:ph type="title" idx="4294967295"/>
          </p:nvPr>
        </p:nvSpPr>
        <p:spPr>
          <a:xfrm>
            <a:off x="6173175" y="2068651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24%</a:t>
            </a:r>
            <a:endParaRPr/>
          </a:p>
        </p:txBody>
      </p:sp>
      <p:sp>
        <p:nvSpPr>
          <p:cNvPr id="945" name="Google Shape;945;p44"/>
          <p:cNvSpPr txBox="1"/>
          <p:nvPr/>
        </p:nvSpPr>
        <p:spPr>
          <a:xfrm>
            <a:off x="899837" y="3378770"/>
            <a:ext cx="2462700" cy="7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To modify this graph, click on it, follow the link, change the data and paste the new graph here</a:t>
            </a:r>
            <a:endParaRPr sz="1200" dirty="0"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sp>
        <p:nvSpPr>
          <p:cNvPr id="946" name="Google Shape;946;p44"/>
          <p:cNvSpPr txBox="1">
            <a:spLocks noGrp="1"/>
          </p:cNvSpPr>
          <p:nvPr>
            <p:ph type="title" idx="4294967295"/>
          </p:nvPr>
        </p:nvSpPr>
        <p:spPr>
          <a:xfrm>
            <a:off x="6173175" y="1287907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16%</a:t>
            </a:r>
            <a:endParaRPr/>
          </a:p>
        </p:txBody>
      </p:sp>
      <p:sp>
        <p:nvSpPr>
          <p:cNvPr id="947" name="Google Shape;947;p44"/>
          <p:cNvSpPr txBox="1">
            <a:spLocks noGrp="1"/>
          </p:cNvSpPr>
          <p:nvPr>
            <p:ph type="subTitle" idx="4294967295"/>
          </p:nvPr>
        </p:nvSpPr>
        <p:spPr>
          <a:xfrm>
            <a:off x="702407" y="2096557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2021</a:t>
            </a:r>
            <a:endParaRPr sz="1600"/>
          </a:p>
        </p:txBody>
      </p:sp>
      <p:sp>
        <p:nvSpPr>
          <p:cNvPr id="948" name="Google Shape;948;p44"/>
          <p:cNvSpPr txBox="1">
            <a:spLocks noGrp="1"/>
          </p:cNvSpPr>
          <p:nvPr>
            <p:ph type="title" idx="4294967295"/>
          </p:nvPr>
        </p:nvSpPr>
        <p:spPr>
          <a:xfrm>
            <a:off x="6173175" y="2849401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15%</a:t>
            </a:r>
            <a:endParaRPr/>
          </a:p>
        </p:txBody>
      </p:sp>
      <p:sp>
        <p:nvSpPr>
          <p:cNvPr id="949" name="Google Shape;949;p44"/>
          <p:cNvSpPr txBox="1">
            <a:spLocks noGrp="1"/>
          </p:cNvSpPr>
          <p:nvPr>
            <p:ph type="title" idx="4294967295"/>
          </p:nvPr>
        </p:nvSpPr>
        <p:spPr>
          <a:xfrm>
            <a:off x="1626225" y="2068663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20%</a:t>
            </a:r>
            <a:endParaRPr/>
          </a:p>
        </p:txBody>
      </p:sp>
      <p:sp>
        <p:nvSpPr>
          <p:cNvPr id="950" name="Google Shape;950;p44"/>
          <p:cNvSpPr txBox="1">
            <a:spLocks noGrp="1"/>
          </p:cNvSpPr>
          <p:nvPr>
            <p:ph type="title" idx="4294967295"/>
          </p:nvPr>
        </p:nvSpPr>
        <p:spPr>
          <a:xfrm>
            <a:off x="1626225" y="2849413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954" name="Google Shape;954;p44"/>
          <p:cNvSpPr txBox="1">
            <a:spLocks noGrp="1"/>
          </p:cNvSpPr>
          <p:nvPr>
            <p:ph type="subTitle" idx="4294967295"/>
          </p:nvPr>
        </p:nvSpPr>
        <p:spPr>
          <a:xfrm>
            <a:off x="702397" y="2877307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2020</a:t>
            </a:r>
            <a:endParaRPr sz="1600"/>
          </a:p>
        </p:txBody>
      </p:sp>
      <p:sp>
        <p:nvSpPr>
          <p:cNvPr id="955" name="Google Shape;955;p44"/>
          <p:cNvSpPr txBox="1">
            <a:spLocks noGrp="1"/>
          </p:cNvSpPr>
          <p:nvPr>
            <p:ph type="subTitle" idx="4294967295"/>
          </p:nvPr>
        </p:nvSpPr>
        <p:spPr>
          <a:xfrm>
            <a:off x="7684098" y="2878032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2019</a:t>
            </a:r>
            <a:endParaRPr sz="1600"/>
          </a:p>
        </p:txBody>
      </p:sp>
      <p:sp>
        <p:nvSpPr>
          <p:cNvPr id="956" name="Google Shape;956;p44"/>
          <p:cNvSpPr txBox="1">
            <a:spLocks noGrp="1"/>
          </p:cNvSpPr>
          <p:nvPr>
            <p:ph type="subTitle" idx="4294967295"/>
          </p:nvPr>
        </p:nvSpPr>
        <p:spPr>
          <a:xfrm>
            <a:off x="7684098" y="2123682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2018</a:t>
            </a:r>
            <a:endParaRPr sz="1600"/>
          </a:p>
        </p:txBody>
      </p:sp>
      <p:sp>
        <p:nvSpPr>
          <p:cNvPr id="957" name="Google Shape;957;p44"/>
          <p:cNvSpPr txBox="1">
            <a:spLocks noGrp="1"/>
          </p:cNvSpPr>
          <p:nvPr>
            <p:ph type="subTitle" idx="4294967295"/>
          </p:nvPr>
        </p:nvSpPr>
        <p:spPr>
          <a:xfrm>
            <a:off x="7684098" y="1315082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/>
              <a:t>2017</a:t>
            </a:r>
            <a:endParaRPr sz="1600" dirty="0"/>
          </a:p>
        </p:txBody>
      </p:sp>
      <p:cxnSp>
        <p:nvCxnSpPr>
          <p:cNvPr id="961" name="Google Shape;961;p44"/>
          <p:cNvCxnSpPr>
            <a:stCxn id="944" idx="1"/>
          </p:cNvCxnSpPr>
          <p:nvPr/>
        </p:nvCxnSpPr>
        <p:spPr>
          <a:xfrm rot="10800000">
            <a:off x="5644575" y="2292451"/>
            <a:ext cx="528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4" name="Google Shape;961;p44">
            <a:extLst>
              <a:ext uri="{FF2B5EF4-FFF2-40B4-BE49-F238E27FC236}">
                <a16:creationId xmlns:a16="http://schemas.microsoft.com/office/drawing/2014/main" id="{FB32F6E9-78DD-4647-B8D7-20ACA7A9B1A3}"/>
              </a:ext>
            </a:extLst>
          </p:cNvPr>
          <p:cNvCxnSpPr/>
          <p:nvPr/>
        </p:nvCxnSpPr>
        <p:spPr>
          <a:xfrm rot="10800000">
            <a:off x="5644575" y="3089750"/>
            <a:ext cx="528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5" name="Google Shape;961;p44">
            <a:extLst>
              <a:ext uri="{FF2B5EF4-FFF2-40B4-BE49-F238E27FC236}">
                <a16:creationId xmlns:a16="http://schemas.microsoft.com/office/drawing/2014/main" id="{AFD14EB6-710F-418B-8D00-998D88958A24}"/>
              </a:ext>
            </a:extLst>
          </p:cNvPr>
          <p:cNvCxnSpPr/>
          <p:nvPr/>
        </p:nvCxnSpPr>
        <p:spPr>
          <a:xfrm rot="10800000">
            <a:off x="5644574" y="1510982"/>
            <a:ext cx="528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6" name="Google Shape;961;p44">
            <a:extLst>
              <a:ext uri="{FF2B5EF4-FFF2-40B4-BE49-F238E27FC236}">
                <a16:creationId xmlns:a16="http://schemas.microsoft.com/office/drawing/2014/main" id="{1BD0880B-7717-4627-842F-D7DB10216677}"/>
              </a:ext>
            </a:extLst>
          </p:cNvPr>
          <p:cNvCxnSpPr>
            <a:cxnSpLocks/>
          </p:cNvCxnSpPr>
          <p:nvPr/>
        </p:nvCxnSpPr>
        <p:spPr>
          <a:xfrm>
            <a:off x="2838875" y="3073201"/>
            <a:ext cx="513925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9" name="Google Shape;961;p44">
            <a:extLst>
              <a:ext uri="{FF2B5EF4-FFF2-40B4-BE49-F238E27FC236}">
                <a16:creationId xmlns:a16="http://schemas.microsoft.com/office/drawing/2014/main" id="{E4E98E4D-6932-4FE3-8C2C-6F451472009B}"/>
              </a:ext>
            </a:extLst>
          </p:cNvPr>
          <p:cNvCxnSpPr>
            <a:cxnSpLocks/>
          </p:cNvCxnSpPr>
          <p:nvPr/>
        </p:nvCxnSpPr>
        <p:spPr>
          <a:xfrm>
            <a:off x="2848612" y="2292450"/>
            <a:ext cx="513925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41" name="Google Shape;945;p44">
            <a:extLst>
              <a:ext uri="{FF2B5EF4-FFF2-40B4-BE49-F238E27FC236}">
                <a16:creationId xmlns:a16="http://schemas.microsoft.com/office/drawing/2014/main" id="{F0D9E434-5D80-4F17-A665-44BF854D9623}"/>
              </a:ext>
            </a:extLst>
          </p:cNvPr>
          <p:cNvSpPr txBox="1"/>
          <p:nvPr/>
        </p:nvSpPr>
        <p:spPr>
          <a:xfrm>
            <a:off x="6047359" y="3330098"/>
            <a:ext cx="2462700" cy="7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To modify this graph, click on it, follow the link, change the data and paste the new graph here</a:t>
            </a:r>
            <a:endParaRPr sz="1200" dirty="0"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8C2B64BF-42E0-459C-A600-BE2BBFE1E45E}"/>
              </a:ext>
            </a:extLst>
          </p:cNvPr>
          <p:cNvSpPr>
            <a:spLocks noEditPoints="1"/>
          </p:cNvSpPr>
          <p:nvPr/>
        </p:nvSpPr>
        <p:spPr bwMode="auto">
          <a:xfrm>
            <a:off x="3802063" y="809625"/>
            <a:ext cx="2460625" cy="2462213"/>
          </a:xfrm>
          <a:custGeom>
            <a:avLst/>
            <a:gdLst>
              <a:gd name="T0" fmla="*/ 184 w 652"/>
              <a:gd name="T1" fmla="*/ 652 h 652"/>
              <a:gd name="T2" fmla="*/ 0 w 652"/>
              <a:gd name="T3" fmla="*/ 468 h 652"/>
              <a:gd name="T4" fmla="*/ 5 w 652"/>
              <a:gd name="T5" fmla="*/ 462 h 652"/>
              <a:gd name="T6" fmla="*/ 452 w 652"/>
              <a:gd name="T7" fmla="*/ 17 h 652"/>
              <a:gd name="T8" fmla="*/ 486 w 652"/>
              <a:gd name="T9" fmla="*/ 5 h 652"/>
              <a:gd name="T10" fmla="*/ 502 w 652"/>
              <a:gd name="T11" fmla="*/ 14 h 652"/>
              <a:gd name="T12" fmla="*/ 637 w 652"/>
              <a:gd name="T13" fmla="*/ 149 h 652"/>
              <a:gd name="T14" fmla="*/ 635 w 652"/>
              <a:gd name="T15" fmla="*/ 199 h 652"/>
              <a:gd name="T16" fmla="*/ 401 w 652"/>
              <a:gd name="T17" fmla="*/ 432 h 652"/>
              <a:gd name="T18" fmla="*/ 190 w 652"/>
              <a:gd name="T19" fmla="*/ 643 h 652"/>
              <a:gd name="T20" fmla="*/ 184 w 652"/>
              <a:gd name="T21" fmla="*/ 652 h 652"/>
              <a:gd name="T22" fmla="*/ 218 w 652"/>
              <a:gd name="T23" fmla="*/ 376 h 652"/>
              <a:gd name="T24" fmla="*/ 273 w 652"/>
              <a:gd name="T25" fmla="*/ 433 h 652"/>
              <a:gd name="T26" fmla="*/ 322 w 652"/>
              <a:gd name="T27" fmla="*/ 418 h 652"/>
              <a:gd name="T28" fmla="*/ 399 w 652"/>
              <a:gd name="T29" fmla="*/ 356 h 652"/>
              <a:gd name="T30" fmla="*/ 438 w 652"/>
              <a:gd name="T31" fmla="*/ 270 h 652"/>
              <a:gd name="T32" fmla="*/ 397 w 652"/>
              <a:gd name="T33" fmla="*/ 214 h 652"/>
              <a:gd name="T34" fmla="*/ 333 w 652"/>
              <a:gd name="T35" fmla="*/ 227 h 652"/>
              <a:gd name="T36" fmla="*/ 243 w 652"/>
              <a:gd name="T37" fmla="*/ 310 h 652"/>
              <a:gd name="T38" fmla="*/ 218 w 652"/>
              <a:gd name="T39" fmla="*/ 376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52" h="652">
                <a:moveTo>
                  <a:pt x="184" y="652"/>
                </a:moveTo>
                <a:cubicBezTo>
                  <a:pt x="122" y="589"/>
                  <a:pt x="61" y="529"/>
                  <a:pt x="0" y="468"/>
                </a:cubicBezTo>
                <a:cubicBezTo>
                  <a:pt x="1" y="467"/>
                  <a:pt x="3" y="464"/>
                  <a:pt x="5" y="462"/>
                </a:cubicBezTo>
                <a:cubicBezTo>
                  <a:pt x="154" y="314"/>
                  <a:pt x="303" y="165"/>
                  <a:pt x="452" y="17"/>
                </a:cubicBezTo>
                <a:cubicBezTo>
                  <a:pt x="461" y="7"/>
                  <a:pt x="472" y="0"/>
                  <a:pt x="486" y="5"/>
                </a:cubicBezTo>
                <a:cubicBezTo>
                  <a:pt x="491" y="7"/>
                  <a:pt x="497" y="10"/>
                  <a:pt x="502" y="14"/>
                </a:cubicBezTo>
                <a:cubicBezTo>
                  <a:pt x="547" y="59"/>
                  <a:pt x="592" y="104"/>
                  <a:pt x="637" y="149"/>
                </a:cubicBezTo>
                <a:cubicBezTo>
                  <a:pt x="652" y="164"/>
                  <a:pt x="651" y="182"/>
                  <a:pt x="635" y="199"/>
                </a:cubicBezTo>
                <a:cubicBezTo>
                  <a:pt x="557" y="277"/>
                  <a:pt x="479" y="354"/>
                  <a:pt x="401" y="432"/>
                </a:cubicBezTo>
                <a:cubicBezTo>
                  <a:pt x="330" y="503"/>
                  <a:pt x="260" y="573"/>
                  <a:pt x="190" y="643"/>
                </a:cubicBezTo>
                <a:cubicBezTo>
                  <a:pt x="187" y="646"/>
                  <a:pt x="186" y="649"/>
                  <a:pt x="184" y="652"/>
                </a:cubicBezTo>
                <a:close/>
                <a:moveTo>
                  <a:pt x="218" y="376"/>
                </a:moveTo>
                <a:cubicBezTo>
                  <a:pt x="218" y="413"/>
                  <a:pt x="239" y="434"/>
                  <a:pt x="273" y="433"/>
                </a:cubicBezTo>
                <a:cubicBezTo>
                  <a:pt x="290" y="432"/>
                  <a:pt x="307" y="426"/>
                  <a:pt x="322" y="418"/>
                </a:cubicBezTo>
                <a:cubicBezTo>
                  <a:pt x="353" y="403"/>
                  <a:pt x="378" y="382"/>
                  <a:pt x="399" y="356"/>
                </a:cubicBezTo>
                <a:cubicBezTo>
                  <a:pt x="419" y="331"/>
                  <a:pt x="435" y="303"/>
                  <a:pt x="438" y="270"/>
                </a:cubicBezTo>
                <a:cubicBezTo>
                  <a:pt x="440" y="242"/>
                  <a:pt x="427" y="218"/>
                  <a:pt x="397" y="214"/>
                </a:cubicBezTo>
                <a:cubicBezTo>
                  <a:pt x="374" y="210"/>
                  <a:pt x="353" y="217"/>
                  <a:pt x="333" y="227"/>
                </a:cubicBezTo>
                <a:cubicBezTo>
                  <a:pt x="295" y="246"/>
                  <a:pt x="265" y="274"/>
                  <a:pt x="243" y="310"/>
                </a:cubicBezTo>
                <a:cubicBezTo>
                  <a:pt x="229" y="331"/>
                  <a:pt x="219" y="354"/>
                  <a:pt x="218" y="376"/>
                </a:cubicBezTo>
                <a:close/>
              </a:path>
            </a:pathLst>
          </a:custGeom>
          <a:solidFill>
            <a:srgbClr val="8F6EA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17">
            <a:extLst>
              <a:ext uri="{FF2B5EF4-FFF2-40B4-BE49-F238E27FC236}">
                <a16:creationId xmlns:a16="http://schemas.microsoft.com/office/drawing/2014/main" id="{01FBF7FC-4BB1-487D-95A9-582603DF1860}"/>
              </a:ext>
            </a:extLst>
          </p:cNvPr>
          <p:cNvSpPr>
            <a:spLocks/>
          </p:cNvSpPr>
          <p:nvPr/>
        </p:nvSpPr>
        <p:spPr bwMode="auto">
          <a:xfrm>
            <a:off x="3378200" y="2719388"/>
            <a:ext cx="969963" cy="969963"/>
          </a:xfrm>
          <a:custGeom>
            <a:avLst/>
            <a:gdLst>
              <a:gd name="T0" fmla="*/ 74 w 257"/>
              <a:gd name="T1" fmla="*/ 0 h 257"/>
              <a:gd name="T2" fmla="*/ 257 w 257"/>
              <a:gd name="T3" fmla="*/ 182 h 257"/>
              <a:gd name="T4" fmla="*/ 231 w 257"/>
              <a:gd name="T5" fmla="*/ 204 h 257"/>
              <a:gd name="T6" fmla="*/ 195 w 257"/>
              <a:gd name="T7" fmla="*/ 196 h 257"/>
              <a:gd name="T8" fmla="*/ 177 w 257"/>
              <a:gd name="T9" fmla="*/ 194 h 257"/>
              <a:gd name="T10" fmla="*/ 63 w 257"/>
              <a:gd name="T11" fmla="*/ 249 h 257"/>
              <a:gd name="T12" fmla="*/ 34 w 257"/>
              <a:gd name="T13" fmla="*/ 254 h 257"/>
              <a:gd name="T14" fmla="*/ 10 w 257"/>
              <a:gd name="T15" fmla="*/ 203 h 257"/>
              <a:gd name="T16" fmla="*/ 54 w 257"/>
              <a:gd name="T17" fmla="*/ 101 h 257"/>
              <a:gd name="T18" fmla="*/ 64 w 257"/>
              <a:gd name="T19" fmla="*/ 79 h 257"/>
              <a:gd name="T20" fmla="*/ 61 w 257"/>
              <a:gd name="T21" fmla="*/ 63 h 257"/>
              <a:gd name="T22" fmla="*/ 57 w 257"/>
              <a:gd name="T23" fmla="*/ 17 h 257"/>
              <a:gd name="T24" fmla="*/ 74 w 257"/>
              <a:gd name="T25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7" h="257">
                <a:moveTo>
                  <a:pt x="74" y="0"/>
                </a:moveTo>
                <a:cubicBezTo>
                  <a:pt x="135" y="61"/>
                  <a:pt x="195" y="121"/>
                  <a:pt x="257" y="182"/>
                </a:cubicBezTo>
                <a:cubicBezTo>
                  <a:pt x="249" y="190"/>
                  <a:pt x="241" y="198"/>
                  <a:pt x="231" y="204"/>
                </a:cubicBezTo>
                <a:cubicBezTo>
                  <a:pt x="219" y="212"/>
                  <a:pt x="206" y="208"/>
                  <a:pt x="195" y="196"/>
                </a:cubicBezTo>
                <a:cubicBezTo>
                  <a:pt x="189" y="190"/>
                  <a:pt x="184" y="190"/>
                  <a:pt x="177" y="194"/>
                </a:cubicBezTo>
                <a:cubicBezTo>
                  <a:pt x="139" y="212"/>
                  <a:pt x="101" y="231"/>
                  <a:pt x="63" y="249"/>
                </a:cubicBezTo>
                <a:cubicBezTo>
                  <a:pt x="54" y="254"/>
                  <a:pt x="44" y="257"/>
                  <a:pt x="34" y="254"/>
                </a:cubicBezTo>
                <a:cubicBezTo>
                  <a:pt x="11" y="248"/>
                  <a:pt x="0" y="225"/>
                  <a:pt x="10" y="203"/>
                </a:cubicBezTo>
                <a:cubicBezTo>
                  <a:pt x="24" y="169"/>
                  <a:pt x="39" y="135"/>
                  <a:pt x="54" y="101"/>
                </a:cubicBezTo>
                <a:cubicBezTo>
                  <a:pt x="58" y="94"/>
                  <a:pt x="60" y="86"/>
                  <a:pt x="64" y="79"/>
                </a:cubicBezTo>
                <a:cubicBezTo>
                  <a:pt x="68" y="73"/>
                  <a:pt x="66" y="68"/>
                  <a:pt x="61" y="63"/>
                </a:cubicBezTo>
                <a:cubicBezTo>
                  <a:pt x="46" y="48"/>
                  <a:pt x="44" y="31"/>
                  <a:pt x="57" y="17"/>
                </a:cubicBezTo>
                <a:cubicBezTo>
                  <a:pt x="62" y="11"/>
                  <a:pt x="68" y="5"/>
                  <a:pt x="74" y="0"/>
                </a:cubicBezTo>
                <a:close/>
              </a:path>
            </a:pathLst>
          </a:custGeom>
          <a:solidFill>
            <a:srgbClr val="8F6EA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18">
            <a:extLst>
              <a:ext uri="{FF2B5EF4-FFF2-40B4-BE49-F238E27FC236}">
                <a16:creationId xmlns:a16="http://schemas.microsoft.com/office/drawing/2014/main" id="{1A9033D5-662F-4D60-BA94-76673998E39C}"/>
              </a:ext>
            </a:extLst>
          </p:cNvPr>
          <p:cNvSpPr>
            <a:spLocks/>
          </p:cNvSpPr>
          <p:nvPr/>
        </p:nvSpPr>
        <p:spPr bwMode="auto">
          <a:xfrm>
            <a:off x="3805238" y="3592513"/>
            <a:ext cx="1736725" cy="592138"/>
          </a:xfrm>
          <a:custGeom>
            <a:avLst/>
            <a:gdLst>
              <a:gd name="T0" fmla="*/ 150 w 460"/>
              <a:gd name="T1" fmla="*/ 69 h 157"/>
              <a:gd name="T2" fmla="*/ 102 w 460"/>
              <a:gd name="T3" fmla="*/ 128 h 157"/>
              <a:gd name="T4" fmla="*/ 61 w 460"/>
              <a:gd name="T5" fmla="*/ 128 h 157"/>
              <a:gd name="T6" fmla="*/ 0 w 460"/>
              <a:gd name="T7" fmla="*/ 51 h 157"/>
              <a:gd name="T8" fmla="*/ 40 w 460"/>
              <a:gd name="T9" fmla="*/ 32 h 157"/>
              <a:gd name="T10" fmla="*/ 81 w 460"/>
              <a:gd name="T11" fmla="*/ 84 h 157"/>
              <a:gd name="T12" fmla="*/ 88 w 460"/>
              <a:gd name="T13" fmla="*/ 77 h 157"/>
              <a:gd name="T14" fmla="*/ 125 w 460"/>
              <a:gd name="T15" fmla="*/ 31 h 157"/>
              <a:gd name="T16" fmla="*/ 164 w 460"/>
              <a:gd name="T17" fmla="*/ 25 h 157"/>
              <a:gd name="T18" fmla="*/ 236 w 460"/>
              <a:gd name="T19" fmla="*/ 76 h 157"/>
              <a:gd name="T20" fmla="*/ 249 w 460"/>
              <a:gd name="T21" fmla="*/ 75 h 157"/>
              <a:gd name="T22" fmla="*/ 308 w 460"/>
              <a:gd name="T23" fmla="*/ 13 h 157"/>
              <a:gd name="T24" fmla="*/ 346 w 460"/>
              <a:gd name="T25" fmla="*/ 13 h 157"/>
              <a:gd name="T26" fmla="*/ 450 w 460"/>
              <a:gd name="T27" fmla="*/ 117 h 157"/>
              <a:gd name="T28" fmla="*/ 455 w 460"/>
              <a:gd name="T29" fmla="*/ 145 h 157"/>
              <a:gd name="T30" fmla="*/ 430 w 460"/>
              <a:gd name="T31" fmla="*/ 154 h 157"/>
              <a:gd name="T32" fmla="*/ 418 w 460"/>
              <a:gd name="T33" fmla="*/ 146 h 157"/>
              <a:gd name="T34" fmla="*/ 336 w 460"/>
              <a:gd name="T35" fmla="*/ 64 h 157"/>
              <a:gd name="T36" fmla="*/ 329 w 460"/>
              <a:gd name="T37" fmla="*/ 55 h 157"/>
              <a:gd name="T38" fmla="*/ 320 w 460"/>
              <a:gd name="T39" fmla="*/ 64 h 157"/>
              <a:gd name="T40" fmla="*/ 266 w 460"/>
              <a:gd name="T41" fmla="*/ 119 h 157"/>
              <a:gd name="T42" fmla="*/ 228 w 460"/>
              <a:gd name="T43" fmla="*/ 122 h 157"/>
              <a:gd name="T44" fmla="*/ 161 w 460"/>
              <a:gd name="T45" fmla="*/ 76 h 157"/>
              <a:gd name="T46" fmla="*/ 150 w 460"/>
              <a:gd name="T47" fmla="*/ 6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0" h="157">
                <a:moveTo>
                  <a:pt x="150" y="69"/>
                </a:moveTo>
                <a:cubicBezTo>
                  <a:pt x="134" y="89"/>
                  <a:pt x="118" y="108"/>
                  <a:pt x="102" y="128"/>
                </a:cubicBezTo>
                <a:cubicBezTo>
                  <a:pt x="88" y="145"/>
                  <a:pt x="74" y="145"/>
                  <a:pt x="61" y="128"/>
                </a:cubicBezTo>
                <a:cubicBezTo>
                  <a:pt x="41" y="103"/>
                  <a:pt x="21" y="78"/>
                  <a:pt x="0" y="51"/>
                </a:cubicBezTo>
                <a:cubicBezTo>
                  <a:pt x="14" y="45"/>
                  <a:pt x="27" y="39"/>
                  <a:pt x="40" y="32"/>
                </a:cubicBezTo>
                <a:cubicBezTo>
                  <a:pt x="54" y="49"/>
                  <a:pt x="67" y="66"/>
                  <a:pt x="81" y="84"/>
                </a:cubicBezTo>
                <a:cubicBezTo>
                  <a:pt x="84" y="81"/>
                  <a:pt x="86" y="79"/>
                  <a:pt x="88" y="77"/>
                </a:cubicBezTo>
                <a:cubicBezTo>
                  <a:pt x="100" y="61"/>
                  <a:pt x="112" y="46"/>
                  <a:pt x="125" y="31"/>
                </a:cubicBezTo>
                <a:cubicBezTo>
                  <a:pt x="137" y="15"/>
                  <a:pt x="148" y="14"/>
                  <a:pt x="164" y="25"/>
                </a:cubicBezTo>
                <a:cubicBezTo>
                  <a:pt x="188" y="42"/>
                  <a:pt x="212" y="59"/>
                  <a:pt x="236" y="76"/>
                </a:cubicBezTo>
                <a:cubicBezTo>
                  <a:pt x="241" y="79"/>
                  <a:pt x="244" y="79"/>
                  <a:pt x="249" y="75"/>
                </a:cubicBezTo>
                <a:cubicBezTo>
                  <a:pt x="268" y="54"/>
                  <a:pt x="288" y="34"/>
                  <a:pt x="308" y="13"/>
                </a:cubicBezTo>
                <a:cubicBezTo>
                  <a:pt x="321" y="0"/>
                  <a:pt x="333" y="0"/>
                  <a:pt x="346" y="13"/>
                </a:cubicBezTo>
                <a:cubicBezTo>
                  <a:pt x="381" y="48"/>
                  <a:pt x="415" y="82"/>
                  <a:pt x="450" y="117"/>
                </a:cubicBezTo>
                <a:cubicBezTo>
                  <a:pt x="458" y="126"/>
                  <a:pt x="460" y="136"/>
                  <a:pt x="455" y="145"/>
                </a:cubicBezTo>
                <a:cubicBezTo>
                  <a:pt x="450" y="153"/>
                  <a:pt x="440" y="157"/>
                  <a:pt x="430" y="154"/>
                </a:cubicBezTo>
                <a:cubicBezTo>
                  <a:pt x="425" y="153"/>
                  <a:pt x="421" y="149"/>
                  <a:pt x="418" y="146"/>
                </a:cubicBezTo>
                <a:cubicBezTo>
                  <a:pt x="390" y="119"/>
                  <a:pt x="363" y="92"/>
                  <a:pt x="336" y="64"/>
                </a:cubicBezTo>
                <a:cubicBezTo>
                  <a:pt x="333" y="62"/>
                  <a:pt x="332" y="58"/>
                  <a:pt x="329" y="55"/>
                </a:cubicBezTo>
                <a:cubicBezTo>
                  <a:pt x="325" y="59"/>
                  <a:pt x="322" y="61"/>
                  <a:pt x="320" y="64"/>
                </a:cubicBezTo>
                <a:cubicBezTo>
                  <a:pt x="302" y="82"/>
                  <a:pt x="284" y="101"/>
                  <a:pt x="266" y="119"/>
                </a:cubicBezTo>
                <a:cubicBezTo>
                  <a:pt x="252" y="133"/>
                  <a:pt x="244" y="134"/>
                  <a:pt x="228" y="122"/>
                </a:cubicBezTo>
                <a:cubicBezTo>
                  <a:pt x="205" y="107"/>
                  <a:pt x="183" y="91"/>
                  <a:pt x="161" y="76"/>
                </a:cubicBezTo>
                <a:cubicBezTo>
                  <a:pt x="158" y="74"/>
                  <a:pt x="154" y="71"/>
                  <a:pt x="150" y="69"/>
                </a:cubicBezTo>
                <a:close/>
              </a:path>
            </a:pathLst>
          </a:custGeom>
          <a:solidFill>
            <a:srgbClr val="8F6EA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19">
            <a:extLst>
              <a:ext uri="{FF2B5EF4-FFF2-40B4-BE49-F238E27FC236}">
                <a16:creationId xmlns:a16="http://schemas.microsoft.com/office/drawing/2014/main" id="{D3C0B7E3-06E7-4731-B5FA-93A14F5B4459}"/>
              </a:ext>
            </a:extLst>
          </p:cNvPr>
          <p:cNvSpPr>
            <a:spLocks/>
          </p:cNvSpPr>
          <p:nvPr/>
        </p:nvSpPr>
        <p:spPr bwMode="auto">
          <a:xfrm>
            <a:off x="4624388" y="1601788"/>
            <a:ext cx="838200" cy="846138"/>
          </a:xfrm>
          <a:custGeom>
            <a:avLst/>
            <a:gdLst>
              <a:gd name="T0" fmla="*/ 0 w 222"/>
              <a:gd name="T1" fmla="*/ 166 h 224"/>
              <a:gd name="T2" fmla="*/ 25 w 222"/>
              <a:gd name="T3" fmla="*/ 100 h 224"/>
              <a:gd name="T4" fmla="*/ 115 w 222"/>
              <a:gd name="T5" fmla="*/ 17 h 224"/>
              <a:gd name="T6" fmla="*/ 179 w 222"/>
              <a:gd name="T7" fmla="*/ 4 h 224"/>
              <a:gd name="T8" fmla="*/ 220 w 222"/>
              <a:gd name="T9" fmla="*/ 60 h 224"/>
              <a:gd name="T10" fmla="*/ 181 w 222"/>
              <a:gd name="T11" fmla="*/ 146 h 224"/>
              <a:gd name="T12" fmla="*/ 104 w 222"/>
              <a:gd name="T13" fmla="*/ 208 h 224"/>
              <a:gd name="T14" fmla="*/ 55 w 222"/>
              <a:gd name="T15" fmla="*/ 223 h 224"/>
              <a:gd name="T16" fmla="*/ 0 w 222"/>
              <a:gd name="T17" fmla="*/ 16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4">
                <a:moveTo>
                  <a:pt x="0" y="166"/>
                </a:moveTo>
                <a:cubicBezTo>
                  <a:pt x="1" y="144"/>
                  <a:pt x="11" y="121"/>
                  <a:pt x="25" y="100"/>
                </a:cubicBezTo>
                <a:cubicBezTo>
                  <a:pt x="47" y="64"/>
                  <a:pt x="77" y="36"/>
                  <a:pt x="115" y="17"/>
                </a:cubicBezTo>
                <a:cubicBezTo>
                  <a:pt x="135" y="7"/>
                  <a:pt x="156" y="0"/>
                  <a:pt x="179" y="4"/>
                </a:cubicBezTo>
                <a:cubicBezTo>
                  <a:pt x="209" y="8"/>
                  <a:pt x="222" y="32"/>
                  <a:pt x="220" y="60"/>
                </a:cubicBezTo>
                <a:cubicBezTo>
                  <a:pt x="217" y="93"/>
                  <a:pt x="201" y="121"/>
                  <a:pt x="181" y="146"/>
                </a:cubicBezTo>
                <a:cubicBezTo>
                  <a:pt x="160" y="172"/>
                  <a:pt x="135" y="193"/>
                  <a:pt x="104" y="208"/>
                </a:cubicBezTo>
                <a:cubicBezTo>
                  <a:pt x="89" y="216"/>
                  <a:pt x="72" y="222"/>
                  <a:pt x="55" y="223"/>
                </a:cubicBezTo>
                <a:cubicBezTo>
                  <a:pt x="21" y="224"/>
                  <a:pt x="0" y="203"/>
                  <a:pt x="0" y="1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B243658C-FC22-1C14-BA75-B75A647C6082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37" name="Google Shape;874;p50">
              <a:extLst>
                <a:ext uri="{FF2B5EF4-FFF2-40B4-BE49-F238E27FC236}">
                  <a16:creationId xmlns:a16="http://schemas.microsoft.com/office/drawing/2014/main" id="{91BC2195-0115-30C9-3018-D912C8BB1EB5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305" name="Google Shape;875;p50">
                <a:extLst>
                  <a:ext uri="{FF2B5EF4-FFF2-40B4-BE49-F238E27FC236}">
                    <a16:creationId xmlns:a16="http://schemas.microsoft.com/office/drawing/2014/main" id="{B4E632B7-09E8-3402-D22F-83488C1EE00F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876;p50">
                <a:extLst>
                  <a:ext uri="{FF2B5EF4-FFF2-40B4-BE49-F238E27FC236}">
                    <a16:creationId xmlns:a16="http://schemas.microsoft.com/office/drawing/2014/main" id="{BE3BB6E1-E3C8-58AF-65CD-B82B9B311781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877;p50">
                <a:extLst>
                  <a:ext uri="{FF2B5EF4-FFF2-40B4-BE49-F238E27FC236}">
                    <a16:creationId xmlns:a16="http://schemas.microsoft.com/office/drawing/2014/main" id="{AF1AC140-D51A-1D28-3E8F-96216ABDAA8B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A14B6121-CF5A-FE1A-EE0D-40674A75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2F5CE5EA-672F-3BEC-10DF-9722B083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C29B10AA-F773-43B4-0E33-80537614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F63173C3-AE6D-7355-00D8-5215561A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ADFC15B4-FEBF-F18F-211B-3F00D428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03563D8F-E5D4-3BB6-6E05-B3EF9BB388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1">
              <a:extLst>
                <a:ext uri="{FF2B5EF4-FFF2-40B4-BE49-F238E27FC236}">
                  <a16:creationId xmlns:a16="http://schemas.microsoft.com/office/drawing/2014/main" id="{F7A28EEE-C77C-4071-913A-41F5497F2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70344F90-FCCC-BFE0-DD8C-E844ED07FD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BA6A16F0-03FC-F1C8-5B8A-2DD5A3D1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F8745B66-4601-4F0A-8912-AA089843E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DBB12C08-2248-5D1A-D4CB-3EF8490C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6">
              <a:extLst>
                <a:ext uri="{FF2B5EF4-FFF2-40B4-BE49-F238E27FC236}">
                  <a16:creationId xmlns:a16="http://schemas.microsoft.com/office/drawing/2014/main" id="{8AE39419-78A3-8930-9855-CD37C3E7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7">
              <a:extLst>
                <a:ext uri="{FF2B5EF4-FFF2-40B4-BE49-F238E27FC236}">
                  <a16:creationId xmlns:a16="http://schemas.microsoft.com/office/drawing/2014/main" id="{EE7041FB-73CB-0221-852B-327AC690F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8">
              <a:extLst>
                <a:ext uri="{FF2B5EF4-FFF2-40B4-BE49-F238E27FC236}">
                  <a16:creationId xmlns:a16="http://schemas.microsoft.com/office/drawing/2014/main" id="{C1FFEF78-78F4-EA22-2227-10C1FF62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D2744F7A-BBDC-CA00-EF55-94F6D7A0D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6913C154-6245-410F-CF50-2C329DD0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3C36B97E-E6F5-A50B-1303-2F021958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F9999DE7-A583-6561-382F-63DE2242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1442DC92-4AE2-35F0-D780-4B80928E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5504A299-2816-14D0-1F0E-F2D9A56D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2F9CFE20-DEB8-153A-6454-61B4E19A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B86E5493-DDB1-AD7A-8C97-A32837BC6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388237B9-0DAF-10C6-9437-1C83ED07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07DCC10D-46BD-18BD-DB88-980261063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8FBAF450-1BFC-FAD9-C06F-6EE104B8A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558BA832-EE2E-715B-FBF0-A77BBA7A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CDD7A6A9-09F8-68D5-9B25-0C0578A0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8F835025-79BE-E2EF-C505-20F679F3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0C2DCC3C-3E87-84DD-9B56-49A6655C0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768D68D6-60FC-473F-6F6F-0469DA7DA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5D6B5B08-32F1-4EA3-F524-44192BF7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AD677E01-AF78-AE0E-215E-ED4FCB197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652D8D29-D94F-5BBD-5521-C5DF1090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6F24AEB7-2424-6049-2B70-ABAFD1E6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F91ACD9D-1111-4C9A-F50F-B7FEC678F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8DED102E-E327-79F3-8168-5FC20913A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16A69A4C-B265-5590-626E-6C0F196C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0D7F26B4-EDD8-63AD-31BB-88B803704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35B88906-E4FB-986F-9B65-E3D85997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7935C400-14F5-7394-57A6-7EE0EA63E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1D6980F1-C912-05ED-2435-86BF2E2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46">
              <a:extLst>
                <a:ext uri="{FF2B5EF4-FFF2-40B4-BE49-F238E27FC236}">
                  <a16:creationId xmlns:a16="http://schemas.microsoft.com/office/drawing/2014/main" id="{590A8AFC-60D6-2697-38A1-F6444960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47">
              <a:extLst>
                <a:ext uri="{FF2B5EF4-FFF2-40B4-BE49-F238E27FC236}">
                  <a16:creationId xmlns:a16="http://schemas.microsoft.com/office/drawing/2014/main" id="{5B144A92-9325-E6A6-6431-AAA10A6BB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48">
              <a:extLst>
                <a:ext uri="{FF2B5EF4-FFF2-40B4-BE49-F238E27FC236}">
                  <a16:creationId xmlns:a16="http://schemas.microsoft.com/office/drawing/2014/main" id="{6E0AA0C9-E1EE-83D2-254A-146D565C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B6B11602-4316-74E4-EE88-C7466EE23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50">
              <a:extLst>
                <a:ext uri="{FF2B5EF4-FFF2-40B4-BE49-F238E27FC236}">
                  <a16:creationId xmlns:a16="http://schemas.microsoft.com/office/drawing/2014/main" id="{87B26FA4-F37D-C4DA-7D7F-C4483FBEB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51">
              <a:extLst>
                <a:ext uri="{FF2B5EF4-FFF2-40B4-BE49-F238E27FC236}">
                  <a16:creationId xmlns:a16="http://schemas.microsoft.com/office/drawing/2014/main" id="{48EFE088-F513-4A62-D397-03BAFC3D4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id="{69857683-2C55-1B1E-5052-49802A28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53">
              <a:extLst>
                <a:ext uri="{FF2B5EF4-FFF2-40B4-BE49-F238E27FC236}">
                  <a16:creationId xmlns:a16="http://schemas.microsoft.com/office/drawing/2014/main" id="{F019529D-418C-8C17-B4A6-7A53143A8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54">
              <a:extLst>
                <a:ext uri="{FF2B5EF4-FFF2-40B4-BE49-F238E27FC236}">
                  <a16:creationId xmlns:a16="http://schemas.microsoft.com/office/drawing/2014/main" id="{97486B47-E246-EAAF-A3A7-A28C9EB6A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55">
              <a:extLst>
                <a:ext uri="{FF2B5EF4-FFF2-40B4-BE49-F238E27FC236}">
                  <a16:creationId xmlns:a16="http://schemas.microsoft.com/office/drawing/2014/main" id="{BDDDF824-A7FD-D354-5E18-72DA2088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56">
              <a:extLst>
                <a:ext uri="{FF2B5EF4-FFF2-40B4-BE49-F238E27FC236}">
                  <a16:creationId xmlns:a16="http://schemas.microsoft.com/office/drawing/2014/main" id="{3F659954-1D4E-DED4-7619-5678C873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57">
              <a:extLst>
                <a:ext uri="{FF2B5EF4-FFF2-40B4-BE49-F238E27FC236}">
                  <a16:creationId xmlns:a16="http://schemas.microsoft.com/office/drawing/2014/main" id="{354075B8-0771-2978-40C4-7B7970CF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58">
              <a:extLst>
                <a:ext uri="{FF2B5EF4-FFF2-40B4-BE49-F238E27FC236}">
                  <a16:creationId xmlns:a16="http://schemas.microsoft.com/office/drawing/2014/main" id="{FFC5C10B-6B80-6602-FF41-A8E9FEE4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59">
              <a:extLst>
                <a:ext uri="{FF2B5EF4-FFF2-40B4-BE49-F238E27FC236}">
                  <a16:creationId xmlns:a16="http://schemas.microsoft.com/office/drawing/2014/main" id="{79DDC16F-DDA8-363D-1833-6585EC4C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60">
              <a:extLst>
                <a:ext uri="{FF2B5EF4-FFF2-40B4-BE49-F238E27FC236}">
                  <a16:creationId xmlns:a16="http://schemas.microsoft.com/office/drawing/2014/main" id="{38B26A1A-D1C4-0CDC-F457-B0F917A85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61">
              <a:extLst>
                <a:ext uri="{FF2B5EF4-FFF2-40B4-BE49-F238E27FC236}">
                  <a16:creationId xmlns:a16="http://schemas.microsoft.com/office/drawing/2014/main" id="{FF9A9F12-021F-FFAB-80BB-9594AE7D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62">
              <a:extLst>
                <a:ext uri="{FF2B5EF4-FFF2-40B4-BE49-F238E27FC236}">
                  <a16:creationId xmlns:a16="http://schemas.microsoft.com/office/drawing/2014/main" id="{A88D1B1B-1E79-1F04-1BF1-429A43189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63">
              <a:extLst>
                <a:ext uri="{FF2B5EF4-FFF2-40B4-BE49-F238E27FC236}">
                  <a16:creationId xmlns:a16="http://schemas.microsoft.com/office/drawing/2014/main" id="{156D7036-AD70-0CD1-3596-13CD5C8F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64">
              <a:extLst>
                <a:ext uri="{FF2B5EF4-FFF2-40B4-BE49-F238E27FC236}">
                  <a16:creationId xmlns:a16="http://schemas.microsoft.com/office/drawing/2014/main" id="{961A1686-46B6-B2A5-BA28-BD70D649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65">
              <a:extLst>
                <a:ext uri="{FF2B5EF4-FFF2-40B4-BE49-F238E27FC236}">
                  <a16:creationId xmlns:a16="http://schemas.microsoft.com/office/drawing/2014/main" id="{3D5B3157-2788-CE33-FFA3-D3B4373C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66">
              <a:extLst>
                <a:ext uri="{FF2B5EF4-FFF2-40B4-BE49-F238E27FC236}">
                  <a16:creationId xmlns:a16="http://schemas.microsoft.com/office/drawing/2014/main" id="{E6CE9D82-2A37-4695-165D-A891FA486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67">
              <a:extLst>
                <a:ext uri="{FF2B5EF4-FFF2-40B4-BE49-F238E27FC236}">
                  <a16:creationId xmlns:a16="http://schemas.microsoft.com/office/drawing/2014/main" id="{29402647-7FE4-1B3A-BC44-808DE6CC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68">
              <a:extLst>
                <a:ext uri="{FF2B5EF4-FFF2-40B4-BE49-F238E27FC236}">
                  <a16:creationId xmlns:a16="http://schemas.microsoft.com/office/drawing/2014/main" id="{122D64AD-4C4D-CEC9-EAEF-8ED2E637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69">
              <a:extLst>
                <a:ext uri="{FF2B5EF4-FFF2-40B4-BE49-F238E27FC236}">
                  <a16:creationId xmlns:a16="http://schemas.microsoft.com/office/drawing/2014/main" id="{E9CB6674-6EA7-C0E2-B1A8-3C602E0D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70">
              <a:extLst>
                <a:ext uri="{FF2B5EF4-FFF2-40B4-BE49-F238E27FC236}">
                  <a16:creationId xmlns:a16="http://schemas.microsoft.com/office/drawing/2014/main" id="{B28C0F01-ABF8-DFA8-DF0F-43D2E592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71">
              <a:extLst>
                <a:ext uri="{FF2B5EF4-FFF2-40B4-BE49-F238E27FC236}">
                  <a16:creationId xmlns:a16="http://schemas.microsoft.com/office/drawing/2014/main" id="{57A53FC6-C1B2-74A0-B850-CDFA330F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72">
              <a:extLst>
                <a:ext uri="{FF2B5EF4-FFF2-40B4-BE49-F238E27FC236}">
                  <a16:creationId xmlns:a16="http://schemas.microsoft.com/office/drawing/2014/main" id="{F28CC9C8-2FE3-0766-AE25-65921108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73">
              <a:extLst>
                <a:ext uri="{FF2B5EF4-FFF2-40B4-BE49-F238E27FC236}">
                  <a16:creationId xmlns:a16="http://schemas.microsoft.com/office/drawing/2014/main" id="{5861A1EB-F377-FFC7-53DF-D0DECA2C7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74">
              <a:extLst>
                <a:ext uri="{FF2B5EF4-FFF2-40B4-BE49-F238E27FC236}">
                  <a16:creationId xmlns:a16="http://schemas.microsoft.com/office/drawing/2014/main" id="{C26CD363-AB92-A15E-020D-68BA3026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Oval 75">
              <a:extLst>
                <a:ext uri="{FF2B5EF4-FFF2-40B4-BE49-F238E27FC236}">
                  <a16:creationId xmlns:a16="http://schemas.microsoft.com/office/drawing/2014/main" id="{0151C2F5-C897-9C20-BD8D-49039BF9F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76">
              <a:extLst>
                <a:ext uri="{FF2B5EF4-FFF2-40B4-BE49-F238E27FC236}">
                  <a16:creationId xmlns:a16="http://schemas.microsoft.com/office/drawing/2014/main" id="{35FBCCF5-8596-A1D7-6D0C-BBAACD9F0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77">
              <a:extLst>
                <a:ext uri="{FF2B5EF4-FFF2-40B4-BE49-F238E27FC236}">
                  <a16:creationId xmlns:a16="http://schemas.microsoft.com/office/drawing/2014/main" id="{DC6AC5C8-5292-8B06-B26F-D1C0BC64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78">
              <a:extLst>
                <a:ext uri="{FF2B5EF4-FFF2-40B4-BE49-F238E27FC236}">
                  <a16:creationId xmlns:a16="http://schemas.microsoft.com/office/drawing/2014/main" id="{B6537A74-424D-5ED4-6C3A-0A5F3C3C7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79">
              <a:extLst>
                <a:ext uri="{FF2B5EF4-FFF2-40B4-BE49-F238E27FC236}">
                  <a16:creationId xmlns:a16="http://schemas.microsoft.com/office/drawing/2014/main" id="{4FC5FEB2-9A0C-36D0-F10E-F64F91EAB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80">
              <a:extLst>
                <a:ext uri="{FF2B5EF4-FFF2-40B4-BE49-F238E27FC236}">
                  <a16:creationId xmlns:a16="http://schemas.microsoft.com/office/drawing/2014/main" id="{042D3669-1188-FCFE-0A7C-BAA1DAC3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81">
              <a:extLst>
                <a:ext uri="{FF2B5EF4-FFF2-40B4-BE49-F238E27FC236}">
                  <a16:creationId xmlns:a16="http://schemas.microsoft.com/office/drawing/2014/main" id="{7B066CD8-280B-1769-5982-D94949DE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82">
              <a:extLst>
                <a:ext uri="{FF2B5EF4-FFF2-40B4-BE49-F238E27FC236}">
                  <a16:creationId xmlns:a16="http://schemas.microsoft.com/office/drawing/2014/main" id="{7DF406B7-0250-34EB-4852-E0D35A15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83">
              <a:extLst>
                <a:ext uri="{FF2B5EF4-FFF2-40B4-BE49-F238E27FC236}">
                  <a16:creationId xmlns:a16="http://schemas.microsoft.com/office/drawing/2014/main" id="{CAD5611C-5613-0231-ED2B-FE529161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84">
              <a:extLst>
                <a:ext uri="{FF2B5EF4-FFF2-40B4-BE49-F238E27FC236}">
                  <a16:creationId xmlns:a16="http://schemas.microsoft.com/office/drawing/2014/main" id="{F933E476-9A2F-9CDC-21C3-D3099B747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85">
              <a:extLst>
                <a:ext uri="{FF2B5EF4-FFF2-40B4-BE49-F238E27FC236}">
                  <a16:creationId xmlns:a16="http://schemas.microsoft.com/office/drawing/2014/main" id="{28D9A6B2-1762-B2D0-87EA-2C678FF5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86">
              <a:extLst>
                <a:ext uri="{FF2B5EF4-FFF2-40B4-BE49-F238E27FC236}">
                  <a16:creationId xmlns:a16="http://schemas.microsoft.com/office/drawing/2014/main" id="{EDE64647-5848-59EF-F297-FA9737DA9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87">
              <a:extLst>
                <a:ext uri="{FF2B5EF4-FFF2-40B4-BE49-F238E27FC236}">
                  <a16:creationId xmlns:a16="http://schemas.microsoft.com/office/drawing/2014/main" id="{10D04E10-85C3-88A6-3F63-301865F21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88">
              <a:extLst>
                <a:ext uri="{FF2B5EF4-FFF2-40B4-BE49-F238E27FC236}">
                  <a16:creationId xmlns:a16="http://schemas.microsoft.com/office/drawing/2014/main" id="{BDF02C33-5E79-2B94-496E-8D61215B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89">
              <a:extLst>
                <a:ext uri="{FF2B5EF4-FFF2-40B4-BE49-F238E27FC236}">
                  <a16:creationId xmlns:a16="http://schemas.microsoft.com/office/drawing/2014/main" id="{774B11CD-22ED-DFD9-5F80-B24195FF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90">
              <a:extLst>
                <a:ext uri="{FF2B5EF4-FFF2-40B4-BE49-F238E27FC236}">
                  <a16:creationId xmlns:a16="http://schemas.microsoft.com/office/drawing/2014/main" id="{4D1AA48B-0468-B317-8293-3EE7F4B7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94">
              <a:extLst>
                <a:ext uri="{FF2B5EF4-FFF2-40B4-BE49-F238E27FC236}">
                  <a16:creationId xmlns:a16="http://schemas.microsoft.com/office/drawing/2014/main" id="{B234A230-3EC0-25F6-AC28-FBACD30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95">
              <a:extLst>
                <a:ext uri="{FF2B5EF4-FFF2-40B4-BE49-F238E27FC236}">
                  <a16:creationId xmlns:a16="http://schemas.microsoft.com/office/drawing/2014/main" id="{8AE45A51-FEFB-9EDA-45F5-7CE4E3942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96">
              <a:extLst>
                <a:ext uri="{FF2B5EF4-FFF2-40B4-BE49-F238E27FC236}">
                  <a16:creationId xmlns:a16="http://schemas.microsoft.com/office/drawing/2014/main" id="{883D8EB3-1597-7EBA-43C5-0E10997A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97">
              <a:extLst>
                <a:ext uri="{FF2B5EF4-FFF2-40B4-BE49-F238E27FC236}">
                  <a16:creationId xmlns:a16="http://schemas.microsoft.com/office/drawing/2014/main" id="{25F75AC9-2E0A-BBDE-5405-C74989C1D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98">
              <a:extLst>
                <a:ext uri="{FF2B5EF4-FFF2-40B4-BE49-F238E27FC236}">
                  <a16:creationId xmlns:a16="http://schemas.microsoft.com/office/drawing/2014/main" id="{952A96CA-E11A-2D27-91A1-D3DCDE9BD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99">
              <a:extLst>
                <a:ext uri="{FF2B5EF4-FFF2-40B4-BE49-F238E27FC236}">
                  <a16:creationId xmlns:a16="http://schemas.microsoft.com/office/drawing/2014/main" id="{D77BEB2E-A81C-6421-3BD5-A7EC2481E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00">
              <a:extLst>
                <a:ext uri="{FF2B5EF4-FFF2-40B4-BE49-F238E27FC236}">
                  <a16:creationId xmlns:a16="http://schemas.microsoft.com/office/drawing/2014/main" id="{2D1DF425-2947-521E-73FE-5F6DD236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01">
              <a:extLst>
                <a:ext uri="{FF2B5EF4-FFF2-40B4-BE49-F238E27FC236}">
                  <a16:creationId xmlns:a16="http://schemas.microsoft.com/office/drawing/2014/main" id="{DBAC6784-32AC-06AE-8013-E256DB81B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02">
              <a:extLst>
                <a:ext uri="{FF2B5EF4-FFF2-40B4-BE49-F238E27FC236}">
                  <a16:creationId xmlns:a16="http://schemas.microsoft.com/office/drawing/2014/main" id="{403EADBC-ECFD-EBF3-9D07-3D5B12CA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03">
              <a:extLst>
                <a:ext uri="{FF2B5EF4-FFF2-40B4-BE49-F238E27FC236}">
                  <a16:creationId xmlns:a16="http://schemas.microsoft.com/office/drawing/2014/main" id="{56873980-294B-ADB6-9FEA-1BE0ABB55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04">
              <a:extLst>
                <a:ext uri="{FF2B5EF4-FFF2-40B4-BE49-F238E27FC236}">
                  <a16:creationId xmlns:a16="http://schemas.microsoft.com/office/drawing/2014/main" id="{EFA0A6A4-DDE1-6402-A6A9-E9A28AE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05">
              <a:extLst>
                <a:ext uri="{FF2B5EF4-FFF2-40B4-BE49-F238E27FC236}">
                  <a16:creationId xmlns:a16="http://schemas.microsoft.com/office/drawing/2014/main" id="{DEF0A4E2-F0A3-F030-9552-940F2C0B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06">
              <a:extLst>
                <a:ext uri="{FF2B5EF4-FFF2-40B4-BE49-F238E27FC236}">
                  <a16:creationId xmlns:a16="http://schemas.microsoft.com/office/drawing/2014/main" id="{FC3C93CA-9248-4674-801B-BCA4319F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07">
              <a:extLst>
                <a:ext uri="{FF2B5EF4-FFF2-40B4-BE49-F238E27FC236}">
                  <a16:creationId xmlns:a16="http://schemas.microsoft.com/office/drawing/2014/main" id="{F12BB813-3E26-CFF3-BBA6-DA9F8489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08">
              <a:extLst>
                <a:ext uri="{FF2B5EF4-FFF2-40B4-BE49-F238E27FC236}">
                  <a16:creationId xmlns:a16="http://schemas.microsoft.com/office/drawing/2014/main" id="{B21D9AAF-2676-28E8-9DCA-818D886B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09">
              <a:extLst>
                <a:ext uri="{FF2B5EF4-FFF2-40B4-BE49-F238E27FC236}">
                  <a16:creationId xmlns:a16="http://schemas.microsoft.com/office/drawing/2014/main" id="{2F05A717-957F-0616-7E7D-B447BFCE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10">
              <a:extLst>
                <a:ext uri="{FF2B5EF4-FFF2-40B4-BE49-F238E27FC236}">
                  <a16:creationId xmlns:a16="http://schemas.microsoft.com/office/drawing/2014/main" id="{1E5B0FA5-1ECA-CED0-5E9B-DE6C5572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11">
              <a:extLst>
                <a:ext uri="{FF2B5EF4-FFF2-40B4-BE49-F238E27FC236}">
                  <a16:creationId xmlns:a16="http://schemas.microsoft.com/office/drawing/2014/main" id="{59DDF8BD-BDD6-4CF6-0747-34B4545DA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12">
              <a:extLst>
                <a:ext uri="{FF2B5EF4-FFF2-40B4-BE49-F238E27FC236}">
                  <a16:creationId xmlns:a16="http://schemas.microsoft.com/office/drawing/2014/main" id="{82F51748-4F37-71DF-BF45-148A4870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13">
              <a:extLst>
                <a:ext uri="{FF2B5EF4-FFF2-40B4-BE49-F238E27FC236}">
                  <a16:creationId xmlns:a16="http://schemas.microsoft.com/office/drawing/2014/main" id="{647D4C24-5421-92DE-2EBD-54504A53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14">
              <a:extLst>
                <a:ext uri="{FF2B5EF4-FFF2-40B4-BE49-F238E27FC236}">
                  <a16:creationId xmlns:a16="http://schemas.microsoft.com/office/drawing/2014/main" id="{FFA13E7C-9A51-0708-393E-287235DD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15">
              <a:extLst>
                <a:ext uri="{FF2B5EF4-FFF2-40B4-BE49-F238E27FC236}">
                  <a16:creationId xmlns:a16="http://schemas.microsoft.com/office/drawing/2014/main" id="{96B9417F-5EB0-1AE8-4122-5A6202E2C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16">
              <a:extLst>
                <a:ext uri="{FF2B5EF4-FFF2-40B4-BE49-F238E27FC236}">
                  <a16:creationId xmlns:a16="http://schemas.microsoft.com/office/drawing/2014/main" id="{2B731663-AA21-1998-1D51-E82BFD6C0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17">
              <a:extLst>
                <a:ext uri="{FF2B5EF4-FFF2-40B4-BE49-F238E27FC236}">
                  <a16:creationId xmlns:a16="http://schemas.microsoft.com/office/drawing/2014/main" id="{324D5AAF-7A26-B697-13DD-848C2501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18">
              <a:extLst>
                <a:ext uri="{FF2B5EF4-FFF2-40B4-BE49-F238E27FC236}">
                  <a16:creationId xmlns:a16="http://schemas.microsoft.com/office/drawing/2014/main" id="{265A52BC-AE00-17B3-CEA8-9C4742542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19">
              <a:extLst>
                <a:ext uri="{FF2B5EF4-FFF2-40B4-BE49-F238E27FC236}">
                  <a16:creationId xmlns:a16="http://schemas.microsoft.com/office/drawing/2014/main" id="{79BC44D8-C87D-83D2-8EE9-ACCD4D74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20">
              <a:extLst>
                <a:ext uri="{FF2B5EF4-FFF2-40B4-BE49-F238E27FC236}">
                  <a16:creationId xmlns:a16="http://schemas.microsoft.com/office/drawing/2014/main" id="{F77F425F-6008-5442-4EDD-ED956EC8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21">
              <a:extLst>
                <a:ext uri="{FF2B5EF4-FFF2-40B4-BE49-F238E27FC236}">
                  <a16:creationId xmlns:a16="http://schemas.microsoft.com/office/drawing/2014/main" id="{045164B1-F59E-73E1-D292-A516EC276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22">
              <a:extLst>
                <a:ext uri="{FF2B5EF4-FFF2-40B4-BE49-F238E27FC236}">
                  <a16:creationId xmlns:a16="http://schemas.microsoft.com/office/drawing/2014/main" id="{C5670DED-C0E4-0FB2-3B81-425F7C15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23">
              <a:extLst>
                <a:ext uri="{FF2B5EF4-FFF2-40B4-BE49-F238E27FC236}">
                  <a16:creationId xmlns:a16="http://schemas.microsoft.com/office/drawing/2014/main" id="{E972C394-228B-E087-83C5-203A8262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24">
              <a:extLst>
                <a:ext uri="{FF2B5EF4-FFF2-40B4-BE49-F238E27FC236}">
                  <a16:creationId xmlns:a16="http://schemas.microsoft.com/office/drawing/2014/main" id="{BA21C8E0-0F7E-4CB1-703A-5908A0F48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25">
              <a:extLst>
                <a:ext uri="{FF2B5EF4-FFF2-40B4-BE49-F238E27FC236}">
                  <a16:creationId xmlns:a16="http://schemas.microsoft.com/office/drawing/2014/main" id="{06706417-6FC8-A785-4A9A-86EE2BDB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26">
              <a:extLst>
                <a:ext uri="{FF2B5EF4-FFF2-40B4-BE49-F238E27FC236}">
                  <a16:creationId xmlns:a16="http://schemas.microsoft.com/office/drawing/2014/main" id="{50FC4370-4D14-3EDF-CE3D-1CBB84171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27">
              <a:extLst>
                <a:ext uri="{FF2B5EF4-FFF2-40B4-BE49-F238E27FC236}">
                  <a16:creationId xmlns:a16="http://schemas.microsoft.com/office/drawing/2014/main" id="{59F9E63E-7DCA-F903-8C6B-543D26D8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28">
              <a:extLst>
                <a:ext uri="{FF2B5EF4-FFF2-40B4-BE49-F238E27FC236}">
                  <a16:creationId xmlns:a16="http://schemas.microsoft.com/office/drawing/2014/main" id="{E23993FC-3DCD-F080-F640-959338AE6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29">
              <a:extLst>
                <a:ext uri="{FF2B5EF4-FFF2-40B4-BE49-F238E27FC236}">
                  <a16:creationId xmlns:a16="http://schemas.microsoft.com/office/drawing/2014/main" id="{66AF9E8E-513C-250A-24EB-6A78727C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30">
              <a:extLst>
                <a:ext uri="{FF2B5EF4-FFF2-40B4-BE49-F238E27FC236}">
                  <a16:creationId xmlns:a16="http://schemas.microsoft.com/office/drawing/2014/main" id="{DEBAA0E9-BC5A-53F0-9215-9A398B09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31">
              <a:extLst>
                <a:ext uri="{FF2B5EF4-FFF2-40B4-BE49-F238E27FC236}">
                  <a16:creationId xmlns:a16="http://schemas.microsoft.com/office/drawing/2014/main" id="{31A32652-24C2-B2BC-07FA-781DE79E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32">
              <a:extLst>
                <a:ext uri="{FF2B5EF4-FFF2-40B4-BE49-F238E27FC236}">
                  <a16:creationId xmlns:a16="http://schemas.microsoft.com/office/drawing/2014/main" id="{8635869F-98E7-68F8-F611-3941449D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33">
              <a:extLst>
                <a:ext uri="{FF2B5EF4-FFF2-40B4-BE49-F238E27FC236}">
                  <a16:creationId xmlns:a16="http://schemas.microsoft.com/office/drawing/2014/main" id="{EA8A6FB2-F38F-D5C5-90F3-377DF029D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34">
              <a:extLst>
                <a:ext uri="{FF2B5EF4-FFF2-40B4-BE49-F238E27FC236}">
                  <a16:creationId xmlns:a16="http://schemas.microsoft.com/office/drawing/2014/main" id="{FC9A36A3-4F35-48E1-C9A0-E6853B4D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35">
              <a:extLst>
                <a:ext uri="{FF2B5EF4-FFF2-40B4-BE49-F238E27FC236}">
                  <a16:creationId xmlns:a16="http://schemas.microsoft.com/office/drawing/2014/main" id="{7A76BFEA-3582-16FC-C3BD-2E30BABC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36">
              <a:extLst>
                <a:ext uri="{FF2B5EF4-FFF2-40B4-BE49-F238E27FC236}">
                  <a16:creationId xmlns:a16="http://schemas.microsoft.com/office/drawing/2014/main" id="{4F7755A9-C8A6-A38C-17E8-2A46C475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37">
              <a:extLst>
                <a:ext uri="{FF2B5EF4-FFF2-40B4-BE49-F238E27FC236}">
                  <a16:creationId xmlns:a16="http://schemas.microsoft.com/office/drawing/2014/main" id="{54ACB19B-776C-0F27-A65F-8BD3C7B36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38">
              <a:extLst>
                <a:ext uri="{FF2B5EF4-FFF2-40B4-BE49-F238E27FC236}">
                  <a16:creationId xmlns:a16="http://schemas.microsoft.com/office/drawing/2014/main" id="{E97EA4E2-D987-B9D8-45E9-A4E278E9B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39">
              <a:extLst>
                <a:ext uri="{FF2B5EF4-FFF2-40B4-BE49-F238E27FC236}">
                  <a16:creationId xmlns:a16="http://schemas.microsoft.com/office/drawing/2014/main" id="{C2700128-0D1B-DA15-4528-8C2A0DDD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40">
              <a:extLst>
                <a:ext uri="{FF2B5EF4-FFF2-40B4-BE49-F238E27FC236}">
                  <a16:creationId xmlns:a16="http://schemas.microsoft.com/office/drawing/2014/main" id="{76AD0C88-A6D3-B4CB-DBEE-6B04E821A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41">
              <a:extLst>
                <a:ext uri="{FF2B5EF4-FFF2-40B4-BE49-F238E27FC236}">
                  <a16:creationId xmlns:a16="http://schemas.microsoft.com/office/drawing/2014/main" id="{FEE44683-8C31-4169-5D18-523C1A1FB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42">
              <a:extLst>
                <a:ext uri="{FF2B5EF4-FFF2-40B4-BE49-F238E27FC236}">
                  <a16:creationId xmlns:a16="http://schemas.microsoft.com/office/drawing/2014/main" id="{EE94A86D-4A9F-E104-C7DE-C38678A68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43">
              <a:extLst>
                <a:ext uri="{FF2B5EF4-FFF2-40B4-BE49-F238E27FC236}">
                  <a16:creationId xmlns:a16="http://schemas.microsoft.com/office/drawing/2014/main" id="{D1B3C575-19CE-41C1-D967-D8CA1FB97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44">
              <a:extLst>
                <a:ext uri="{FF2B5EF4-FFF2-40B4-BE49-F238E27FC236}">
                  <a16:creationId xmlns:a16="http://schemas.microsoft.com/office/drawing/2014/main" id="{4653D517-E36F-D189-1D7F-98C8B3A5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45">
              <a:extLst>
                <a:ext uri="{FF2B5EF4-FFF2-40B4-BE49-F238E27FC236}">
                  <a16:creationId xmlns:a16="http://schemas.microsoft.com/office/drawing/2014/main" id="{9C7EA259-3ACF-C5DA-BC81-0E6AA9F1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46">
              <a:extLst>
                <a:ext uri="{FF2B5EF4-FFF2-40B4-BE49-F238E27FC236}">
                  <a16:creationId xmlns:a16="http://schemas.microsoft.com/office/drawing/2014/main" id="{0C1163D5-B4C5-8669-534E-30C0190B2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47">
              <a:extLst>
                <a:ext uri="{FF2B5EF4-FFF2-40B4-BE49-F238E27FC236}">
                  <a16:creationId xmlns:a16="http://schemas.microsoft.com/office/drawing/2014/main" id="{F1B49ADE-97F0-B8A4-4251-D4C64B341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48">
              <a:extLst>
                <a:ext uri="{FF2B5EF4-FFF2-40B4-BE49-F238E27FC236}">
                  <a16:creationId xmlns:a16="http://schemas.microsoft.com/office/drawing/2014/main" id="{375FE5E4-40FB-9FF9-7FC2-A0E121FA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49">
              <a:extLst>
                <a:ext uri="{FF2B5EF4-FFF2-40B4-BE49-F238E27FC236}">
                  <a16:creationId xmlns:a16="http://schemas.microsoft.com/office/drawing/2014/main" id="{234B1EAF-9926-4B71-66BC-950484BE7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50">
              <a:extLst>
                <a:ext uri="{FF2B5EF4-FFF2-40B4-BE49-F238E27FC236}">
                  <a16:creationId xmlns:a16="http://schemas.microsoft.com/office/drawing/2014/main" id="{BA77D6C0-FDF4-9F4B-94AF-B7BE606F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51">
              <a:extLst>
                <a:ext uri="{FF2B5EF4-FFF2-40B4-BE49-F238E27FC236}">
                  <a16:creationId xmlns:a16="http://schemas.microsoft.com/office/drawing/2014/main" id="{0C71E098-AF7B-5C9B-7F5D-1DBA4BAD6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52">
              <a:extLst>
                <a:ext uri="{FF2B5EF4-FFF2-40B4-BE49-F238E27FC236}">
                  <a16:creationId xmlns:a16="http://schemas.microsoft.com/office/drawing/2014/main" id="{6D41E043-F9E7-CCCA-0E38-03C9D6F1D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53">
              <a:extLst>
                <a:ext uri="{FF2B5EF4-FFF2-40B4-BE49-F238E27FC236}">
                  <a16:creationId xmlns:a16="http://schemas.microsoft.com/office/drawing/2014/main" id="{EF4F7116-EF27-727E-C71B-573FC20B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54">
              <a:extLst>
                <a:ext uri="{FF2B5EF4-FFF2-40B4-BE49-F238E27FC236}">
                  <a16:creationId xmlns:a16="http://schemas.microsoft.com/office/drawing/2014/main" id="{DFAFC3AC-D11C-068B-35F3-61C16CA84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55">
              <a:extLst>
                <a:ext uri="{FF2B5EF4-FFF2-40B4-BE49-F238E27FC236}">
                  <a16:creationId xmlns:a16="http://schemas.microsoft.com/office/drawing/2014/main" id="{6D6D4EE1-864D-A310-CE36-2C721710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56">
              <a:extLst>
                <a:ext uri="{FF2B5EF4-FFF2-40B4-BE49-F238E27FC236}">
                  <a16:creationId xmlns:a16="http://schemas.microsoft.com/office/drawing/2014/main" id="{3E2932AF-98D2-D48E-4506-3C3E046A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57">
              <a:extLst>
                <a:ext uri="{FF2B5EF4-FFF2-40B4-BE49-F238E27FC236}">
                  <a16:creationId xmlns:a16="http://schemas.microsoft.com/office/drawing/2014/main" id="{E217969C-962F-E547-9624-0FA0B90A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58">
              <a:extLst>
                <a:ext uri="{FF2B5EF4-FFF2-40B4-BE49-F238E27FC236}">
                  <a16:creationId xmlns:a16="http://schemas.microsoft.com/office/drawing/2014/main" id="{5CBE7A97-7E51-3A21-9886-C7DD08FA7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59">
              <a:extLst>
                <a:ext uri="{FF2B5EF4-FFF2-40B4-BE49-F238E27FC236}">
                  <a16:creationId xmlns:a16="http://schemas.microsoft.com/office/drawing/2014/main" id="{E0BB330D-6F33-0469-50EE-94E26EFEC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60">
              <a:extLst>
                <a:ext uri="{FF2B5EF4-FFF2-40B4-BE49-F238E27FC236}">
                  <a16:creationId xmlns:a16="http://schemas.microsoft.com/office/drawing/2014/main" id="{95B3E98A-1CDC-CE5F-09B6-254B9F4A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61">
              <a:extLst>
                <a:ext uri="{FF2B5EF4-FFF2-40B4-BE49-F238E27FC236}">
                  <a16:creationId xmlns:a16="http://schemas.microsoft.com/office/drawing/2014/main" id="{BBD31ACF-5439-809D-8498-6B0981A9D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62">
              <a:extLst>
                <a:ext uri="{FF2B5EF4-FFF2-40B4-BE49-F238E27FC236}">
                  <a16:creationId xmlns:a16="http://schemas.microsoft.com/office/drawing/2014/main" id="{09748F21-FE0A-3D17-7E8A-02D5431C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63">
              <a:extLst>
                <a:ext uri="{FF2B5EF4-FFF2-40B4-BE49-F238E27FC236}">
                  <a16:creationId xmlns:a16="http://schemas.microsoft.com/office/drawing/2014/main" id="{F2CBE5A9-3898-4C1C-5650-87AF850D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Oval 164">
              <a:extLst>
                <a:ext uri="{FF2B5EF4-FFF2-40B4-BE49-F238E27FC236}">
                  <a16:creationId xmlns:a16="http://schemas.microsoft.com/office/drawing/2014/main" id="{090EC539-0616-0315-BDCC-DDD7120E2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65">
              <a:extLst>
                <a:ext uri="{FF2B5EF4-FFF2-40B4-BE49-F238E27FC236}">
                  <a16:creationId xmlns:a16="http://schemas.microsoft.com/office/drawing/2014/main" id="{C06D18AF-4408-0AAF-E352-F2076E28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66">
              <a:extLst>
                <a:ext uri="{FF2B5EF4-FFF2-40B4-BE49-F238E27FC236}">
                  <a16:creationId xmlns:a16="http://schemas.microsoft.com/office/drawing/2014/main" id="{F2193D3A-8AA6-0735-EE43-B698B5606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67">
              <a:extLst>
                <a:ext uri="{FF2B5EF4-FFF2-40B4-BE49-F238E27FC236}">
                  <a16:creationId xmlns:a16="http://schemas.microsoft.com/office/drawing/2014/main" id="{AA8DD8AD-4ABC-856B-DAB2-3C4ED976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68">
              <a:extLst>
                <a:ext uri="{FF2B5EF4-FFF2-40B4-BE49-F238E27FC236}">
                  <a16:creationId xmlns:a16="http://schemas.microsoft.com/office/drawing/2014/main" id="{E39470D2-69F4-B1EF-75DA-DF2ECBAC6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69">
              <a:extLst>
                <a:ext uri="{FF2B5EF4-FFF2-40B4-BE49-F238E27FC236}">
                  <a16:creationId xmlns:a16="http://schemas.microsoft.com/office/drawing/2014/main" id="{332E9397-A7DA-7058-8560-6495E74E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70">
              <a:extLst>
                <a:ext uri="{FF2B5EF4-FFF2-40B4-BE49-F238E27FC236}">
                  <a16:creationId xmlns:a16="http://schemas.microsoft.com/office/drawing/2014/main" id="{B0E8CD65-E60F-0829-1B25-79EC911B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71">
              <a:extLst>
                <a:ext uri="{FF2B5EF4-FFF2-40B4-BE49-F238E27FC236}">
                  <a16:creationId xmlns:a16="http://schemas.microsoft.com/office/drawing/2014/main" id="{594D77C0-DEC2-EF9B-6172-99CCFB809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72">
              <a:extLst>
                <a:ext uri="{FF2B5EF4-FFF2-40B4-BE49-F238E27FC236}">
                  <a16:creationId xmlns:a16="http://schemas.microsoft.com/office/drawing/2014/main" id="{8B8DA8DE-8B4D-AA70-1A19-6A91B9124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73">
              <a:extLst>
                <a:ext uri="{FF2B5EF4-FFF2-40B4-BE49-F238E27FC236}">
                  <a16:creationId xmlns:a16="http://schemas.microsoft.com/office/drawing/2014/main" id="{8DC7BB82-2A3C-8B1C-F088-85569F55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74">
              <a:extLst>
                <a:ext uri="{FF2B5EF4-FFF2-40B4-BE49-F238E27FC236}">
                  <a16:creationId xmlns:a16="http://schemas.microsoft.com/office/drawing/2014/main" id="{FCCF5CEF-FCC0-1C80-04D6-3228F9D4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75">
              <a:extLst>
                <a:ext uri="{FF2B5EF4-FFF2-40B4-BE49-F238E27FC236}">
                  <a16:creationId xmlns:a16="http://schemas.microsoft.com/office/drawing/2014/main" id="{40F3DB2B-3549-F8DC-1031-21849ED4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76">
              <a:extLst>
                <a:ext uri="{FF2B5EF4-FFF2-40B4-BE49-F238E27FC236}">
                  <a16:creationId xmlns:a16="http://schemas.microsoft.com/office/drawing/2014/main" id="{EE9838DC-0B99-B970-79BB-0034B008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77">
              <a:extLst>
                <a:ext uri="{FF2B5EF4-FFF2-40B4-BE49-F238E27FC236}">
                  <a16:creationId xmlns:a16="http://schemas.microsoft.com/office/drawing/2014/main" id="{8E556158-1E44-0FF5-6F73-303B6D5A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78">
              <a:extLst>
                <a:ext uri="{FF2B5EF4-FFF2-40B4-BE49-F238E27FC236}">
                  <a16:creationId xmlns:a16="http://schemas.microsoft.com/office/drawing/2014/main" id="{5ABEAD23-B10F-15B2-0B22-3EFBB7906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79">
              <a:extLst>
                <a:ext uri="{FF2B5EF4-FFF2-40B4-BE49-F238E27FC236}">
                  <a16:creationId xmlns:a16="http://schemas.microsoft.com/office/drawing/2014/main" id="{F2A45270-37DA-9B8E-A259-7AE58493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83">
              <a:extLst>
                <a:ext uri="{FF2B5EF4-FFF2-40B4-BE49-F238E27FC236}">
                  <a16:creationId xmlns:a16="http://schemas.microsoft.com/office/drawing/2014/main" id="{F41DA7AB-65F0-2364-9993-20CD86B56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84">
              <a:extLst>
                <a:ext uri="{FF2B5EF4-FFF2-40B4-BE49-F238E27FC236}">
                  <a16:creationId xmlns:a16="http://schemas.microsoft.com/office/drawing/2014/main" id="{4002C19F-9892-13BE-451D-6A2AF3E1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85">
              <a:extLst>
                <a:ext uri="{FF2B5EF4-FFF2-40B4-BE49-F238E27FC236}">
                  <a16:creationId xmlns:a16="http://schemas.microsoft.com/office/drawing/2014/main" id="{79E77A88-D338-5A33-BD14-0EBA5542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86">
              <a:extLst>
                <a:ext uri="{FF2B5EF4-FFF2-40B4-BE49-F238E27FC236}">
                  <a16:creationId xmlns:a16="http://schemas.microsoft.com/office/drawing/2014/main" id="{D0F88E23-715F-C61F-7746-5C7CB71F1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87">
              <a:extLst>
                <a:ext uri="{FF2B5EF4-FFF2-40B4-BE49-F238E27FC236}">
                  <a16:creationId xmlns:a16="http://schemas.microsoft.com/office/drawing/2014/main" id="{11ED3F50-0142-0761-0A57-870EB16E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188">
              <a:extLst>
                <a:ext uri="{FF2B5EF4-FFF2-40B4-BE49-F238E27FC236}">
                  <a16:creationId xmlns:a16="http://schemas.microsoft.com/office/drawing/2014/main" id="{F8AAE994-3EDC-677C-64A6-95D692A38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89">
              <a:extLst>
                <a:ext uri="{FF2B5EF4-FFF2-40B4-BE49-F238E27FC236}">
                  <a16:creationId xmlns:a16="http://schemas.microsoft.com/office/drawing/2014/main" id="{5014287B-0C72-AC3E-8E5F-63A19CF2F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90">
              <a:extLst>
                <a:ext uri="{FF2B5EF4-FFF2-40B4-BE49-F238E27FC236}">
                  <a16:creationId xmlns:a16="http://schemas.microsoft.com/office/drawing/2014/main" id="{F27D34D0-0FED-8C80-C68F-29BEE84629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191">
              <a:extLst>
                <a:ext uri="{FF2B5EF4-FFF2-40B4-BE49-F238E27FC236}">
                  <a16:creationId xmlns:a16="http://schemas.microsoft.com/office/drawing/2014/main" id="{9641CC7A-BA5C-A648-9BE2-0504D0068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92">
              <a:extLst>
                <a:ext uri="{FF2B5EF4-FFF2-40B4-BE49-F238E27FC236}">
                  <a16:creationId xmlns:a16="http://schemas.microsoft.com/office/drawing/2014/main" id="{578539BD-2205-E986-0940-00F5A57CB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193">
              <a:extLst>
                <a:ext uri="{FF2B5EF4-FFF2-40B4-BE49-F238E27FC236}">
                  <a16:creationId xmlns:a16="http://schemas.microsoft.com/office/drawing/2014/main" id="{98FF2B5B-1CC8-698B-DB5A-54159408F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194">
              <a:extLst>
                <a:ext uri="{FF2B5EF4-FFF2-40B4-BE49-F238E27FC236}">
                  <a16:creationId xmlns:a16="http://schemas.microsoft.com/office/drawing/2014/main" id="{DD791E4D-C380-7D5C-041B-1EB29B56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95">
              <a:extLst>
                <a:ext uri="{FF2B5EF4-FFF2-40B4-BE49-F238E27FC236}">
                  <a16:creationId xmlns:a16="http://schemas.microsoft.com/office/drawing/2014/main" id="{80693892-E8AC-5DE0-B6CD-C06B3808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96">
              <a:extLst>
                <a:ext uri="{FF2B5EF4-FFF2-40B4-BE49-F238E27FC236}">
                  <a16:creationId xmlns:a16="http://schemas.microsoft.com/office/drawing/2014/main" id="{BD7EAD82-A99D-A1B1-E631-F9174136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97">
              <a:extLst>
                <a:ext uri="{FF2B5EF4-FFF2-40B4-BE49-F238E27FC236}">
                  <a16:creationId xmlns:a16="http://schemas.microsoft.com/office/drawing/2014/main" id="{0F345818-D02B-B922-B4AC-111CA3451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98">
              <a:extLst>
                <a:ext uri="{FF2B5EF4-FFF2-40B4-BE49-F238E27FC236}">
                  <a16:creationId xmlns:a16="http://schemas.microsoft.com/office/drawing/2014/main" id="{CCD9DD28-F007-9E86-9526-F4388C47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99">
              <a:extLst>
                <a:ext uri="{FF2B5EF4-FFF2-40B4-BE49-F238E27FC236}">
                  <a16:creationId xmlns:a16="http://schemas.microsoft.com/office/drawing/2014/main" id="{688465E8-994B-4CAA-3167-8A1A6A753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00">
              <a:extLst>
                <a:ext uri="{FF2B5EF4-FFF2-40B4-BE49-F238E27FC236}">
                  <a16:creationId xmlns:a16="http://schemas.microsoft.com/office/drawing/2014/main" id="{002A2F9B-5202-7952-0B91-394EDCFB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01">
              <a:extLst>
                <a:ext uri="{FF2B5EF4-FFF2-40B4-BE49-F238E27FC236}">
                  <a16:creationId xmlns:a16="http://schemas.microsoft.com/office/drawing/2014/main" id="{62397F97-9B35-1A60-351A-20A9C65F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02">
              <a:extLst>
                <a:ext uri="{FF2B5EF4-FFF2-40B4-BE49-F238E27FC236}">
                  <a16:creationId xmlns:a16="http://schemas.microsoft.com/office/drawing/2014/main" id="{0042A2BB-0E0E-153F-2AB6-E30D80775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203">
              <a:extLst>
                <a:ext uri="{FF2B5EF4-FFF2-40B4-BE49-F238E27FC236}">
                  <a16:creationId xmlns:a16="http://schemas.microsoft.com/office/drawing/2014/main" id="{74CA9CAD-ACD7-F76B-BEEF-B83BB9EA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204">
              <a:extLst>
                <a:ext uri="{FF2B5EF4-FFF2-40B4-BE49-F238E27FC236}">
                  <a16:creationId xmlns:a16="http://schemas.microsoft.com/office/drawing/2014/main" id="{92C25B38-7864-723C-0AC2-BD750753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05">
              <a:extLst>
                <a:ext uri="{FF2B5EF4-FFF2-40B4-BE49-F238E27FC236}">
                  <a16:creationId xmlns:a16="http://schemas.microsoft.com/office/drawing/2014/main" id="{D9DA0A06-5B7D-0819-586A-AE3BEEBF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06">
              <a:extLst>
                <a:ext uri="{FF2B5EF4-FFF2-40B4-BE49-F238E27FC236}">
                  <a16:creationId xmlns:a16="http://schemas.microsoft.com/office/drawing/2014/main" id="{C4F35A64-D86B-3A9B-7D03-E89AE946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07">
              <a:extLst>
                <a:ext uri="{FF2B5EF4-FFF2-40B4-BE49-F238E27FC236}">
                  <a16:creationId xmlns:a16="http://schemas.microsoft.com/office/drawing/2014/main" id="{1882FE0A-0C43-E772-FFC4-3E4D06D3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08">
              <a:extLst>
                <a:ext uri="{FF2B5EF4-FFF2-40B4-BE49-F238E27FC236}">
                  <a16:creationId xmlns:a16="http://schemas.microsoft.com/office/drawing/2014/main" id="{E22BC3E5-8DF1-4118-43B1-EEA15F272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09">
              <a:extLst>
                <a:ext uri="{FF2B5EF4-FFF2-40B4-BE49-F238E27FC236}">
                  <a16:creationId xmlns:a16="http://schemas.microsoft.com/office/drawing/2014/main" id="{1A5A1F96-C451-68BA-E9A5-53A41AE3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10">
              <a:extLst>
                <a:ext uri="{FF2B5EF4-FFF2-40B4-BE49-F238E27FC236}">
                  <a16:creationId xmlns:a16="http://schemas.microsoft.com/office/drawing/2014/main" id="{769D53AD-AAC0-8359-9D59-AADD7400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11">
              <a:extLst>
                <a:ext uri="{FF2B5EF4-FFF2-40B4-BE49-F238E27FC236}">
                  <a16:creationId xmlns:a16="http://schemas.microsoft.com/office/drawing/2014/main" id="{83AADBB2-A265-E9D7-6CAD-CF453ADB7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12">
              <a:extLst>
                <a:ext uri="{FF2B5EF4-FFF2-40B4-BE49-F238E27FC236}">
                  <a16:creationId xmlns:a16="http://schemas.microsoft.com/office/drawing/2014/main" id="{8D505E48-3545-FA63-D324-2818E93D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13">
              <a:extLst>
                <a:ext uri="{FF2B5EF4-FFF2-40B4-BE49-F238E27FC236}">
                  <a16:creationId xmlns:a16="http://schemas.microsoft.com/office/drawing/2014/main" id="{2A4E15E9-E291-27E7-C1DB-C40C92A95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14">
              <a:extLst>
                <a:ext uri="{FF2B5EF4-FFF2-40B4-BE49-F238E27FC236}">
                  <a16:creationId xmlns:a16="http://schemas.microsoft.com/office/drawing/2014/main" id="{75AD6FEC-170E-8DF4-6963-274CB0ED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15">
              <a:extLst>
                <a:ext uri="{FF2B5EF4-FFF2-40B4-BE49-F238E27FC236}">
                  <a16:creationId xmlns:a16="http://schemas.microsoft.com/office/drawing/2014/main" id="{5105878B-31F7-3ACB-6844-D5CA9D059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16">
              <a:extLst>
                <a:ext uri="{FF2B5EF4-FFF2-40B4-BE49-F238E27FC236}">
                  <a16:creationId xmlns:a16="http://schemas.microsoft.com/office/drawing/2014/main" id="{4284C481-AE94-B3B3-EFF7-E4D8B2A2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17">
              <a:extLst>
                <a:ext uri="{FF2B5EF4-FFF2-40B4-BE49-F238E27FC236}">
                  <a16:creationId xmlns:a16="http://schemas.microsoft.com/office/drawing/2014/main" id="{A8AC85C5-B4DE-49B6-A125-78BF16661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18">
              <a:extLst>
                <a:ext uri="{FF2B5EF4-FFF2-40B4-BE49-F238E27FC236}">
                  <a16:creationId xmlns:a16="http://schemas.microsoft.com/office/drawing/2014/main" id="{7957218A-ACE0-EAC6-D1BA-97EBDDA9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19">
              <a:extLst>
                <a:ext uri="{FF2B5EF4-FFF2-40B4-BE49-F238E27FC236}">
                  <a16:creationId xmlns:a16="http://schemas.microsoft.com/office/drawing/2014/main" id="{97FACBFF-2C40-640B-002C-1D33EE71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20">
              <a:extLst>
                <a:ext uri="{FF2B5EF4-FFF2-40B4-BE49-F238E27FC236}">
                  <a16:creationId xmlns:a16="http://schemas.microsoft.com/office/drawing/2014/main" id="{77E641A3-C0EC-4FE5-29EC-9A5C8DC5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21">
              <a:extLst>
                <a:ext uri="{FF2B5EF4-FFF2-40B4-BE49-F238E27FC236}">
                  <a16:creationId xmlns:a16="http://schemas.microsoft.com/office/drawing/2014/main" id="{61571E70-C1E9-81FE-A44B-76187BE1E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22">
              <a:extLst>
                <a:ext uri="{FF2B5EF4-FFF2-40B4-BE49-F238E27FC236}">
                  <a16:creationId xmlns:a16="http://schemas.microsoft.com/office/drawing/2014/main" id="{369B7716-272E-BA30-5ECB-BEF98DD4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23">
              <a:extLst>
                <a:ext uri="{FF2B5EF4-FFF2-40B4-BE49-F238E27FC236}">
                  <a16:creationId xmlns:a16="http://schemas.microsoft.com/office/drawing/2014/main" id="{B487C34C-F41F-5254-8BF4-ECEF282A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24">
              <a:extLst>
                <a:ext uri="{FF2B5EF4-FFF2-40B4-BE49-F238E27FC236}">
                  <a16:creationId xmlns:a16="http://schemas.microsoft.com/office/drawing/2014/main" id="{883928CF-5EF8-9D14-AC34-8D87B16F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25">
              <a:extLst>
                <a:ext uri="{FF2B5EF4-FFF2-40B4-BE49-F238E27FC236}">
                  <a16:creationId xmlns:a16="http://schemas.microsoft.com/office/drawing/2014/main" id="{2A9D3055-471C-F16B-053C-7D7A8921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26">
              <a:extLst>
                <a:ext uri="{FF2B5EF4-FFF2-40B4-BE49-F238E27FC236}">
                  <a16:creationId xmlns:a16="http://schemas.microsoft.com/office/drawing/2014/main" id="{B7AA8768-9E4A-761F-7B73-493E32072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27">
              <a:extLst>
                <a:ext uri="{FF2B5EF4-FFF2-40B4-BE49-F238E27FC236}">
                  <a16:creationId xmlns:a16="http://schemas.microsoft.com/office/drawing/2014/main" id="{21626BC6-8684-CC1C-F337-0B10DB93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28">
              <a:extLst>
                <a:ext uri="{FF2B5EF4-FFF2-40B4-BE49-F238E27FC236}">
                  <a16:creationId xmlns:a16="http://schemas.microsoft.com/office/drawing/2014/main" id="{DF416845-CD1D-7D3D-55A9-18B5347C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29">
              <a:extLst>
                <a:ext uri="{FF2B5EF4-FFF2-40B4-BE49-F238E27FC236}">
                  <a16:creationId xmlns:a16="http://schemas.microsoft.com/office/drawing/2014/main" id="{7F96AF35-099D-BE06-7791-B77F39C1C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30">
              <a:extLst>
                <a:ext uri="{FF2B5EF4-FFF2-40B4-BE49-F238E27FC236}">
                  <a16:creationId xmlns:a16="http://schemas.microsoft.com/office/drawing/2014/main" id="{2BC98BC7-ABDF-BD86-C06C-DDDB9822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31">
              <a:extLst>
                <a:ext uri="{FF2B5EF4-FFF2-40B4-BE49-F238E27FC236}">
                  <a16:creationId xmlns:a16="http://schemas.microsoft.com/office/drawing/2014/main" id="{595251D9-FC59-D254-683E-FE1BB0E6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32">
              <a:extLst>
                <a:ext uri="{FF2B5EF4-FFF2-40B4-BE49-F238E27FC236}">
                  <a16:creationId xmlns:a16="http://schemas.microsoft.com/office/drawing/2014/main" id="{F547F9D3-9BFB-9D08-53AD-4937C463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33">
              <a:extLst>
                <a:ext uri="{FF2B5EF4-FFF2-40B4-BE49-F238E27FC236}">
                  <a16:creationId xmlns:a16="http://schemas.microsoft.com/office/drawing/2014/main" id="{9B156176-39FF-6C45-52BE-BA15ABFE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34">
              <a:extLst>
                <a:ext uri="{FF2B5EF4-FFF2-40B4-BE49-F238E27FC236}">
                  <a16:creationId xmlns:a16="http://schemas.microsoft.com/office/drawing/2014/main" id="{9AFB369B-6A0F-8B33-2724-1484EA54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35">
              <a:extLst>
                <a:ext uri="{FF2B5EF4-FFF2-40B4-BE49-F238E27FC236}">
                  <a16:creationId xmlns:a16="http://schemas.microsoft.com/office/drawing/2014/main" id="{B7C769B2-8238-491D-0D9C-270E00752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36">
              <a:extLst>
                <a:ext uri="{FF2B5EF4-FFF2-40B4-BE49-F238E27FC236}">
                  <a16:creationId xmlns:a16="http://schemas.microsoft.com/office/drawing/2014/main" id="{1F0809D8-BDEF-085C-499A-0C1AED977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37">
              <a:extLst>
                <a:ext uri="{FF2B5EF4-FFF2-40B4-BE49-F238E27FC236}">
                  <a16:creationId xmlns:a16="http://schemas.microsoft.com/office/drawing/2014/main" id="{930CD0BE-E190-0516-0921-39AC8E0B2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38">
              <a:extLst>
                <a:ext uri="{FF2B5EF4-FFF2-40B4-BE49-F238E27FC236}">
                  <a16:creationId xmlns:a16="http://schemas.microsoft.com/office/drawing/2014/main" id="{F89C12E8-2D22-5A5D-1B33-FD0FCB53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39">
              <a:extLst>
                <a:ext uri="{FF2B5EF4-FFF2-40B4-BE49-F238E27FC236}">
                  <a16:creationId xmlns:a16="http://schemas.microsoft.com/office/drawing/2014/main" id="{6B98EDA6-9A7A-16EC-425D-D7C7F9F4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40">
              <a:extLst>
                <a:ext uri="{FF2B5EF4-FFF2-40B4-BE49-F238E27FC236}">
                  <a16:creationId xmlns:a16="http://schemas.microsoft.com/office/drawing/2014/main" id="{83223A68-0D71-A191-7E0B-AA9D7497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241">
              <a:extLst>
                <a:ext uri="{FF2B5EF4-FFF2-40B4-BE49-F238E27FC236}">
                  <a16:creationId xmlns:a16="http://schemas.microsoft.com/office/drawing/2014/main" id="{4EB8790C-2869-2AAF-A619-C22184704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242">
              <a:extLst>
                <a:ext uri="{FF2B5EF4-FFF2-40B4-BE49-F238E27FC236}">
                  <a16:creationId xmlns:a16="http://schemas.microsoft.com/office/drawing/2014/main" id="{63E81732-AE8F-9F86-9756-E67E0997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243">
              <a:extLst>
                <a:ext uri="{FF2B5EF4-FFF2-40B4-BE49-F238E27FC236}">
                  <a16:creationId xmlns:a16="http://schemas.microsoft.com/office/drawing/2014/main" id="{6EA267CB-AD48-76A3-DDF8-873EAE6C8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244">
              <a:extLst>
                <a:ext uri="{FF2B5EF4-FFF2-40B4-BE49-F238E27FC236}">
                  <a16:creationId xmlns:a16="http://schemas.microsoft.com/office/drawing/2014/main" id="{F3D10FB0-82FD-36AB-39C8-3B522207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245">
              <a:extLst>
                <a:ext uri="{FF2B5EF4-FFF2-40B4-BE49-F238E27FC236}">
                  <a16:creationId xmlns:a16="http://schemas.microsoft.com/office/drawing/2014/main" id="{BFA93603-573F-D4E8-9DE3-2D685A47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246">
              <a:extLst>
                <a:ext uri="{FF2B5EF4-FFF2-40B4-BE49-F238E27FC236}">
                  <a16:creationId xmlns:a16="http://schemas.microsoft.com/office/drawing/2014/main" id="{6BBEF4F3-A00F-7308-3A67-3563583F9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247">
              <a:extLst>
                <a:ext uri="{FF2B5EF4-FFF2-40B4-BE49-F238E27FC236}">
                  <a16:creationId xmlns:a16="http://schemas.microsoft.com/office/drawing/2014/main" id="{3812E406-69FC-8B01-3E12-D1A1E482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248">
              <a:extLst>
                <a:ext uri="{FF2B5EF4-FFF2-40B4-BE49-F238E27FC236}">
                  <a16:creationId xmlns:a16="http://schemas.microsoft.com/office/drawing/2014/main" id="{3C97AC33-3746-91E9-84F8-2CE33EBF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249">
              <a:extLst>
                <a:ext uri="{FF2B5EF4-FFF2-40B4-BE49-F238E27FC236}">
                  <a16:creationId xmlns:a16="http://schemas.microsoft.com/office/drawing/2014/main" id="{FFAE0CF0-5CEC-D0F6-326C-39C901DBE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250">
              <a:extLst>
                <a:ext uri="{FF2B5EF4-FFF2-40B4-BE49-F238E27FC236}">
                  <a16:creationId xmlns:a16="http://schemas.microsoft.com/office/drawing/2014/main" id="{3A863B42-9CA9-6A82-C714-CB54247C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251">
              <a:extLst>
                <a:ext uri="{FF2B5EF4-FFF2-40B4-BE49-F238E27FC236}">
                  <a16:creationId xmlns:a16="http://schemas.microsoft.com/office/drawing/2014/main" id="{6B3D86ED-8315-74AC-63B1-7841C759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252">
              <a:extLst>
                <a:ext uri="{FF2B5EF4-FFF2-40B4-BE49-F238E27FC236}">
                  <a16:creationId xmlns:a16="http://schemas.microsoft.com/office/drawing/2014/main" id="{72F9744C-6CC1-6EED-B4A7-DE3EBF77E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Oval 253">
              <a:extLst>
                <a:ext uri="{FF2B5EF4-FFF2-40B4-BE49-F238E27FC236}">
                  <a16:creationId xmlns:a16="http://schemas.microsoft.com/office/drawing/2014/main" id="{93BD2E81-F64B-4988-BA36-F94195646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254">
              <a:extLst>
                <a:ext uri="{FF2B5EF4-FFF2-40B4-BE49-F238E27FC236}">
                  <a16:creationId xmlns:a16="http://schemas.microsoft.com/office/drawing/2014/main" id="{5F30DC6C-CF2B-FEF1-011A-F9B612D8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255">
              <a:extLst>
                <a:ext uri="{FF2B5EF4-FFF2-40B4-BE49-F238E27FC236}">
                  <a16:creationId xmlns:a16="http://schemas.microsoft.com/office/drawing/2014/main" id="{B3A87E5B-333A-7EBF-39D8-5B96AE13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256">
              <a:extLst>
                <a:ext uri="{FF2B5EF4-FFF2-40B4-BE49-F238E27FC236}">
                  <a16:creationId xmlns:a16="http://schemas.microsoft.com/office/drawing/2014/main" id="{5F91D3EC-7BED-B42D-7372-0CD0872C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257">
              <a:extLst>
                <a:ext uri="{FF2B5EF4-FFF2-40B4-BE49-F238E27FC236}">
                  <a16:creationId xmlns:a16="http://schemas.microsoft.com/office/drawing/2014/main" id="{09A378B5-9922-85B9-65EC-FA1FDCED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258">
              <a:extLst>
                <a:ext uri="{FF2B5EF4-FFF2-40B4-BE49-F238E27FC236}">
                  <a16:creationId xmlns:a16="http://schemas.microsoft.com/office/drawing/2014/main" id="{8206221B-0C5B-B5A7-B281-FFA4AE9C8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259">
              <a:extLst>
                <a:ext uri="{FF2B5EF4-FFF2-40B4-BE49-F238E27FC236}">
                  <a16:creationId xmlns:a16="http://schemas.microsoft.com/office/drawing/2014/main" id="{051CE5C9-E2B5-AEA1-F84D-8F53FB4C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260">
              <a:extLst>
                <a:ext uri="{FF2B5EF4-FFF2-40B4-BE49-F238E27FC236}">
                  <a16:creationId xmlns:a16="http://schemas.microsoft.com/office/drawing/2014/main" id="{9EDCCC31-C5BD-47DC-A703-2CF8363E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261">
              <a:extLst>
                <a:ext uri="{FF2B5EF4-FFF2-40B4-BE49-F238E27FC236}">
                  <a16:creationId xmlns:a16="http://schemas.microsoft.com/office/drawing/2014/main" id="{3620866A-B124-FB3F-A172-CC9A246F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62">
              <a:extLst>
                <a:ext uri="{FF2B5EF4-FFF2-40B4-BE49-F238E27FC236}">
                  <a16:creationId xmlns:a16="http://schemas.microsoft.com/office/drawing/2014/main" id="{74EE61AE-FE7A-BC43-9FB6-E686F3BF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63">
              <a:extLst>
                <a:ext uri="{FF2B5EF4-FFF2-40B4-BE49-F238E27FC236}">
                  <a16:creationId xmlns:a16="http://schemas.microsoft.com/office/drawing/2014/main" id="{77F01C02-C6F5-4B76-252C-1A85355D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64">
              <a:extLst>
                <a:ext uri="{FF2B5EF4-FFF2-40B4-BE49-F238E27FC236}">
                  <a16:creationId xmlns:a16="http://schemas.microsoft.com/office/drawing/2014/main" id="{7BD24C22-E299-1446-004C-5FF0F73D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265">
              <a:extLst>
                <a:ext uri="{FF2B5EF4-FFF2-40B4-BE49-F238E27FC236}">
                  <a16:creationId xmlns:a16="http://schemas.microsoft.com/office/drawing/2014/main" id="{EC0CD8FF-6F68-D49D-1D57-33581963F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266">
              <a:extLst>
                <a:ext uri="{FF2B5EF4-FFF2-40B4-BE49-F238E27FC236}">
                  <a16:creationId xmlns:a16="http://schemas.microsoft.com/office/drawing/2014/main" id="{8D867751-2EBE-4861-A98C-703A2CBB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267">
              <a:extLst>
                <a:ext uri="{FF2B5EF4-FFF2-40B4-BE49-F238E27FC236}">
                  <a16:creationId xmlns:a16="http://schemas.microsoft.com/office/drawing/2014/main" id="{8CCB8077-117A-0858-B58A-6A0F60BE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268">
              <a:extLst>
                <a:ext uri="{FF2B5EF4-FFF2-40B4-BE49-F238E27FC236}">
                  <a16:creationId xmlns:a16="http://schemas.microsoft.com/office/drawing/2014/main" id="{17124088-0900-D5AF-773E-B63B1888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9607492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78423" y="107496"/>
            <a:ext cx="8679656" cy="629841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en-US" sz="3300" b="1" dirty="0">
                <a:solidFill>
                  <a:srgbClr val="45A8DE"/>
                </a:solidFill>
                <a:latin typeface="Gochi Hand" panose="020B0604020202020204" charset="0"/>
              </a:rPr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95F930B-2E79-4166-B390-CDBACA2EBFB9}"/>
              </a:ext>
            </a:extLst>
          </p:cNvPr>
          <p:cNvGrpSpPr/>
          <p:nvPr/>
        </p:nvGrpSpPr>
        <p:grpSpPr>
          <a:xfrm>
            <a:off x="2874410" y="1687461"/>
            <a:ext cx="3244071" cy="3244071"/>
            <a:chOff x="3018304" y="1378094"/>
            <a:chExt cx="3096667" cy="3096667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AD6A35FF-59F5-4397-A877-A70939F33676}"/>
                </a:ext>
              </a:extLst>
            </p:cNvPr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8A584821-BA63-4C9C-8AB8-A7B581A3A2D3}"/>
                </a:ext>
              </a:extLst>
            </p:cNvPr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BD85F4E-CC9D-43CD-A6A1-7EEC55E32525}"/>
                </a:ext>
              </a:extLst>
            </p:cNvPr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</p:grpSpPr>
          <p:sp>
            <p:nvSpPr>
              <p:cNvPr id="9" name="Block Arc 8">
                <a:extLst>
                  <a:ext uri="{FF2B5EF4-FFF2-40B4-BE49-F238E27FC236}">
                    <a16:creationId xmlns:a16="http://schemas.microsoft.com/office/drawing/2014/main" id="{AF149F72-501E-47AB-A87F-6B213D3E40B8}"/>
                  </a:ext>
                </a:extLst>
              </p:cNvPr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025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Block Arc 9">
                <a:extLst>
                  <a:ext uri="{FF2B5EF4-FFF2-40B4-BE49-F238E27FC236}">
                    <a16:creationId xmlns:a16="http://schemas.microsoft.com/office/drawing/2014/main" id="{13427C07-F326-4AF7-9A82-17715C918844}"/>
                  </a:ext>
                </a:extLst>
              </p:cNvPr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025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45064181-341B-4B59-BA12-907D3B836C6C}"/>
                </a:ext>
              </a:extLst>
            </p:cNvPr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E1341587-0B68-45B1-9538-DB8793043ED9}"/>
                </a:ext>
              </a:extLst>
            </p:cNvPr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0062175-0A35-4B95-820D-F42542DAD10C}"/>
              </a:ext>
            </a:extLst>
          </p:cNvPr>
          <p:cNvGrpSpPr/>
          <p:nvPr/>
        </p:nvGrpSpPr>
        <p:grpSpPr>
          <a:xfrm>
            <a:off x="6043209" y="1273899"/>
            <a:ext cx="2319788" cy="730997"/>
            <a:chOff x="6457218" y="1772816"/>
            <a:chExt cx="2291246" cy="89094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9B7655F-3AA4-4BDC-A5AB-98B067B80FDD}"/>
                </a:ext>
              </a:extLst>
            </p:cNvPr>
            <p:cNvSpPr txBox="1"/>
            <p:nvPr/>
          </p:nvSpPr>
          <p:spPr>
            <a:xfrm>
              <a:off x="6457218" y="1772816"/>
              <a:ext cx="2291246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9EBA74E-D161-49A6-B197-BD39FDF3CF29}"/>
                </a:ext>
              </a:extLst>
            </p:cNvPr>
            <p:cNvSpPr txBox="1"/>
            <p:nvPr/>
          </p:nvSpPr>
          <p:spPr>
            <a:xfrm>
              <a:off x="6457218" y="2044814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B1507E-ED19-4D56-A440-4566B9877C31}"/>
              </a:ext>
            </a:extLst>
          </p:cNvPr>
          <p:cNvGrpSpPr/>
          <p:nvPr/>
        </p:nvGrpSpPr>
        <p:grpSpPr>
          <a:xfrm>
            <a:off x="6533378" y="2514588"/>
            <a:ext cx="2319788" cy="730997"/>
            <a:chOff x="6889266" y="3284984"/>
            <a:chExt cx="1998238" cy="89094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CBD5A2E-32E0-49A4-965A-6302EC0F4091}"/>
                </a:ext>
              </a:extLst>
            </p:cNvPr>
            <p:cNvSpPr txBox="1"/>
            <p:nvPr/>
          </p:nvSpPr>
          <p:spPr>
            <a:xfrm>
              <a:off x="6889266" y="3284984"/>
              <a:ext cx="1998238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26C8FE1-7CC1-4648-862B-B084C3CC2F70}"/>
                </a:ext>
              </a:extLst>
            </p:cNvPr>
            <p:cNvSpPr txBox="1"/>
            <p:nvPr/>
          </p:nvSpPr>
          <p:spPr>
            <a:xfrm>
              <a:off x="6889266" y="3556982"/>
              <a:ext cx="1998238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E9FBBA1-8D31-4A60-B6E6-219641F284F3}"/>
              </a:ext>
            </a:extLst>
          </p:cNvPr>
          <p:cNvGrpSpPr/>
          <p:nvPr/>
        </p:nvGrpSpPr>
        <p:grpSpPr>
          <a:xfrm>
            <a:off x="6220450" y="4025930"/>
            <a:ext cx="2319788" cy="730997"/>
            <a:chOff x="6673242" y="5020022"/>
            <a:chExt cx="2291246" cy="89094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0453F4B-EE81-4F5F-AEA2-20DD9A8FB40C}"/>
                </a:ext>
              </a:extLst>
            </p:cNvPr>
            <p:cNvSpPr txBox="1"/>
            <p:nvPr/>
          </p:nvSpPr>
          <p:spPr>
            <a:xfrm>
              <a:off x="6673242" y="5020022"/>
              <a:ext cx="2291246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123C0E9-68CE-48C5-9D53-811F1A1D6064}"/>
                </a:ext>
              </a:extLst>
            </p:cNvPr>
            <p:cNvSpPr txBox="1"/>
            <p:nvPr/>
          </p:nvSpPr>
          <p:spPr>
            <a:xfrm>
              <a:off x="6673242" y="5292020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0E9A559-81DA-4F2E-B62D-99A77DC77C79}"/>
              </a:ext>
            </a:extLst>
          </p:cNvPr>
          <p:cNvGrpSpPr/>
          <p:nvPr/>
        </p:nvGrpSpPr>
        <p:grpSpPr>
          <a:xfrm>
            <a:off x="719692" y="1255131"/>
            <a:ext cx="2289068" cy="730997"/>
            <a:chOff x="467544" y="1749941"/>
            <a:chExt cx="2291246" cy="8909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6324EF-DC37-4A0D-B394-0336B13C70B1}"/>
                </a:ext>
              </a:extLst>
            </p:cNvPr>
            <p:cNvSpPr txBox="1"/>
            <p:nvPr/>
          </p:nvSpPr>
          <p:spPr>
            <a:xfrm>
              <a:off x="467544" y="1749941"/>
              <a:ext cx="2221432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7178778-A1A9-46E8-AA88-3FAB5EBC6744}"/>
                </a:ext>
              </a:extLst>
            </p:cNvPr>
            <p:cNvSpPr txBox="1"/>
            <p:nvPr/>
          </p:nvSpPr>
          <p:spPr>
            <a:xfrm>
              <a:off x="467544" y="2021939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81F0443-4500-494B-854D-FA9A69880D71}"/>
              </a:ext>
            </a:extLst>
          </p:cNvPr>
          <p:cNvGrpSpPr/>
          <p:nvPr/>
        </p:nvGrpSpPr>
        <p:grpSpPr>
          <a:xfrm>
            <a:off x="168395" y="2514588"/>
            <a:ext cx="2299097" cy="730997"/>
            <a:chOff x="242744" y="3314387"/>
            <a:chExt cx="2011990" cy="89094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AEB1907-4571-42CA-8DB2-F7E394122480}"/>
                </a:ext>
              </a:extLst>
            </p:cNvPr>
            <p:cNvSpPr txBox="1"/>
            <p:nvPr/>
          </p:nvSpPr>
          <p:spPr>
            <a:xfrm>
              <a:off x="242744" y="3314387"/>
              <a:ext cx="1942176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1F4412-DD31-4E99-A173-179580967123}"/>
                </a:ext>
              </a:extLst>
            </p:cNvPr>
            <p:cNvSpPr txBox="1"/>
            <p:nvPr/>
          </p:nvSpPr>
          <p:spPr>
            <a:xfrm>
              <a:off x="251520" y="3586385"/>
              <a:ext cx="2003214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07632A5-E8C9-4273-90DE-088187AF15F2}"/>
              </a:ext>
            </a:extLst>
          </p:cNvPr>
          <p:cNvGrpSpPr/>
          <p:nvPr/>
        </p:nvGrpSpPr>
        <p:grpSpPr>
          <a:xfrm>
            <a:off x="532421" y="4025930"/>
            <a:ext cx="2299097" cy="730997"/>
            <a:chOff x="251520" y="4998238"/>
            <a:chExt cx="2291246" cy="89094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F473B1-8CA1-4373-B300-6A95478358A9}"/>
                </a:ext>
              </a:extLst>
            </p:cNvPr>
            <p:cNvSpPr txBox="1"/>
            <p:nvPr/>
          </p:nvSpPr>
          <p:spPr>
            <a:xfrm>
              <a:off x="251520" y="4998238"/>
              <a:ext cx="2221432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7F0DE06-66ED-4255-BCA1-745C7C488093}"/>
                </a:ext>
              </a:extLst>
            </p:cNvPr>
            <p:cNvSpPr txBox="1"/>
            <p:nvPr/>
          </p:nvSpPr>
          <p:spPr>
            <a:xfrm>
              <a:off x="251520" y="5270236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33" name="Freeform 98">
            <a:extLst>
              <a:ext uri="{FF2B5EF4-FFF2-40B4-BE49-F238E27FC236}">
                <a16:creationId xmlns:a16="http://schemas.microsoft.com/office/drawing/2014/main" id="{E19CB9B2-0EEA-4FC8-9843-2F67E89819A7}"/>
              </a:ext>
            </a:extLst>
          </p:cNvPr>
          <p:cNvSpPr/>
          <p:nvPr/>
        </p:nvSpPr>
        <p:spPr>
          <a:xfrm>
            <a:off x="5227299" y="1373302"/>
            <a:ext cx="775246" cy="287591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Freeform 99">
            <a:extLst>
              <a:ext uri="{FF2B5EF4-FFF2-40B4-BE49-F238E27FC236}">
                <a16:creationId xmlns:a16="http://schemas.microsoft.com/office/drawing/2014/main" id="{59677CE1-5B9A-4102-82D1-127B6E46DE47}"/>
              </a:ext>
            </a:extLst>
          </p:cNvPr>
          <p:cNvSpPr/>
          <p:nvPr/>
        </p:nvSpPr>
        <p:spPr>
          <a:xfrm flipH="1">
            <a:off x="3008759" y="1373302"/>
            <a:ext cx="775246" cy="287591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2F771AE-FDEC-4C72-B78B-164F9D1E4890}"/>
              </a:ext>
            </a:extLst>
          </p:cNvPr>
          <p:cNvCxnSpPr>
            <a:cxnSpLocks/>
            <a:endCxn id="15" idx="1"/>
          </p:cNvCxnSpPr>
          <p:nvPr/>
        </p:nvCxnSpPr>
        <p:spPr>
          <a:xfrm>
            <a:off x="6055932" y="2636043"/>
            <a:ext cx="477446" cy="632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 103">
            <a:extLst>
              <a:ext uri="{FF2B5EF4-FFF2-40B4-BE49-F238E27FC236}">
                <a16:creationId xmlns:a16="http://schemas.microsoft.com/office/drawing/2014/main" id="{774D6D45-5837-473F-808E-1CB3562A0D44}"/>
              </a:ext>
            </a:extLst>
          </p:cNvPr>
          <p:cNvSpPr/>
          <p:nvPr/>
        </p:nvSpPr>
        <p:spPr>
          <a:xfrm flipH="1">
            <a:off x="2257077" y="3841283"/>
            <a:ext cx="561679" cy="15743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051EA6B-0CEA-4D5D-BDED-E991A5947EB0}"/>
              </a:ext>
            </a:extLst>
          </p:cNvPr>
          <p:cNvCxnSpPr>
            <a:cxnSpLocks/>
            <a:endCxn id="24" idx="3"/>
          </p:cNvCxnSpPr>
          <p:nvPr/>
        </p:nvCxnSpPr>
        <p:spPr>
          <a:xfrm flipH="1">
            <a:off x="2387716" y="2636043"/>
            <a:ext cx="486696" cy="632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>
            <a:extLst>
              <a:ext uri="{FF2B5EF4-FFF2-40B4-BE49-F238E27FC236}">
                <a16:creationId xmlns:a16="http://schemas.microsoft.com/office/drawing/2014/main" id="{76210A54-68E7-4713-B7F1-D334865F24A0}"/>
              </a:ext>
            </a:extLst>
          </p:cNvPr>
          <p:cNvSpPr/>
          <p:nvPr/>
        </p:nvSpPr>
        <p:spPr>
          <a:xfrm>
            <a:off x="6165242" y="3841283"/>
            <a:ext cx="561679" cy="15743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9" name="Grupo 98">
            <a:extLst>
              <a:ext uri="{FF2B5EF4-FFF2-40B4-BE49-F238E27FC236}">
                <a16:creationId xmlns:a16="http://schemas.microsoft.com/office/drawing/2014/main" id="{716A8AC1-9929-116E-4402-1B0C977ABF1E}"/>
              </a:ext>
            </a:extLst>
          </p:cNvPr>
          <p:cNvGrpSpPr/>
          <p:nvPr/>
        </p:nvGrpSpPr>
        <p:grpSpPr>
          <a:xfrm>
            <a:off x="3560763" y="2366963"/>
            <a:ext cx="2014537" cy="2568575"/>
            <a:chOff x="3560763" y="2366963"/>
            <a:chExt cx="2014537" cy="2568575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0C03D307-3EF2-B1A3-A794-4FE3A717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0" y="3370263"/>
              <a:ext cx="1455737" cy="1565275"/>
            </a:xfrm>
            <a:custGeom>
              <a:avLst/>
              <a:gdLst>
                <a:gd name="T0" fmla="*/ 323 w 323"/>
                <a:gd name="T1" fmla="*/ 18 h 348"/>
                <a:gd name="T2" fmla="*/ 295 w 323"/>
                <a:gd name="T3" fmla="*/ 64 h 348"/>
                <a:gd name="T4" fmla="*/ 236 w 323"/>
                <a:gd name="T5" fmla="*/ 308 h 348"/>
                <a:gd name="T6" fmla="*/ 205 w 323"/>
                <a:gd name="T7" fmla="*/ 339 h 348"/>
                <a:gd name="T8" fmla="*/ 84 w 323"/>
                <a:gd name="T9" fmla="*/ 345 h 348"/>
                <a:gd name="T10" fmla="*/ 21 w 323"/>
                <a:gd name="T11" fmla="*/ 335 h 348"/>
                <a:gd name="T12" fmla="*/ 2 w 323"/>
                <a:gd name="T13" fmla="*/ 307 h 348"/>
                <a:gd name="T14" fmla="*/ 8 w 323"/>
                <a:gd name="T15" fmla="*/ 305 h 348"/>
                <a:gd name="T16" fmla="*/ 131 w 323"/>
                <a:gd name="T17" fmla="*/ 287 h 348"/>
                <a:gd name="T18" fmla="*/ 258 w 323"/>
                <a:gd name="T19" fmla="*/ 61 h 348"/>
                <a:gd name="T20" fmla="*/ 259 w 323"/>
                <a:gd name="T21" fmla="*/ 41 h 348"/>
                <a:gd name="T22" fmla="*/ 262 w 323"/>
                <a:gd name="T23" fmla="*/ 30 h 348"/>
                <a:gd name="T24" fmla="*/ 305 w 323"/>
                <a:gd name="T25" fmla="*/ 10 h 348"/>
                <a:gd name="T26" fmla="*/ 314 w 323"/>
                <a:gd name="T27" fmla="*/ 12 h 348"/>
                <a:gd name="T28" fmla="*/ 323 w 323"/>
                <a:gd name="T29" fmla="*/ 1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3" h="348">
                  <a:moveTo>
                    <a:pt x="323" y="18"/>
                  </a:moveTo>
                  <a:cubicBezTo>
                    <a:pt x="303" y="27"/>
                    <a:pt x="300" y="46"/>
                    <a:pt x="295" y="64"/>
                  </a:cubicBezTo>
                  <a:cubicBezTo>
                    <a:pt x="273" y="145"/>
                    <a:pt x="253" y="226"/>
                    <a:pt x="236" y="308"/>
                  </a:cubicBezTo>
                  <a:cubicBezTo>
                    <a:pt x="232" y="328"/>
                    <a:pt x="222" y="335"/>
                    <a:pt x="205" y="339"/>
                  </a:cubicBezTo>
                  <a:cubicBezTo>
                    <a:pt x="165" y="347"/>
                    <a:pt x="125" y="348"/>
                    <a:pt x="84" y="345"/>
                  </a:cubicBezTo>
                  <a:cubicBezTo>
                    <a:pt x="63" y="344"/>
                    <a:pt x="42" y="343"/>
                    <a:pt x="21" y="335"/>
                  </a:cubicBezTo>
                  <a:cubicBezTo>
                    <a:pt x="9" y="330"/>
                    <a:pt x="0" y="322"/>
                    <a:pt x="2" y="307"/>
                  </a:cubicBezTo>
                  <a:cubicBezTo>
                    <a:pt x="4" y="306"/>
                    <a:pt x="6" y="305"/>
                    <a:pt x="8" y="305"/>
                  </a:cubicBezTo>
                  <a:cubicBezTo>
                    <a:pt x="51" y="311"/>
                    <a:pt x="91" y="301"/>
                    <a:pt x="131" y="287"/>
                  </a:cubicBezTo>
                  <a:cubicBezTo>
                    <a:pt x="216" y="258"/>
                    <a:pt x="275" y="147"/>
                    <a:pt x="258" y="61"/>
                  </a:cubicBezTo>
                  <a:cubicBezTo>
                    <a:pt x="257" y="54"/>
                    <a:pt x="257" y="47"/>
                    <a:pt x="259" y="41"/>
                  </a:cubicBezTo>
                  <a:cubicBezTo>
                    <a:pt x="260" y="37"/>
                    <a:pt x="261" y="33"/>
                    <a:pt x="262" y="30"/>
                  </a:cubicBezTo>
                  <a:cubicBezTo>
                    <a:pt x="272" y="3"/>
                    <a:pt x="278" y="0"/>
                    <a:pt x="305" y="10"/>
                  </a:cubicBezTo>
                  <a:cubicBezTo>
                    <a:pt x="308" y="11"/>
                    <a:pt x="311" y="12"/>
                    <a:pt x="314" y="12"/>
                  </a:cubicBezTo>
                  <a:cubicBezTo>
                    <a:pt x="318" y="13"/>
                    <a:pt x="322" y="13"/>
                    <a:pt x="323" y="18"/>
                  </a:cubicBezTo>
                  <a:close/>
                </a:path>
              </a:pathLst>
            </a:custGeom>
            <a:solidFill>
              <a:srgbClr val="AF2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F1D42247-9F0B-3A2A-3034-2B3D1A92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3181350"/>
              <a:ext cx="1812925" cy="363537"/>
            </a:xfrm>
            <a:custGeom>
              <a:avLst/>
              <a:gdLst>
                <a:gd name="T0" fmla="*/ 400 w 402"/>
                <a:gd name="T1" fmla="*/ 57 h 81"/>
                <a:gd name="T2" fmla="*/ 387 w 402"/>
                <a:gd name="T3" fmla="*/ 55 h 81"/>
                <a:gd name="T4" fmla="*/ 354 w 402"/>
                <a:gd name="T5" fmla="*/ 69 h 81"/>
                <a:gd name="T6" fmla="*/ 348 w 402"/>
                <a:gd name="T7" fmla="*/ 81 h 81"/>
                <a:gd name="T8" fmla="*/ 338 w 402"/>
                <a:gd name="T9" fmla="*/ 66 h 81"/>
                <a:gd name="T10" fmla="*/ 314 w 402"/>
                <a:gd name="T11" fmla="*/ 44 h 81"/>
                <a:gd name="T12" fmla="*/ 47 w 402"/>
                <a:gd name="T13" fmla="*/ 55 h 81"/>
                <a:gd name="T14" fmla="*/ 10 w 402"/>
                <a:gd name="T15" fmla="*/ 67 h 81"/>
                <a:gd name="T16" fmla="*/ 0 w 402"/>
                <a:gd name="T17" fmla="*/ 57 h 81"/>
                <a:gd name="T18" fmla="*/ 79 w 402"/>
                <a:gd name="T19" fmla="*/ 19 h 81"/>
                <a:gd name="T20" fmla="*/ 243 w 402"/>
                <a:gd name="T21" fmla="*/ 5 h 81"/>
                <a:gd name="T22" fmla="*/ 294 w 402"/>
                <a:gd name="T23" fmla="*/ 11 h 81"/>
                <a:gd name="T24" fmla="*/ 388 w 402"/>
                <a:gd name="T25" fmla="*/ 39 h 81"/>
                <a:gd name="T26" fmla="*/ 400 w 402"/>
                <a:gd name="T2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2" h="81">
                  <a:moveTo>
                    <a:pt x="400" y="57"/>
                  </a:moveTo>
                  <a:cubicBezTo>
                    <a:pt x="395" y="64"/>
                    <a:pt x="391" y="57"/>
                    <a:pt x="387" y="55"/>
                  </a:cubicBezTo>
                  <a:cubicBezTo>
                    <a:pt x="367" y="46"/>
                    <a:pt x="362" y="48"/>
                    <a:pt x="354" y="69"/>
                  </a:cubicBezTo>
                  <a:cubicBezTo>
                    <a:pt x="353" y="73"/>
                    <a:pt x="350" y="77"/>
                    <a:pt x="348" y="81"/>
                  </a:cubicBezTo>
                  <a:cubicBezTo>
                    <a:pt x="341" y="79"/>
                    <a:pt x="339" y="72"/>
                    <a:pt x="338" y="66"/>
                  </a:cubicBezTo>
                  <a:cubicBezTo>
                    <a:pt x="336" y="52"/>
                    <a:pt x="327" y="45"/>
                    <a:pt x="314" y="44"/>
                  </a:cubicBezTo>
                  <a:cubicBezTo>
                    <a:pt x="224" y="22"/>
                    <a:pt x="135" y="31"/>
                    <a:pt x="47" y="55"/>
                  </a:cubicBezTo>
                  <a:cubicBezTo>
                    <a:pt x="35" y="59"/>
                    <a:pt x="25" y="71"/>
                    <a:pt x="10" y="67"/>
                  </a:cubicBezTo>
                  <a:cubicBezTo>
                    <a:pt x="5" y="66"/>
                    <a:pt x="1" y="63"/>
                    <a:pt x="0" y="57"/>
                  </a:cubicBezTo>
                  <a:cubicBezTo>
                    <a:pt x="21" y="33"/>
                    <a:pt x="50" y="26"/>
                    <a:pt x="79" y="19"/>
                  </a:cubicBezTo>
                  <a:cubicBezTo>
                    <a:pt x="133" y="5"/>
                    <a:pt x="187" y="0"/>
                    <a:pt x="243" y="5"/>
                  </a:cubicBezTo>
                  <a:cubicBezTo>
                    <a:pt x="260" y="7"/>
                    <a:pt x="277" y="7"/>
                    <a:pt x="294" y="11"/>
                  </a:cubicBezTo>
                  <a:cubicBezTo>
                    <a:pt x="328" y="13"/>
                    <a:pt x="358" y="27"/>
                    <a:pt x="388" y="39"/>
                  </a:cubicBezTo>
                  <a:cubicBezTo>
                    <a:pt x="395" y="42"/>
                    <a:pt x="402" y="47"/>
                    <a:pt x="400" y="57"/>
                  </a:cubicBezTo>
                  <a:close/>
                </a:path>
              </a:pathLst>
            </a:custGeom>
            <a:solidFill>
              <a:srgbClr val="B5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C76623E0-B5A1-770C-9460-6DC38E85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0" y="2735263"/>
              <a:ext cx="487362" cy="463550"/>
            </a:xfrm>
            <a:custGeom>
              <a:avLst/>
              <a:gdLst>
                <a:gd name="T0" fmla="*/ 82 w 108"/>
                <a:gd name="T1" fmla="*/ 0 h 103"/>
                <a:gd name="T2" fmla="*/ 86 w 108"/>
                <a:gd name="T3" fmla="*/ 0 h 103"/>
                <a:gd name="T4" fmla="*/ 104 w 108"/>
                <a:gd name="T5" fmla="*/ 68 h 103"/>
                <a:gd name="T6" fmla="*/ 99 w 108"/>
                <a:gd name="T7" fmla="*/ 95 h 103"/>
                <a:gd name="T8" fmla="*/ 19 w 108"/>
                <a:gd name="T9" fmla="*/ 99 h 103"/>
                <a:gd name="T10" fmla="*/ 1 w 108"/>
                <a:gd name="T11" fmla="*/ 32 h 103"/>
                <a:gd name="T12" fmla="*/ 66 w 108"/>
                <a:gd name="T13" fmla="*/ 15 h 103"/>
                <a:gd name="T14" fmla="*/ 82 w 108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3">
                  <a:moveTo>
                    <a:pt x="82" y="0"/>
                  </a:moveTo>
                  <a:cubicBezTo>
                    <a:pt x="83" y="0"/>
                    <a:pt x="84" y="0"/>
                    <a:pt x="86" y="0"/>
                  </a:cubicBezTo>
                  <a:cubicBezTo>
                    <a:pt x="92" y="23"/>
                    <a:pt x="97" y="45"/>
                    <a:pt x="104" y="68"/>
                  </a:cubicBezTo>
                  <a:cubicBezTo>
                    <a:pt x="103" y="77"/>
                    <a:pt x="108" y="87"/>
                    <a:pt x="99" y="95"/>
                  </a:cubicBezTo>
                  <a:cubicBezTo>
                    <a:pt x="72" y="98"/>
                    <a:pt x="46" y="103"/>
                    <a:pt x="19" y="99"/>
                  </a:cubicBezTo>
                  <a:cubicBezTo>
                    <a:pt x="1" y="80"/>
                    <a:pt x="0" y="56"/>
                    <a:pt x="1" y="32"/>
                  </a:cubicBezTo>
                  <a:cubicBezTo>
                    <a:pt x="21" y="20"/>
                    <a:pt x="44" y="21"/>
                    <a:pt x="66" y="15"/>
                  </a:cubicBezTo>
                  <a:cubicBezTo>
                    <a:pt x="76" y="16"/>
                    <a:pt x="76" y="5"/>
                    <a:pt x="82" y="0"/>
                  </a:cubicBezTo>
                  <a:close/>
                </a:path>
              </a:pathLst>
            </a:custGeom>
            <a:solidFill>
              <a:srgbClr val="D6D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37C72FB5-9A19-C4AC-BBF2-A43CE31E4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275013"/>
              <a:ext cx="1382712" cy="292100"/>
            </a:xfrm>
            <a:custGeom>
              <a:avLst/>
              <a:gdLst>
                <a:gd name="T0" fmla="*/ 0 w 307"/>
                <a:gd name="T1" fmla="*/ 46 h 65"/>
                <a:gd name="T2" fmla="*/ 119 w 307"/>
                <a:gd name="T3" fmla="*/ 11 h 65"/>
                <a:gd name="T4" fmla="*/ 307 w 307"/>
                <a:gd name="T5" fmla="*/ 20 h 65"/>
                <a:gd name="T6" fmla="*/ 290 w 307"/>
                <a:gd name="T7" fmla="*/ 34 h 65"/>
                <a:gd name="T8" fmla="*/ 124 w 307"/>
                <a:gd name="T9" fmla="*/ 31 h 65"/>
                <a:gd name="T10" fmla="*/ 63 w 307"/>
                <a:gd name="T11" fmla="*/ 39 h 65"/>
                <a:gd name="T12" fmla="*/ 21 w 307"/>
                <a:gd name="T13" fmla="*/ 59 h 65"/>
                <a:gd name="T14" fmla="*/ 10 w 307"/>
                <a:gd name="T15" fmla="*/ 52 h 65"/>
                <a:gd name="T16" fmla="*/ 0 w 307"/>
                <a:gd name="T17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65">
                  <a:moveTo>
                    <a:pt x="0" y="46"/>
                  </a:moveTo>
                  <a:cubicBezTo>
                    <a:pt x="37" y="25"/>
                    <a:pt x="78" y="16"/>
                    <a:pt x="119" y="11"/>
                  </a:cubicBezTo>
                  <a:cubicBezTo>
                    <a:pt x="182" y="2"/>
                    <a:pt x="245" y="0"/>
                    <a:pt x="307" y="20"/>
                  </a:cubicBezTo>
                  <a:cubicBezTo>
                    <a:pt x="304" y="28"/>
                    <a:pt x="299" y="33"/>
                    <a:pt x="290" y="34"/>
                  </a:cubicBezTo>
                  <a:cubicBezTo>
                    <a:pt x="235" y="20"/>
                    <a:pt x="180" y="25"/>
                    <a:pt x="124" y="31"/>
                  </a:cubicBezTo>
                  <a:cubicBezTo>
                    <a:pt x="104" y="34"/>
                    <a:pt x="83" y="34"/>
                    <a:pt x="63" y="39"/>
                  </a:cubicBezTo>
                  <a:cubicBezTo>
                    <a:pt x="48" y="42"/>
                    <a:pt x="32" y="46"/>
                    <a:pt x="21" y="59"/>
                  </a:cubicBezTo>
                  <a:cubicBezTo>
                    <a:pt x="13" y="65"/>
                    <a:pt x="14" y="55"/>
                    <a:pt x="10" y="52"/>
                  </a:cubicBezTo>
                  <a:cubicBezTo>
                    <a:pt x="7" y="50"/>
                    <a:pt x="4" y="48"/>
                    <a:pt x="0" y="46"/>
                  </a:cubicBezTo>
                  <a:close/>
                </a:path>
              </a:pathLst>
            </a:custGeom>
            <a:solidFill>
              <a:srgbClr val="E04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8A2FC02F-F265-4EF7-8FAD-49952D3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2478088"/>
              <a:ext cx="465137" cy="355600"/>
            </a:xfrm>
            <a:custGeom>
              <a:avLst/>
              <a:gdLst>
                <a:gd name="T0" fmla="*/ 9 w 103"/>
                <a:gd name="T1" fmla="*/ 37 h 79"/>
                <a:gd name="T2" fmla="*/ 6 w 103"/>
                <a:gd name="T3" fmla="*/ 33 h 79"/>
                <a:gd name="T4" fmla="*/ 4 w 103"/>
                <a:gd name="T5" fmla="*/ 6 h 79"/>
                <a:gd name="T6" fmla="*/ 22 w 103"/>
                <a:gd name="T7" fmla="*/ 8 h 79"/>
                <a:gd name="T8" fmla="*/ 54 w 103"/>
                <a:gd name="T9" fmla="*/ 17 h 79"/>
                <a:gd name="T10" fmla="*/ 89 w 103"/>
                <a:gd name="T11" fmla="*/ 18 h 79"/>
                <a:gd name="T12" fmla="*/ 97 w 103"/>
                <a:gd name="T13" fmla="*/ 42 h 79"/>
                <a:gd name="T14" fmla="*/ 98 w 103"/>
                <a:gd name="T15" fmla="*/ 57 h 79"/>
                <a:gd name="T16" fmla="*/ 85 w 103"/>
                <a:gd name="T17" fmla="*/ 77 h 79"/>
                <a:gd name="T18" fmla="*/ 40 w 103"/>
                <a:gd name="T19" fmla="*/ 52 h 79"/>
                <a:gd name="T20" fmla="*/ 9 w 103"/>
                <a:gd name="T21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79">
                  <a:moveTo>
                    <a:pt x="9" y="37"/>
                  </a:moveTo>
                  <a:cubicBezTo>
                    <a:pt x="8" y="36"/>
                    <a:pt x="7" y="34"/>
                    <a:pt x="6" y="33"/>
                  </a:cubicBezTo>
                  <a:cubicBezTo>
                    <a:pt x="0" y="25"/>
                    <a:pt x="0" y="16"/>
                    <a:pt x="4" y="6"/>
                  </a:cubicBezTo>
                  <a:cubicBezTo>
                    <a:pt x="10" y="0"/>
                    <a:pt x="18" y="2"/>
                    <a:pt x="22" y="8"/>
                  </a:cubicBezTo>
                  <a:cubicBezTo>
                    <a:pt x="31" y="19"/>
                    <a:pt x="42" y="19"/>
                    <a:pt x="54" y="17"/>
                  </a:cubicBezTo>
                  <a:cubicBezTo>
                    <a:pt x="66" y="15"/>
                    <a:pt x="77" y="15"/>
                    <a:pt x="89" y="18"/>
                  </a:cubicBezTo>
                  <a:cubicBezTo>
                    <a:pt x="101" y="23"/>
                    <a:pt x="92" y="35"/>
                    <a:pt x="97" y="42"/>
                  </a:cubicBezTo>
                  <a:cubicBezTo>
                    <a:pt x="97" y="47"/>
                    <a:pt x="98" y="52"/>
                    <a:pt x="98" y="57"/>
                  </a:cubicBezTo>
                  <a:cubicBezTo>
                    <a:pt x="95" y="65"/>
                    <a:pt x="103" y="79"/>
                    <a:pt x="85" y="77"/>
                  </a:cubicBezTo>
                  <a:cubicBezTo>
                    <a:pt x="66" y="76"/>
                    <a:pt x="52" y="66"/>
                    <a:pt x="40" y="52"/>
                  </a:cubicBezTo>
                  <a:cubicBezTo>
                    <a:pt x="32" y="41"/>
                    <a:pt x="23" y="35"/>
                    <a:pt x="9" y="37"/>
                  </a:cubicBezTo>
                  <a:close/>
                </a:path>
              </a:pathLst>
            </a:custGeom>
            <a:solidFill>
              <a:srgbClr val="92B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CED3CCFE-6582-9AD0-767E-A3E9E2B1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987675"/>
              <a:ext cx="401637" cy="265112"/>
            </a:xfrm>
            <a:custGeom>
              <a:avLst/>
              <a:gdLst>
                <a:gd name="T0" fmla="*/ 10 w 89"/>
                <a:gd name="T1" fmla="*/ 12 h 59"/>
                <a:gd name="T2" fmla="*/ 16 w 89"/>
                <a:gd name="T3" fmla="*/ 1 h 59"/>
                <a:gd name="T4" fmla="*/ 29 w 89"/>
                <a:gd name="T5" fmla="*/ 2 h 59"/>
                <a:gd name="T6" fmla="*/ 69 w 89"/>
                <a:gd name="T7" fmla="*/ 22 h 59"/>
                <a:gd name="T8" fmla="*/ 89 w 89"/>
                <a:gd name="T9" fmla="*/ 41 h 59"/>
                <a:gd name="T10" fmla="*/ 81 w 89"/>
                <a:gd name="T11" fmla="*/ 57 h 59"/>
                <a:gd name="T12" fmla="*/ 24 w 89"/>
                <a:gd name="T13" fmla="*/ 50 h 59"/>
                <a:gd name="T14" fmla="*/ 19 w 89"/>
                <a:gd name="T15" fmla="*/ 47 h 59"/>
                <a:gd name="T16" fmla="*/ 10 w 89"/>
                <a:gd name="T1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9">
                  <a:moveTo>
                    <a:pt x="10" y="12"/>
                  </a:moveTo>
                  <a:cubicBezTo>
                    <a:pt x="11" y="8"/>
                    <a:pt x="12" y="3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43" y="7"/>
                    <a:pt x="56" y="14"/>
                    <a:pt x="69" y="22"/>
                  </a:cubicBezTo>
                  <a:cubicBezTo>
                    <a:pt x="76" y="28"/>
                    <a:pt x="86" y="31"/>
                    <a:pt x="89" y="41"/>
                  </a:cubicBezTo>
                  <a:cubicBezTo>
                    <a:pt x="86" y="46"/>
                    <a:pt x="84" y="52"/>
                    <a:pt x="81" y="57"/>
                  </a:cubicBezTo>
                  <a:cubicBezTo>
                    <a:pt x="61" y="59"/>
                    <a:pt x="43" y="54"/>
                    <a:pt x="24" y="50"/>
                  </a:cubicBezTo>
                  <a:cubicBezTo>
                    <a:pt x="23" y="49"/>
                    <a:pt x="21" y="48"/>
                    <a:pt x="19" y="47"/>
                  </a:cubicBezTo>
                  <a:cubicBezTo>
                    <a:pt x="0" y="40"/>
                    <a:pt x="8" y="25"/>
                    <a:pt x="10" y="12"/>
                  </a:cubicBezTo>
                  <a:close/>
                </a:path>
              </a:pathLst>
            </a:custGeom>
            <a:solidFill>
              <a:srgbClr val="BD7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1">
              <a:extLst>
                <a:ext uri="{FF2B5EF4-FFF2-40B4-BE49-F238E27FC236}">
                  <a16:creationId xmlns:a16="http://schemas.microsoft.com/office/drawing/2014/main" id="{52E81AEE-1AD4-C3C2-BF8E-68F440070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2649538"/>
              <a:ext cx="319087" cy="292100"/>
            </a:xfrm>
            <a:custGeom>
              <a:avLst/>
              <a:gdLst>
                <a:gd name="T0" fmla="*/ 15 w 71"/>
                <a:gd name="T1" fmla="*/ 0 h 65"/>
                <a:gd name="T2" fmla="*/ 56 w 71"/>
                <a:gd name="T3" fmla="*/ 20 h 65"/>
                <a:gd name="T4" fmla="*/ 58 w 71"/>
                <a:gd name="T5" fmla="*/ 61 h 65"/>
                <a:gd name="T6" fmla="*/ 54 w 71"/>
                <a:gd name="T7" fmla="*/ 65 h 65"/>
                <a:gd name="T8" fmla="*/ 4 w 71"/>
                <a:gd name="T9" fmla="*/ 35 h 65"/>
                <a:gd name="T10" fmla="*/ 1 w 71"/>
                <a:gd name="T11" fmla="*/ 30 h 65"/>
                <a:gd name="T12" fmla="*/ 8 w 71"/>
                <a:gd name="T13" fmla="*/ 7 h 65"/>
                <a:gd name="T14" fmla="*/ 15 w 71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65">
                  <a:moveTo>
                    <a:pt x="15" y="0"/>
                  </a:moveTo>
                  <a:cubicBezTo>
                    <a:pt x="31" y="3"/>
                    <a:pt x="44" y="10"/>
                    <a:pt x="56" y="20"/>
                  </a:cubicBezTo>
                  <a:cubicBezTo>
                    <a:pt x="71" y="33"/>
                    <a:pt x="64" y="47"/>
                    <a:pt x="58" y="61"/>
                  </a:cubicBezTo>
                  <a:cubicBezTo>
                    <a:pt x="57" y="63"/>
                    <a:pt x="56" y="64"/>
                    <a:pt x="54" y="65"/>
                  </a:cubicBezTo>
                  <a:cubicBezTo>
                    <a:pt x="37" y="55"/>
                    <a:pt x="21" y="45"/>
                    <a:pt x="4" y="35"/>
                  </a:cubicBezTo>
                  <a:cubicBezTo>
                    <a:pt x="3" y="34"/>
                    <a:pt x="2" y="32"/>
                    <a:pt x="1" y="30"/>
                  </a:cubicBezTo>
                  <a:cubicBezTo>
                    <a:pt x="0" y="22"/>
                    <a:pt x="5" y="15"/>
                    <a:pt x="8" y="7"/>
                  </a:cubicBezTo>
                  <a:cubicBezTo>
                    <a:pt x="9" y="4"/>
                    <a:pt x="12" y="2"/>
                    <a:pt x="15" y="0"/>
                  </a:cubicBezTo>
                  <a:close/>
                </a:path>
              </a:pathLst>
            </a:custGeom>
            <a:solidFill>
              <a:srgbClr val="B2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A28AC405-CF3E-ADE5-BAC3-18709673F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3157538"/>
              <a:ext cx="617537" cy="293687"/>
            </a:xfrm>
            <a:custGeom>
              <a:avLst/>
              <a:gdLst>
                <a:gd name="T0" fmla="*/ 120 w 137"/>
                <a:gd name="T1" fmla="*/ 62 h 65"/>
                <a:gd name="T2" fmla="*/ 84 w 137"/>
                <a:gd name="T3" fmla="*/ 40 h 65"/>
                <a:gd name="T4" fmla="*/ 16 w 137"/>
                <a:gd name="T5" fmla="*/ 22 h 65"/>
                <a:gd name="T6" fmla="*/ 12 w 137"/>
                <a:gd name="T7" fmla="*/ 4 h 65"/>
                <a:gd name="T8" fmla="*/ 36 w 137"/>
                <a:gd name="T9" fmla="*/ 6 h 65"/>
                <a:gd name="T10" fmla="*/ 36 w 137"/>
                <a:gd name="T11" fmla="*/ 7 h 65"/>
                <a:gd name="T12" fmla="*/ 78 w 137"/>
                <a:gd name="T13" fmla="*/ 18 h 65"/>
                <a:gd name="T14" fmla="*/ 96 w 137"/>
                <a:gd name="T15" fmla="*/ 28 h 65"/>
                <a:gd name="T16" fmla="*/ 125 w 137"/>
                <a:gd name="T17" fmla="*/ 45 h 65"/>
                <a:gd name="T18" fmla="*/ 129 w 137"/>
                <a:gd name="T19" fmla="*/ 65 h 65"/>
                <a:gd name="T20" fmla="*/ 120 w 137"/>
                <a:gd name="T21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65">
                  <a:moveTo>
                    <a:pt x="120" y="62"/>
                  </a:moveTo>
                  <a:cubicBezTo>
                    <a:pt x="113" y="47"/>
                    <a:pt x="98" y="45"/>
                    <a:pt x="84" y="40"/>
                  </a:cubicBezTo>
                  <a:cubicBezTo>
                    <a:pt x="62" y="32"/>
                    <a:pt x="40" y="23"/>
                    <a:pt x="16" y="22"/>
                  </a:cubicBezTo>
                  <a:cubicBezTo>
                    <a:pt x="7" y="18"/>
                    <a:pt x="0" y="13"/>
                    <a:pt x="12" y="4"/>
                  </a:cubicBezTo>
                  <a:cubicBezTo>
                    <a:pt x="21" y="0"/>
                    <a:pt x="28" y="3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8" y="16"/>
                    <a:pt x="64" y="12"/>
                    <a:pt x="78" y="18"/>
                  </a:cubicBezTo>
                  <a:cubicBezTo>
                    <a:pt x="84" y="21"/>
                    <a:pt x="91" y="23"/>
                    <a:pt x="96" y="28"/>
                  </a:cubicBezTo>
                  <a:cubicBezTo>
                    <a:pt x="107" y="32"/>
                    <a:pt x="117" y="38"/>
                    <a:pt x="125" y="45"/>
                  </a:cubicBezTo>
                  <a:cubicBezTo>
                    <a:pt x="131" y="50"/>
                    <a:pt x="137" y="57"/>
                    <a:pt x="129" y="65"/>
                  </a:cubicBezTo>
                  <a:cubicBezTo>
                    <a:pt x="126" y="64"/>
                    <a:pt x="123" y="63"/>
                    <a:pt x="120" y="62"/>
                  </a:cubicBezTo>
                  <a:close/>
                </a:path>
              </a:pathLst>
            </a:custGeom>
            <a:solidFill>
              <a:srgbClr val="DB4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86A35D23-BFF0-EA64-DDFF-9A76D96E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0" y="2695575"/>
              <a:ext cx="323850" cy="265112"/>
            </a:xfrm>
            <a:custGeom>
              <a:avLst/>
              <a:gdLst>
                <a:gd name="T0" fmla="*/ 7 w 72"/>
                <a:gd name="T1" fmla="*/ 54 h 59"/>
                <a:gd name="T2" fmla="*/ 3 w 72"/>
                <a:gd name="T3" fmla="*/ 46 h 59"/>
                <a:gd name="T4" fmla="*/ 4 w 72"/>
                <a:gd name="T5" fmla="*/ 25 h 59"/>
                <a:gd name="T6" fmla="*/ 60 w 72"/>
                <a:gd name="T7" fmla="*/ 0 h 59"/>
                <a:gd name="T8" fmla="*/ 72 w 72"/>
                <a:gd name="T9" fmla="*/ 26 h 59"/>
                <a:gd name="T10" fmla="*/ 70 w 72"/>
                <a:gd name="T11" fmla="*/ 32 h 59"/>
                <a:gd name="T12" fmla="*/ 66 w 72"/>
                <a:gd name="T13" fmla="*/ 37 h 59"/>
                <a:gd name="T14" fmla="*/ 27 w 72"/>
                <a:gd name="T15" fmla="*/ 52 h 59"/>
                <a:gd name="T16" fmla="*/ 7 w 72"/>
                <a:gd name="T17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9">
                  <a:moveTo>
                    <a:pt x="7" y="54"/>
                  </a:moveTo>
                  <a:cubicBezTo>
                    <a:pt x="3" y="53"/>
                    <a:pt x="3" y="49"/>
                    <a:pt x="3" y="46"/>
                  </a:cubicBezTo>
                  <a:cubicBezTo>
                    <a:pt x="0" y="39"/>
                    <a:pt x="4" y="32"/>
                    <a:pt x="4" y="25"/>
                  </a:cubicBezTo>
                  <a:cubicBezTo>
                    <a:pt x="19" y="9"/>
                    <a:pt x="40" y="7"/>
                    <a:pt x="60" y="0"/>
                  </a:cubicBezTo>
                  <a:cubicBezTo>
                    <a:pt x="72" y="5"/>
                    <a:pt x="71" y="16"/>
                    <a:pt x="72" y="26"/>
                  </a:cubicBezTo>
                  <a:cubicBezTo>
                    <a:pt x="71" y="28"/>
                    <a:pt x="71" y="30"/>
                    <a:pt x="70" y="32"/>
                  </a:cubicBezTo>
                  <a:cubicBezTo>
                    <a:pt x="69" y="34"/>
                    <a:pt x="67" y="35"/>
                    <a:pt x="66" y="37"/>
                  </a:cubicBezTo>
                  <a:cubicBezTo>
                    <a:pt x="53" y="42"/>
                    <a:pt x="40" y="47"/>
                    <a:pt x="27" y="52"/>
                  </a:cubicBezTo>
                  <a:cubicBezTo>
                    <a:pt x="21" y="55"/>
                    <a:pt x="14" y="59"/>
                    <a:pt x="7" y="54"/>
                  </a:cubicBezTo>
                  <a:close/>
                </a:path>
              </a:pathLst>
            </a:custGeom>
            <a:solidFill>
              <a:srgbClr val="36A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28933480-1F00-5BE8-C48A-C97020B6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2843213"/>
              <a:ext cx="293687" cy="242887"/>
            </a:xfrm>
            <a:custGeom>
              <a:avLst/>
              <a:gdLst>
                <a:gd name="T0" fmla="*/ 0 w 65"/>
                <a:gd name="T1" fmla="*/ 21 h 54"/>
                <a:gd name="T2" fmla="*/ 61 w 65"/>
                <a:gd name="T3" fmla="*/ 0 h 54"/>
                <a:gd name="T4" fmla="*/ 64 w 65"/>
                <a:gd name="T5" fmla="*/ 14 h 54"/>
                <a:gd name="T6" fmla="*/ 49 w 65"/>
                <a:gd name="T7" fmla="*/ 46 h 54"/>
                <a:gd name="T8" fmla="*/ 16 w 65"/>
                <a:gd name="T9" fmla="*/ 54 h 54"/>
                <a:gd name="T10" fmla="*/ 8 w 65"/>
                <a:gd name="T11" fmla="*/ 45 h 54"/>
                <a:gd name="T12" fmla="*/ 0 w 65"/>
                <a:gd name="T13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4">
                  <a:moveTo>
                    <a:pt x="0" y="21"/>
                  </a:moveTo>
                  <a:cubicBezTo>
                    <a:pt x="21" y="17"/>
                    <a:pt x="39" y="2"/>
                    <a:pt x="61" y="0"/>
                  </a:cubicBezTo>
                  <a:cubicBezTo>
                    <a:pt x="65" y="4"/>
                    <a:pt x="65" y="9"/>
                    <a:pt x="64" y="14"/>
                  </a:cubicBezTo>
                  <a:cubicBezTo>
                    <a:pt x="57" y="24"/>
                    <a:pt x="63" y="39"/>
                    <a:pt x="49" y="46"/>
                  </a:cubicBezTo>
                  <a:cubicBezTo>
                    <a:pt x="36" y="38"/>
                    <a:pt x="26" y="45"/>
                    <a:pt x="16" y="54"/>
                  </a:cubicBezTo>
                  <a:cubicBezTo>
                    <a:pt x="10" y="54"/>
                    <a:pt x="12" y="46"/>
                    <a:pt x="8" y="45"/>
                  </a:cubicBezTo>
                  <a:cubicBezTo>
                    <a:pt x="5" y="37"/>
                    <a:pt x="3" y="29"/>
                    <a:pt x="0" y="21"/>
                  </a:cubicBezTo>
                  <a:close/>
                </a:path>
              </a:pathLst>
            </a:custGeom>
            <a:solidFill>
              <a:srgbClr val="176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578B729C-CE4A-1E9D-7805-1D9C19A1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059113"/>
              <a:ext cx="379412" cy="252412"/>
            </a:xfrm>
            <a:custGeom>
              <a:avLst/>
              <a:gdLst>
                <a:gd name="T0" fmla="*/ 77 w 84"/>
                <a:gd name="T1" fmla="*/ 4 h 56"/>
                <a:gd name="T2" fmla="*/ 84 w 84"/>
                <a:gd name="T3" fmla="*/ 27 h 56"/>
                <a:gd name="T4" fmla="*/ 34 w 84"/>
                <a:gd name="T5" fmla="*/ 45 h 56"/>
                <a:gd name="T6" fmla="*/ 5 w 84"/>
                <a:gd name="T7" fmla="*/ 50 h 56"/>
                <a:gd name="T8" fmla="*/ 0 w 84"/>
                <a:gd name="T9" fmla="*/ 33 h 56"/>
                <a:gd name="T10" fmla="*/ 20 w 84"/>
                <a:gd name="T11" fmla="*/ 24 h 56"/>
                <a:gd name="T12" fmla="*/ 35 w 84"/>
                <a:gd name="T13" fmla="*/ 14 h 56"/>
                <a:gd name="T14" fmla="*/ 77 w 84"/>
                <a:gd name="T15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56">
                  <a:moveTo>
                    <a:pt x="77" y="4"/>
                  </a:moveTo>
                  <a:cubicBezTo>
                    <a:pt x="81" y="11"/>
                    <a:pt x="84" y="18"/>
                    <a:pt x="84" y="27"/>
                  </a:cubicBezTo>
                  <a:cubicBezTo>
                    <a:pt x="71" y="41"/>
                    <a:pt x="51" y="38"/>
                    <a:pt x="34" y="45"/>
                  </a:cubicBezTo>
                  <a:cubicBezTo>
                    <a:pt x="25" y="48"/>
                    <a:pt x="16" y="56"/>
                    <a:pt x="5" y="50"/>
                  </a:cubicBezTo>
                  <a:cubicBezTo>
                    <a:pt x="1" y="45"/>
                    <a:pt x="0" y="39"/>
                    <a:pt x="0" y="33"/>
                  </a:cubicBezTo>
                  <a:cubicBezTo>
                    <a:pt x="1" y="20"/>
                    <a:pt x="13" y="27"/>
                    <a:pt x="20" y="24"/>
                  </a:cubicBezTo>
                  <a:cubicBezTo>
                    <a:pt x="26" y="22"/>
                    <a:pt x="36" y="26"/>
                    <a:pt x="35" y="14"/>
                  </a:cubicBezTo>
                  <a:cubicBezTo>
                    <a:pt x="46" y="0"/>
                    <a:pt x="62" y="3"/>
                    <a:pt x="77" y="4"/>
                  </a:cubicBezTo>
                  <a:close/>
                </a:path>
              </a:pathLst>
            </a:custGeom>
            <a:solidFill>
              <a:srgbClr val="447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6">
              <a:extLst>
                <a:ext uri="{FF2B5EF4-FFF2-40B4-BE49-F238E27FC236}">
                  <a16:creationId xmlns:a16="http://schemas.microsoft.com/office/drawing/2014/main" id="{821BD6D0-3246-AA23-BFDB-C8AB4EE48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3527425"/>
              <a:ext cx="238125" cy="787400"/>
            </a:xfrm>
            <a:custGeom>
              <a:avLst/>
              <a:gdLst>
                <a:gd name="T0" fmla="*/ 6 w 53"/>
                <a:gd name="T1" fmla="*/ 53 h 175"/>
                <a:gd name="T2" fmla="*/ 2 w 53"/>
                <a:gd name="T3" fmla="*/ 38 h 175"/>
                <a:gd name="T4" fmla="*/ 0 w 53"/>
                <a:gd name="T5" fmla="*/ 21 h 175"/>
                <a:gd name="T6" fmla="*/ 16 w 53"/>
                <a:gd name="T7" fmla="*/ 1 h 175"/>
                <a:gd name="T8" fmla="*/ 40 w 53"/>
                <a:gd name="T9" fmla="*/ 120 h 175"/>
                <a:gd name="T10" fmla="*/ 44 w 53"/>
                <a:gd name="T11" fmla="*/ 171 h 175"/>
                <a:gd name="T12" fmla="*/ 37 w 53"/>
                <a:gd name="T13" fmla="*/ 167 h 175"/>
                <a:gd name="T14" fmla="*/ 29 w 53"/>
                <a:gd name="T15" fmla="*/ 141 h 175"/>
                <a:gd name="T16" fmla="*/ 6 w 53"/>
                <a:gd name="T17" fmla="*/ 5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75">
                  <a:moveTo>
                    <a:pt x="6" y="53"/>
                  </a:moveTo>
                  <a:cubicBezTo>
                    <a:pt x="2" y="49"/>
                    <a:pt x="2" y="43"/>
                    <a:pt x="2" y="38"/>
                  </a:cubicBezTo>
                  <a:cubicBezTo>
                    <a:pt x="0" y="32"/>
                    <a:pt x="1" y="27"/>
                    <a:pt x="0" y="21"/>
                  </a:cubicBezTo>
                  <a:cubicBezTo>
                    <a:pt x="7" y="16"/>
                    <a:pt x="1" y="0"/>
                    <a:pt x="16" y="1"/>
                  </a:cubicBezTo>
                  <a:cubicBezTo>
                    <a:pt x="25" y="41"/>
                    <a:pt x="31" y="81"/>
                    <a:pt x="40" y="120"/>
                  </a:cubicBezTo>
                  <a:cubicBezTo>
                    <a:pt x="44" y="137"/>
                    <a:pt x="53" y="153"/>
                    <a:pt x="44" y="171"/>
                  </a:cubicBezTo>
                  <a:cubicBezTo>
                    <a:pt x="40" y="175"/>
                    <a:pt x="38" y="172"/>
                    <a:pt x="37" y="167"/>
                  </a:cubicBezTo>
                  <a:cubicBezTo>
                    <a:pt x="35" y="159"/>
                    <a:pt x="33" y="150"/>
                    <a:pt x="29" y="141"/>
                  </a:cubicBezTo>
                  <a:cubicBezTo>
                    <a:pt x="24" y="111"/>
                    <a:pt x="17" y="81"/>
                    <a:pt x="6" y="53"/>
                  </a:cubicBezTo>
                  <a:close/>
                </a:path>
              </a:pathLst>
            </a:custGeom>
            <a:solidFill>
              <a:srgbClr val="E77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7">
              <a:extLst>
                <a:ext uri="{FF2B5EF4-FFF2-40B4-BE49-F238E27FC236}">
                  <a16:creationId xmlns:a16="http://schemas.microsoft.com/office/drawing/2014/main" id="{F38EBBD0-38FD-B900-43C4-EB342BAEF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3225800"/>
              <a:ext cx="384175" cy="211137"/>
            </a:xfrm>
            <a:custGeom>
              <a:avLst/>
              <a:gdLst>
                <a:gd name="T0" fmla="*/ 76 w 85"/>
                <a:gd name="T1" fmla="*/ 15 h 47"/>
                <a:gd name="T2" fmla="*/ 0 w 85"/>
                <a:gd name="T3" fmla="*/ 47 h 47"/>
                <a:gd name="T4" fmla="*/ 24 w 85"/>
                <a:gd name="T5" fmla="*/ 18 h 47"/>
                <a:gd name="T6" fmla="*/ 79 w 85"/>
                <a:gd name="T7" fmla="*/ 2 h 47"/>
                <a:gd name="T8" fmla="*/ 76 w 85"/>
                <a:gd name="T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7">
                  <a:moveTo>
                    <a:pt x="76" y="15"/>
                  </a:moveTo>
                  <a:cubicBezTo>
                    <a:pt x="48" y="18"/>
                    <a:pt x="24" y="34"/>
                    <a:pt x="0" y="47"/>
                  </a:cubicBezTo>
                  <a:cubicBezTo>
                    <a:pt x="0" y="31"/>
                    <a:pt x="0" y="31"/>
                    <a:pt x="24" y="18"/>
                  </a:cubicBezTo>
                  <a:cubicBezTo>
                    <a:pt x="42" y="11"/>
                    <a:pt x="59" y="0"/>
                    <a:pt x="79" y="2"/>
                  </a:cubicBezTo>
                  <a:cubicBezTo>
                    <a:pt x="85" y="7"/>
                    <a:pt x="80" y="11"/>
                    <a:pt x="76" y="15"/>
                  </a:cubicBezTo>
                  <a:close/>
                </a:path>
              </a:pathLst>
            </a:custGeom>
            <a:solidFill>
              <a:srgbClr val="DA4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8">
              <a:extLst>
                <a:ext uri="{FF2B5EF4-FFF2-40B4-BE49-F238E27FC236}">
                  <a16:creationId xmlns:a16="http://schemas.microsoft.com/office/drawing/2014/main" id="{8993C848-0D38-3037-6FE3-8A7E199DB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4148138"/>
              <a:ext cx="171450" cy="603250"/>
            </a:xfrm>
            <a:custGeom>
              <a:avLst/>
              <a:gdLst>
                <a:gd name="T0" fmla="*/ 4 w 38"/>
                <a:gd name="T1" fmla="*/ 2 h 134"/>
                <a:gd name="T2" fmla="*/ 16 w 38"/>
                <a:gd name="T3" fmla="*/ 34 h 134"/>
                <a:gd name="T4" fmla="*/ 24 w 38"/>
                <a:gd name="T5" fmla="*/ 45 h 134"/>
                <a:gd name="T6" fmla="*/ 33 w 38"/>
                <a:gd name="T7" fmla="*/ 88 h 134"/>
                <a:gd name="T8" fmla="*/ 37 w 38"/>
                <a:gd name="T9" fmla="*/ 116 h 134"/>
                <a:gd name="T10" fmla="*/ 36 w 38"/>
                <a:gd name="T11" fmla="*/ 134 h 134"/>
                <a:gd name="T12" fmla="*/ 31 w 38"/>
                <a:gd name="T13" fmla="*/ 134 h 134"/>
                <a:gd name="T14" fmla="*/ 0 w 38"/>
                <a:gd name="T15" fmla="*/ 2 h 134"/>
                <a:gd name="T16" fmla="*/ 4 w 38"/>
                <a:gd name="T17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34">
                  <a:moveTo>
                    <a:pt x="4" y="2"/>
                  </a:moveTo>
                  <a:cubicBezTo>
                    <a:pt x="13" y="11"/>
                    <a:pt x="8" y="25"/>
                    <a:pt x="16" y="34"/>
                  </a:cubicBezTo>
                  <a:cubicBezTo>
                    <a:pt x="23" y="34"/>
                    <a:pt x="24" y="40"/>
                    <a:pt x="24" y="45"/>
                  </a:cubicBezTo>
                  <a:cubicBezTo>
                    <a:pt x="25" y="60"/>
                    <a:pt x="31" y="74"/>
                    <a:pt x="33" y="88"/>
                  </a:cubicBezTo>
                  <a:cubicBezTo>
                    <a:pt x="33" y="97"/>
                    <a:pt x="37" y="106"/>
                    <a:pt x="37" y="116"/>
                  </a:cubicBezTo>
                  <a:cubicBezTo>
                    <a:pt x="36" y="122"/>
                    <a:pt x="38" y="128"/>
                    <a:pt x="36" y="134"/>
                  </a:cubicBezTo>
                  <a:cubicBezTo>
                    <a:pt x="34" y="134"/>
                    <a:pt x="33" y="134"/>
                    <a:pt x="31" y="134"/>
                  </a:cubicBezTo>
                  <a:cubicBezTo>
                    <a:pt x="21" y="90"/>
                    <a:pt x="11" y="46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CA6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9">
              <a:extLst>
                <a:ext uri="{FF2B5EF4-FFF2-40B4-BE49-F238E27FC236}">
                  <a16:creationId xmlns:a16="http://schemas.microsoft.com/office/drawing/2014/main" id="{B75BEA9E-6E2C-A243-E0DA-65F66FCB5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2725738"/>
              <a:ext cx="225425" cy="284162"/>
            </a:xfrm>
            <a:custGeom>
              <a:avLst/>
              <a:gdLst>
                <a:gd name="T0" fmla="*/ 12 w 50"/>
                <a:gd name="T1" fmla="*/ 62 h 63"/>
                <a:gd name="T2" fmla="*/ 0 w 50"/>
                <a:gd name="T3" fmla="*/ 59 h 63"/>
                <a:gd name="T4" fmla="*/ 16 w 50"/>
                <a:gd name="T5" fmla="*/ 29 h 63"/>
                <a:gd name="T6" fmla="*/ 25 w 50"/>
                <a:gd name="T7" fmla="*/ 10 h 63"/>
                <a:gd name="T8" fmla="*/ 24 w 50"/>
                <a:gd name="T9" fmla="*/ 11 h 63"/>
                <a:gd name="T10" fmla="*/ 23 w 50"/>
                <a:gd name="T11" fmla="*/ 11 h 63"/>
                <a:gd name="T12" fmla="*/ 26 w 50"/>
                <a:gd name="T13" fmla="*/ 3 h 63"/>
                <a:gd name="T14" fmla="*/ 32 w 50"/>
                <a:gd name="T15" fmla="*/ 1 h 63"/>
                <a:gd name="T16" fmla="*/ 44 w 50"/>
                <a:gd name="T17" fmla="*/ 15 h 63"/>
                <a:gd name="T18" fmla="*/ 44 w 50"/>
                <a:gd name="T19" fmla="*/ 15 h 63"/>
                <a:gd name="T20" fmla="*/ 48 w 50"/>
                <a:gd name="T21" fmla="*/ 42 h 63"/>
                <a:gd name="T22" fmla="*/ 37 w 50"/>
                <a:gd name="T23" fmla="*/ 47 h 63"/>
                <a:gd name="T24" fmla="*/ 12 w 50"/>
                <a:gd name="T25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63">
                  <a:moveTo>
                    <a:pt x="12" y="62"/>
                  </a:moveTo>
                  <a:cubicBezTo>
                    <a:pt x="8" y="62"/>
                    <a:pt x="3" y="63"/>
                    <a:pt x="0" y="59"/>
                  </a:cubicBezTo>
                  <a:cubicBezTo>
                    <a:pt x="5" y="49"/>
                    <a:pt x="10" y="39"/>
                    <a:pt x="16" y="29"/>
                  </a:cubicBezTo>
                  <a:cubicBezTo>
                    <a:pt x="24" y="25"/>
                    <a:pt x="28" y="19"/>
                    <a:pt x="25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8"/>
                    <a:pt x="25" y="5"/>
                    <a:pt x="26" y="3"/>
                  </a:cubicBezTo>
                  <a:cubicBezTo>
                    <a:pt x="27" y="0"/>
                    <a:pt x="30" y="0"/>
                    <a:pt x="32" y="1"/>
                  </a:cubicBezTo>
                  <a:cubicBezTo>
                    <a:pt x="38" y="5"/>
                    <a:pt x="40" y="10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0" y="23"/>
                    <a:pt x="50" y="32"/>
                    <a:pt x="48" y="42"/>
                  </a:cubicBezTo>
                  <a:cubicBezTo>
                    <a:pt x="46" y="47"/>
                    <a:pt x="42" y="49"/>
                    <a:pt x="37" y="47"/>
                  </a:cubicBezTo>
                  <a:cubicBezTo>
                    <a:pt x="23" y="42"/>
                    <a:pt x="16" y="49"/>
                    <a:pt x="12" y="62"/>
                  </a:cubicBezTo>
                  <a:close/>
                </a:path>
              </a:pathLst>
            </a:custGeom>
            <a:solidFill>
              <a:srgbClr val="7B2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0">
              <a:extLst>
                <a:ext uri="{FF2B5EF4-FFF2-40B4-BE49-F238E27FC236}">
                  <a16:creationId xmlns:a16="http://schemas.microsoft.com/office/drawing/2014/main" id="{52EACAA0-77DA-D665-F3A1-790A46F1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2519363"/>
              <a:ext cx="107950" cy="382587"/>
            </a:xfrm>
            <a:custGeom>
              <a:avLst/>
              <a:gdLst>
                <a:gd name="T0" fmla="*/ 17 w 24"/>
                <a:gd name="T1" fmla="*/ 64 h 85"/>
                <a:gd name="T2" fmla="*/ 13 w 24"/>
                <a:gd name="T3" fmla="*/ 85 h 85"/>
                <a:gd name="T4" fmla="*/ 14 w 24"/>
                <a:gd name="T5" fmla="*/ 4 h 85"/>
                <a:gd name="T6" fmla="*/ 23 w 24"/>
                <a:gd name="T7" fmla="*/ 11 h 85"/>
                <a:gd name="T8" fmla="*/ 24 w 24"/>
                <a:gd name="T9" fmla="*/ 38 h 85"/>
                <a:gd name="T10" fmla="*/ 17 w 24"/>
                <a:gd name="T11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5">
                  <a:moveTo>
                    <a:pt x="17" y="64"/>
                  </a:moveTo>
                  <a:cubicBezTo>
                    <a:pt x="16" y="71"/>
                    <a:pt x="15" y="78"/>
                    <a:pt x="13" y="85"/>
                  </a:cubicBezTo>
                  <a:cubicBezTo>
                    <a:pt x="0" y="58"/>
                    <a:pt x="7" y="31"/>
                    <a:pt x="14" y="4"/>
                  </a:cubicBezTo>
                  <a:cubicBezTo>
                    <a:pt x="22" y="0"/>
                    <a:pt x="23" y="6"/>
                    <a:pt x="23" y="11"/>
                  </a:cubicBezTo>
                  <a:cubicBezTo>
                    <a:pt x="23" y="20"/>
                    <a:pt x="23" y="29"/>
                    <a:pt x="24" y="38"/>
                  </a:cubicBezTo>
                  <a:cubicBezTo>
                    <a:pt x="23" y="47"/>
                    <a:pt x="16" y="55"/>
                    <a:pt x="17" y="64"/>
                  </a:cubicBezTo>
                  <a:close/>
                </a:path>
              </a:pathLst>
            </a:custGeom>
            <a:solidFill>
              <a:srgbClr val="7D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1">
              <a:extLst>
                <a:ext uri="{FF2B5EF4-FFF2-40B4-BE49-F238E27FC236}">
                  <a16:creationId xmlns:a16="http://schemas.microsoft.com/office/drawing/2014/main" id="{F12633EF-3444-2336-770C-930E68FD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3046413"/>
              <a:ext cx="284162" cy="161925"/>
            </a:xfrm>
            <a:custGeom>
              <a:avLst/>
              <a:gdLst>
                <a:gd name="T0" fmla="*/ 48 w 63"/>
                <a:gd name="T1" fmla="*/ 19 h 36"/>
                <a:gd name="T2" fmla="*/ 46 w 63"/>
                <a:gd name="T3" fmla="*/ 31 h 36"/>
                <a:gd name="T4" fmla="*/ 12 w 63"/>
                <a:gd name="T5" fmla="*/ 36 h 36"/>
                <a:gd name="T6" fmla="*/ 0 w 63"/>
                <a:gd name="T7" fmla="*/ 0 h 36"/>
                <a:gd name="T8" fmla="*/ 9 w 63"/>
                <a:gd name="T9" fmla="*/ 7 h 36"/>
                <a:gd name="T10" fmla="*/ 28 w 63"/>
                <a:gd name="T11" fmla="*/ 17 h 36"/>
                <a:gd name="T12" fmla="*/ 48 w 63"/>
                <a:gd name="T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6">
                  <a:moveTo>
                    <a:pt x="48" y="19"/>
                  </a:moveTo>
                  <a:cubicBezTo>
                    <a:pt x="63" y="27"/>
                    <a:pt x="52" y="29"/>
                    <a:pt x="46" y="31"/>
                  </a:cubicBezTo>
                  <a:cubicBezTo>
                    <a:pt x="34" y="33"/>
                    <a:pt x="22" y="30"/>
                    <a:pt x="12" y="36"/>
                  </a:cubicBezTo>
                  <a:cubicBezTo>
                    <a:pt x="6" y="25"/>
                    <a:pt x="2" y="12"/>
                    <a:pt x="0" y="0"/>
                  </a:cubicBezTo>
                  <a:cubicBezTo>
                    <a:pt x="3" y="2"/>
                    <a:pt x="6" y="5"/>
                    <a:pt x="9" y="7"/>
                  </a:cubicBezTo>
                  <a:cubicBezTo>
                    <a:pt x="15" y="12"/>
                    <a:pt x="20" y="18"/>
                    <a:pt x="28" y="17"/>
                  </a:cubicBezTo>
                  <a:cubicBezTo>
                    <a:pt x="35" y="18"/>
                    <a:pt x="42" y="13"/>
                    <a:pt x="48" y="19"/>
                  </a:cubicBezTo>
                  <a:close/>
                </a:path>
              </a:pathLst>
            </a:custGeom>
            <a:solidFill>
              <a:srgbClr val="437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2">
              <a:extLst>
                <a:ext uri="{FF2B5EF4-FFF2-40B4-BE49-F238E27FC236}">
                  <a16:creationId xmlns:a16="http://schemas.microsoft.com/office/drawing/2014/main" id="{3D7460FA-49C5-861D-2655-FD534E86A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3765550"/>
              <a:ext cx="115887" cy="392112"/>
            </a:xfrm>
            <a:custGeom>
              <a:avLst/>
              <a:gdLst>
                <a:gd name="T0" fmla="*/ 25 w 26"/>
                <a:gd name="T1" fmla="*/ 87 h 87"/>
                <a:gd name="T2" fmla="*/ 21 w 26"/>
                <a:gd name="T3" fmla="*/ 87 h 87"/>
                <a:gd name="T4" fmla="*/ 0 w 26"/>
                <a:gd name="T5" fmla="*/ 0 h 87"/>
                <a:gd name="T6" fmla="*/ 11 w 26"/>
                <a:gd name="T7" fmla="*/ 25 h 87"/>
                <a:gd name="T8" fmla="*/ 25 w 26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7">
                  <a:moveTo>
                    <a:pt x="25" y="87"/>
                  </a:moveTo>
                  <a:cubicBezTo>
                    <a:pt x="24" y="87"/>
                    <a:pt x="22" y="87"/>
                    <a:pt x="21" y="87"/>
                  </a:cubicBezTo>
                  <a:cubicBezTo>
                    <a:pt x="14" y="58"/>
                    <a:pt x="7" y="29"/>
                    <a:pt x="0" y="0"/>
                  </a:cubicBezTo>
                  <a:cubicBezTo>
                    <a:pt x="11" y="5"/>
                    <a:pt x="8" y="16"/>
                    <a:pt x="11" y="25"/>
                  </a:cubicBezTo>
                  <a:cubicBezTo>
                    <a:pt x="17" y="45"/>
                    <a:pt x="26" y="65"/>
                    <a:pt x="25" y="87"/>
                  </a:cubicBezTo>
                  <a:close/>
                </a:path>
              </a:pathLst>
            </a:custGeom>
            <a:solidFill>
              <a:srgbClr val="C56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DF4736C7-0B4E-1117-D2AE-724D2BFC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181350"/>
              <a:ext cx="392112" cy="125412"/>
            </a:xfrm>
            <a:custGeom>
              <a:avLst/>
              <a:gdLst>
                <a:gd name="T0" fmla="*/ 57 w 87"/>
                <a:gd name="T1" fmla="*/ 13 h 28"/>
                <a:gd name="T2" fmla="*/ 0 w 87"/>
                <a:gd name="T3" fmla="*/ 28 h 28"/>
                <a:gd name="T4" fmla="*/ 1 w 87"/>
                <a:gd name="T5" fmla="*/ 22 h 28"/>
                <a:gd name="T6" fmla="*/ 80 w 87"/>
                <a:gd name="T7" fmla="*/ 0 h 28"/>
                <a:gd name="T8" fmla="*/ 87 w 87"/>
                <a:gd name="T9" fmla="*/ 2 h 28"/>
                <a:gd name="T10" fmla="*/ 57 w 87"/>
                <a:gd name="T1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28">
                  <a:moveTo>
                    <a:pt x="57" y="13"/>
                  </a:moveTo>
                  <a:cubicBezTo>
                    <a:pt x="36" y="11"/>
                    <a:pt x="20" y="27"/>
                    <a:pt x="0" y="28"/>
                  </a:cubicBezTo>
                  <a:cubicBezTo>
                    <a:pt x="0" y="26"/>
                    <a:pt x="0" y="24"/>
                    <a:pt x="1" y="22"/>
                  </a:cubicBezTo>
                  <a:cubicBezTo>
                    <a:pt x="26" y="12"/>
                    <a:pt x="53" y="5"/>
                    <a:pt x="80" y="0"/>
                  </a:cubicBezTo>
                  <a:cubicBezTo>
                    <a:pt x="83" y="1"/>
                    <a:pt x="85" y="1"/>
                    <a:pt x="87" y="2"/>
                  </a:cubicBezTo>
                  <a:cubicBezTo>
                    <a:pt x="81" y="17"/>
                    <a:pt x="69" y="15"/>
                    <a:pt x="57" y="13"/>
                  </a:cubicBezTo>
                  <a:close/>
                </a:path>
              </a:pathLst>
            </a:custGeom>
            <a:solidFill>
              <a:srgbClr val="A06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4">
              <a:extLst>
                <a:ext uri="{FF2B5EF4-FFF2-40B4-BE49-F238E27FC236}">
                  <a16:creationId xmlns:a16="http://schemas.microsoft.com/office/drawing/2014/main" id="{844C8B79-18A4-DA02-58DD-595D972AF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2933700"/>
              <a:ext cx="211137" cy="238125"/>
            </a:xfrm>
            <a:custGeom>
              <a:avLst/>
              <a:gdLst>
                <a:gd name="T0" fmla="*/ 40 w 47"/>
                <a:gd name="T1" fmla="*/ 0 h 53"/>
                <a:gd name="T2" fmla="*/ 44 w 47"/>
                <a:gd name="T3" fmla="*/ 0 h 53"/>
                <a:gd name="T4" fmla="*/ 45 w 47"/>
                <a:gd name="T5" fmla="*/ 9 h 53"/>
                <a:gd name="T6" fmla="*/ 21 w 47"/>
                <a:gd name="T7" fmla="*/ 53 h 53"/>
                <a:gd name="T8" fmla="*/ 0 w 47"/>
                <a:gd name="T9" fmla="*/ 37 h 53"/>
                <a:gd name="T10" fmla="*/ 3 w 47"/>
                <a:gd name="T11" fmla="*/ 33 h 53"/>
                <a:gd name="T12" fmla="*/ 27 w 47"/>
                <a:gd name="T13" fmla="*/ 16 h 53"/>
                <a:gd name="T14" fmla="*/ 40 w 47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3">
                  <a:moveTo>
                    <a:pt x="40" y="0"/>
                  </a:moveTo>
                  <a:cubicBezTo>
                    <a:pt x="42" y="0"/>
                    <a:pt x="43" y="0"/>
                    <a:pt x="44" y="0"/>
                  </a:cubicBezTo>
                  <a:cubicBezTo>
                    <a:pt x="47" y="3"/>
                    <a:pt x="46" y="6"/>
                    <a:pt x="45" y="9"/>
                  </a:cubicBezTo>
                  <a:cubicBezTo>
                    <a:pt x="37" y="24"/>
                    <a:pt x="29" y="38"/>
                    <a:pt x="21" y="53"/>
                  </a:cubicBezTo>
                  <a:cubicBezTo>
                    <a:pt x="14" y="48"/>
                    <a:pt x="7" y="42"/>
                    <a:pt x="0" y="37"/>
                  </a:cubicBezTo>
                  <a:cubicBezTo>
                    <a:pt x="0" y="35"/>
                    <a:pt x="2" y="34"/>
                    <a:pt x="3" y="33"/>
                  </a:cubicBezTo>
                  <a:cubicBezTo>
                    <a:pt x="14" y="32"/>
                    <a:pt x="24" y="29"/>
                    <a:pt x="27" y="16"/>
                  </a:cubicBezTo>
                  <a:cubicBezTo>
                    <a:pt x="32" y="11"/>
                    <a:pt x="35" y="4"/>
                    <a:pt x="40" y="0"/>
                  </a:cubicBezTo>
                  <a:close/>
                </a:path>
              </a:pathLst>
            </a:custGeom>
            <a:solidFill>
              <a:srgbClr val="9F5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5">
              <a:extLst>
                <a:ext uri="{FF2B5EF4-FFF2-40B4-BE49-F238E27FC236}">
                  <a16:creationId xmlns:a16="http://schemas.microsoft.com/office/drawing/2014/main" id="{AE652FD4-A40B-6238-6F2E-AF7E84D9B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63" y="2492375"/>
              <a:ext cx="98425" cy="233362"/>
            </a:xfrm>
            <a:custGeom>
              <a:avLst/>
              <a:gdLst>
                <a:gd name="T0" fmla="*/ 7 w 22"/>
                <a:gd name="T1" fmla="*/ 46 h 52"/>
                <a:gd name="T2" fmla="*/ 4 w 22"/>
                <a:gd name="T3" fmla="*/ 18 h 52"/>
                <a:gd name="T4" fmla="*/ 0 w 22"/>
                <a:gd name="T5" fmla="*/ 10 h 52"/>
                <a:gd name="T6" fmla="*/ 3 w 22"/>
                <a:gd name="T7" fmla="*/ 2 h 52"/>
                <a:gd name="T8" fmla="*/ 20 w 22"/>
                <a:gd name="T9" fmla="*/ 20 h 52"/>
                <a:gd name="T10" fmla="*/ 19 w 22"/>
                <a:gd name="T11" fmla="*/ 45 h 52"/>
                <a:gd name="T12" fmla="*/ 7 w 22"/>
                <a:gd name="T1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2">
                  <a:moveTo>
                    <a:pt x="7" y="46"/>
                  </a:moveTo>
                  <a:cubicBezTo>
                    <a:pt x="2" y="38"/>
                    <a:pt x="3" y="28"/>
                    <a:pt x="4" y="18"/>
                  </a:cubicBezTo>
                  <a:cubicBezTo>
                    <a:pt x="5" y="14"/>
                    <a:pt x="5" y="11"/>
                    <a:pt x="0" y="10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17" y="0"/>
                    <a:pt x="18" y="11"/>
                    <a:pt x="20" y="20"/>
                  </a:cubicBezTo>
                  <a:cubicBezTo>
                    <a:pt x="21" y="28"/>
                    <a:pt x="22" y="37"/>
                    <a:pt x="19" y="45"/>
                  </a:cubicBezTo>
                  <a:cubicBezTo>
                    <a:pt x="17" y="52"/>
                    <a:pt x="16" y="52"/>
                    <a:pt x="7" y="46"/>
                  </a:cubicBezTo>
                  <a:close/>
                </a:path>
              </a:pathLst>
            </a:custGeom>
            <a:solidFill>
              <a:srgbClr val="9ED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6">
              <a:extLst>
                <a:ext uri="{FF2B5EF4-FFF2-40B4-BE49-F238E27FC236}">
                  <a16:creationId xmlns:a16="http://schemas.microsoft.com/office/drawing/2014/main" id="{8A957943-BF7B-8B40-A0ED-AD1B7FE0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5" y="2740025"/>
              <a:ext cx="98425" cy="233362"/>
            </a:xfrm>
            <a:custGeom>
              <a:avLst/>
              <a:gdLst>
                <a:gd name="T0" fmla="*/ 1 w 22"/>
                <a:gd name="T1" fmla="*/ 52 h 52"/>
                <a:gd name="T2" fmla="*/ 0 w 22"/>
                <a:gd name="T3" fmla="*/ 43 h 52"/>
                <a:gd name="T4" fmla="*/ 1 w 22"/>
                <a:gd name="T5" fmla="*/ 0 h 52"/>
                <a:gd name="T6" fmla="*/ 13 w 22"/>
                <a:gd name="T7" fmla="*/ 30 h 52"/>
                <a:gd name="T8" fmla="*/ 1 w 2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2">
                  <a:moveTo>
                    <a:pt x="1" y="52"/>
                  </a:moveTo>
                  <a:cubicBezTo>
                    <a:pt x="0" y="49"/>
                    <a:pt x="0" y="46"/>
                    <a:pt x="0" y="43"/>
                  </a:cubicBezTo>
                  <a:cubicBezTo>
                    <a:pt x="5" y="29"/>
                    <a:pt x="7" y="14"/>
                    <a:pt x="1" y="0"/>
                  </a:cubicBezTo>
                  <a:cubicBezTo>
                    <a:pt x="17" y="5"/>
                    <a:pt x="22" y="14"/>
                    <a:pt x="13" y="30"/>
                  </a:cubicBezTo>
                  <a:cubicBezTo>
                    <a:pt x="9" y="37"/>
                    <a:pt x="5" y="44"/>
                    <a:pt x="1" y="52"/>
                  </a:cubicBezTo>
                  <a:close/>
                </a:path>
              </a:pathLst>
            </a:custGeom>
            <a:solidFill>
              <a:srgbClr val="A97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7">
              <a:extLst>
                <a:ext uri="{FF2B5EF4-FFF2-40B4-BE49-F238E27FC236}">
                  <a16:creationId xmlns:a16="http://schemas.microsoft.com/office/drawing/2014/main" id="{FA9A244A-BAC3-C899-4EA0-6A38FDC7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538" y="3189288"/>
              <a:ext cx="274637" cy="95250"/>
            </a:xfrm>
            <a:custGeom>
              <a:avLst/>
              <a:gdLst>
                <a:gd name="T0" fmla="*/ 60 w 61"/>
                <a:gd name="T1" fmla="*/ 21 h 21"/>
                <a:gd name="T2" fmla="*/ 0 w 61"/>
                <a:gd name="T3" fmla="*/ 0 h 21"/>
                <a:gd name="T4" fmla="*/ 61 w 61"/>
                <a:gd name="T5" fmla="*/ 12 h 21"/>
                <a:gd name="T6" fmla="*/ 60 w 6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1">
                  <a:moveTo>
                    <a:pt x="60" y="21"/>
                  </a:moveTo>
                  <a:cubicBezTo>
                    <a:pt x="41" y="11"/>
                    <a:pt x="19" y="11"/>
                    <a:pt x="0" y="0"/>
                  </a:cubicBezTo>
                  <a:cubicBezTo>
                    <a:pt x="20" y="6"/>
                    <a:pt x="42" y="3"/>
                    <a:pt x="61" y="12"/>
                  </a:cubicBezTo>
                  <a:cubicBezTo>
                    <a:pt x="61" y="15"/>
                    <a:pt x="60" y="18"/>
                    <a:pt x="60" y="21"/>
                  </a:cubicBezTo>
                  <a:close/>
                </a:path>
              </a:pathLst>
            </a:custGeom>
            <a:solidFill>
              <a:srgbClr val="B88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8">
              <a:extLst>
                <a:ext uri="{FF2B5EF4-FFF2-40B4-BE49-F238E27FC236}">
                  <a16:creationId xmlns:a16="http://schemas.microsoft.com/office/drawing/2014/main" id="{91B879A0-E8F6-2FB6-282B-8580BD88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2465388"/>
              <a:ext cx="166687" cy="107950"/>
            </a:xfrm>
            <a:custGeom>
              <a:avLst/>
              <a:gdLst>
                <a:gd name="T0" fmla="*/ 13 w 37"/>
                <a:gd name="T1" fmla="*/ 20 h 24"/>
                <a:gd name="T2" fmla="*/ 0 w 37"/>
                <a:gd name="T3" fmla="*/ 8 h 24"/>
                <a:gd name="T4" fmla="*/ 13 w 37"/>
                <a:gd name="T5" fmla="*/ 0 h 24"/>
                <a:gd name="T6" fmla="*/ 37 w 37"/>
                <a:gd name="T7" fmla="*/ 17 h 24"/>
                <a:gd name="T8" fmla="*/ 33 w 37"/>
                <a:gd name="T9" fmla="*/ 20 h 24"/>
                <a:gd name="T10" fmla="*/ 13 w 37"/>
                <a:gd name="T1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4">
                  <a:moveTo>
                    <a:pt x="13" y="20"/>
                  </a:moveTo>
                  <a:cubicBezTo>
                    <a:pt x="11" y="13"/>
                    <a:pt x="6" y="11"/>
                    <a:pt x="0" y="8"/>
                  </a:cubicBezTo>
                  <a:cubicBezTo>
                    <a:pt x="3" y="3"/>
                    <a:pt x="7" y="0"/>
                    <a:pt x="13" y="0"/>
                  </a:cubicBezTo>
                  <a:cubicBezTo>
                    <a:pt x="21" y="6"/>
                    <a:pt x="32" y="7"/>
                    <a:pt x="37" y="17"/>
                  </a:cubicBezTo>
                  <a:cubicBezTo>
                    <a:pt x="36" y="18"/>
                    <a:pt x="35" y="19"/>
                    <a:pt x="33" y="20"/>
                  </a:cubicBezTo>
                  <a:cubicBezTo>
                    <a:pt x="26" y="23"/>
                    <a:pt x="20" y="24"/>
                    <a:pt x="13" y="20"/>
                  </a:cubicBezTo>
                  <a:close/>
                </a:path>
              </a:pathLst>
            </a:custGeom>
            <a:solidFill>
              <a:srgbClr val="7E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9">
              <a:extLst>
                <a:ext uri="{FF2B5EF4-FFF2-40B4-BE49-F238E27FC236}">
                  <a16:creationId xmlns:a16="http://schemas.microsoft.com/office/drawing/2014/main" id="{5B3612B9-C223-1B18-73DD-72FE349B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2605088"/>
              <a:ext cx="134937" cy="147637"/>
            </a:xfrm>
            <a:custGeom>
              <a:avLst/>
              <a:gdLst>
                <a:gd name="T0" fmla="*/ 6 w 30"/>
                <a:gd name="T1" fmla="*/ 30 h 33"/>
                <a:gd name="T2" fmla="*/ 0 w 30"/>
                <a:gd name="T3" fmla="*/ 30 h 33"/>
                <a:gd name="T4" fmla="*/ 30 w 30"/>
                <a:gd name="T5" fmla="*/ 10 h 33"/>
                <a:gd name="T6" fmla="*/ 26 w 30"/>
                <a:gd name="T7" fmla="*/ 18 h 33"/>
                <a:gd name="T8" fmla="*/ 6 w 30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6" y="30"/>
                  </a:moveTo>
                  <a:cubicBezTo>
                    <a:pt x="4" y="30"/>
                    <a:pt x="2" y="30"/>
                    <a:pt x="0" y="30"/>
                  </a:cubicBezTo>
                  <a:cubicBezTo>
                    <a:pt x="5" y="16"/>
                    <a:pt x="10" y="0"/>
                    <a:pt x="30" y="10"/>
                  </a:cubicBezTo>
                  <a:cubicBezTo>
                    <a:pt x="29" y="13"/>
                    <a:pt x="28" y="15"/>
                    <a:pt x="26" y="18"/>
                  </a:cubicBezTo>
                  <a:cubicBezTo>
                    <a:pt x="21" y="24"/>
                    <a:pt x="17" y="33"/>
                    <a:pt x="6" y="30"/>
                  </a:cubicBezTo>
                  <a:close/>
                </a:path>
              </a:pathLst>
            </a:custGeom>
            <a:solidFill>
              <a:srgbClr val="946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30">
              <a:extLst>
                <a:ext uri="{FF2B5EF4-FFF2-40B4-BE49-F238E27FC236}">
                  <a16:creationId xmlns:a16="http://schemas.microsoft.com/office/drawing/2014/main" id="{1B55EA9A-7534-0AD4-B2A2-9BEB1AAB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509963"/>
              <a:ext cx="76200" cy="188912"/>
            </a:xfrm>
            <a:custGeom>
              <a:avLst/>
              <a:gdLst>
                <a:gd name="T0" fmla="*/ 13 w 17"/>
                <a:gd name="T1" fmla="*/ 24 h 42"/>
                <a:gd name="T2" fmla="*/ 12 w 17"/>
                <a:gd name="T3" fmla="*/ 42 h 42"/>
                <a:gd name="T4" fmla="*/ 0 w 17"/>
                <a:gd name="T5" fmla="*/ 0 h 42"/>
                <a:gd name="T6" fmla="*/ 9 w 17"/>
                <a:gd name="T7" fmla="*/ 8 h 42"/>
                <a:gd name="T8" fmla="*/ 13 w 17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2">
                  <a:moveTo>
                    <a:pt x="13" y="24"/>
                  </a:moveTo>
                  <a:cubicBezTo>
                    <a:pt x="12" y="30"/>
                    <a:pt x="12" y="36"/>
                    <a:pt x="12" y="42"/>
                  </a:cubicBezTo>
                  <a:cubicBezTo>
                    <a:pt x="6" y="29"/>
                    <a:pt x="2" y="15"/>
                    <a:pt x="0" y="0"/>
                  </a:cubicBezTo>
                  <a:cubicBezTo>
                    <a:pt x="3" y="3"/>
                    <a:pt x="6" y="5"/>
                    <a:pt x="9" y="8"/>
                  </a:cubicBezTo>
                  <a:cubicBezTo>
                    <a:pt x="16" y="12"/>
                    <a:pt x="17" y="17"/>
                    <a:pt x="13" y="24"/>
                  </a:cubicBezTo>
                  <a:close/>
                </a:path>
              </a:pathLst>
            </a:custGeom>
            <a:solidFill>
              <a:srgbClr val="D0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31">
              <a:extLst>
                <a:ext uri="{FF2B5EF4-FFF2-40B4-BE49-F238E27FC236}">
                  <a16:creationId xmlns:a16="http://schemas.microsoft.com/office/drawing/2014/main" id="{D9484E6C-DF5E-5B2C-63CC-DFC9EAD4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838" y="3355975"/>
              <a:ext cx="1208087" cy="1457325"/>
            </a:xfrm>
            <a:custGeom>
              <a:avLst/>
              <a:gdLst>
                <a:gd name="T0" fmla="*/ 5 w 268"/>
                <a:gd name="T1" fmla="*/ 310 h 324"/>
                <a:gd name="T2" fmla="*/ 1 w 268"/>
                <a:gd name="T3" fmla="*/ 293 h 324"/>
                <a:gd name="T4" fmla="*/ 10 w 268"/>
                <a:gd name="T5" fmla="*/ 292 h 324"/>
                <a:gd name="T6" fmla="*/ 99 w 268"/>
                <a:gd name="T7" fmla="*/ 280 h 324"/>
                <a:gd name="T8" fmla="*/ 223 w 268"/>
                <a:gd name="T9" fmla="*/ 44 h 324"/>
                <a:gd name="T10" fmla="*/ 216 w 268"/>
                <a:gd name="T11" fmla="*/ 14 h 324"/>
                <a:gd name="T12" fmla="*/ 229 w 268"/>
                <a:gd name="T13" fmla="*/ 2 h 324"/>
                <a:gd name="T14" fmla="*/ 254 w 268"/>
                <a:gd name="T15" fmla="*/ 20 h 324"/>
                <a:gd name="T16" fmla="*/ 260 w 268"/>
                <a:gd name="T17" fmla="*/ 42 h 324"/>
                <a:gd name="T18" fmla="*/ 260 w 268"/>
                <a:gd name="T19" fmla="*/ 137 h 324"/>
                <a:gd name="T20" fmla="*/ 168 w 268"/>
                <a:gd name="T21" fmla="*/ 276 h 324"/>
                <a:gd name="T22" fmla="*/ 50 w 268"/>
                <a:gd name="T23" fmla="*/ 313 h 324"/>
                <a:gd name="T24" fmla="*/ 5 w 268"/>
                <a:gd name="T25" fmla="*/ 31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324">
                  <a:moveTo>
                    <a:pt x="5" y="310"/>
                  </a:moveTo>
                  <a:cubicBezTo>
                    <a:pt x="1" y="305"/>
                    <a:pt x="0" y="299"/>
                    <a:pt x="1" y="293"/>
                  </a:cubicBezTo>
                  <a:cubicBezTo>
                    <a:pt x="4" y="291"/>
                    <a:pt x="8" y="290"/>
                    <a:pt x="10" y="292"/>
                  </a:cubicBezTo>
                  <a:cubicBezTo>
                    <a:pt x="43" y="309"/>
                    <a:pt x="71" y="294"/>
                    <a:pt x="99" y="280"/>
                  </a:cubicBezTo>
                  <a:cubicBezTo>
                    <a:pt x="177" y="240"/>
                    <a:pt x="235" y="145"/>
                    <a:pt x="223" y="44"/>
                  </a:cubicBezTo>
                  <a:cubicBezTo>
                    <a:pt x="222" y="34"/>
                    <a:pt x="213" y="25"/>
                    <a:pt x="216" y="14"/>
                  </a:cubicBezTo>
                  <a:cubicBezTo>
                    <a:pt x="217" y="6"/>
                    <a:pt x="224" y="5"/>
                    <a:pt x="229" y="2"/>
                  </a:cubicBezTo>
                  <a:cubicBezTo>
                    <a:pt x="243" y="0"/>
                    <a:pt x="251" y="6"/>
                    <a:pt x="254" y="20"/>
                  </a:cubicBezTo>
                  <a:cubicBezTo>
                    <a:pt x="255" y="28"/>
                    <a:pt x="258" y="35"/>
                    <a:pt x="260" y="42"/>
                  </a:cubicBezTo>
                  <a:cubicBezTo>
                    <a:pt x="262" y="74"/>
                    <a:pt x="268" y="105"/>
                    <a:pt x="260" y="137"/>
                  </a:cubicBezTo>
                  <a:cubicBezTo>
                    <a:pt x="246" y="195"/>
                    <a:pt x="218" y="244"/>
                    <a:pt x="168" y="276"/>
                  </a:cubicBezTo>
                  <a:cubicBezTo>
                    <a:pt x="133" y="299"/>
                    <a:pt x="93" y="313"/>
                    <a:pt x="50" y="313"/>
                  </a:cubicBezTo>
                  <a:cubicBezTo>
                    <a:pt x="35" y="314"/>
                    <a:pt x="19" y="324"/>
                    <a:pt x="5" y="310"/>
                  </a:cubicBezTo>
                  <a:close/>
                </a:path>
              </a:pathLst>
            </a:custGeom>
            <a:solidFill>
              <a:srgbClr val="E64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32">
              <a:extLst>
                <a:ext uri="{FF2B5EF4-FFF2-40B4-BE49-F238E27FC236}">
                  <a16:creationId xmlns:a16="http://schemas.microsoft.com/office/drawing/2014/main" id="{F2A58E5D-78BA-FA09-14E2-6D6BFC2AD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3108325"/>
              <a:ext cx="992187" cy="184150"/>
            </a:xfrm>
            <a:custGeom>
              <a:avLst/>
              <a:gdLst>
                <a:gd name="T0" fmla="*/ 5 w 220"/>
                <a:gd name="T1" fmla="*/ 29 h 41"/>
                <a:gd name="T2" fmla="*/ 35 w 220"/>
                <a:gd name="T3" fmla="*/ 18 h 41"/>
                <a:gd name="T4" fmla="*/ 44 w 220"/>
                <a:gd name="T5" fmla="*/ 13 h 41"/>
                <a:gd name="T6" fmla="*/ 128 w 220"/>
                <a:gd name="T7" fmla="*/ 8 h 41"/>
                <a:gd name="T8" fmla="*/ 207 w 220"/>
                <a:gd name="T9" fmla="*/ 13 h 41"/>
                <a:gd name="T10" fmla="*/ 208 w 220"/>
                <a:gd name="T11" fmla="*/ 13 h 41"/>
                <a:gd name="T12" fmla="*/ 212 w 220"/>
                <a:gd name="T13" fmla="*/ 18 h 41"/>
                <a:gd name="T14" fmla="*/ 220 w 220"/>
                <a:gd name="T15" fmla="*/ 33 h 41"/>
                <a:gd name="T16" fmla="*/ 0 w 220"/>
                <a:gd name="T17" fmla="*/ 41 h 41"/>
                <a:gd name="T18" fmla="*/ 5 w 220"/>
                <a:gd name="T1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41">
                  <a:moveTo>
                    <a:pt x="5" y="29"/>
                  </a:moveTo>
                  <a:cubicBezTo>
                    <a:pt x="14" y="24"/>
                    <a:pt x="27" y="26"/>
                    <a:pt x="35" y="18"/>
                  </a:cubicBezTo>
                  <a:cubicBezTo>
                    <a:pt x="38" y="16"/>
                    <a:pt x="41" y="14"/>
                    <a:pt x="44" y="13"/>
                  </a:cubicBezTo>
                  <a:cubicBezTo>
                    <a:pt x="72" y="11"/>
                    <a:pt x="100" y="9"/>
                    <a:pt x="128" y="8"/>
                  </a:cubicBezTo>
                  <a:cubicBezTo>
                    <a:pt x="155" y="0"/>
                    <a:pt x="181" y="2"/>
                    <a:pt x="207" y="13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10" y="15"/>
                    <a:pt x="212" y="15"/>
                    <a:pt x="212" y="18"/>
                  </a:cubicBezTo>
                  <a:cubicBezTo>
                    <a:pt x="215" y="23"/>
                    <a:pt x="214" y="30"/>
                    <a:pt x="220" y="33"/>
                  </a:cubicBezTo>
                  <a:cubicBezTo>
                    <a:pt x="146" y="21"/>
                    <a:pt x="73" y="23"/>
                    <a:pt x="0" y="41"/>
                  </a:cubicBezTo>
                  <a:cubicBezTo>
                    <a:pt x="2" y="37"/>
                    <a:pt x="3" y="33"/>
                    <a:pt x="5" y="29"/>
                  </a:cubicBezTo>
                  <a:close/>
                </a:path>
              </a:pathLst>
            </a:custGeom>
            <a:solidFill>
              <a:srgbClr val="D64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33">
              <a:extLst>
                <a:ext uri="{FF2B5EF4-FFF2-40B4-BE49-F238E27FC236}">
                  <a16:creationId xmlns:a16="http://schemas.microsoft.com/office/drawing/2014/main" id="{60F41E27-1CAA-FCD1-3EE7-5D328E890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2698750"/>
              <a:ext cx="320675" cy="185737"/>
            </a:xfrm>
            <a:custGeom>
              <a:avLst/>
              <a:gdLst>
                <a:gd name="T0" fmla="*/ 28 w 71"/>
                <a:gd name="T1" fmla="*/ 0 h 41"/>
                <a:gd name="T2" fmla="*/ 71 w 71"/>
                <a:gd name="T3" fmla="*/ 28 h 41"/>
                <a:gd name="T4" fmla="*/ 5 w 71"/>
                <a:gd name="T5" fmla="*/ 41 h 41"/>
                <a:gd name="T6" fmla="*/ 0 w 71"/>
                <a:gd name="T7" fmla="*/ 13 h 41"/>
                <a:gd name="T8" fmla="*/ 28 w 71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1">
                  <a:moveTo>
                    <a:pt x="28" y="0"/>
                  </a:moveTo>
                  <a:cubicBezTo>
                    <a:pt x="40" y="13"/>
                    <a:pt x="56" y="21"/>
                    <a:pt x="71" y="28"/>
                  </a:cubicBezTo>
                  <a:cubicBezTo>
                    <a:pt x="49" y="32"/>
                    <a:pt x="27" y="36"/>
                    <a:pt x="5" y="41"/>
                  </a:cubicBezTo>
                  <a:cubicBezTo>
                    <a:pt x="3" y="31"/>
                    <a:pt x="1" y="22"/>
                    <a:pt x="0" y="13"/>
                  </a:cubicBezTo>
                  <a:cubicBezTo>
                    <a:pt x="8" y="6"/>
                    <a:pt x="18" y="3"/>
                    <a:pt x="28" y="0"/>
                  </a:cubicBezTo>
                  <a:close/>
                </a:path>
              </a:pathLst>
            </a:custGeom>
            <a:solidFill>
              <a:srgbClr val="6C9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34">
              <a:extLst>
                <a:ext uri="{FF2B5EF4-FFF2-40B4-BE49-F238E27FC236}">
                  <a16:creationId xmlns:a16="http://schemas.microsoft.com/office/drawing/2014/main" id="{F62A9158-5DFE-5083-38E7-231864BC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2955925"/>
              <a:ext cx="374650" cy="211137"/>
            </a:xfrm>
            <a:custGeom>
              <a:avLst/>
              <a:gdLst>
                <a:gd name="T0" fmla="*/ 82 w 83"/>
                <a:gd name="T1" fmla="*/ 47 h 47"/>
                <a:gd name="T2" fmla="*/ 3 w 83"/>
                <a:gd name="T3" fmla="*/ 42 h 47"/>
                <a:gd name="T4" fmla="*/ 2 w 83"/>
                <a:gd name="T5" fmla="*/ 19 h 47"/>
                <a:gd name="T6" fmla="*/ 9 w 83"/>
                <a:gd name="T7" fmla="*/ 0 h 47"/>
                <a:gd name="T8" fmla="*/ 22 w 83"/>
                <a:gd name="T9" fmla="*/ 11 h 47"/>
                <a:gd name="T10" fmla="*/ 32 w 83"/>
                <a:gd name="T11" fmla="*/ 14 h 47"/>
                <a:gd name="T12" fmla="*/ 46 w 83"/>
                <a:gd name="T13" fmla="*/ 34 h 47"/>
                <a:gd name="T14" fmla="*/ 60 w 83"/>
                <a:gd name="T15" fmla="*/ 26 h 47"/>
                <a:gd name="T16" fmla="*/ 65 w 83"/>
                <a:gd name="T17" fmla="*/ 27 h 47"/>
                <a:gd name="T18" fmla="*/ 83 w 83"/>
                <a:gd name="T19" fmla="*/ 39 h 47"/>
                <a:gd name="T20" fmla="*/ 82 w 8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7">
                  <a:moveTo>
                    <a:pt x="82" y="47"/>
                  </a:moveTo>
                  <a:cubicBezTo>
                    <a:pt x="56" y="45"/>
                    <a:pt x="29" y="43"/>
                    <a:pt x="3" y="42"/>
                  </a:cubicBezTo>
                  <a:cubicBezTo>
                    <a:pt x="1" y="34"/>
                    <a:pt x="0" y="27"/>
                    <a:pt x="2" y="19"/>
                  </a:cubicBezTo>
                  <a:cubicBezTo>
                    <a:pt x="4" y="13"/>
                    <a:pt x="6" y="6"/>
                    <a:pt x="9" y="0"/>
                  </a:cubicBezTo>
                  <a:cubicBezTo>
                    <a:pt x="17" y="0"/>
                    <a:pt x="12" y="14"/>
                    <a:pt x="22" y="11"/>
                  </a:cubicBezTo>
                  <a:cubicBezTo>
                    <a:pt x="25" y="11"/>
                    <a:pt x="29" y="12"/>
                    <a:pt x="32" y="14"/>
                  </a:cubicBezTo>
                  <a:cubicBezTo>
                    <a:pt x="38" y="20"/>
                    <a:pt x="34" y="32"/>
                    <a:pt x="46" y="34"/>
                  </a:cubicBezTo>
                  <a:cubicBezTo>
                    <a:pt x="52" y="34"/>
                    <a:pt x="55" y="27"/>
                    <a:pt x="60" y="26"/>
                  </a:cubicBezTo>
                  <a:cubicBezTo>
                    <a:pt x="62" y="26"/>
                    <a:pt x="63" y="26"/>
                    <a:pt x="65" y="27"/>
                  </a:cubicBezTo>
                  <a:cubicBezTo>
                    <a:pt x="69" y="35"/>
                    <a:pt x="78" y="34"/>
                    <a:pt x="83" y="39"/>
                  </a:cubicBezTo>
                  <a:cubicBezTo>
                    <a:pt x="83" y="42"/>
                    <a:pt x="83" y="44"/>
                    <a:pt x="82" y="47"/>
                  </a:cubicBezTo>
                  <a:close/>
                </a:path>
              </a:pathLst>
            </a:custGeom>
            <a:solidFill>
              <a:srgbClr val="407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35">
              <a:extLst>
                <a:ext uri="{FF2B5EF4-FFF2-40B4-BE49-F238E27FC236}">
                  <a16:creationId xmlns:a16="http://schemas.microsoft.com/office/drawing/2014/main" id="{6447C849-97B7-9020-86F8-DB709250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2416175"/>
              <a:ext cx="333375" cy="314325"/>
            </a:xfrm>
            <a:custGeom>
              <a:avLst/>
              <a:gdLst>
                <a:gd name="T0" fmla="*/ 65 w 74"/>
                <a:gd name="T1" fmla="*/ 3 h 70"/>
                <a:gd name="T2" fmla="*/ 72 w 74"/>
                <a:gd name="T3" fmla="*/ 20 h 70"/>
                <a:gd name="T4" fmla="*/ 73 w 74"/>
                <a:gd name="T5" fmla="*/ 45 h 70"/>
                <a:gd name="T6" fmla="*/ 67 w 74"/>
                <a:gd name="T7" fmla="*/ 67 h 70"/>
                <a:gd name="T8" fmla="*/ 13 w 74"/>
                <a:gd name="T9" fmla="*/ 55 h 70"/>
                <a:gd name="T10" fmla="*/ 0 w 74"/>
                <a:gd name="T11" fmla="*/ 48 h 70"/>
                <a:gd name="T12" fmla="*/ 12 w 74"/>
                <a:gd name="T13" fmla="*/ 27 h 70"/>
                <a:gd name="T14" fmla="*/ 28 w 74"/>
                <a:gd name="T15" fmla="*/ 22 h 70"/>
                <a:gd name="T16" fmla="*/ 36 w 74"/>
                <a:gd name="T17" fmla="*/ 24 h 70"/>
                <a:gd name="T18" fmla="*/ 54 w 74"/>
                <a:gd name="T19" fmla="*/ 1 h 70"/>
                <a:gd name="T20" fmla="*/ 65 w 74"/>
                <a:gd name="T21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0">
                  <a:moveTo>
                    <a:pt x="65" y="3"/>
                  </a:moveTo>
                  <a:cubicBezTo>
                    <a:pt x="69" y="8"/>
                    <a:pt x="72" y="13"/>
                    <a:pt x="72" y="20"/>
                  </a:cubicBezTo>
                  <a:cubicBezTo>
                    <a:pt x="68" y="28"/>
                    <a:pt x="73" y="36"/>
                    <a:pt x="73" y="45"/>
                  </a:cubicBezTo>
                  <a:cubicBezTo>
                    <a:pt x="73" y="53"/>
                    <a:pt x="74" y="61"/>
                    <a:pt x="67" y="67"/>
                  </a:cubicBezTo>
                  <a:cubicBezTo>
                    <a:pt x="48" y="70"/>
                    <a:pt x="32" y="54"/>
                    <a:pt x="13" y="55"/>
                  </a:cubicBezTo>
                  <a:cubicBezTo>
                    <a:pt x="8" y="55"/>
                    <a:pt x="3" y="53"/>
                    <a:pt x="0" y="48"/>
                  </a:cubicBezTo>
                  <a:cubicBezTo>
                    <a:pt x="2" y="39"/>
                    <a:pt x="5" y="32"/>
                    <a:pt x="12" y="27"/>
                  </a:cubicBezTo>
                  <a:cubicBezTo>
                    <a:pt x="17" y="25"/>
                    <a:pt x="22" y="21"/>
                    <a:pt x="28" y="22"/>
                  </a:cubicBezTo>
                  <a:cubicBezTo>
                    <a:pt x="30" y="24"/>
                    <a:pt x="31" y="30"/>
                    <a:pt x="36" y="24"/>
                  </a:cubicBezTo>
                  <a:cubicBezTo>
                    <a:pt x="42" y="16"/>
                    <a:pt x="44" y="5"/>
                    <a:pt x="54" y="1"/>
                  </a:cubicBezTo>
                  <a:cubicBezTo>
                    <a:pt x="58" y="0"/>
                    <a:pt x="62" y="1"/>
                    <a:pt x="65" y="3"/>
                  </a:cubicBezTo>
                  <a:close/>
                </a:path>
              </a:pathLst>
            </a:custGeom>
            <a:solidFill>
              <a:srgbClr val="62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36">
              <a:extLst>
                <a:ext uri="{FF2B5EF4-FFF2-40B4-BE49-F238E27FC236}">
                  <a16:creationId xmlns:a16="http://schemas.microsoft.com/office/drawing/2014/main" id="{E7C34F5E-CFCE-3707-542B-5E6C376B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2632075"/>
              <a:ext cx="352425" cy="206375"/>
            </a:xfrm>
            <a:custGeom>
              <a:avLst/>
              <a:gdLst>
                <a:gd name="T0" fmla="*/ 8 w 78"/>
                <a:gd name="T1" fmla="*/ 0 h 46"/>
                <a:gd name="T2" fmla="*/ 72 w 78"/>
                <a:gd name="T3" fmla="*/ 19 h 46"/>
                <a:gd name="T4" fmla="*/ 65 w 78"/>
                <a:gd name="T5" fmla="*/ 44 h 46"/>
                <a:gd name="T6" fmla="*/ 59 w 78"/>
                <a:gd name="T7" fmla="*/ 46 h 46"/>
                <a:gd name="T8" fmla="*/ 9 w 78"/>
                <a:gd name="T9" fmla="*/ 35 h 46"/>
                <a:gd name="T10" fmla="*/ 0 w 78"/>
                <a:gd name="T11" fmla="*/ 27 h 46"/>
                <a:gd name="T12" fmla="*/ 8 w 78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46">
                  <a:moveTo>
                    <a:pt x="8" y="0"/>
                  </a:moveTo>
                  <a:cubicBezTo>
                    <a:pt x="30" y="4"/>
                    <a:pt x="53" y="5"/>
                    <a:pt x="72" y="19"/>
                  </a:cubicBezTo>
                  <a:cubicBezTo>
                    <a:pt x="78" y="30"/>
                    <a:pt x="71" y="37"/>
                    <a:pt x="65" y="44"/>
                  </a:cubicBezTo>
                  <a:cubicBezTo>
                    <a:pt x="63" y="45"/>
                    <a:pt x="61" y="46"/>
                    <a:pt x="59" y="46"/>
                  </a:cubicBezTo>
                  <a:cubicBezTo>
                    <a:pt x="42" y="44"/>
                    <a:pt x="27" y="36"/>
                    <a:pt x="9" y="35"/>
                  </a:cubicBezTo>
                  <a:cubicBezTo>
                    <a:pt x="5" y="33"/>
                    <a:pt x="2" y="31"/>
                    <a:pt x="0" y="27"/>
                  </a:cubicBezTo>
                  <a:cubicBezTo>
                    <a:pt x="1" y="17"/>
                    <a:pt x="4" y="8"/>
                    <a:pt x="8" y="0"/>
                  </a:cubicBezTo>
                  <a:close/>
                </a:path>
              </a:pathLst>
            </a:custGeom>
            <a:solidFill>
              <a:srgbClr val="3AA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37">
              <a:extLst>
                <a:ext uri="{FF2B5EF4-FFF2-40B4-BE49-F238E27FC236}">
                  <a16:creationId xmlns:a16="http://schemas.microsoft.com/office/drawing/2014/main" id="{ADDF72D7-2382-BD2C-C3E2-663B3677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2865438"/>
              <a:ext cx="234950" cy="198437"/>
            </a:xfrm>
            <a:custGeom>
              <a:avLst/>
              <a:gdLst>
                <a:gd name="T0" fmla="*/ 14 w 52"/>
                <a:gd name="T1" fmla="*/ 35 h 44"/>
                <a:gd name="T2" fmla="*/ 4 w 52"/>
                <a:gd name="T3" fmla="*/ 29 h 44"/>
                <a:gd name="T4" fmla="*/ 3 w 52"/>
                <a:gd name="T5" fmla="*/ 20 h 44"/>
                <a:gd name="T6" fmla="*/ 9 w 52"/>
                <a:gd name="T7" fmla="*/ 0 h 44"/>
                <a:gd name="T8" fmla="*/ 15 w 52"/>
                <a:gd name="T9" fmla="*/ 1 h 44"/>
                <a:gd name="T10" fmla="*/ 38 w 52"/>
                <a:gd name="T11" fmla="*/ 5 h 44"/>
                <a:gd name="T12" fmla="*/ 51 w 52"/>
                <a:gd name="T13" fmla="*/ 19 h 44"/>
                <a:gd name="T14" fmla="*/ 14 w 52"/>
                <a:gd name="T15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14" y="35"/>
                  </a:moveTo>
                  <a:cubicBezTo>
                    <a:pt x="8" y="37"/>
                    <a:pt x="0" y="44"/>
                    <a:pt x="4" y="29"/>
                  </a:cubicBezTo>
                  <a:cubicBezTo>
                    <a:pt x="6" y="26"/>
                    <a:pt x="5" y="23"/>
                    <a:pt x="3" y="20"/>
                  </a:cubicBezTo>
                  <a:cubicBezTo>
                    <a:pt x="5" y="13"/>
                    <a:pt x="7" y="6"/>
                    <a:pt x="9" y="0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23" y="3"/>
                    <a:pt x="31" y="2"/>
                    <a:pt x="38" y="5"/>
                  </a:cubicBezTo>
                  <a:cubicBezTo>
                    <a:pt x="45" y="7"/>
                    <a:pt x="52" y="9"/>
                    <a:pt x="51" y="19"/>
                  </a:cubicBezTo>
                  <a:cubicBezTo>
                    <a:pt x="44" y="36"/>
                    <a:pt x="27" y="32"/>
                    <a:pt x="14" y="35"/>
                  </a:cubicBezTo>
                  <a:close/>
                </a:path>
              </a:pathLst>
            </a:custGeom>
            <a:solidFill>
              <a:srgbClr val="317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38">
              <a:extLst>
                <a:ext uri="{FF2B5EF4-FFF2-40B4-BE49-F238E27FC236}">
                  <a16:creationId xmlns:a16="http://schemas.microsoft.com/office/drawing/2014/main" id="{484C1330-E1C8-858D-5033-7BBB69E1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2825750"/>
              <a:ext cx="176212" cy="277812"/>
            </a:xfrm>
            <a:custGeom>
              <a:avLst/>
              <a:gdLst>
                <a:gd name="T0" fmla="*/ 20 w 39"/>
                <a:gd name="T1" fmla="*/ 0 h 62"/>
                <a:gd name="T2" fmla="*/ 23 w 39"/>
                <a:gd name="T3" fmla="*/ 0 h 62"/>
                <a:gd name="T4" fmla="*/ 26 w 39"/>
                <a:gd name="T5" fmla="*/ 0 h 62"/>
                <a:gd name="T6" fmla="*/ 39 w 39"/>
                <a:gd name="T7" fmla="*/ 5 h 62"/>
                <a:gd name="T8" fmla="*/ 21 w 39"/>
                <a:gd name="T9" fmla="*/ 61 h 62"/>
                <a:gd name="T10" fmla="*/ 15 w 39"/>
                <a:gd name="T11" fmla="*/ 61 h 62"/>
                <a:gd name="T12" fmla="*/ 0 w 39"/>
                <a:gd name="T13" fmla="*/ 20 h 62"/>
                <a:gd name="T14" fmla="*/ 20 w 39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62">
                  <a:moveTo>
                    <a:pt x="20" y="0"/>
                  </a:moveTo>
                  <a:cubicBezTo>
                    <a:pt x="21" y="0"/>
                    <a:pt x="22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31" y="0"/>
                    <a:pt x="36" y="0"/>
                    <a:pt x="39" y="5"/>
                  </a:cubicBezTo>
                  <a:cubicBezTo>
                    <a:pt x="35" y="24"/>
                    <a:pt x="30" y="43"/>
                    <a:pt x="21" y="61"/>
                  </a:cubicBezTo>
                  <a:cubicBezTo>
                    <a:pt x="19" y="62"/>
                    <a:pt x="17" y="62"/>
                    <a:pt x="15" y="61"/>
                  </a:cubicBezTo>
                  <a:cubicBezTo>
                    <a:pt x="19" y="44"/>
                    <a:pt x="5" y="34"/>
                    <a:pt x="0" y="20"/>
                  </a:cubicBezTo>
                  <a:cubicBezTo>
                    <a:pt x="3" y="10"/>
                    <a:pt x="10" y="4"/>
                    <a:pt x="20" y="0"/>
                  </a:cubicBezTo>
                  <a:close/>
                </a:path>
              </a:pathLst>
            </a:custGeom>
            <a:solidFill>
              <a:srgbClr val="1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39">
              <a:extLst>
                <a:ext uri="{FF2B5EF4-FFF2-40B4-BE49-F238E27FC236}">
                  <a16:creationId xmlns:a16="http://schemas.microsoft.com/office/drawing/2014/main" id="{9EA78CD6-45C6-AF24-121F-E36FEEA2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2366963"/>
              <a:ext cx="239712" cy="174625"/>
            </a:xfrm>
            <a:custGeom>
              <a:avLst/>
              <a:gdLst>
                <a:gd name="T0" fmla="*/ 53 w 53"/>
                <a:gd name="T1" fmla="*/ 14 h 39"/>
                <a:gd name="T2" fmla="*/ 41 w 53"/>
                <a:gd name="T3" fmla="*/ 15 h 39"/>
                <a:gd name="T4" fmla="*/ 16 w 53"/>
                <a:gd name="T5" fmla="*/ 34 h 39"/>
                <a:gd name="T6" fmla="*/ 0 w 53"/>
                <a:gd name="T7" fmla="*/ 38 h 39"/>
                <a:gd name="T8" fmla="*/ 31 w 53"/>
                <a:gd name="T9" fmla="*/ 8 h 39"/>
                <a:gd name="T10" fmla="*/ 53 w 53"/>
                <a:gd name="T1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39">
                  <a:moveTo>
                    <a:pt x="53" y="14"/>
                  </a:moveTo>
                  <a:cubicBezTo>
                    <a:pt x="49" y="14"/>
                    <a:pt x="45" y="14"/>
                    <a:pt x="41" y="15"/>
                  </a:cubicBezTo>
                  <a:cubicBezTo>
                    <a:pt x="30" y="18"/>
                    <a:pt x="30" y="34"/>
                    <a:pt x="16" y="34"/>
                  </a:cubicBezTo>
                  <a:cubicBezTo>
                    <a:pt x="11" y="37"/>
                    <a:pt x="6" y="39"/>
                    <a:pt x="0" y="38"/>
                  </a:cubicBezTo>
                  <a:cubicBezTo>
                    <a:pt x="9" y="27"/>
                    <a:pt x="19" y="16"/>
                    <a:pt x="31" y="8"/>
                  </a:cubicBezTo>
                  <a:cubicBezTo>
                    <a:pt x="40" y="1"/>
                    <a:pt x="49" y="0"/>
                    <a:pt x="53" y="14"/>
                  </a:cubicBezTo>
                  <a:close/>
                </a:path>
              </a:pathLst>
            </a:custGeom>
            <a:solidFill>
              <a:srgbClr val="93C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40">
              <a:extLst>
                <a:ext uri="{FF2B5EF4-FFF2-40B4-BE49-F238E27FC236}">
                  <a16:creationId xmlns:a16="http://schemas.microsoft.com/office/drawing/2014/main" id="{A55834CA-3D51-FE29-1CDD-1C7BB46DB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2505075"/>
              <a:ext cx="117475" cy="338137"/>
            </a:xfrm>
            <a:custGeom>
              <a:avLst/>
              <a:gdLst>
                <a:gd name="T0" fmla="*/ 0 w 26"/>
                <a:gd name="T1" fmla="*/ 71 h 75"/>
                <a:gd name="T2" fmla="*/ 8 w 26"/>
                <a:gd name="T3" fmla="*/ 47 h 75"/>
                <a:gd name="T4" fmla="*/ 16 w 26"/>
                <a:gd name="T5" fmla="*/ 0 h 75"/>
                <a:gd name="T6" fmla="*/ 20 w 26"/>
                <a:gd name="T7" fmla="*/ 16 h 75"/>
                <a:gd name="T8" fmla="*/ 18 w 26"/>
                <a:gd name="T9" fmla="*/ 60 h 75"/>
                <a:gd name="T10" fmla="*/ 1 w 26"/>
                <a:gd name="T11" fmla="*/ 72 h 75"/>
                <a:gd name="T12" fmla="*/ 0 w 26"/>
                <a:gd name="T13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75">
                  <a:moveTo>
                    <a:pt x="0" y="71"/>
                  </a:moveTo>
                  <a:cubicBezTo>
                    <a:pt x="3" y="63"/>
                    <a:pt x="5" y="55"/>
                    <a:pt x="8" y="47"/>
                  </a:cubicBezTo>
                  <a:cubicBezTo>
                    <a:pt x="18" y="33"/>
                    <a:pt x="8" y="15"/>
                    <a:pt x="16" y="0"/>
                  </a:cubicBezTo>
                  <a:cubicBezTo>
                    <a:pt x="17" y="5"/>
                    <a:pt x="18" y="10"/>
                    <a:pt x="20" y="16"/>
                  </a:cubicBezTo>
                  <a:cubicBezTo>
                    <a:pt x="18" y="30"/>
                    <a:pt x="26" y="45"/>
                    <a:pt x="18" y="60"/>
                  </a:cubicBezTo>
                  <a:cubicBezTo>
                    <a:pt x="14" y="68"/>
                    <a:pt x="11" y="75"/>
                    <a:pt x="1" y="72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267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41">
              <a:extLst>
                <a:ext uri="{FF2B5EF4-FFF2-40B4-BE49-F238E27FC236}">
                  <a16:creationId xmlns:a16="http://schemas.microsoft.com/office/drawing/2014/main" id="{9ACBEE6B-75E5-F963-0FE1-46719F98E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78100"/>
              <a:ext cx="117475" cy="274637"/>
            </a:xfrm>
            <a:custGeom>
              <a:avLst/>
              <a:gdLst>
                <a:gd name="T0" fmla="*/ 0 w 26"/>
                <a:gd name="T1" fmla="*/ 56 h 61"/>
                <a:gd name="T2" fmla="*/ 17 w 26"/>
                <a:gd name="T3" fmla="*/ 20 h 61"/>
                <a:gd name="T4" fmla="*/ 19 w 26"/>
                <a:gd name="T5" fmla="*/ 0 h 61"/>
                <a:gd name="T6" fmla="*/ 15 w 26"/>
                <a:gd name="T7" fmla="*/ 60 h 61"/>
                <a:gd name="T8" fmla="*/ 0 w 26"/>
                <a:gd name="T9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0" y="56"/>
                  </a:moveTo>
                  <a:cubicBezTo>
                    <a:pt x="16" y="49"/>
                    <a:pt x="18" y="35"/>
                    <a:pt x="17" y="20"/>
                  </a:cubicBezTo>
                  <a:cubicBezTo>
                    <a:pt x="17" y="13"/>
                    <a:pt x="13" y="6"/>
                    <a:pt x="19" y="0"/>
                  </a:cubicBezTo>
                  <a:cubicBezTo>
                    <a:pt x="26" y="20"/>
                    <a:pt x="26" y="40"/>
                    <a:pt x="15" y="60"/>
                  </a:cubicBezTo>
                  <a:cubicBezTo>
                    <a:pt x="10" y="59"/>
                    <a:pt x="4" y="61"/>
                    <a:pt x="0" y="56"/>
                  </a:cubicBezTo>
                  <a:close/>
                </a:path>
              </a:pathLst>
            </a:custGeom>
            <a:solidFill>
              <a:srgbClr val="446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42">
              <a:extLst>
                <a:ext uri="{FF2B5EF4-FFF2-40B4-BE49-F238E27FC236}">
                  <a16:creationId xmlns:a16="http://schemas.microsoft.com/office/drawing/2014/main" id="{2B37DE42-C683-35A4-2EE2-3AC2D568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3041650"/>
              <a:ext cx="144462" cy="147637"/>
            </a:xfrm>
            <a:custGeom>
              <a:avLst/>
              <a:gdLst>
                <a:gd name="T0" fmla="*/ 4 w 32"/>
                <a:gd name="T1" fmla="*/ 33 h 33"/>
                <a:gd name="T2" fmla="*/ 0 w 32"/>
                <a:gd name="T3" fmla="*/ 28 h 33"/>
                <a:gd name="T4" fmla="*/ 22 w 32"/>
                <a:gd name="T5" fmla="*/ 0 h 33"/>
                <a:gd name="T6" fmla="*/ 27 w 32"/>
                <a:gd name="T7" fmla="*/ 6 h 33"/>
                <a:gd name="T8" fmla="*/ 32 w 32"/>
                <a:gd name="T9" fmla="*/ 32 h 33"/>
                <a:gd name="T10" fmla="*/ 4 w 32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1"/>
                    <a:pt x="2" y="30"/>
                    <a:pt x="0" y="28"/>
                  </a:cubicBezTo>
                  <a:cubicBezTo>
                    <a:pt x="14" y="24"/>
                    <a:pt x="13" y="9"/>
                    <a:pt x="22" y="0"/>
                  </a:cubicBezTo>
                  <a:cubicBezTo>
                    <a:pt x="25" y="1"/>
                    <a:pt x="29" y="3"/>
                    <a:pt x="27" y="6"/>
                  </a:cubicBezTo>
                  <a:cubicBezTo>
                    <a:pt x="16" y="18"/>
                    <a:pt x="23" y="25"/>
                    <a:pt x="32" y="32"/>
                  </a:cubicBezTo>
                  <a:cubicBezTo>
                    <a:pt x="23" y="33"/>
                    <a:pt x="14" y="33"/>
                    <a:pt x="4" y="33"/>
                  </a:cubicBezTo>
                  <a:close/>
                </a:path>
              </a:pathLst>
            </a:custGeom>
            <a:solidFill>
              <a:srgbClr val="B88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43">
              <a:extLst>
                <a:ext uri="{FF2B5EF4-FFF2-40B4-BE49-F238E27FC236}">
                  <a16:creationId xmlns:a16="http://schemas.microsoft.com/office/drawing/2014/main" id="{62B44FF0-ED01-A1BD-5C01-FC1F48DE8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2752725"/>
              <a:ext cx="80962" cy="127000"/>
            </a:xfrm>
            <a:custGeom>
              <a:avLst/>
              <a:gdLst>
                <a:gd name="T0" fmla="*/ 1 w 18"/>
                <a:gd name="T1" fmla="*/ 28 h 28"/>
                <a:gd name="T2" fmla="*/ 0 w 18"/>
                <a:gd name="T3" fmla="*/ 25 h 28"/>
                <a:gd name="T4" fmla="*/ 8 w 18"/>
                <a:gd name="T5" fmla="*/ 0 h 28"/>
                <a:gd name="T6" fmla="*/ 17 w 18"/>
                <a:gd name="T7" fmla="*/ 4 h 28"/>
                <a:gd name="T8" fmla="*/ 1 w 1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" y="28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3" y="16"/>
                    <a:pt x="5" y="8"/>
                    <a:pt x="8" y="0"/>
                  </a:cubicBezTo>
                  <a:cubicBezTo>
                    <a:pt x="11" y="1"/>
                    <a:pt x="14" y="3"/>
                    <a:pt x="17" y="4"/>
                  </a:cubicBezTo>
                  <a:cubicBezTo>
                    <a:pt x="18" y="16"/>
                    <a:pt x="15" y="25"/>
                    <a:pt x="1" y="28"/>
                  </a:cubicBezTo>
                  <a:close/>
                </a:path>
              </a:pathLst>
            </a:custGeom>
            <a:solidFill>
              <a:srgbClr val="2D6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44">
              <a:extLst>
                <a:ext uri="{FF2B5EF4-FFF2-40B4-BE49-F238E27FC236}">
                  <a16:creationId xmlns:a16="http://schemas.microsoft.com/office/drawing/2014/main" id="{AEE6278B-83BB-D7A8-0307-C61D6658D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2771775"/>
              <a:ext cx="85725" cy="115887"/>
            </a:xfrm>
            <a:custGeom>
              <a:avLst/>
              <a:gdLst>
                <a:gd name="T0" fmla="*/ 9 w 19"/>
                <a:gd name="T1" fmla="*/ 0 h 26"/>
                <a:gd name="T2" fmla="*/ 14 w 19"/>
                <a:gd name="T3" fmla="*/ 12 h 26"/>
                <a:gd name="T4" fmla="*/ 0 w 19"/>
                <a:gd name="T5" fmla="*/ 19 h 26"/>
                <a:gd name="T6" fmla="*/ 9 w 19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6">
                  <a:moveTo>
                    <a:pt x="9" y="0"/>
                  </a:moveTo>
                  <a:cubicBezTo>
                    <a:pt x="14" y="3"/>
                    <a:pt x="19" y="7"/>
                    <a:pt x="14" y="12"/>
                  </a:cubicBezTo>
                  <a:cubicBezTo>
                    <a:pt x="10" y="16"/>
                    <a:pt x="8" y="26"/>
                    <a:pt x="0" y="19"/>
                  </a:cubicBezTo>
                  <a:cubicBezTo>
                    <a:pt x="1" y="12"/>
                    <a:pt x="5" y="6"/>
                    <a:pt x="9" y="0"/>
                  </a:cubicBezTo>
                  <a:close/>
                </a:path>
              </a:pathLst>
            </a:custGeom>
            <a:solidFill>
              <a:srgbClr val="632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45">
              <a:extLst>
                <a:ext uri="{FF2B5EF4-FFF2-40B4-BE49-F238E27FC236}">
                  <a16:creationId xmlns:a16="http://schemas.microsoft.com/office/drawing/2014/main" id="{4C1CB943-75BD-7F76-BA71-3163F7D2C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3054350"/>
              <a:ext cx="103187" cy="100012"/>
            </a:xfrm>
            <a:custGeom>
              <a:avLst/>
              <a:gdLst>
                <a:gd name="T0" fmla="*/ 18 w 23"/>
                <a:gd name="T1" fmla="*/ 9 h 22"/>
                <a:gd name="T2" fmla="*/ 23 w 23"/>
                <a:gd name="T3" fmla="*/ 10 h 22"/>
                <a:gd name="T4" fmla="*/ 21 w 23"/>
                <a:gd name="T5" fmla="*/ 17 h 22"/>
                <a:gd name="T6" fmla="*/ 1 w 23"/>
                <a:gd name="T7" fmla="*/ 5 h 22"/>
                <a:gd name="T8" fmla="*/ 18 w 23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8" y="9"/>
                  </a:moveTo>
                  <a:cubicBezTo>
                    <a:pt x="19" y="9"/>
                    <a:pt x="21" y="10"/>
                    <a:pt x="23" y="10"/>
                  </a:cubicBezTo>
                  <a:cubicBezTo>
                    <a:pt x="22" y="13"/>
                    <a:pt x="22" y="15"/>
                    <a:pt x="21" y="17"/>
                  </a:cubicBezTo>
                  <a:cubicBezTo>
                    <a:pt x="13" y="16"/>
                    <a:pt x="0" y="22"/>
                    <a:pt x="1" y="5"/>
                  </a:cubicBezTo>
                  <a:cubicBezTo>
                    <a:pt x="8" y="0"/>
                    <a:pt x="13" y="2"/>
                    <a:pt x="18" y="9"/>
                  </a:cubicBezTo>
                  <a:close/>
                </a:path>
              </a:pathLst>
            </a:custGeom>
            <a:solidFill>
              <a:srgbClr val="3A7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46">
              <a:extLst>
                <a:ext uri="{FF2B5EF4-FFF2-40B4-BE49-F238E27FC236}">
                  <a16:creationId xmlns:a16="http://schemas.microsoft.com/office/drawing/2014/main" id="{1F520DF8-D847-BD17-DFFB-BF628CCE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355975"/>
              <a:ext cx="1320800" cy="1385887"/>
            </a:xfrm>
            <a:custGeom>
              <a:avLst/>
              <a:gdLst>
                <a:gd name="T0" fmla="*/ 275 w 293"/>
                <a:gd name="T1" fmla="*/ 14 h 308"/>
                <a:gd name="T2" fmla="*/ 288 w 293"/>
                <a:gd name="T3" fmla="*/ 57 h 308"/>
                <a:gd name="T4" fmla="*/ 203 w 293"/>
                <a:gd name="T5" fmla="*/ 256 h 308"/>
                <a:gd name="T6" fmla="*/ 101 w 293"/>
                <a:gd name="T7" fmla="*/ 306 h 308"/>
                <a:gd name="T8" fmla="*/ 60 w 293"/>
                <a:gd name="T9" fmla="*/ 293 h 308"/>
                <a:gd name="T10" fmla="*/ 56 w 293"/>
                <a:gd name="T11" fmla="*/ 266 h 308"/>
                <a:gd name="T12" fmla="*/ 89 w 293"/>
                <a:gd name="T13" fmla="*/ 246 h 308"/>
                <a:gd name="T14" fmla="*/ 48 w 293"/>
                <a:gd name="T15" fmla="*/ 59 h 308"/>
                <a:gd name="T16" fmla="*/ 16 w 293"/>
                <a:gd name="T17" fmla="*/ 38 h 308"/>
                <a:gd name="T18" fmla="*/ 4 w 293"/>
                <a:gd name="T19" fmla="*/ 58 h 308"/>
                <a:gd name="T20" fmla="*/ 0 w 293"/>
                <a:gd name="T21" fmla="*/ 42 h 308"/>
                <a:gd name="T22" fmla="*/ 43 w 293"/>
                <a:gd name="T23" fmla="*/ 15 h 308"/>
                <a:gd name="T24" fmla="*/ 238 w 293"/>
                <a:gd name="T25" fmla="*/ 3 h 308"/>
                <a:gd name="T26" fmla="*/ 275 w 293"/>
                <a:gd name="T27" fmla="*/ 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3" h="308">
                  <a:moveTo>
                    <a:pt x="275" y="14"/>
                  </a:moveTo>
                  <a:cubicBezTo>
                    <a:pt x="285" y="27"/>
                    <a:pt x="287" y="41"/>
                    <a:pt x="288" y="57"/>
                  </a:cubicBezTo>
                  <a:cubicBezTo>
                    <a:pt x="293" y="138"/>
                    <a:pt x="261" y="203"/>
                    <a:pt x="203" y="256"/>
                  </a:cubicBezTo>
                  <a:cubicBezTo>
                    <a:pt x="174" y="282"/>
                    <a:pt x="140" y="299"/>
                    <a:pt x="101" y="306"/>
                  </a:cubicBezTo>
                  <a:cubicBezTo>
                    <a:pt x="85" y="308"/>
                    <a:pt x="74" y="296"/>
                    <a:pt x="60" y="293"/>
                  </a:cubicBezTo>
                  <a:cubicBezTo>
                    <a:pt x="59" y="284"/>
                    <a:pt x="57" y="275"/>
                    <a:pt x="56" y="266"/>
                  </a:cubicBezTo>
                  <a:cubicBezTo>
                    <a:pt x="82" y="277"/>
                    <a:pt x="88" y="275"/>
                    <a:pt x="89" y="246"/>
                  </a:cubicBezTo>
                  <a:cubicBezTo>
                    <a:pt x="91" y="180"/>
                    <a:pt x="80" y="117"/>
                    <a:pt x="48" y="59"/>
                  </a:cubicBezTo>
                  <a:cubicBezTo>
                    <a:pt x="41" y="46"/>
                    <a:pt x="29" y="41"/>
                    <a:pt x="16" y="38"/>
                  </a:cubicBezTo>
                  <a:cubicBezTo>
                    <a:pt x="7" y="42"/>
                    <a:pt x="17" y="57"/>
                    <a:pt x="4" y="58"/>
                  </a:cubicBezTo>
                  <a:cubicBezTo>
                    <a:pt x="2" y="53"/>
                    <a:pt x="1" y="47"/>
                    <a:pt x="0" y="42"/>
                  </a:cubicBezTo>
                  <a:cubicBezTo>
                    <a:pt x="5" y="19"/>
                    <a:pt x="26" y="18"/>
                    <a:pt x="43" y="15"/>
                  </a:cubicBezTo>
                  <a:cubicBezTo>
                    <a:pt x="107" y="5"/>
                    <a:pt x="173" y="0"/>
                    <a:pt x="238" y="3"/>
                  </a:cubicBezTo>
                  <a:cubicBezTo>
                    <a:pt x="251" y="3"/>
                    <a:pt x="264" y="6"/>
                    <a:pt x="275" y="14"/>
                  </a:cubicBezTo>
                  <a:close/>
                </a:path>
              </a:pathLst>
            </a:custGeom>
            <a:solidFill>
              <a:srgbClr val="ED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47">
              <a:extLst>
                <a:ext uri="{FF2B5EF4-FFF2-40B4-BE49-F238E27FC236}">
                  <a16:creationId xmlns:a16="http://schemas.microsoft.com/office/drawing/2014/main" id="{5039935A-6884-46BD-AE3E-C30BC302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2914650"/>
              <a:ext cx="274637" cy="242887"/>
            </a:xfrm>
            <a:custGeom>
              <a:avLst/>
              <a:gdLst>
                <a:gd name="T0" fmla="*/ 20 w 61"/>
                <a:gd name="T1" fmla="*/ 48 h 54"/>
                <a:gd name="T2" fmla="*/ 0 w 61"/>
                <a:gd name="T3" fmla="*/ 49 h 54"/>
                <a:gd name="T4" fmla="*/ 13 w 61"/>
                <a:gd name="T5" fmla="*/ 28 h 54"/>
                <a:gd name="T6" fmla="*/ 24 w 61"/>
                <a:gd name="T7" fmla="*/ 0 h 54"/>
                <a:gd name="T8" fmla="*/ 53 w 61"/>
                <a:gd name="T9" fmla="*/ 12 h 54"/>
                <a:gd name="T10" fmla="*/ 61 w 61"/>
                <a:gd name="T11" fmla="*/ 36 h 54"/>
                <a:gd name="T12" fmla="*/ 20 w 61"/>
                <a:gd name="T13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4">
                  <a:moveTo>
                    <a:pt x="20" y="48"/>
                  </a:moveTo>
                  <a:cubicBezTo>
                    <a:pt x="13" y="46"/>
                    <a:pt x="7" y="54"/>
                    <a:pt x="0" y="49"/>
                  </a:cubicBezTo>
                  <a:cubicBezTo>
                    <a:pt x="1" y="40"/>
                    <a:pt x="3" y="32"/>
                    <a:pt x="13" y="28"/>
                  </a:cubicBezTo>
                  <a:cubicBezTo>
                    <a:pt x="24" y="22"/>
                    <a:pt x="13" y="7"/>
                    <a:pt x="24" y="0"/>
                  </a:cubicBezTo>
                  <a:cubicBezTo>
                    <a:pt x="32" y="9"/>
                    <a:pt x="46" y="3"/>
                    <a:pt x="53" y="12"/>
                  </a:cubicBezTo>
                  <a:cubicBezTo>
                    <a:pt x="58" y="19"/>
                    <a:pt x="60" y="28"/>
                    <a:pt x="61" y="36"/>
                  </a:cubicBezTo>
                  <a:cubicBezTo>
                    <a:pt x="48" y="43"/>
                    <a:pt x="32" y="36"/>
                    <a:pt x="20" y="48"/>
                  </a:cubicBezTo>
                  <a:close/>
                </a:path>
              </a:pathLst>
            </a:custGeom>
            <a:solidFill>
              <a:srgbClr val="1D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8">
              <a:extLst>
                <a:ext uri="{FF2B5EF4-FFF2-40B4-BE49-F238E27FC236}">
                  <a16:creationId xmlns:a16="http://schemas.microsoft.com/office/drawing/2014/main" id="{2457877A-95FC-D6FD-3AC1-A0EBB7B0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2578100"/>
              <a:ext cx="149225" cy="179387"/>
            </a:xfrm>
            <a:custGeom>
              <a:avLst/>
              <a:gdLst>
                <a:gd name="T0" fmla="*/ 33 w 33"/>
                <a:gd name="T1" fmla="*/ 27 h 40"/>
                <a:gd name="T2" fmla="*/ 5 w 33"/>
                <a:gd name="T3" fmla="*/ 40 h 40"/>
                <a:gd name="T4" fmla="*/ 0 w 33"/>
                <a:gd name="T5" fmla="*/ 15 h 40"/>
                <a:gd name="T6" fmla="*/ 33 w 33"/>
                <a:gd name="T7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0">
                  <a:moveTo>
                    <a:pt x="33" y="27"/>
                  </a:moveTo>
                  <a:cubicBezTo>
                    <a:pt x="27" y="38"/>
                    <a:pt x="16" y="40"/>
                    <a:pt x="5" y="40"/>
                  </a:cubicBezTo>
                  <a:cubicBezTo>
                    <a:pt x="3" y="31"/>
                    <a:pt x="1" y="23"/>
                    <a:pt x="0" y="15"/>
                  </a:cubicBezTo>
                  <a:cubicBezTo>
                    <a:pt x="18" y="0"/>
                    <a:pt x="25" y="15"/>
                    <a:pt x="33" y="27"/>
                  </a:cubicBezTo>
                  <a:close/>
                </a:path>
              </a:pathLst>
            </a:custGeom>
            <a:solidFill>
              <a:srgbClr val="577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9">
              <a:extLst>
                <a:ext uri="{FF2B5EF4-FFF2-40B4-BE49-F238E27FC236}">
                  <a16:creationId xmlns:a16="http://schemas.microsoft.com/office/drawing/2014/main" id="{0EA6146E-5C61-FF73-57B8-6F05773F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5" y="2798763"/>
              <a:ext cx="130175" cy="179387"/>
            </a:xfrm>
            <a:custGeom>
              <a:avLst/>
              <a:gdLst>
                <a:gd name="T0" fmla="*/ 29 w 29"/>
                <a:gd name="T1" fmla="*/ 38 h 40"/>
                <a:gd name="T2" fmla="*/ 12 w 29"/>
                <a:gd name="T3" fmla="*/ 37 h 40"/>
                <a:gd name="T4" fmla="*/ 0 w 29"/>
                <a:gd name="T5" fmla="*/ 26 h 40"/>
                <a:gd name="T6" fmla="*/ 1 w 29"/>
                <a:gd name="T7" fmla="*/ 10 h 40"/>
                <a:gd name="T8" fmla="*/ 1 w 29"/>
                <a:gd name="T9" fmla="*/ 10 h 40"/>
                <a:gd name="T10" fmla="*/ 20 w 29"/>
                <a:gd name="T11" fmla="*/ 7 h 40"/>
                <a:gd name="T12" fmla="*/ 29 w 29"/>
                <a:gd name="T1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0">
                  <a:moveTo>
                    <a:pt x="29" y="38"/>
                  </a:moveTo>
                  <a:cubicBezTo>
                    <a:pt x="24" y="38"/>
                    <a:pt x="17" y="36"/>
                    <a:pt x="12" y="37"/>
                  </a:cubicBezTo>
                  <a:cubicBezTo>
                    <a:pt x="1" y="40"/>
                    <a:pt x="1" y="34"/>
                    <a:pt x="0" y="26"/>
                  </a:cubicBezTo>
                  <a:cubicBezTo>
                    <a:pt x="0" y="21"/>
                    <a:pt x="0" y="1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5"/>
                    <a:pt x="12" y="0"/>
                    <a:pt x="20" y="7"/>
                  </a:cubicBezTo>
                  <a:cubicBezTo>
                    <a:pt x="24" y="17"/>
                    <a:pt x="28" y="27"/>
                    <a:pt x="29" y="38"/>
                  </a:cubicBezTo>
                  <a:close/>
                </a:path>
              </a:pathLst>
            </a:custGeom>
            <a:solidFill>
              <a:srgbClr val="172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50">
              <a:extLst>
                <a:ext uri="{FF2B5EF4-FFF2-40B4-BE49-F238E27FC236}">
                  <a16:creationId xmlns:a16="http://schemas.microsoft.com/office/drawing/2014/main" id="{FCCA9EA6-0833-20A3-7E22-13217BC08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2541588"/>
              <a:ext cx="212725" cy="284162"/>
            </a:xfrm>
            <a:custGeom>
              <a:avLst/>
              <a:gdLst>
                <a:gd name="T0" fmla="*/ 0 w 47"/>
                <a:gd name="T1" fmla="*/ 0 h 63"/>
                <a:gd name="T2" fmla="*/ 4 w 47"/>
                <a:gd name="T3" fmla="*/ 0 h 63"/>
                <a:gd name="T4" fmla="*/ 28 w 47"/>
                <a:gd name="T5" fmla="*/ 22 h 63"/>
                <a:gd name="T6" fmla="*/ 28 w 47"/>
                <a:gd name="T7" fmla="*/ 63 h 63"/>
                <a:gd name="T8" fmla="*/ 20 w 47"/>
                <a:gd name="T9" fmla="*/ 35 h 63"/>
                <a:gd name="T10" fmla="*/ 0 w 47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12" y="7"/>
                    <a:pt x="22" y="12"/>
                    <a:pt x="28" y="22"/>
                  </a:cubicBezTo>
                  <a:cubicBezTo>
                    <a:pt x="33" y="36"/>
                    <a:pt x="47" y="49"/>
                    <a:pt x="28" y="63"/>
                  </a:cubicBezTo>
                  <a:cubicBezTo>
                    <a:pt x="26" y="54"/>
                    <a:pt x="26" y="43"/>
                    <a:pt x="20" y="35"/>
                  </a:cubicBezTo>
                  <a:cubicBezTo>
                    <a:pt x="10" y="25"/>
                    <a:pt x="1" y="15"/>
                    <a:pt x="0" y="0"/>
                  </a:cubicBezTo>
                  <a:close/>
                </a:path>
              </a:pathLst>
            </a:custGeom>
            <a:solidFill>
              <a:srgbClr val="3D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51">
              <a:extLst>
                <a:ext uri="{FF2B5EF4-FFF2-40B4-BE49-F238E27FC236}">
                  <a16:creationId xmlns:a16="http://schemas.microsoft.com/office/drawing/2014/main" id="{5CF00645-0216-E410-3CE4-CF2F7F69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2640013"/>
              <a:ext cx="85725" cy="203200"/>
            </a:xfrm>
            <a:custGeom>
              <a:avLst/>
              <a:gdLst>
                <a:gd name="T0" fmla="*/ 0 w 19"/>
                <a:gd name="T1" fmla="*/ 41 h 45"/>
                <a:gd name="T2" fmla="*/ 0 w 19"/>
                <a:gd name="T3" fmla="*/ 0 h 45"/>
                <a:gd name="T4" fmla="*/ 19 w 19"/>
                <a:gd name="T5" fmla="*/ 42 h 45"/>
                <a:gd name="T6" fmla="*/ 0 w 19"/>
                <a:gd name="T7" fmla="*/ 45 h 45"/>
                <a:gd name="T8" fmla="*/ 0 w 19"/>
                <a:gd name="T9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5">
                  <a:moveTo>
                    <a:pt x="0" y="41"/>
                  </a:moveTo>
                  <a:cubicBezTo>
                    <a:pt x="10" y="28"/>
                    <a:pt x="2" y="14"/>
                    <a:pt x="0" y="0"/>
                  </a:cubicBezTo>
                  <a:cubicBezTo>
                    <a:pt x="14" y="10"/>
                    <a:pt x="15" y="27"/>
                    <a:pt x="19" y="42"/>
                  </a:cubicBezTo>
                  <a:cubicBezTo>
                    <a:pt x="13" y="43"/>
                    <a:pt x="6" y="44"/>
                    <a:pt x="0" y="45"/>
                  </a:cubicBezTo>
                  <a:cubicBezTo>
                    <a:pt x="0" y="44"/>
                    <a:pt x="0" y="43"/>
                    <a:pt x="0" y="41"/>
                  </a:cubicBezTo>
                  <a:close/>
                </a:path>
              </a:pathLst>
            </a:custGeom>
            <a:solidFill>
              <a:srgbClr val="3B7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52">
              <a:extLst>
                <a:ext uri="{FF2B5EF4-FFF2-40B4-BE49-F238E27FC236}">
                  <a16:creationId xmlns:a16="http://schemas.microsoft.com/office/drawing/2014/main" id="{75D3ECFB-1B1D-A124-32D2-3B01AE786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825" y="2406650"/>
              <a:ext cx="379412" cy="193675"/>
            </a:xfrm>
            <a:custGeom>
              <a:avLst/>
              <a:gdLst>
                <a:gd name="T0" fmla="*/ 0 w 84"/>
                <a:gd name="T1" fmla="*/ 21 h 43"/>
                <a:gd name="T2" fmla="*/ 71 w 84"/>
                <a:gd name="T3" fmla="*/ 5 h 43"/>
                <a:gd name="T4" fmla="*/ 83 w 84"/>
                <a:gd name="T5" fmla="*/ 37 h 43"/>
                <a:gd name="T6" fmla="*/ 35 w 84"/>
                <a:gd name="T7" fmla="*/ 41 h 43"/>
                <a:gd name="T8" fmla="*/ 14 w 84"/>
                <a:gd name="T9" fmla="*/ 30 h 43"/>
                <a:gd name="T10" fmla="*/ 0 w 84"/>
                <a:gd name="T11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43">
                  <a:moveTo>
                    <a:pt x="0" y="21"/>
                  </a:moveTo>
                  <a:cubicBezTo>
                    <a:pt x="20" y="0"/>
                    <a:pt x="47" y="2"/>
                    <a:pt x="71" y="5"/>
                  </a:cubicBezTo>
                  <a:cubicBezTo>
                    <a:pt x="84" y="7"/>
                    <a:pt x="80" y="25"/>
                    <a:pt x="83" y="37"/>
                  </a:cubicBezTo>
                  <a:cubicBezTo>
                    <a:pt x="67" y="38"/>
                    <a:pt x="51" y="36"/>
                    <a:pt x="35" y="41"/>
                  </a:cubicBezTo>
                  <a:cubicBezTo>
                    <a:pt x="26" y="43"/>
                    <a:pt x="17" y="43"/>
                    <a:pt x="14" y="30"/>
                  </a:cubicBezTo>
                  <a:cubicBezTo>
                    <a:pt x="12" y="23"/>
                    <a:pt x="6" y="22"/>
                    <a:pt x="0" y="21"/>
                  </a:cubicBezTo>
                  <a:close/>
                </a:path>
              </a:pathLst>
            </a:custGeom>
            <a:solidFill>
              <a:srgbClr val="BFC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FD78B721-4047-484C-8DE9-94479B4C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892425"/>
              <a:ext cx="234950" cy="207962"/>
            </a:xfrm>
            <a:custGeom>
              <a:avLst/>
              <a:gdLst>
                <a:gd name="T0" fmla="*/ 50 w 52"/>
                <a:gd name="T1" fmla="*/ 45 h 46"/>
                <a:gd name="T2" fmla="*/ 45 w 52"/>
                <a:gd name="T3" fmla="*/ 46 h 46"/>
                <a:gd name="T4" fmla="*/ 5 w 52"/>
                <a:gd name="T5" fmla="*/ 25 h 46"/>
                <a:gd name="T6" fmla="*/ 8 w 52"/>
                <a:gd name="T7" fmla="*/ 6 h 46"/>
                <a:gd name="T8" fmla="*/ 37 w 52"/>
                <a:gd name="T9" fmla="*/ 9 h 46"/>
                <a:gd name="T10" fmla="*/ 45 w 52"/>
                <a:gd name="T11" fmla="*/ 24 h 46"/>
                <a:gd name="T12" fmla="*/ 50 w 52"/>
                <a:gd name="T1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50" y="45"/>
                  </a:moveTo>
                  <a:cubicBezTo>
                    <a:pt x="48" y="45"/>
                    <a:pt x="46" y="46"/>
                    <a:pt x="45" y="46"/>
                  </a:cubicBezTo>
                  <a:cubicBezTo>
                    <a:pt x="31" y="39"/>
                    <a:pt x="18" y="32"/>
                    <a:pt x="5" y="25"/>
                  </a:cubicBezTo>
                  <a:cubicBezTo>
                    <a:pt x="0" y="18"/>
                    <a:pt x="2" y="10"/>
                    <a:pt x="8" y="6"/>
                  </a:cubicBezTo>
                  <a:cubicBezTo>
                    <a:pt x="17" y="0"/>
                    <a:pt x="28" y="4"/>
                    <a:pt x="37" y="9"/>
                  </a:cubicBezTo>
                  <a:cubicBezTo>
                    <a:pt x="42" y="13"/>
                    <a:pt x="42" y="19"/>
                    <a:pt x="45" y="24"/>
                  </a:cubicBezTo>
                  <a:cubicBezTo>
                    <a:pt x="48" y="30"/>
                    <a:pt x="52" y="37"/>
                    <a:pt x="50" y="45"/>
                  </a:cubicBezTo>
                  <a:close/>
                </a:path>
              </a:pathLst>
            </a:custGeom>
            <a:solidFill>
              <a:srgbClr val="972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54">
              <a:extLst>
                <a:ext uri="{FF2B5EF4-FFF2-40B4-BE49-F238E27FC236}">
                  <a16:creationId xmlns:a16="http://schemas.microsoft.com/office/drawing/2014/main" id="{4533DE29-8AFC-3BFF-8E27-68C674C30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2794000"/>
              <a:ext cx="223837" cy="233362"/>
            </a:xfrm>
            <a:custGeom>
              <a:avLst/>
              <a:gdLst>
                <a:gd name="T0" fmla="*/ 6 w 50"/>
                <a:gd name="T1" fmla="*/ 48 h 52"/>
                <a:gd name="T2" fmla="*/ 2 w 50"/>
                <a:gd name="T3" fmla="*/ 31 h 52"/>
                <a:gd name="T4" fmla="*/ 2 w 50"/>
                <a:gd name="T5" fmla="*/ 0 h 52"/>
                <a:gd name="T6" fmla="*/ 50 w 50"/>
                <a:gd name="T7" fmla="*/ 31 h 52"/>
                <a:gd name="T8" fmla="*/ 38 w 50"/>
                <a:gd name="T9" fmla="*/ 48 h 52"/>
                <a:gd name="T10" fmla="*/ 18 w 50"/>
                <a:gd name="T11" fmla="*/ 45 h 52"/>
                <a:gd name="T12" fmla="*/ 6 w 50"/>
                <a:gd name="T13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2">
                  <a:moveTo>
                    <a:pt x="6" y="48"/>
                  </a:moveTo>
                  <a:cubicBezTo>
                    <a:pt x="0" y="43"/>
                    <a:pt x="3" y="37"/>
                    <a:pt x="2" y="31"/>
                  </a:cubicBezTo>
                  <a:cubicBezTo>
                    <a:pt x="2" y="21"/>
                    <a:pt x="2" y="10"/>
                    <a:pt x="2" y="0"/>
                  </a:cubicBezTo>
                  <a:cubicBezTo>
                    <a:pt x="20" y="8"/>
                    <a:pt x="38" y="14"/>
                    <a:pt x="50" y="31"/>
                  </a:cubicBezTo>
                  <a:cubicBezTo>
                    <a:pt x="50" y="40"/>
                    <a:pt x="49" y="47"/>
                    <a:pt x="38" y="48"/>
                  </a:cubicBezTo>
                  <a:cubicBezTo>
                    <a:pt x="31" y="52"/>
                    <a:pt x="24" y="49"/>
                    <a:pt x="18" y="45"/>
                  </a:cubicBezTo>
                  <a:cubicBezTo>
                    <a:pt x="13" y="42"/>
                    <a:pt x="9" y="43"/>
                    <a:pt x="6" y="48"/>
                  </a:cubicBezTo>
                  <a:close/>
                </a:path>
              </a:pathLst>
            </a:custGeom>
            <a:solidFill>
              <a:srgbClr val="9D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55">
              <a:extLst>
                <a:ext uri="{FF2B5EF4-FFF2-40B4-BE49-F238E27FC236}">
                  <a16:creationId xmlns:a16="http://schemas.microsoft.com/office/drawing/2014/main" id="{CA9A61B4-2167-10B1-E771-1AF90CC6C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950" y="2686050"/>
              <a:ext cx="90487" cy="107950"/>
            </a:xfrm>
            <a:custGeom>
              <a:avLst/>
              <a:gdLst>
                <a:gd name="T0" fmla="*/ 0 w 20"/>
                <a:gd name="T1" fmla="*/ 12 h 24"/>
                <a:gd name="T2" fmla="*/ 20 w 20"/>
                <a:gd name="T3" fmla="*/ 0 h 24"/>
                <a:gd name="T4" fmla="*/ 12 w 20"/>
                <a:gd name="T5" fmla="*/ 24 h 24"/>
                <a:gd name="T6" fmla="*/ 0 w 20"/>
                <a:gd name="T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0" y="12"/>
                  </a:moveTo>
                  <a:cubicBezTo>
                    <a:pt x="7" y="8"/>
                    <a:pt x="13" y="4"/>
                    <a:pt x="20" y="0"/>
                  </a:cubicBezTo>
                  <a:cubicBezTo>
                    <a:pt x="18" y="8"/>
                    <a:pt x="15" y="16"/>
                    <a:pt x="12" y="24"/>
                  </a:cubicBezTo>
                  <a:cubicBezTo>
                    <a:pt x="5" y="23"/>
                    <a:pt x="1" y="19"/>
                    <a:pt x="0" y="12"/>
                  </a:cubicBezTo>
                  <a:close/>
                </a:path>
              </a:pathLst>
            </a:custGeom>
            <a:solidFill>
              <a:srgbClr val="9B4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56">
              <a:extLst>
                <a:ext uri="{FF2B5EF4-FFF2-40B4-BE49-F238E27FC236}">
                  <a16:creationId xmlns:a16="http://schemas.microsoft.com/office/drawing/2014/main" id="{7930F28E-EECF-9322-BCFE-129B61D46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038" y="2532063"/>
              <a:ext cx="274637" cy="274637"/>
            </a:xfrm>
            <a:custGeom>
              <a:avLst/>
              <a:gdLst>
                <a:gd name="T0" fmla="*/ 41 w 61"/>
                <a:gd name="T1" fmla="*/ 2 h 61"/>
                <a:gd name="T2" fmla="*/ 61 w 61"/>
                <a:gd name="T3" fmla="*/ 37 h 61"/>
                <a:gd name="T4" fmla="*/ 8 w 61"/>
                <a:gd name="T5" fmla="*/ 61 h 61"/>
                <a:gd name="T6" fmla="*/ 12 w 61"/>
                <a:gd name="T7" fmla="*/ 37 h 61"/>
                <a:gd name="T8" fmla="*/ 20 w 61"/>
                <a:gd name="T9" fmla="*/ 33 h 61"/>
                <a:gd name="T10" fmla="*/ 21 w 61"/>
                <a:gd name="T11" fmla="*/ 5 h 61"/>
                <a:gd name="T12" fmla="*/ 41 w 61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1">
                  <a:moveTo>
                    <a:pt x="41" y="2"/>
                  </a:moveTo>
                  <a:cubicBezTo>
                    <a:pt x="48" y="13"/>
                    <a:pt x="58" y="23"/>
                    <a:pt x="61" y="37"/>
                  </a:cubicBezTo>
                  <a:cubicBezTo>
                    <a:pt x="46" y="50"/>
                    <a:pt x="24" y="49"/>
                    <a:pt x="8" y="61"/>
                  </a:cubicBezTo>
                  <a:cubicBezTo>
                    <a:pt x="0" y="52"/>
                    <a:pt x="6" y="45"/>
                    <a:pt x="12" y="37"/>
                  </a:cubicBezTo>
                  <a:cubicBezTo>
                    <a:pt x="19" y="43"/>
                    <a:pt x="20" y="38"/>
                    <a:pt x="20" y="33"/>
                  </a:cubicBezTo>
                  <a:cubicBezTo>
                    <a:pt x="21" y="24"/>
                    <a:pt x="21" y="15"/>
                    <a:pt x="21" y="5"/>
                  </a:cubicBezTo>
                  <a:cubicBezTo>
                    <a:pt x="27" y="0"/>
                    <a:pt x="35" y="5"/>
                    <a:pt x="41" y="2"/>
                  </a:cubicBezTo>
                  <a:close/>
                </a:path>
              </a:pathLst>
            </a:custGeom>
            <a:solidFill>
              <a:srgbClr val="62C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57">
              <a:extLst>
                <a:ext uri="{FF2B5EF4-FFF2-40B4-BE49-F238E27FC236}">
                  <a16:creationId xmlns:a16="http://schemas.microsoft.com/office/drawing/2014/main" id="{B45DC701-6395-B83F-F16B-04A8D544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2987675"/>
              <a:ext cx="144462" cy="174625"/>
            </a:xfrm>
            <a:custGeom>
              <a:avLst/>
              <a:gdLst>
                <a:gd name="T0" fmla="*/ 32 w 32"/>
                <a:gd name="T1" fmla="*/ 12 h 39"/>
                <a:gd name="T2" fmla="*/ 19 w 32"/>
                <a:gd name="T3" fmla="*/ 33 h 39"/>
                <a:gd name="T4" fmla="*/ 0 w 32"/>
                <a:gd name="T5" fmla="*/ 20 h 39"/>
                <a:gd name="T6" fmla="*/ 32 w 32"/>
                <a:gd name="T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9">
                  <a:moveTo>
                    <a:pt x="32" y="12"/>
                  </a:moveTo>
                  <a:cubicBezTo>
                    <a:pt x="27" y="19"/>
                    <a:pt x="23" y="26"/>
                    <a:pt x="19" y="33"/>
                  </a:cubicBezTo>
                  <a:cubicBezTo>
                    <a:pt x="6" y="39"/>
                    <a:pt x="2" y="31"/>
                    <a:pt x="0" y="20"/>
                  </a:cubicBezTo>
                  <a:cubicBezTo>
                    <a:pt x="10" y="2"/>
                    <a:pt x="20" y="0"/>
                    <a:pt x="32" y="12"/>
                  </a:cubicBezTo>
                  <a:close/>
                </a:path>
              </a:pathLst>
            </a:custGeom>
            <a:solidFill>
              <a:srgbClr val="2D7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58">
              <a:extLst>
                <a:ext uri="{FF2B5EF4-FFF2-40B4-BE49-F238E27FC236}">
                  <a16:creationId xmlns:a16="http://schemas.microsoft.com/office/drawing/2014/main" id="{55C788AF-A089-3F12-F17D-F12BED96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3" y="3478213"/>
              <a:ext cx="369887" cy="1160462"/>
            </a:xfrm>
            <a:custGeom>
              <a:avLst/>
              <a:gdLst>
                <a:gd name="T0" fmla="*/ 0 w 82"/>
                <a:gd name="T1" fmla="*/ 11 h 258"/>
                <a:gd name="T2" fmla="*/ 36 w 82"/>
                <a:gd name="T3" fmla="*/ 30 h 258"/>
                <a:gd name="T4" fmla="*/ 76 w 82"/>
                <a:gd name="T5" fmla="*/ 158 h 258"/>
                <a:gd name="T6" fmla="*/ 77 w 82"/>
                <a:gd name="T7" fmla="*/ 230 h 258"/>
                <a:gd name="T8" fmla="*/ 63 w 82"/>
                <a:gd name="T9" fmla="*/ 254 h 258"/>
                <a:gd name="T10" fmla="*/ 40 w 82"/>
                <a:gd name="T11" fmla="*/ 239 h 258"/>
                <a:gd name="T12" fmla="*/ 28 w 82"/>
                <a:gd name="T13" fmla="*/ 183 h 258"/>
                <a:gd name="T14" fmla="*/ 9 w 82"/>
                <a:gd name="T15" fmla="*/ 85 h 258"/>
                <a:gd name="T16" fmla="*/ 0 w 82"/>
                <a:gd name="T17" fmla="*/ 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258">
                  <a:moveTo>
                    <a:pt x="0" y="11"/>
                  </a:moveTo>
                  <a:cubicBezTo>
                    <a:pt x="21" y="0"/>
                    <a:pt x="29" y="17"/>
                    <a:pt x="36" y="30"/>
                  </a:cubicBezTo>
                  <a:cubicBezTo>
                    <a:pt x="60" y="69"/>
                    <a:pt x="69" y="113"/>
                    <a:pt x="76" y="158"/>
                  </a:cubicBezTo>
                  <a:cubicBezTo>
                    <a:pt x="79" y="182"/>
                    <a:pt x="82" y="206"/>
                    <a:pt x="77" y="230"/>
                  </a:cubicBezTo>
                  <a:cubicBezTo>
                    <a:pt x="74" y="240"/>
                    <a:pt x="75" y="251"/>
                    <a:pt x="63" y="254"/>
                  </a:cubicBezTo>
                  <a:cubicBezTo>
                    <a:pt x="50" y="258"/>
                    <a:pt x="46" y="246"/>
                    <a:pt x="40" y="239"/>
                  </a:cubicBezTo>
                  <a:cubicBezTo>
                    <a:pt x="36" y="220"/>
                    <a:pt x="32" y="202"/>
                    <a:pt x="28" y="183"/>
                  </a:cubicBezTo>
                  <a:cubicBezTo>
                    <a:pt x="28" y="149"/>
                    <a:pt x="17" y="117"/>
                    <a:pt x="9" y="85"/>
                  </a:cubicBezTo>
                  <a:cubicBezTo>
                    <a:pt x="4" y="61"/>
                    <a:pt x="1" y="36"/>
                    <a:pt x="0" y="11"/>
                  </a:cubicBezTo>
                  <a:close/>
                </a:path>
              </a:pathLst>
            </a:custGeom>
            <a:solidFill>
              <a:srgbClr val="F18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59">
              <a:extLst>
                <a:ext uri="{FF2B5EF4-FFF2-40B4-BE49-F238E27FC236}">
                  <a16:creationId xmlns:a16="http://schemas.microsoft.com/office/drawing/2014/main" id="{4022AEB2-0EC7-D916-EC16-5EF8AEC48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3" y="2955925"/>
              <a:ext cx="161925" cy="139700"/>
            </a:xfrm>
            <a:custGeom>
              <a:avLst/>
              <a:gdLst>
                <a:gd name="T0" fmla="*/ 1 w 36"/>
                <a:gd name="T1" fmla="*/ 12 h 31"/>
                <a:gd name="T2" fmla="*/ 13 w 36"/>
                <a:gd name="T3" fmla="*/ 4 h 31"/>
                <a:gd name="T4" fmla="*/ 33 w 36"/>
                <a:gd name="T5" fmla="*/ 12 h 31"/>
                <a:gd name="T6" fmla="*/ 10 w 36"/>
                <a:gd name="T7" fmla="*/ 31 h 31"/>
                <a:gd name="T8" fmla="*/ 1 w 36"/>
                <a:gd name="T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1" y="12"/>
                  </a:moveTo>
                  <a:cubicBezTo>
                    <a:pt x="0" y="2"/>
                    <a:pt x="5" y="0"/>
                    <a:pt x="13" y="4"/>
                  </a:cubicBezTo>
                  <a:cubicBezTo>
                    <a:pt x="19" y="7"/>
                    <a:pt x="25" y="11"/>
                    <a:pt x="33" y="12"/>
                  </a:cubicBezTo>
                  <a:cubicBezTo>
                    <a:pt x="36" y="31"/>
                    <a:pt x="23" y="31"/>
                    <a:pt x="10" y="31"/>
                  </a:cubicBezTo>
                  <a:cubicBezTo>
                    <a:pt x="7" y="25"/>
                    <a:pt x="4" y="18"/>
                    <a:pt x="1" y="12"/>
                  </a:cubicBezTo>
                  <a:close/>
                </a:path>
              </a:pathLst>
            </a:custGeom>
            <a:solidFill>
              <a:srgbClr val="B45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60">
              <a:extLst>
                <a:ext uri="{FF2B5EF4-FFF2-40B4-BE49-F238E27FC236}">
                  <a16:creationId xmlns:a16="http://schemas.microsoft.com/office/drawing/2014/main" id="{223881CB-F795-82B5-8789-E51073490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3" y="2906713"/>
              <a:ext cx="311150" cy="188912"/>
            </a:xfrm>
            <a:custGeom>
              <a:avLst/>
              <a:gdLst>
                <a:gd name="T0" fmla="*/ 60 w 69"/>
                <a:gd name="T1" fmla="*/ 42 h 42"/>
                <a:gd name="T2" fmla="*/ 43 w 69"/>
                <a:gd name="T3" fmla="*/ 38 h 42"/>
                <a:gd name="T4" fmla="*/ 40 w 69"/>
                <a:gd name="T5" fmla="*/ 38 h 42"/>
                <a:gd name="T6" fmla="*/ 27 w 69"/>
                <a:gd name="T7" fmla="*/ 37 h 42"/>
                <a:gd name="T8" fmla="*/ 11 w 69"/>
                <a:gd name="T9" fmla="*/ 27 h 42"/>
                <a:gd name="T10" fmla="*/ 0 w 69"/>
                <a:gd name="T11" fmla="*/ 26 h 42"/>
                <a:gd name="T12" fmla="*/ 35 w 69"/>
                <a:gd name="T13" fmla="*/ 10 h 42"/>
                <a:gd name="T14" fmla="*/ 47 w 69"/>
                <a:gd name="T15" fmla="*/ 2 h 42"/>
                <a:gd name="T16" fmla="*/ 52 w 69"/>
                <a:gd name="T17" fmla="*/ 10 h 42"/>
                <a:gd name="T18" fmla="*/ 60 w 69"/>
                <a:gd name="T1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2">
                  <a:moveTo>
                    <a:pt x="60" y="42"/>
                  </a:moveTo>
                  <a:cubicBezTo>
                    <a:pt x="54" y="41"/>
                    <a:pt x="49" y="39"/>
                    <a:pt x="43" y="38"/>
                  </a:cubicBezTo>
                  <a:cubicBezTo>
                    <a:pt x="42" y="38"/>
                    <a:pt x="41" y="38"/>
                    <a:pt x="40" y="38"/>
                  </a:cubicBezTo>
                  <a:cubicBezTo>
                    <a:pt x="35" y="39"/>
                    <a:pt x="31" y="38"/>
                    <a:pt x="27" y="37"/>
                  </a:cubicBezTo>
                  <a:cubicBezTo>
                    <a:pt x="22" y="34"/>
                    <a:pt x="16" y="31"/>
                    <a:pt x="11" y="27"/>
                  </a:cubicBezTo>
                  <a:cubicBezTo>
                    <a:pt x="8" y="27"/>
                    <a:pt x="4" y="26"/>
                    <a:pt x="0" y="26"/>
                  </a:cubicBezTo>
                  <a:cubicBezTo>
                    <a:pt x="11" y="19"/>
                    <a:pt x="26" y="20"/>
                    <a:pt x="35" y="10"/>
                  </a:cubicBezTo>
                  <a:cubicBezTo>
                    <a:pt x="39" y="7"/>
                    <a:pt x="40" y="0"/>
                    <a:pt x="47" y="2"/>
                  </a:cubicBezTo>
                  <a:cubicBezTo>
                    <a:pt x="48" y="6"/>
                    <a:pt x="48" y="9"/>
                    <a:pt x="52" y="10"/>
                  </a:cubicBezTo>
                  <a:cubicBezTo>
                    <a:pt x="69" y="17"/>
                    <a:pt x="67" y="29"/>
                    <a:pt x="60" y="42"/>
                  </a:cubicBezTo>
                  <a:close/>
                </a:path>
              </a:pathLst>
            </a:custGeom>
            <a:solidFill>
              <a:srgbClr val="1A4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61">
              <a:extLst>
                <a:ext uri="{FF2B5EF4-FFF2-40B4-BE49-F238E27FC236}">
                  <a16:creationId xmlns:a16="http://schemas.microsoft.com/office/drawing/2014/main" id="{C1F3D509-1672-7CE5-1049-4D15A25AD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3022600"/>
              <a:ext cx="107950" cy="117475"/>
            </a:xfrm>
            <a:custGeom>
              <a:avLst/>
              <a:gdLst>
                <a:gd name="T0" fmla="*/ 3 w 24"/>
                <a:gd name="T1" fmla="*/ 1 h 26"/>
                <a:gd name="T2" fmla="*/ 19 w 24"/>
                <a:gd name="T3" fmla="*/ 8 h 26"/>
                <a:gd name="T4" fmla="*/ 19 w 24"/>
                <a:gd name="T5" fmla="*/ 24 h 26"/>
                <a:gd name="T6" fmla="*/ 3 w 2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6">
                  <a:moveTo>
                    <a:pt x="3" y="1"/>
                  </a:moveTo>
                  <a:cubicBezTo>
                    <a:pt x="10" y="0"/>
                    <a:pt x="16" y="2"/>
                    <a:pt x="19" y="8"/>
                  </a:cubicBezTo>
                  <a:cubicBezTo>
                    <a:pt x="23" y="13"/>
                    <a:pt x="24" y="19"/>
                    <a:pt x="19" y="24"/>
                  </a:cubicBezTo>
                  <a:cubicBezTo>
                    <a:pt x="0" y="26"/>
                    <a:pt x="4" y="12"/>
                    <a:pt x="3" y="1"/>
                  </a:cubicBezTo>
                  <a:close/>
                </a:path>
              </a:pathLst>
            </a:custGeom>
            <a:solidFill>
              <a:srgbClr val="437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62">
              <a:extLst>
                <a:ext uri="{FF2B5EF4-FFF2-40B4-BE49-F238E27FC236}">
                  <a16:creationId xmlns:a16="http://schemas.microsoft.com/office/drawing/2014/main" id="{E65E6521-E20A-99BA-8D69-F601974A3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3054350"/>
              <a:ext cx="57150" cy="76200"/>
            </a:xfrm>
            <a:custGeom>
              <a:avLst/>
              <a:gdLst>
                <a:gd name="T0" fmla="*/ 0 w 13"/>
                <a:gd name="T1" fmla="*/ 17 h 17"/>
                <a:gd name="T2" fmla="*/ 0 w 13"/>
                <a:gd name="T3" fmla="*/ 1 h 17"/>
                <a:gd name="T4" fmla="*/ 13 w 13"/>
                <a:gd name="T5" fmla="*/ 5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0" y="12"/>
                    <a:pt x="0" y="6"/>
                    <a:pt x="0" y="1"/>
                  </a:cubicBezTo>
                  <a:cubicBezTo>
                    <a:pt x="5" y="1"/>
                    <a:pt x="10" y="0"/>
                    <a:pt x="13" y="5"/>
                  </a:cubicBezTo>
                  <a:cubicBezTo>
                    <a:pt x="10" y="10"/>
                    <a:pt x="9" y="17"/>
                    <a:pt x="0" y="17"/>
                  </a:cubicBezTo>
                  <a:close/>
                </a:path>
              </a:pathLst>
            </a:custGeom>
            <a:solidFill>
              <a:srgbClr val="3A7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63">
              <a:extLst>
                <a:ext uri="{FF2B5EF4-FFF2-40B4-BE49-F238E27FC236}">
                  <a16:creationId xmlns:a16="http://schemas.microsoft.com/office/drawing/2014/main" id="{18DB8231-38E0-FC34-E871-6A8C5DF0C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2433638"/>
              <a:ext cx="136525" cy="152400"/>
            </a:xfrm>
            <a:custGeom>
              <a:avLst/>
              <a:gdLst>
                <a:gd name="T0" fmla="*/ 5 w 30"/>
                <a:gd name="T1" fmla="*/ 19 h 34"/>
                <a:gd name="T2" fmla="*/ 30 w 30"/>
                <a:gd name="T3" fmla="*/ 0 h 34"/>
                <a:gd name="T4" fmla="*/ 5 w 30"/>
                <a:gd name="T5" fmla="*/ 34 h 34"/>
                <a:gd name="T6" fmla="*/ 5 w 30"/>
                <a:gd name="T7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4">
                  <a:moveTo>
                    <a:pt x="5" y="19"/>
                  </a:moveTo>
                  <a:cubicBezTo>
                    <a:pt x="13" y="13"/>
                    <a:pt x="16" y="0"/>
                    <a:pt x="30" y="0"/>
                  </a:cubicBezTo>
                  <a:cubicBezTo>
                    <a:pt x="23" y="12"/>
                    <a:pt x="17" y="25"/>
                    <a:pt x="5" y="34"/>
                  </a:cubicBezTo>
                  <a:cubicBezTo>
                    <a:pt x="0" y="29"/>
                    <a:pt x="7" y="24"/>
                    <a:pt x="5" y="19"/>
                  </a:cubicBezTo>
                  <a:close/>
                </a:path>
              </a:pathLst>
            </a:custGeom>
            <a:solidFill>
              <a:srgbClr val="A1D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64">
              <a:extLst>
                <a:ext uri="{FF2B5EF4-FFF2-40B4-BE49-F238E27FC236}">
                  <a16:creationId xmlns:a16="http://schemas.microsoft.com/office/drawing/2014/main" id="{B05D5D99-1DC7-184B-1368-01D751BB4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0" y="2771775"/>
              <a:ext cx="306387" cy="179387"/>
            </a:xfrm>
            <a:custGeom>
              <a:avLst/>
              <a:gdLst>
                <a:gd name="T0" fmla="*/ 51 w 68"/>
                <a:gd name="T1" fmla="*/ 32 h 40"/>
                <a:gd name="T2" fmla="*/ 39 w 68"/>
                <a:gd name="T3" fmla="*/ 40 h 40"/>
                <a:gd name="T4" fmla="*/ 17 w 68"/>
                <a:gd name="T5" fmla="*/ 28 h 40"/>
                <a:gd name="T6" fmla="*/ 0 w 68"/>
                <a:gd name="T7" fmla="*/ 24 h 40"/>
                <a:gd name="T8" fmla="*/ 16 w 68"/>
                <a:gd name="T9" fmla="*/ 0 h 40"/>
                <a:gd name="T10" fmla="*/ 68 w 68"/>
                <a:gd name="T11" fmla="*/ 12 h 40"/>
                <a:gd name="T12" fmla="*/ 51 w 68"/>
                <a:gd name="T13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0">
                  <a:moveTo>
                    <a:pt x="51" y="32"/>
                  </a:moveTo>
                  <a:cubicBezTo>
                    <a:pt x="47" y="35"/>
                    <a:pt x="43" y="37"/>
                    <a:pt x="39" y="40"/>
                  </a:cubicBezTo>
                  <a:cubicBezTo>
                    <a:pt x="36" y="29"/>
                    <a:pt x="25" y="30"/>
                    <a:pt x="17" y="28"/>
                  </a:cubicBezTo>
                  <a:cubicBezTo>
                    <a:pt x="11" y="27"/>
                    <a:pt x="4" y="31"/>
                    <a:pt x="0" y="24"/>
                  </a:cubicBezTo>
                  <a:cubicBezTo>
                    <a:pt x="9" y="19"/>
                    <a:pt x="11" y="8"/>
                    <a:pt x="16" y="0"/>
                  </a:cubicBezTo>
                  <a:cubicBezTo>
                    <a:pt x="34" y="0"/>
                    <a:pt x="51" y="6"/>
                    <a:pt x="68" y="12"/>
                  </a:cubicBezTo>
                  <a:cubicBezTo>
                    <a:pt x="62" y="19"/>
                    <a:pt x="57" y="26"/>
                    <a:pt x="51" y="32"/>
                  </a:cubicBezTo>
                  <a:close/>
                </a:path>
              </a:pathLst>
            </a:custGeom>
            <a:solidFill>
              <a:srgbClr val="146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4680904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juguete de plástico verde azul y rosa">
            <a:extLst>
              <a:ext uri="{FF2B5EF4-FFF2-40B4-BE49-F238E27FC236}">
                <a16:creationId xmlns:a16="http://schemas.microsoft.com/office/drawing/2014/main" id="{630F37E3-11FD-4B83-9AF4-0290D7512E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660"/>
          <a:stretch/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94" name="Google Shape;1694;p46"/>
          <p:cNvSpPr txBox="1">
            <a:spLocks noGrp="1"/>
          </p:cNvSpPr>
          <p:nvPr>
            <p:ph type="ctrTitle"/>
          </p:nvPr>
        </p:nvSpPr>
        <p:spPr>
          <a:xfrm>
            <a:off x="1192299" y="1102950"/>
            <a:ext cx="6759402" cy="14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 dirty="0">
                <a:solidFill>
                  <a:schemeClr val="bg1"/>
                </a:solidFill>
              </a:rPr>
              <a:t>A PICTURE IS WORTH A THOUSAND WORDS</a:t>
            </a:r>
            <a:endParaRPr sz="6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61717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upo 57">
            <a:extLst>
              <a:ext uri="{FF2B5EF4-FFF2-40B4-BE49-F238E27FC236}">
                <a16:creationId xmlns:a16="http://schemas.microsoft.com/office/drawing/2014/main" id="{0B19D622-97AB-4DA0-BF0B-4C560CF8CC79}"/>
              </a:ext>
            </a:extLst>
          </p:cNvPr>
          <p:cNvGrpSpPr/>
          <p:nvPr/>
        </p:nvGrpSpPr>
        <p:grpSpPr>
          <a:xfrm rot="337557">
            <a:off x="1051202" y="225961"/>
            <a:ext cx="7041596" cy="1117746"/>
            <a:chOff x="1849438" y="911225"/>
            <a:chExt cx="5570538" cy="884238"/>
          </a:xfrm>
          <a:solidFill>
            <a:srgbClr val="DCF0C6"/>
          </a:solidFill>
        </p:grpSpPr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8F39B035-CF9E-4AB3-B735-F92EE2997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7">
              <a:extLst>
                <a:ext uri="{FF2B5EF4-FFF2-40B4-BE49-F238E27FC236}">
                  <a16:creationId xmlns:a16="http://schemas.microsoft.com/office/drawing/2014/main" id="{F3B27690-8E49-497B-96D6-1790D7530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8">
              <a:extLst>
                <a:ext uri="{FF2B5EF4-FFF2-40B4-BE49-F238E27FC236}">
                  <a16:creationId xmlns:a16="http://schemas.microsoft.com/office/drawing/2014/main" id="{94A29523-D16E-4994-8CA4-898BDF380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9">
              <a:extLst>
                <a:ext uri="{FF2B5EF4-FFF2-40B4-BE49-F238E27FC236}">
                  <a16:creationId xmlns:a16="http://schemas.microsoft.com/office/drawing/2014/main" id="{C4682A57-5090-4C05-AB21-C0BC555B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10">
              <a:extLst>
                <a:ext uri="{FF2B5EF4-FFF2-40B4-BE49-F238E27FC236}">
                  <a16:creationId xmlns:a16="http://schemas.microsoft.com/office/drawing/2014/main" id="{8C23B1CE-1EB5-444C-8CEE-EE8F9CEE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Oval 11">
              <a:extLst>
                <a:ext uri="{FF2B5EF4-FFF2-40B4-BE49-F238E27FC236}">
                  <a16:creationId xmlns:a16="http://schemas.microsoft.com/office/drawing/2014/main" id="{3AAA0C44-22D6-4875-80A4-D0604ECA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73312F4E-F0B5-46AD-989E-6B03CDB59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829" name="Google Shape;829;p43"/>
          <p:cNvSpPr/>
          <p:nvPr/>
        </p:nvSpPr>
        <p:spPr>
          <a:xfrm>
            <a:off x="1375783" y="3556745"/>
            <a:ext cx="1667400" cy="86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0" name="Google Shape;830;p43"/>
          <p:cNvSpPr/>
          <p:nvPr/>
        </p:nvSpPr>
        <p:spPr>
          <a:xfrm>
            <a:off x="1375783" y="3873863"/>
            <a:ext cx="1667400" cy="86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" name="Google Shape;831;p43"/>
          <p:cNvSpPr/>
          <p:nvPr/>
        </p:nvSpPr>
        <p:spPr>
          <a:xfrm>
            <a:off x="1375783" y="3235700"/>
            <a:ext cx="1667400" cy="86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" name="Google Shape;832;p43"/>
          <p:cNvSpPr txBox="1">
            <a:spLocks noGrp="1"/>
          </p:cNvSpPr>
          <p:nvPr>
            <p:ph type="title"/>
          </p:nvPr>
        </p:nvSpPr>
        <p:spPr>
          <a:xfrm>
            <a:off x="1944381" y="440007"/>
            <a:ext cx="4945808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A966A6"/>
                </a:solidFill>
              </a:rPr>
              <a:t>CUSTOMER PROFILE</a:t>
            </a:r>
            <a:endParaRPr sz="4400" dirty="0">
              <a:solidFill>
                <a:srgbClr val="A966A6"/>
              </a:solidFill>
            </a:endParaRPr>
          </a:p>
        </p:txBody>
      </p:sp>
      <p:sp>
        <p:nvSpPr>
          <p:cNvPr id="833" name="Google Shape;833;p43"/>
          <p:cNvSpPr/>
          <p:nvPr/>
        </p:nvSpPr>
        <p:spPr>
          <a:xfrm>
            <a:off x="1375781" y="3236950"/>
            <a:ext cx="429600" cy="864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3"/>
          <p:cNvSpPr/>
          <p:nvPr/>
        </p:nvSpPr>
        <p:spPr>
          <a:xfrm>
            <a:off x="1375783" y="3555800"/>
            <a:ext cx="940200" cy="864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3"/>
          <p:cNvSpPr/>
          <p:nvPr/>
        </p:nvSpPr>
        <p:spPr>
          <a:xfrm>
            <a:off x="1375784" y="3873500"/>
            <a:ext cx="429600" cy="864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3"/>
          <p:cNvSpPr txBox="1">
            <a:spLocks noGrp="1"/>
          </p:cNvSpPr>
          <p:nvPr>
            <p:ph type="subTitle" idx="4294967295"/>
          </p:nvPr>
        </p:nvSpPr>
        <p:spPr>
          <a:xfrm>
            <a:off x="561583" y="3138050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15-30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37" name="Google Shape;837;p43"/>
          <p:cNvSpPr txBox="1">
            <a:spLocks noGrp="1"/>
          </p:cNvSpPr>
          <p:nvPr>
            <p:ph type="subTitle" idx="4294967295"/>
          </p:nvPr>
        </p:nvSpPr>
        <p:spPr>
          <a:xfrm>
            <a:off x="561583" y="3455962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30-45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38" name="Google Shape;838;p43"/>
          <p:cNvSpPr txBox="1">
            <a:spLocks noGrp="1"/>
          </p:cNvSpPr>
          <p:nvPr>
            <p:ph type="subTitle" idx="4294967295"/>
          </p:nvPr>
        </p:nvSpPr>
        <p:spPr>
          <a:xfrm>
            <a:off x="561583" y="3773900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45-60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39" name="Google Shape;839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31430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20%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840" name="Google Shape;840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345597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60%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841" name="Google Shape;841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37689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20%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912" name="Google Shape;912;p43"/>
          <p:cNvSpPr txBox="1">
            <a:spLocks noGrp="1"/>
          </p:cNvSpPr>
          <p:nvPr>
            <p:ph type="title" idx="4294967295"/>
          </p:nvPr>
        </p:nvSpPr>
        <p:spPr>
          <a:xfrm>
            <a:off x="561583" y="1153164"/>
            <a:ext cx="3117600" cy="38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GENDER &amp; AGE</a:t>
            </a:r>
            <a:endParaRPr sz="1800"/>
          </a:p>
        </p:txBody>
      </p:sp>
      <p:sp>
        <p:nvSpPr>
          <p:cNvPr id="913" name="Google Shape;913;p43"/>
          <p:cNvSpPr txBox="1">
            <a:spLocks noGrp="1"/>
          </p:cNvSpPr>
          <p:nvPr>
            <p:ph type="title" idx="4294967295"/>
          </p:nvPr>
        </p:nvSpPr>
        <p:spPr>
          <a:xfrm>
            <a:off x="4316022" y="1153164"/>
            <a:ext cx="1667400" cy="38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PERSONALITY</a:t>
            </a:r>
            <a:endParaRPr sz="1800"/>
          </a:p>
        </p:txBody>
      </p:sp>
      <p:sp>
        <p:nvSpPr>
          <p:cNvPr id="914" name="Google Shape;914;p43"/>
          <p:cNvSpPr/>
          <p:nvPr/>
        </p:nvSpPr>
        <p:spPr>
          <a:xfrm>
            <a:off x="2915620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19265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dirty="0">
                <a:latin typeface="Anton"/>
                <a:ea typeface="Anton"/>
                <a:cs typeface="Anton"/>
                <a:sym typeface="Anton"/>
              </a:rPr>
              <a:t>60%</a:t>
            </a:r>
            <a:endParaRPr sz="1400" dirty="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916" name="Google Shape;916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24134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40%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917" name="Google Shape;917;p43"/>
          <p:cNvSpPr/>
          <p:nvPr/>
        </p:nvSpPr>
        <p:spPr>
          <a:xfrm>
            <a:off x="2744527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" name="Google Shape;918;p43"/>
          <p:cNvSpPr/>
          <p:nvPr/>
        </p:nvSpPr>
        <p:spPr>
          <a:xfrm>
            <a:off x="2573434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" name="Google Shape;919;p43"/>
          <p:cNvSpPr/>
          <p:nvPr/>
        </p:nvSpPr>
        <p:spPr>
          <a:xfrm>
            <a:off x="2402341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0" name="Google Shape;920;p43"/>
          <p:cNvSpPr/>
          <p:nvPr/>
        </p:nvSpPr>
        <p:spPr>
          <a:xfrm>
            <a:off x="2231248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1" name="Google Shape;921;p43"/>
          <p:cNvSpPr/>
          <p:nvPr/>
        </p:nvSpPr>
        <p:spPr>
          <a:xfrm>
            <a:off x="2060155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43"/>
          <p:cNvSpPr/>
          <p:nvPr/>
        </p:nvSpPr>
        <p:spPr>
          <a:xfrm>
            <a:off x="1889062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3" name="Google Shape;923;p43"/>
          <p:cNvSpPr/>
          <p:nvPr/>
        </p:nvSpPr>
        <p:spPr>
          <a:xfrm>
            <a:off x="1717969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4" name="Google Shape;924;p43"/>
          <p:cNvSpPr/>
          <p:nvPr/>
        </p:nvSpPr>
        <p:spPr>
          <a:xfrm>
            <a:off x="1546876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" name="Google Shape;925;p43"/>
          <p:cNvSpPr/>
          <p:nvPr/>
        </p:nvSpPr>
        <p:spPr>
          <a:xfrm>
            <a:off x="1375783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6" name="Google Shape;926;p43"/>
          <p:cNvSpPr/>
          <p:nvPr/>
        </p:nvSpPr>
        <p:spPr>
          <a:xfrm>
            <a:off x="2915620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" name="Google Shape;927;p43"/>
          <p:cNvSpPr/>
          <p:nvPr/>
        </p:nvSpPr>
        <p:spPr>
          <a:xfrm>
            <a:off x="2744527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8" name="Google Shape;928;p43"/>
          <p:cNvSpPr/>
          <p:nvPr/>
        </p:nvSpPr>
        <p:spPr>
          <a:xfrm>
            <a:off x="2573434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3"/>
          <p:cNvSpPr/>
          <p:nvPr/>
        </p:nvSpPr>
        <p:spPr>
          <a:xfrm>
            <a:off x="2402341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43"/>
          <p:cNvSpPr/>
          <p:nvPr/>
        </p:nvSpPr>
        <p:spPr>
          <a:xfrm>
            <a:off x="2231248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43"/>
          <p:cNvSpPr/>
          <p:nvPr/>
        </p:nvSpPr>
        <p:spPr>
          <a:xfrm>
            <a:off x="2060155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43"/>
          <p:cNvSpPr/>
          <p:nvPr/>
        </p:nvSpPr>
        <p:spPr>
          <a:xfrm>
            <a:off x="1889062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3" name="Google Shape;933;p43"/>
          <p:cNvSpPr/>
          <p:nvPr/>
        </p:nvSpPr>
        <p:spPr>
          <a:xfrm>
            <a:off x="1717969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" name="Google Shape;934;p43"/>
          <p:cNvSpPr/>
          <p:nvPr/>
        </p:nvSpPr>
        <p:spPr>
          <a:xfrm>
            <a:off x="1546876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43"/>
          <p:cNvSpPr/>
          <p:nvPr/>
        </p:nvSpPr>
        <p:spPr>
          <a:xfrm>
            <a:off x="1375783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" name="Google Shape;936;p43"/>
          <p:cNvSpPr txBox="1">
            <a:spLocks noGrp="1"/>
          </p:cNvSpPr>
          <p:nvPr>
            <p:ph type="subTitle" idx="4294967295"/>
          </p:nvPr>
        </p:nvSpPr>
        <p:spPr>
          <a:xfrm>
            <a:off x="561583" y="1926525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37" name="Google Shape;937;p43"/>
          <p:cNvSpPr txBox="1">
            <a:spLocks noGrp="1"/>
          </p:cNvSpPr>
          <p:nvPr>
            <p:ph type="subTitle" idx="4294967295"/>
          </p:nvPr>
        </p:nvSpPr>
        <p:spPr>
          <a:xfrm>
            <a:off x="561583" y="2413413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Woman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38" name="Google Shape;938;p43"/>
          <p:cNvSpPr txBox="1"/>
          <p:nvPr/>
        </p:nvSpPr>
        <p:spPr>
          <a:xfrm>
            <a:off x="4316033" y="1660325"/>
            <a:ext cx="16674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Mercury is the closest planet to the Sun and the smallest one in the wonderful Solar System: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Cool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Sportive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Healthy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Friendly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455282A7-A22D-476B-9B85-5279579F87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4598" y="1283782"/>
            <a:ext cx="3179074" cy="2942419"/>
          </a:xfrm>
          <a:prstGeom prst="rect">
            <a:avLst/>
          </a:prstGeom>
        </p:spPr>
      </p:pic>
      <p:grpSp>
        <p:nvGrpSpPr>
          <p:cNvPr id="66" name="Grupo 65">
            <a:extLst>
              <a:ext uri="{FF2B5EF4-FFF2-40B4-BE49-F238E27FC236}">
                <a16:creationId xmlns:a16="http://schemas.microsoft.com/office/drawing/2014/main" id="{713C00C5-6001-5D70-BED1-36DFC551BCDA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67" name="Google Shape;874;p50">
              <a:extLst>
                <a:ext uri="{FF2B5EF4-FFF2-40B4-BE49-F238E27FC236}">
                  <a16:creationId xmlns:a16="http://schemas.microsoft.com/office/drawing/2014/main" id="{7BF98D74-FF2F-F397-399C-AF4BBB7BD928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326" name="Google Shape;875;p50">
                <a:extLst>
                  <a:ext uri="{FF2B5EF4-FFF2-40B4-BE49-F238E27FC236}">
                    <a16:creationId xmlns:a16="http://schemas.microsoft.com/office/drawing/2014/main" id="{96D0D4D3-122F-0455-93A7-DFC41728C2C9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876;p50">
                <a:extLst>
                  <a:ext uri="{FF2B5EF4-FFF2-40B4-BE49-F238E27FC236}">
                    <a16:creationId xmlns:a16="http://schemas.microsoft.com/office/drawing/2014/main" id="{CB8FE6E5-970C-0823-D5F8-1A3E62B445A9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877;p50">
                <a:extLst>
                  <a:ext uri="{FF2B5EF4-FFF2-40B4-BE49-F238E27FC236}">
                    <a16:creationId xmlns:a16="http://schemas.microsoft.com/office/drawing/2014/main" id="{F2D5151F-17E9-C295-00AB-A20231DF8CE5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" name="Freeform 5">
              <a:extLst>
                <a:ext uri="{FF2B5EF4-FFF2-40B4-BE49-F238E27FC236}">
                  <a16:creationId xmlns:a16="http://schemas.microsoft.com/office/drawing/2014/main" id="{FFA16C08-8A2C-DBC3-2069-C13ECF50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A978A6D3-D360-1E29-282C-4B617424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76D83A44-2F4C-2625-0E40-099029AC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BC279E70-E480-8DDD-B732-3C50C6458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6D57C4FE-9A41-7929-D394-788EA738A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53972F78-A8B5-4F40-7580-70E46301AF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1">
              <a:extLst>
                <a:ext uri="{FF2B5EF4-FFF2-40B4-BE49-F238E27FC236}">
                  <a16:creationId xmlns:a16="http://schemas.microsoft.com/office/drawing/2014/main" id="{A6B96446-B879-2080-2F28-8F1352860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12">
              <a:extLst>
                <a:ext uri="{FF2B5EF4-FFF2-40B4-BE49-F238E27FC236}">
                  <a16:creationId xmlns:a16="http://schemas.microsoft.com/office/drawing/2014/main" id="{C1AA651F-7FD9-C60D-5BE6-A92D0335A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3">
              <a:extLst>
                <a:ext uri="{FF2B5EF4-FFF2-40B4-BE49-F238E27FC236}">
                  <a16:creationId xmlns:a16="http://schemas.microsoft.com/office/drawing/2014/main" id="{9BBF8C54-FAD2-F235-5320-04DCDC2F7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4">
              <a:extLst>
                <a:ext uri="{FF2B5EF4-FFF2-40B4-BE49-F238E27FC236}">
                  <a16:creationId xmlns:a16="http://schemas.microsoft.com/office/drawing/2014/main" id="{ABE473EF-6831-898F-F4DD-76C9DCDD6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5">
              <a:extLst>
                <a:ext uri="{FF2B5EF4-FFF2-40B4-BE49-F238E27FC236}">
                  <a16:creationId xmlns:a16="http://schemas.microsoft.com/office/drawing/2014/main" id="{47A7C472-2E02-7F50-33FD-BCA13235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16">
              <a:extLst>
                <a:ext uri="{FF2B5EF4-FFF2-40B4-BE49-F238E27FC236}">
                  <a16:creationId xmlns:a16="http://schemas.microsoft.com/office/drawing/2014/main" id="{EBFF3D59-4A37-3E30-6F5E-6BF4AB79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7">
              <a:extLst>
                <a:ext uri="{FF2B5EF4-FFF2-40B4-BE49-F238E27FC236}">
                  <a16:creationId xmlns:a16="http://schemas.microsoft.com/office/drawing/2014/main" id="{9BB6CE18-47B9-D8AE-D35E-C2EAD8CE8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8">
              <a:extLst>
                <a:ext uri="{FF2B5EF4-FFF2-40B4-BE49-F238E27FC236}">
                  <a16:creationId xmlns:a16="http://schemas.microsoft.com/office/drawing/2014/main" id="{51769B34-684C-5576-CEDC-AB653929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9">
              <a:extLst>
                <a:ext uri="{FF2B5EF4-FFF2-40B4-BE49-F238E27FC236}">
                  <a16:creationId xmlns:a16="http://schemas.microsoft.com/office/drawing/2014/main" id="{8980A469-A920-A0ED-2F4A-630F878C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0">
              <a:extLst>
                <a:ext uri="{FF2B5EF4-FFF2-40B4-BE49-F238E27FC236}">
                  <a16:creationId xmlns:a16="http://schemas.microsoft.com/office/drawing/2014/main" id="{F37F51A1-326F-BF69-40BB-28E7F9EF2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1">
              <a:extLst>
                <a:ext uri="{FF2B5EF4-FFF2-40B4-BE49-F238E27FC236}">
                  <a16:creationId xmlns:a16="http://schemas.microsoft.com/office/drawing/2014/main" id="{9D5F7DF4-E0AB-1105-45EA-49D1E894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2">
              <a:extLst>
                <a:ext uri="{FF2B5EF4-FFF2-40B4-BE49-F238E27FC236}">
                  <a16:creationId xmlns:a16="http://schemas.microsoft.com/office/drawing/2014/main" id="{75848297-B546-82D5-E89D-605A696F2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3">
              <a:extLst>
                <a:ext uri="{FF2B5EF4-FFF2-40B4-BE49-F238E27FC236}">
                  <a16:creationId xmlns:a16="http://schemas.microsoft.com/office/drawing/2014/main" id="{6BE75B0B-CF91-6DF6-4F75-C6B491C5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4">
              <a:extLst>
                <a:ext uri="{FF2B5EF4-FFF2-40B4-BE49-F238E27FC236}">
                  <a16:creationId xmlns:a16="http://schemas.microsoft.com/office/drawing/2014/main" id="{29B0D0C3-B754-F376-8ADB-D4C889631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5">
              <a:extLst>
                <a:ext uri="{FF2B5EF4-FFF2-40B4-BE49-F238E27FC236}">
                  <a16:creationId xmlns:a16="http://schemas.microsoft.com/office/drawing/2014/main" id="{D70F4F27-6AD8-04CA-2F8C-712014F3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6">
              <a:extLst>
                <a:ext uri="{FF2B5EF4-FFF2-40B4-BE49-F238E27FC236}">
                  <a16:creationId xmlns:a16="http://schemas.microsoft.com/office/drawing/2014/main" id="{0EB2EFC1-3785-7D30-0804-AE607F83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7">
              <a:extLst>
                <a:ext uri="{FF2B5EF4-FFF2-40B4-BE49-F238E27FC236}">
                  <a16:creationId xmlns:a16="http://schemas.microsoft.com/office/drawing/2014/main" id="{773D3239-169D-7FB1-F489-A452A56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8">
              <a:extLst>
                <a:ext uri="{FF2B5EF4-FFF2-40B4-BE49-F238E27FC236}">
                  <a16:creationId xmlns:a16="http://schemas.microsoft.com/office/drawing/2014/main" id="{736CD8E0-B78B-D5C2-4EED-34CC9CB0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9">
              <a:extLst>
                <a:ext uri="{FF2B5EF4-FFF2-40B4-BE49-F238E27FC236}">
                  <a16:creationId xmlns:a16="http://schemas.microsoft.com/office/drawing/2014/main" id="{CA16A146-9419-F64C-8EAC-670C1E58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30">
              <a:extLst>
                <a:ext uri="{FF2B5EF4-FFF2-40B4-BE49-F238E27FC236}">
                  <a16:creationId xmlns:a16="http://schemas.microsoft.com/office/drawing/2014/main" id="{974CEF9F-751E-287E-7CB7-4558E9341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31">
              <a:extLst>
                <a:ext uri="{FF2B5EF4-FFF2-40B4-BE49-F238E27FC236}">
                  <a16:creationId xmlns:a16="http://schemas.microsoft.com/office/drawing/2014/main" id="{CBBB82A7-8CFA-280E-E967-5E3004A1C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32">
              <a:extLst>
                <a:ext uri="{FF2B5EF4-FFF2-40B4-BE49-F238E27FC236}">
                  <a16:creationId xmlns:a16="http://schemas.microsoft.com/office/drawing/2014/main" id="{8C44787A-AF16-5E78-433C-A56C02AF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33">
              <a:extLst>
                <a:ext uri="{FF2B5EF4-FFF2-40B4-BE49-F238E27FC236}">
                  <a16:creationId xmlns:a16="http://schemas.microsoft.com/office/drawing/2014/main" id="{098263EC-F715-D26F-0739-AC5D06BDD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34">
              <a:extLst>
                <a:ext uri="{FF2B5EF4-FFF2-40B4-BE49-F238E27FC236}">
                  <a16:creationId xmlns:a16="http://schemas.microsoft.com/office/drawing/2014/main" id="{658BE440-AEC2-C40E-F946-C0E85C7FB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35">
              <a:extLst>
                <a:ext uri="{FF2B5EF4-FFF2-40B4-BE49-F238E27FC236}">
                  <a16:creationId xmlns:a16="http://schemas.microsoft.com/office/drawing/2014/main" id="{8944DC72-83AB-D42B-044A-DE8628F0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36">
              <a:extLst>
                <a:ext uri="{FF2B5EF4-FFF2-40B4-BE49-F238E27FC236}">
                  <a16:creationId xmlns:a16="http://schemas.microsoft.com/office/drawing/2014/main" id="{643DFC99-4397-DF07-4A5E-4EE5E3ED0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37">
              <a:extLst>
                <a:ext uri="{FF2B5EF4-FFF2-40B4-BE49-F238E27FC236}">
                  <a16:creationId xmlns:a16="http://schemas.microsoft.com/office/drawing/2014/main" id="{1AEA0677-AF42-8B5B-E0CA-5E9F47ABC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38">
              <a:extLst>
                <a:ext uri="{FF2B5EF4-FFF2-40B4-BE49-F238E27FC236}">
                  <a16:creationId xmlns:a16="http://schemas.microsoft.com/office/drawing/2014/main" id="{CDA21B9F-0962-AE4F-EED0-1E4F4A00D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39">
              <a:extLst>
                <a:ext uri="{FF2B5EF4-FFF2-40B4-BE49-F238E27FC236}">
                  <a16:creationId xmlns:a16="http://schemas.microsoft.com/office/drawing/2014/main" id="{343838CE-BF17-65F0-1B57-EC0391AF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40">
              <a:extLst>
                <a:ext uri="{FF2B5EF4-FFF2-40B4-BE49-F238E27FC236}">
                  <a16:creationId xmlns:a16="http://schemas.microsoft.com/office/drawing/2014/main" id="{3CFA4A43-6321-8057-5CED-D0A702D2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41">
              <a:extLst>
                <a:ext uri="{FF2B5EF4-FFF2-40B4-BE49-F238E27FC236}">
                  <a16:creationId xmlns:a16="http://schemas.microsoft.com/office/drawing/2014/main" id="{90761C69-0673-D38B-5F2C-6713D1F6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42">
              <a:extLst>
                <a:ext uri="{FF2B5EF4-FFF2-40B4-BE49-F238E27FC236}">
                  <a16:creationId xmlns:a16="http://schemas.microsoft.com/office/drawing/2014/main" id="{7359961D-1232-29A4-477D-D55F8884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43">
              <a:extLst>
                <a:ext uri="{FF2B5EF4-FFF2-40B4-BE49-F238E27FC236}">
                  <a16:creationId xmlns:a16="http://schemas.microsoft.com/office/drawing/2014/main" id="{BFEF64C8-0257-C086-7734-BE90515A8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44">
              <a:extLst>
                <a:ext uri="{FF2B5EF4-FFF2-40B4-BE49-F238E27FC236}">
                  <a16:creationId xmlns:a16="http://schemas.microsoft.com/office/drawing/2014/main" id="{26747556-DD23-7837-B749-F09ED42B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45">
              <a:extLst>
                <a:ext uri="{FF2B5EF4-FFF2-40B4-BE49-F238E27FC236}">
                  <a16:creationId xmlns:a16="http://schemas.microsoft.com/office/drawing/2014/main" id="{02768A73-8866-B5FD-DB4C-1490FB59C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46">
              <a:extLst>
                <a:ext uri="{FF2B5EF4-FFF2-40B4-BE49-F238E27FC236}">
                  <a16:creationId xmlns:a16="http://schemas.microsoft.com/office/drawing/2014/main" id="{BB9F4214-B49F-EA66-A799-52BD14C40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47">
              <a:extLst>
                <a:ext uri="{FF2B5EF4-FFF2-40B4-BE49-F238E27FC236}">
                  <a16:creationId xmlns:a16="http://schemas.microsoft.com/office/drawing/2014/main" id="{0DAEA365-5960-A1DA-CB04-77A042119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48">
              <a:extLst>
                <a:ext uri="{FF2B5EF4-FFF2-40B4-BE49-F238E27FC236}">
                  <a16:creationId xmlns:a16="http://schemas.microsoft.com/office/drawing/2014/main" id="{91DE3E84-555D-8D71-98D6-C0397F3DB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49">
              <a:extLst>
                <a:ext uri="{FF2B5EF4-FFF2-40B4-BE49-F238E27FC236}">
                  <a16:creationId xmlns:a16="http://schemas.microsoft.com/office/drawing/2014/main" id="{0B89F34F-A274-7E1A-B5E4-382C59C3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50">
              <a:extLst>
                <a:ext uri="{FF2B5EF4-FFF2-40B4-BE49-F238E27FC236}">
                  <a16:creationId xmlns:a16="http://schemas.microsoft.com/office/drawing/2014/main" id="{FBD7BCE2-9040-C096-FEE9-22DABD76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51">
              <a:extLst>
                <a:ext uri="{FF2B5EF4-FFF2-40B4-BE49-F238E27FC236}">
                  <a16:creationId xmlns:a16="http://schemas.microsoft.com/office/drawing/2014/main" id="{24358023-CF4B-57C0-53CE-1026D66A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52">
              <a:extLst>
                <a:ext uri="{FF2B5EF4-FFF2-40B4-BE49-F238E27FC236}">
                  <a16:creationId xmlns:a16="http://schemas.microsoft.com/office/drawing/2014/main" id="{AC9BB322-6534-DC8D-B2FE-587E452D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53">
              <a:extLst>
                <a:ext uri="{FF2B5EF4-FFF2-40B4-BE49-F238E27FC236}">
                  <a16:creationId xmlns:a16="http://schemas.microsoft.com/office/drawing/2014/main" id="{E0CDD0B8-BBBD-F6FC-F3F8-63304221C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54">
              <a:extLst>
                <a:ext uri="{FF2B5EF4-FFF2-40B4-BE49-F238E27FC236}">
                  <a16:creationId xmlns:a16="http://schemas.microsoft.com/office/drawing/2014/main" id="{CAB7DAEA-F1AD-4372-F958-A1ACBC50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55">
              <a:extLst>
                <a:ext uri="{FF2B5EF4-FFF2-40B4-BE49-F238E27FC236}">
                  <a16:creationId xmlns:a16="http://schemas.microsoft.com/office/drawing/2014/main" id="{0C162130-0735-CCAF-56A3-15F52FAB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56">
              <a:extLst>
                <a:ext uri="{FF2B5EF4-FFF2-40B4-BE49-F238E27FC236}">
                  <a16:creationId xmlns:a16="http://schemas.microsoft.com/office/drawing/2014/main" id="{D4EDEE33-6AC4-A27C-F5C9-2AF49F31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57">
              <a:extLst>
                <a:ext uri="{FF2B5EF4-FFF2-40B4-BE49-F238E27FC236}">
                  <a16:creationId xmlns:a16="http://schemas.microsoft.com/office/drawing/2014/main" id="{AEC33A5D-6554-49DC-C43C-D09CDCD25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58">
              <a:extLst>
                <a:ext uri="{FF2B5EF4-FFF2-40B4-BE49-F238E27FC236}">
                  <a16:creationId xmlns:a16="http://schemas.microsoft.com/office/drawing/2014/main" id="{26D15C0A-99CE-AA76-5C10-D8FBAC9E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59">
              <a:extLst>
                <a:ext uri="{FF2B5EF4-FFF2-40B4-BE49-F238E27FC236}">
                  <a16:creationId xmlns:a16="http://schemas.microsoft.com/office/drawing/2014/main" id="{F0257E35-3A4A-FA0C-833F-AEC28D81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60">
              <a:extLst>
                <a:ext uri="{FF2B5EF4-FFF2-40B4-BE49-F238E27FC236}">
                  <a16:creationId xmlns:a16="http://schemas.microsoft.com/office/drawing/2014/main" id="{42E6267F-95C8-B3E8-FA83-160AB987B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61">
              <a:extLst>
                <a:ext uri="{FF2B5EF4-FFF2-40B4-BE49-F238E27FC236}">
                  <a16:creationId xmlns:a16="http://schemas.microsoft.com/office/drawing/2014/main" id="{7275E4ED-067A-3C95-F7D6-48B89BC64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62">
              <a:extLst>
                <a:ext uri="{FF2B5EF4-FFF2-40B4-BE49-F238E27FC236}">
                  <a16:creationId xmlns:a16="http://schemas.microsoft.com/office/drawing/2014/main" id="{DC77AA3C-7075-DB39-98F3-B608516A3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63">
              <a:extLst>
                <a:ext uri="{FF2B5EF4-FFF2-40B4-BE49-F238E27FC236}">
                  <a16:creationId xmlns:a16="http://schemas.microsoft.com/office/drawing/2014/main" id="{F8EC5164-8E1D-5F9C-A9FB-F2A5432D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64">
              <a:extLst>
                <a:ext uri="{FF2B5EF4-FFF2-40B4-BE49-F238E27FC236}">
                  <a16:creationId xmlns:a16="http://schemas.microsoft.com/office/drawing/2014/main" id="{029E9352-40A2-C839-E7A2-E8562272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65">
              <a:extLst>
                <a:ext uri="{FF2B5EF4-FFF2-40B4-BE49-F238E27FC236}">
                  <a16:creationId xmlns:a16="http://schemas.microsoft.com/office/drawing/2014/main" id="{287FFAB9-FCBE-85DD-3FB4-B98E6B08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66">
              <a:extLst>
                <a:ext uri="{FF2B5EF4-FFF2-40B4-BE49-F238E27FC236}">
                  <a16:creationId xmlns:a16="http://schemas.microsoft.com/office/drawing/2014/main" id="{B2B01D79-1DE0-27FF-5D00-884359D78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67">
              <a:extLst>
                <a:ext uri="{FF2B5EF4-FFF2-40B4-BE49-F238E27FC236}">
                  <a16:creationId xmlns:a16="http://schemas.microsoft.com/office/drawing/2014/main" id="{B9DC5D13-B61E-4D1A-2B0D-29BAC477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68">
              <a:extLst>
                <a:ext uri="{FF2B5EF4-FFF2-40B4-BE49-F238E27FC236}">
                  <a16:creationId xmlns:a16="http://schemas.microsoft.com/office/drawing/2014/main" id="{5ED27F65-426D-96B1-E4E9-DC16394F5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9">
              <a:extLst>
                <a:ext uri="{FF2B5EF4-FFF2-40B4-BE49-F238E27FC236}">
                  <a16:creationId xmlns:a16="http://schemas.microsoft.com/office/drawing/2014/main" id="{964975F4-64C3-0133-ED83-C32815082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70">
              <a:extLst>
                <a:ext uri="{FF2B5EF4-FFF2-40B4-BE49-F238E27FC236}">
                  <a16:creationId xmlns:a16="http://schemas.microsoft.com/office/drawing/2014/main" id="{9E9D1595-96E9-F7AB-6D94-F2A42724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71">
              <a:extLst>
                <a:ext uri="{FF2B5EF4-FFF2-40B4-BE49-F238E27FC236}">
                  <a16:creationId xmlns:a16="http://schemas.microsoft.com/office/drawing/2014/main" id="{5D5CFF82-0A46-4091-BB0A-4B6257E9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72">
              <a:extLst>
                <a:ext uri="{FF2B5EF4-FFF2-40B4-BE49-F238E27FC236}">
                  <a16:creationId xmlns:a16="http://schemas.microsoft.com/office/drawing/2014/main" id="{8AA19496-453D-BCDC-D7D7-03641EAF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73">
              <a:extLst>
                <a:ext uri="{FF2B5EF4-FFF2-40B4-BE49-F238E27FC236}">
                  <a16:creationId xmlns:a16="http://schemas.microsoft.com/office/drawing/2014/main" id="{745B0BF7-5C3B-37DF-6F44-B8A04344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74">
              <a:extLst>
                <a:ext uri="{FF2B5EF4-FFF2-40B4-BE49-F238E27FC236}">
                  <a16:creationId xmlns:a16="http://schemas.microsoft.com/office/drawing/2014/main" id="{17BD5CB9-22A8-B8BA-63BE-55FC1A73C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Oval 75">
              <a:extLst>
                <a:ext uri="{FF2B5EF4-FFF2-40B4-BE49-F238E27FC236}">
                  <a16:creationId xmlns:a16="http://schemas.microsoft.com/office/drawing/2014/main" id="{E431A152-3144-0F1F-B31E-3BA6D958E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76">
              <a:extLst>
                <a:ext uri="{FF2B5EF4-FFF2-40B4-BE49-F238E27FC236}">
                  <a16:creationId xmlns:a16="http://schemas.microsoft.com/office/drawing/2014/main" id="{631125FB-695F-9C76-0730-2C26BEF3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77">
              <a:extLst>
                <a:ext uri="{FF2B5EF4-FFF2-40B4-BE49-F238E27FC236}">
                  <a16:creationId xmlns:a16="http://schemas.microsoft.com/office/drawing/2014/main" id="{33FB42C0-4B8C-37F2-F55C-F207005F4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78">
              <a:extLst>
                <a:ext uri="{FF2B5EF4-FFF2-40B4-BE49-F238E27FC236}">
                  <a16:creationId xmlns:a16="http://schemas.microsoft.com/office/drawing/2014/main" id="{D91201CE-1099-E5D3-F1FA-E124D6FE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79">
              <a:extLst>
                <a:ext uri="{FF2B5EF4-FFF2-40B4-BE49-F238E27FC236}">
                  <a16:creationId xmlns:a16="http://schemas.microsoft.com/office/drawing/2014/main" id="{FB9A9425-E99C-3728-6551-6C60F3C3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80">
              <a:extLst>
                <a:ext uri="{FF2B5EF4-FFF2-40B4-BE49-F238E27FC236}">
                  <a16:creationId xmlns:a16="http://schemas.microsoft.com/office/drawing/2014/main" id="{F023D3F4-9498-456F-3316-94E90F20D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81">
              <a:extLst>
                <a:ext uri="{FF2B5EF4-FFF2-40B4-BE49-F238E27FC236}">
                  <a16:creationId xmlns:a16="http://schemas.microsoft.com/office/drawing/2014/main" id="{A1D6F5D2-0BA7-0B16-3176-62FA1250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82">
              <a:extLst>
                <a:ext uri="{FF2B5EF4-FFF2-40B4-BE49-F238E27FC236}">
                  <a16:creationId xmlns:a16="http://schemas.microsoft.com/office/drawing/2014/main" id="{FD59B230-B783-275E-CC1D-C334C8D7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83">
              <a:extLst>
                <a:ext uri="{FF2B5EF4-FFF2-40B4-BE49-F238E27FC236}">
                  <a16:creationId xmlns:a16="http://schemas.microsoft.com/office/drawing/2014/main" id="{A663E2AC-3569-D0F0-89F6-D06BDC766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84">
              <a:extLst>
                <a:ext uri="{FF2B5EF4-FFF2-40B4-BE49-F238E27FC236}">
                  <a16:creationId xmlns:a16="http://schemas.microsoft.com/office/drawing/2014/main" id="{7848AE80-FF4B-6230-ED3C-D6C998480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85">
              <a:extLst>
                <a:ext uri="{FF2B5EF4-FFF2-40B4-BE49-F238E27FC236}">
                  <a16:creationId xmlns:a16="http://schemas.microsoft.com/office/drawing/2014/main" id="{6DF285FE-4AC2-B72A-A9BB-AEA954C95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6">
              <a:extLst>
                <a:ext uri="{FF2B5EF4-FFF2-40B4-BE49-F238E27FC236}">
                  <a16:creationId xmlns:a16="http://schemas.microsoft.com/office/drawing/2014/main" id="{98131F3F-2ABF-9B8D-3239-D5404A63E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87">
              <a:extLst>
                <a:ext uri="{FF2B5EF4-FFF2-40B4-BE49-F238E27FC236}">
                  <a16:creationId xmlns:a16="http://schemas.microsoft.com/office/drawing/2014/main" id="{972444AA-AB3B-E134-1055-BC891D589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88">
              <a:extLst>
                <a:ext uri="{FF2B5EF4-FFF2-40B4-BE49-F238E27FC236}">
                  <a16:creationId xmlns:a16="http://schemas.microsoft.com/office/drawing/2014/main" id="{85A2694E-E502-D793-FF55-2BC311AE4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89">
              <a:extLst>
                <a:ext uri="{FF2B5EF4-FFF2-40B4-BE49-F238E27FC236}">
                  <a16:creationId xmlns:a16="http://schemas.microsoft.com/office/drawing/2014/main" id="{A370E9C6-3640-DD96-7C9D-9B2D930EF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90">
              <a:extLst>
                <a:ext uri="{FF2B5EF4-FFF2-40B4-BE49-F238E27FC236}">
                  <a16:creationId xmlns:a16="http://schemas.microsoft.com/office/drawing/2014/main" id="{81ED3C3A-83D8-1FA1-3A31-2D4190FE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94">
              <a:extLst>
                <a:ext uri="{FF2B5EF4-FFF2-40B4-BE49-F238E27FC236}">
                  <a16:creationId xmlns:a16="http://schemas.microsoft.com/office/drawing/2014/main" id="{34A07DC4-BC74-66FF-35DE-2B8C5322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95">
              <a:extLst>
                <a:ext uri="{FF2B5EF4-FFF2-40B4-BE49-F238E27FC236}">
                  <a16:creationId xmlns:a16="http://schemas.microsoft.com/office/drawing/2014/main" id="{DE27E9CE-FD81-2D82-A272-5D10E4D8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96">
              <a:extLst>
                <a:ext uri="{FF2B5EF4-FFF2-40B4-BE49-F238E27FC236}">
                  <a16:creationId xmlns:a16="http://schemas.microsoft.com/office/drawing/2014/main" id="{96CCA86C-FD07-4DC8-70FB-DD6826A6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97">
              <a:extLst>
                <a:ext uri="{FF2B5EF4-FFF2-40B4-BE49-F238E27FC236}">
                  <a16:creationId xmlns:a16="http://schemas.microsoft.com/office/drawing/2014/main" id="{A7A0F3E5-C482-BA7F-B4E3-73873327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98">
              <a:extLst>
                <a:ext uri="{FF2B5EF4-FFF2-40B4-BE49-F238E27FC236}">
                  <a16:creationId xmlns:a16="http://schemas.microsoft.com/office/drawing/2014/main" id="{5D7B7859-6992-2D31-4283-23ABDF84C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99">
              <a:extLst>
                <a:ext uri="{FF2B5EF4-FFF2-40B4-BE49-F238E27FC236}">
                  <a16:creationId xmlns:a16="http://schemas.microsoft.com/office/drawing/2014/main" id="{6E054E4F-CB6C-15B5-E8FC-9B386C9BA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00">
              <a:extLst>
                <a:ext uri="{FF2B5EF4-FFF2-40B4-BE49-F238E27FC236}">
                  <a16:creationId xmlns:a16="http://schemas.microsoft.com/office/drawing/2014/main" id="{041586CB-5D91-4A60-26A9-102D7481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01">
              <a:extLst>
                <a:ext uri="{FF2B5EF4-FFF2-40B4-BE49-F238E27FC236}">
                  <a16:creationId xmlns:a16="http://schemas.microsoft.com/office/drawing/2014/main" id="{C51EE001-2A11-FB56-F4E7-8E5962852C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02">
              <a:extLst>
                <a:ext uri="{FF2B5EF4-FFF2-40B4-BE49-F238E27FC236}">
                  <a16:creationId xmlns:a16="http://schemas.microsoft.com/office/drawing/2014/main" id="{A71E6C5E-2F4E-43D0-5559-7E6F7DEC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03">
              <a:extLst>
                <a:ext uri="{FF2B5EF4-FFF2-40B4-BE49-F238E27FC236}">
                  <a16:creationId xmlns:a16="http://schemas.microsoft.com/office/drawing/2014/main" id="{1BC52FF0-24AA-A492-93E3-98063A6D7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04">
              <a:extLst>
                <a:ext uri="{FF2B5EF4-FFF2-40B4-BE49-F238E27FC236}">
                  <a16:creationId xmlns:a16="http://schemas.microsoft.com/office/drawing/2014/main" id="{FE2219F4-30DF-E060-5AA0-48B61E99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05">
              <a:extLst>
                <a:ext uri="{FF2B5EF4-FFF2-40B4-BE49-F238E27FC236}">
                  <a16:creationId xmlns:a16="http://schemas.microsoft.com/office/drawing/2014/main" id="{3A22B1CA-59B8-F634-F3BC-78CC08AF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06">
              <a:extLst>
                <a:ext uri="{FF2B5EF4-FFF2-40B4-BE49-F238E27FC236}">
                  <a16:creationId xmlns:a16="http://schemas.microsoft.com/office/drawing/2014/main" id="{B6D9AC8E-A4A8-B4B1-8B64-A7FF517A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07">
              <a:extLst>
                <a:ext uri="{FF2B5EF4-FFF2-40B4-BE49-F238E27FC236}">
                  <a16:creationId xmlns:a16="http://schemas.microsoft.com/office/drawing/2014/main" id="{AD1B9C43-EB93-E34B-F7BF-6F2D0972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08">
              <a:extLst>
                <a:ext uri="{FF2B5EF4-FFF2-40B4-BE49-F238E27FC236}">
                  <a16:creationId xmlns:a16="http://schemas.microsoft.com/office/drawing/2014/main" id="{052292C3-3375-2524-F79F-D4FDAD915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09">
              <a:extLst>
                <a:ext uri="{FF2B5EF4-FFF2-40B4-BE49-F238E27FC236}">
                  <a16:creationId xmlns:a16="http://schemas.microsoft.com/office/drawing/2014/main" id="{9AB9454C-63D6-CB02-68A3-9EAC99D3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10">
              <a:extLst>
                <a:ext uri="{FF2B5EF4-FFF2-40B4-BE49-F238E27FC236}">
                  <a16:creationId xmlns:a16="http://schemas.microsoft.com/office/drawing/2014/main" id="{9BA7F0B4-A941-FA3C-6314-799D5329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11">
              <a:extLst>
                <a:ext uri="{FF2B5EF4-FFF2-40B4-BE49-F238E27FC236}">
                  <a16:creationId xmlns:a16="http://schemas.microsoft.com/office/drawing/2014/main" id="{ACA4E83B-2105-D947-A5C7-E6485E7EA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12">
              <a:extLst>
                <a:ext uri="{FF2B5EF4-FFF2-40B4-BE49-F238E27FC236}">
                  <a16:creationId xmlns:a16="http://schemas.microsoft.com/office/drawing/2014/main" id="{A908F619-BD60-56F1-BD5D-FB25E9498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13">
              <a:extLst>
                <a:ext uri="{FF2B5EF4-FFF2-40B4-BE49-F238E27FC236}">
                  <a16:creationId xmlns:a16="http://schemas.microsoft.com/office/drawing/2014/main" id="{D14F85E3-4605-9326-0FD9-F1F2E46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14">
              <a:extLst>
                <a:ext uri="{FF2B5EF4-FFF2-40B4-BE49-F238E27FC236}">
                  <a16:creationId xmlns:a16="http://schemas.microsoft.com/office/drawing/2014/main" id="{2F06821D-B0EA-0D7C-D205-C5AD16A7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15">
              <a:extLst>
                <a:ext uri="{FF2B5EF4-FFF2-40B4-BE49-F238E27FC236}">
                  <a16:creationId xmlns:a16="http://schemas.microsoft.com/office/drawing/2014/main" id="{CE3C358C-9A79-11C2-BCE8-AA3E74F0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16">
              <a:extLst>
                <a:ext uri="{FF2B5EF4-FFF2-40B4-BE49-F238E27FC236}">
                  <a16:creationId xmlns:a16="http://schemas.microsoft.com/office/drawing/2014/main" id="{CC49BFE0-283D-F6C2-4DC6-7F43BFEC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17">
              <a:extLst>
                <a:ext uri="{FF2B5EF4-FFF2-40B4-BE49-F238E27FC236}">
                  <a16:creationId xmlns:a16="http://schemas.microsoft.com/office/drawing/2014/main" id="{16D82D54-6A70-795D-AF7C-8813575E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18">
              <a:extLst>
                <a:ext uri="{FF2B5EF4-FFF2-40B4-BE49-F238E27FC236}">
                  <a16:creationId xmlns:a16="http://schemas.microsoft.com/office/drawing/2014/main" id="{7C232488-5A50-DF1F-546F-31C6E0104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19">
              <a:extLst>
                <a:ext uri="{FF2B5EF4-FFF2-40B4-BE49-F238E27FC236}">
                  <a16:creationId xmlns:a16="http://schemas.microsoft.com/office/drawing/2014/main" id="{67E37F9F-B4B1-2B81-C083-4DA07367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20">
              <a:extLst>
                <a:ext uri="{FF2B5EF4-FFF2-40B4-BE49-F238E27FC236}">
                  <a16:creationId xmlns:a16="http://schemas.microsoft.com/office/drawing/2014/main" id="{A6B16433-9877-19B9-86C4-5DED06AA3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21">
              <a:extLst>
                <a:ext uri="{FF2B5EF4-FFF2-40B4-BE49-F238E27FC236}">
                  <a16:creationId xmlns:a16="http://schemas.microsoft.com/office/drawing/2014/main" id="{CFFECFDF-4C97-C002-6E6E-717E3EC5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22">
              <a:extLst>
                <a:ext uri="{FF2B5EF4-FFF2-40B4-BE49-F238E27FC236}">
                  <a16:creationId xmlns:a16="http://schemas.microsoft.com/office/drawing/2014/main" id="{0C64C514-CA94-FD92-D7E7-D1ACDC91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23">
              <a:extLst>
                <a:ext uri="{FF2B5EF4-FFF2-40B4-BE49-F238E27FC236}">
                  <a16:creationId xmlns:a16="http://schemas.microsoft.com/office/drawing/2014/main" id="{EA05E10A-B2D5-B516-1C34-F0AC209E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24">
              <a:extLst>
                <a:ext uri="{FF2B5EF4-FFF2-40B4-BE49-F238E27FC236}">
                  <a16:creationId xmlns:a16="http://schemas.microsoft.com/office/drawing/2014/main" id="{E92B4A98-37ED-B3E5-AFBC-0E023131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25">
              <a:extLst>
                <a:ext uri="{FF2B5EF4-FFF2-40B4-BE49-F238E27FC236}">
                  <a16:creationId xmlns:a16="http://schemas.microsoft.com/office/drawing/2014/main" id="{45039869-4E34-F627-ECB7-F8509EBC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26">
              <a:extLst>
                <a:ext uri="{FF2B5EF4-FFF2-40B4-BE49-F238E27FC236}">
                  <a16:creationId xmlns:a16="http://schemas.microsoft.com/office/drawing/2014/main" id="{B8978532-0827-1DFF-BE79-13C10A3EB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27">
              <a:extLst>
                <a:ext uri="{FF2B5EF4-FFF2-40B4-BE49-F238E27FC236}">
                  <a16:creationId xmlns:a16="http://schemas.microsoft.com/office/drawing/2014/main" id="{8B2DE7C2-A0B5-EA58-2896-3D553BAE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28">
              <a:extLst>
                <a:ext uri="{FF2B5EF4-FFF2-40B4-BE49-F238E27FC236}">
                  <a16:creationId xmlns:a16="http://schemas.microsoft.com/office/drawing/2014/main" id="{0B478772-FF74-63B1-AD8E-5C6CFC54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29">
              <a:extLst>
                <a:ext uri="{FF2B5EF4-FFF2-40B4-BE49-F238E27FC236}">
                  <a16:creationId xmlns:a16="http://schemas.microsoft.com/office/drawing/2014/main" id="{7D46DCEC-D029-596F-9755-0129DC40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30">
              <a:extLst>
                <a:ext uri="{FF2B5EF4-FFF2-40B4-BE49-F238E27FC236}">
                  <a16:creationId xmlns:a16="http://schemas.microsoft.com/office/drawing/2014/main" id="{E71515E7-FC5B-A612-8CE1-15AA0DB8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31">
              <a:extLst>
                <a:ext uri="{FF2B5EF4-FFF2-40B4-BE49-F238E27FC236}">
                  <a16:creationId xmlns:a16="http://schemas.microsoft.com/office/drawing/2014/main" id="{30C834A8-5A61-1E1C-2588-3C2519C7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32">
              <a:extLst>
                <a:ext uri="{FF2B5EF4-FFF2-40B4-BE49-F238E27FC236}">
                  <a16:creationId xmlns:a16="http://schemas.microsoft.com/office/drawing/2014/main" id="{3761A971-E5A3-6484-0D03-14437063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33">
              <a:extLst>
                <a:ext uri="{FF2B5EF4-FFF2-40B4-BE49-F238E27FC236}">
                  <a16:creationId xmlns:a16="http://schemas.microsoft.com/office/drawing/2014/main" id="{47058D9A-0905-C7D7-3668-11ADC30D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34">
              <a:extLst>
                <a:ext uri="{FF2B5EF4-FFF2-40B4-BE49-F238E27FC236}">
                  <a16:creationId xmlns:a16="http://schemas.microsoft.com/office/drawing/2014/main" id="{E3216811-4A32-4810-5E3A-831DFFE0B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35">
              <a:extLst>
                <a:ext uri="{FF2B5EF4-FFF2-40B4-BE49-F238E27FC236}">
                  <a16:creationId xmlns:a16="http://schemas.microsoft.com/office/drawing/2014/main" id="{A00BD2CB-435C-0DCF-BE45-29480B82B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36">
              <a:extLst>
                <a:ext uri="{FF2B5EF4-FFF2-40B4-BE49-F238E27FC236}">
                  <a16:creationId xmlns:a16="http://schemas.microsoft.com/office/drawing/2014/main" id="{7C76E634-F40A-940A-84FB-C5F63C58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37">
              <a:extLst>
                <a:ext uri="{FF2B5EF4-FFF2-40B4-BE49-F238E27FC236}">
                  <a16:creationId xmlns:a16="http://schemas.microsoft.com/office/drawing/2014/main" id="{D2456CAF-E4D4-C484-6246-66F561743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38">
              <a:extLst>
                <a:ext uri="{FF2B5EF4-FFF2-40B4-BE49-F238E27FC236}">
                  <a16:creationId xmlns:a16="http://schemas.microsoft.com/office/drawing/2014/main" id="{3F566A1B-0089-25D2-3655-FADF062E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39">
              <a:extLst>
                <a:ext uri="{FF2B5EF4-FFF2-40B4-BE49-F238E27FC236}">
                  <a16:creationId xmlns:a16="http://schemas.microsoft.com/office/drawing/2014/main" id="{91271598-FD13-AE46-9750-44AC243E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40">
              <a:extLst>
                <a:ext uri="{FF2B5EF4-FFF2-40B4-BE49-F238E27FC236}">
                  <a16:creationId xmlns:a16="http://schemas.microsoft.com/office/drawing/2014/main" id="{E72FCFE4-D3A3-F343-2145-24ECD08D5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41">
              <a:extLst>
                <a:ext uri="{FF2B5EF4-FFF2-40B4-BE49-F238E27FC236}">
                  <a16:creationId xmlns:a16="http://schemas.microsoft.com/office/drawing/2014/main" id="{36427295-C0BC-1AC7-26B8-8ACDE788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42">
              <a:extLst>
                <a:ext uri="{FF2B5EF4-FFF2-40B4-BE49-F238E27FC236}">
                  <a16:creationId xmlns:a16="http://schemas.microsoft.com/office/drawing/2014/main" id="{77366E5A-7467-98AA-8804-57A11110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43">
              <a:extLst>
                <a:ext uri="{FF2B5EF4-FFF2-40B4-BE49-F238E27FC236}">
                  <a16:creationId xmlns:a16="http://schemas.microsoft.com/office/drawing/2014/main" id="{CDC793FA-C596-F70F-8F32-B91B272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44">
              <a:extLst>
                <a:ext uri="{FF2B5EF4-FFF2-40B4-BE49-F238E27FC236}">
                  <a16:creationId xmlns:a16="http://schemas.microsoft.com/office/drawing/2014/main" id="{748FF7E3-3E08-DC51-7E59-E5BABAD5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45">
              <a:extLst>
                <a:ext uri="{FF2B5EF4-FFF2-40B4-BE49-F238E27FC236}">
                  <a16:creationId xmlns:a16="http://schemas.microsoft.com/office/drawing/2014/main" id="{DDFF4FC3-7202-E3B7-1279-C7B0EBC34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46">
              <a:extLst>
                <a:ext uri="{FF2B5EF4-FFF2-40B4-BE49-F238E27FC236}">
                  <a16:creationId xmlns:a16="http://schemas.microsoft.com/office/drawing/2014/main" id="{BF911605-D590-F7F5-9FB3-1BD764191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47">
              <a:extLst>
                <a:ext uri="{FF2B5EF4-FFF2-40B4-BE49-F238E27FC236}">
                  <a16:creationId xmlns:a16="http://schemas.microsoft.com/office/drawing/2014/main" id="{A51A2397-4816-764C-0623-8CA447D8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48">
              <a:extLst>
                <a:ext uri="{FF2B5EF4-FFF2-40B4-BE49-F238E27FC236}">
                  <a16:creationId xmlns:a16="http://schemas.microsoft.com/office/drawing/2014/main" id="{A5D8AAFD-7970-1022-6F26-AB5A39C49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49">
              <a:extLst>
                <a:ext uri="{FF2B5EF4-FFF2-40B4-BE49-F238E27FC236}">
                  <a16:creationId xmlns:a16="http://schemas.microsoft.com/office/drawing/2014/main" id="{610C94B4-0F7F-CD7F-C27E-D1D6F7F6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50">
              <a:extLst>
                <a:ext uri="{FF2B5EF4-FFF2-40B4-BE49-F238E27FC236}">
                  <a16:creationId xmlns:a16="http://schemas.microsoft.com/office/drawing/2014/main" id="{23B99EE0-7456-94CF-638F-22E32E1DB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51">
              <a:extLst>
                <a:ext uri="{FF2B5EF4-FFF2-40B4-BE49-F238E27FC236}">
                  <a16:creationId xmlns:a16="http://schemas.microsoft.com/office/drawing/2014/main" id="{BBEA46CD-E3F3-7D42-E6E9-F27C390D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52">
              <a:extLst>
                <a:ext uri="{FF2B5EF4-FFF2-40B4-BE49-F238E27FC236}">
                  <a16:creationId xmlns:a16="http://schemas.microsoft.com/office/drawing/2014/main" id="{3D19BA4D-25B6-6AAB-F82F-6392E441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53">
              <a:extLst>
                <a:ext uri="{FF2B5EF4-FFF2-40B4-BE49-F238E27FC236}">
                  <a16:creationId xmlns:a16="http://schemas.microsoft.com/office/drawing/2014/main" id="{6F4B6B67-70FD-4025-9AEB-D67CAD204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54">
              <a:extLst>
                <a:ext uri="{FF2B5EF4-FFF2-40B4-BE49-F238E27FC236}">
                  <a16:creationId xmlns:a16="http://schemas.microsoft.com/office/drawing/2014/main" id="{510A43D9-65A8-C813-64C6-D7684ECF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55">
              <a:extLst>
                <a:ext uri="{FF2B5EF4-FFF2-40B4-BE49-F238E27FC236}">
                  <a16:creationId xmlns:a16="http://schemas.microsoft.com/office/drawing/2014/main" id="{655B5234-24E9-172E-AC76-CC89E4BA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56">
              <a:extLst>
                <a:ext uri="{FF2B5EF4-FFF2-40B4-BE49-F238E27FC236}">
                  <a16:creationId xmlns:a16="http://schemas.microsoft.com/office/drawing/2014/main" id="{013315E6-2686-F595-3C50-E16A7DBE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57">
              <a:extLst>
                <a:ext uri="{FF2B5EF4-FFF2-40B4-BE49-F238E27FC236}">
                  <a16:creationId xmlns:a16="http://schemas.microsoft.com/office/drawing/2014/main" id="{13BE2A2B-A177-5D33-A459-744000B1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58">
              <a:extLst>
                <a:ext uri="{FF2B5EF4-FFF2-40B4-BE49-F238E27FC236}">
                  <a16:creationId xmlns:a16="http://schemas.microsoft.com/office/drawing/2014/main" id="{A8D25CE4-E0D8-C7A1-BAA0-E525C09C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59">
              <a:extLst>
                <a:ext uri="{FF2B5EF4-FFF2-40B4-BE49-F238E27FC236}">
                  <a16:creationId xmlns:a16="http://schemas.microsoft.com/office/drawing/2014/main" id="{0623FBB8-8831-546D-9301-3A6972D3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60">
              <a:extLst>
                <a:ext uri="{FF2B5EF4-FFF2-40B4-BE49-F238E27FC236}">
                  <a16:creationId xmlns:a16="http://schemas.microsoft.com/office/drawing/2014/main" id="{094864DB-DF6E-EC84-FBD8-9E04E8EBF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61">
              <a:extLst>
                <a:ext uri="{FF2B5EF4-FFF2-40B4-BE49-F238E27FC236}">
                  <a16:creationId xmlns:a16="http://schemas.microsoft.com/office/drawing/2014/main" id="{29CFCDAB-7D7F-856D-39DB-2C643877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62">
              <a:extLst>
                <a:ext uri="{FF2B5EF4-FFF2-40B4-BE49-F238E27FC236}">
                  <a16:creationId xmlns:a16="http://schemas.microsoft.com/office/drawing/2014/main" id="{0BD5CA84-97C4-7888-9D10-7E354192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63">
              <a:extLst>
                <a:ext uri="{FF2B5EF4-FFF2-40B4-BE49-F238E27FC236}">
                  <a16:creationId xmlns:a16="http://schemas.microsoft.com/office/drawing/2014/main" id="{13428C3C-F630-5EB5-F8D7-C0D2988C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Oval 164">
              <a:extLst>
                <a:ext uri="{FF2B5EF4-FFF2-40B4-BE49-F238E27FC236}">
                  <a16:creationId xmlns:a16="http://schemas.microsoft.com/office/drawing/2014/main" id="{14AC6E1A-D7C0-EA22-2F7F-C1DEA2EF0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65">
              <a:extLst>
                <a:ext uri="{FF2B5EF4-FFF2-40B4-BE49-F238E27FC236}">
                  <a16:creationId xmlns:a16="http://schemas.microsoft.com/office/drawing/2014/main" id="{03126159-93B0-EE5F-1EEF-1D013E2A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66">
              <a:extLst>
                <a:ext uri="{FF2B5EF4-FFF2-40B4-BE49-F238E27FC236}">
                  <a16:creationId xmlns:a16="http://schemas.microsoft.com/office/drawing/2014/main" id="{0C9C96ED-CF92-D92B-AF22-E40BBAE2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167">
              <a:extLst>
                <a:ext uri="{FF2B5EF4-FFF2-40B4-BE49-F238E27FC236}">
                  <a16:creationId xmlns:a16="http://schemas.microsoft.com/office/drawing/2014/main" id="{A15807BB-5437-EF0D-E5AF-088ED1BF7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68">
              <a:extLst>
                <a:ext uri="{FF2B5EF4-FFF2-40B4-BE49-F238E27FC236}">
                  <a16:creationId xmlns:a16="http://schemas.microsoft.com/office/drawing/2014/main" id="{17251D1F-467E-DC28-2D30-1B9C1D290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169">
              <a:extLst>
                <a:ext uri="{FF2B5EF4-FFF2-40B4-BE49-F238E27FC236}">
                  <a16:creationId xmlns:a16="http://schemas.microsoft.com/office/drawing/2014/main" id="{8D472C8E-42BC-E295-7CDE-8CF091DA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170">
              <a:extLst>
                <a:ext uri="{FF2B5EF4-FFF2-40B4-BE49-F238E27FC236}">
                  <a16:creationId xmlns:a16="http://schemas.microsoft.com/office/drawing/2014/main" id="{0398A586-B752-B9F6-CC39-41629F05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71">
              <a:extLst>
                <a:ext uri="{FF2B5EF4-FFF2-40B4-BE49-F238E27FC236}">
                  <a16:creationId xmlns:a16="http://schemas.microsoft.com/office/drawing/2014/main" id="{103BC80F-D79F-FBE7-FFB5-3D0B6A150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72">
              <a:extLst>
                <a:ext uri="{FF2B5EF4-FFF2-40B4-BE49-F238E27FC236}">
                  <a16:creationId xmlns:a16="http://schemas.microsoft.com/office/drawing/2014/main" id="{C17D42BA-A34D-9ECC-0C6F-93F8FBEA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73">
              <a:extLst>
                <a:ext uri="{FF2B5EF4-FFF2-40B4-BE49-F238E27FC236}">
                  <a16:creationId xmlns:a16="http://schemas.microsoft.com/office/drawing/2014/main" id="{107066C8-EF20-7CAB-C684-C355A072A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74">
              <a:extLst>
                <a:ext uri="{FF2B5EF4-FFF2-40B4-BE49-F238E27FC236}">
                  <a16:creationId xmlns:a16="http://schemas.microsoft.com/office/drawing/2014/main" id="{D544E5ED-09DE-C087-3992-0EEE5D90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75">
              <a:extLst>
                <a:ext uri="{FF2B5EF4-FFF2-40B4-BE49-F238E27FC236}">
                  <a16:creationId xmlns:a16="http://schemas.microsoft.com/office/drawing/2014/main" id="{E7601244-0635-5FA9-0463-B3F9BB94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76">
              <a:extLst>
                <a:ext uri="{FF2B5EF4-FFF2-40B4-BE49-F238E27FC236}">
                  <a16:creationId xmlns:a16="http://schemas.microsoft.com/office/drawing/2014/main" id="{25AD3CD5-BC5C-55AC-E0EB-055321DEB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77">
              <a:extLst>
                <a:ext uri="{FF2B5EF4-FFF2-40B4-BE49-F238E27FC236}">
                  <a16:creationId xmlns:a16="http://schemas.microsoft.com/office/drawing/2014/main" id="{6430E963-6338-36E6-FEB1-6FD94D535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78">
              <a:extLst>
                <a:ext uri="{FF2B5EF4-FFF2-40B4-BE49-F238E27FC236}">
                  <a16:creationId xmlns:a16="http://schemas.microsoft.com/office/drawing/2014/main" id="{C98456BF-437E-ADF5-CBE6-7A7C4F59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79">
              <a:extLst>
                <a:ext uri="{FF2B5EF4-FFF2-40B4-BE49-F238E27FC236}">
                  <a16:creationId xmlns:a16="http://schemas.microsoft.com/office/drawing/2014/main" id="{9E34B057-9C4A-4121-CA7B-9052D81D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83">
              <a:extLst>
                <a:ext uri="{FF2B5EF4-FFF2-40B4-BE49-F238E27FC236}">
                  <a16:creationId xmlns:a16="http://schemas.microsoft.com/office/drawing/2014/main" id="{6CFDBEAE-4864-9494-28F1-26E6FCE20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71428291-6781-30B8-DFF3-B1CC1631F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F83A59C9-DDD6-222E-5884-AF81A6C6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86">
              <a:extLst>
                <a:ext uri="{FF2B5EF4-FFF2-40B4-BE49-F238E27FC236}">
                  <a16:creationId xmlns:a16="http://schemas.microsoft.com/office/drawing/2014/main" id="{0F05DD2A-26B5-8202-3F14-42AEF41E8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67C9A096-EC2D-2130-6797-65D08783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88">
              <a:extLst>
                <a:ext uri="{FF2B5EF4-FFF2-40B4-BE49-F238E27FC236}">
                  <a16:creationId xmlns:a16="http://schemas.microsoft.com/office/drawing/2014/main" id="{AED0837A-014D-19B0-151F-163224FF1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89">
              <a:extLst>
                <a:ext uri="{FF2B5EF4-FFF2-40B4-BE49-F238E27FC236}">
                  <a16:creationId xmlns:a16="http://schemas.microsoft.com/office/drawing/2014/main" id="{60FC5BF4-38A9-293F-1E42-A137EF30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90">
              <a:extLst>
                <a:ext uri="{FF2B5EF4-FFF2-40B4-BE49-F238E27FC236}">
                  <a16:creationId xmlns:a16="http://schemas.microsoft.com/office/drawing/2014/main" id="{3923F1D3-8554-3CE4-21FD-34F805108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91">
              <a:extLst>
                <a:ext uri="{FF2B5EF4-FFF2-40B4-BE49-F238E27FC236}">
                  <a16:creationId xmlns:a16="http://schemas.microsoft.com/office/drawing/2014/main" id="{ACE7997F-6B07-29D7-6A94-6425AEFB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92">
              <a:extLst>
                <a:ext uri="{FF2B5EF4-FFF2-40B4-BE49-F238E27FC236}">
                  <a16:creationId xmlns:a16="http://schemas.microsoft.com/office/drawing/2014/main" id="{B0D75B13-4E82-2BF8-A317-FEF91BFD6F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93">
              <a:extLst>
                <a:ext uri="{FF2B5EF4-FFF2-40B4-BE49-F238E27FC236}">
                  <a16:creationId xmlns:a16="http://schemas.microsoft.com/office/drawing/2014/main" id="{D6C8D823-C0BD-747A-41F0-F4ADC84A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94">
              <a:extLst>
                <a:ext uri="{FF2B5EF4-FFF2-40B4-BE49-F238E27FC236}">
                  <a16:creationId xmlns:a16="http://schemas.microsoft.com/office/drawing/2014/main" id="{A9951000-63CD-6F7A-13F9-8A5E01DB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95">
              <a:extLst>
                <a:ext uri="{FF2B5EF4-FFF2-40B4-BE49-F238E27FC236}">
                  <a16:creationId xmlns:a16="http://schemas.microsoft.com/office/drawing/2014/main" id="{9FAC6A97-C5C7-7686-52A4-65C0436D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96">
              <a:extLst>
                <a:ext uri="{FF2B5EF4-FFF2-40B4-BE49-F238E27FC236}">
                  <a16:creationId xmlns:a16="http://schemas.microsoft.com/office/drawing/2014/main" id="{EADEFD65-43AB-029D-1CDF-CC338AB8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97">
              <a:extLst>
                <a:ext uri="{FF2B5EF4-FFF2-40B4-BE49-F238E27FC236}">
                  <a16:creationId xmlns:a16="http://schemas.microsoft.com/office/drawing/2014/main" id="{890DDA54-222B-AB2A-7588-C9280E28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98">
              <a:extLst>
                <a:ext uri="{FF2B5EF4-FFF2-40B4-BE49-F238E27FC236}">
                  <a16:creationId xmlns:a16="http://schemas.microsoft.com/office/drawing/2014/main" id="{9CB37B7C-B508-9BD9-7DEE-3BDFED18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99">
              <a:extLst>
                <a:ext uri="{FF2B5EF4-FFF2-40B4-BE49-F238E27FC236}">
                  <a16:creationId xmlns:a16="http://schemas.microsoft.com/office/drawing/2014/main" id="{33E406D9-52C4-4BC5-0EF2-404491B9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00">
              <a:extLst>
                <a:ext uri="{FF2B5EF4-FFF2-40B4-BE49-F238E27FC236}">
                  <a16:creationId xmlns:a16="http://schemas.microsoft.com/office/drawing/2014/main" id="{EBA3C603-7BC4-2810-C1D6-795A34CE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01">
              <a:extLst>
                <a:ext uri="{FF2B5EF4-FFF2-40B4-BE49-F238E27FC236}">
                  <a16:creationId xmlns:a16="http://schemas.microsoft.com/office/drawing/2014/main" id="{F569F828-C908-E3C7-5D56-CC94E75AA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02">
              <a:extLst>
                <a:ext uri="{FF2B5EF4-FFF2-40B4-BE49-F238E27FC236}">
                  <a16:creationId xmlns:a16="http://schemas.microsoft.com/office/drawing/2014/main" id="{56BE86D4-0191-054F-FD78-0EC8E8BCC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03">
              <a:extLst>
                <a:ext uri="{FF2B5EF4-FFF2-40B4-BE49-F238E27FC236}">
                  <a16:creationId xmlns:a16="http://schemas.microsoft.com/office/drawing/2014/main" id="{20DF8374-A1A0-5F15-F6AB-D8D383AC8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04">
              <a:extLst>
                <a:ext uri="{FF2B5EF4-FFF2-40B4-BE49-F238E27FC236}">
                  <a16:creationId xmlns:a16="http://schemas.microsoft.com/office/drawing/2014/main" id="{7AC298D7-1FDE-1930-F596-3C28E81D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05">
              <a:extLst>
                <a:ext uri="{FF2B5EF4-FFF2-40B4-BE49-F238E27FC236}">
                  <a16:creationId xmlns:a16="http://schemas.microsoft.com/office/drawing/2014/main" id="{57AA270E-7572-7376-4777-BE8BEA83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06">
              <a:extLst>
                <a:ext uri="{FF2B5EF4-FFF2-40B4-BE49-F238E27FC236}">
                  <a16:creationId xmlns:a16="http://schemas.microsoft.com/office/drawing/2014/main" id="{AFA8FF7B-319E-DF5E-EE30-3155C631F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07">
              <a:extLst>
                <a:ext uri="{FF2B5EF4-FFF2-40B4-BE49-F238E27FC236}">
                  <a16:creationId xmlns:a16="http://schemas.microsoft.com/office/drawing/2014/main" id="{E9BB655A-FE1B-0112-4DBC-7B176EF06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08">
              <a:extLst>
                <a:ext uri="{FF2B5EF4-FFF2-40B4-BE49-F238E27FC236}">
                  <a16:creationId xmlns:a16="http://schemas.microsoft.com/office/drawing/2014/main" id="{77FF4F72-45DC-E4BA-C521-0738F28C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09">
              <a:extLst>
                <a:ext uri="{FF2B5EF4-FFF2-40B4-BE49-F238E27FC236}">
                  <a16:creationId xmlns:a16="http://schemas.microsoft.com/office/drawing/2014/main" id="{FC8EDC6D-7FD5-5C3D-A115-98EDCBCE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10">
              <a:extLst>
                <a:ext uri="{FF2B5EF4-FFF2-40B4-BE49-F238E27FC236}">
                  <a16:creationId xmlns:a16="http://schemas.microsoft.com/office/drawing/2014/main" id="{CD4A2A99-A3C8-95A9-DA83-B00E32C6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11">
              <a:extLst>
                <a:ext uri="{FF2B5EF4-FFF2-40B4-BE49-F238E27FC236}">
                  <a16:creationId xmlns:a16="http://schemas.microsoft.com/office/drawing/2014/main" id="{C518EEB6-3E6B-3DD4-ADC8-C78AF379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12">
              <a:extLst>
                <a:ext uri="{FF2B5EF4-FFF2-40B4-BE49-F238E27FC236}">
                  <a16:creationId xmlns:a16="http://schemas.microsoft.com/office/drawing/2014/main" id="{97B878E7-8DEC-F61E-590A-44C4B6F5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13">
              <a:extLst>
                <a:ext uri="{FF2B5EF4-FFF2-40B4-BE49-F238E27FC236}">
                  <a16:creationId xmlns:a16="http://schemas.microsoft.com/office/drawing/2014/main" id="{7AB2937F-90A5-AD54-4EC3-CE752F6F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14">
              <a:extLst>
                <a:ext uri="{FF2B5EF4-FFF2-40B4-BE49-F238E27FC236}">
                  <a16:creationId xmlns:a16="http://schemas.microsoft.com/office/drawing/2014/main" id="{F9F5C907-7F98-E0C5-60E8-EB6BAFB55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15">
              <a:extLst>
                <a:ext uri="{FF2B5EF4-FFF2-40B4-BE49-F238E27FC236}">
                  <a16:creationId xmlns:a16="http://schemas.microsoft.com/office/drawing/2014/main" id="{E1C1D9D8-CA1C-F279-6ABB-0F7256F3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16">
              <a:extLst>
                <a:ext uri="{FF2B5EF4-FFF2-40B4-BE49-F238E27FC236}">
                  <a16:creationId xmlns:a16="http://schemas.microsoft.com/office/drawing/2014/main" id="{6AE68029-EA4D-D357-02CD-9BB07DAF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17">
              <a:extLst>
                <a:ext uri="{FF2B5EF4-FFF2-40B4-BE49-F238E27FC236}">
                  <a16:creationId xmlns:a16="http://schemas.microsoft.com/office/drawing/2014/main" id="{954FEBBE-B698-3EFC-E753-9F092FEA4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18">
              <a:extLst>
                <a:ext uri="{FF2B5EF4-FFF2-40B4-BE49-F238E27FC236}">
                  <a16:creationId xmlns:a16="http://schemas.microsoft.com/office/drawing/2014/main" id="{4BD9657A-CE3E-5E30-50CD-FD6C2724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19">
              <a:extLst>
                <a:ext uri="{FF2B5EF4-FFF2-40B4-BE49-F238E27FC236}">
                  <a16:creationId xmlns:a16="http://schemas.microsoft.com/office/drawing/2014/main" id="{D82B5693-E985-619A-4450-49F923AF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220">
              <a:extLst>
                <a:ext uri="{FF2B5EF4-FFF2-40B4-BE49-F238E27FC236}">
                  <a16:creationId xmlns:a16="http://schemas.microsoft.com/office/drawing/2014/main" id="{586CDD8E-3735-3ED5-1F6E-BC06D351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221">
              <a:extLst>
                <a:ext uri="{FF2B5EF4-FFF2-40B4-BE49-F238E27FC236}">
                  <a16:creationId xmlns:a16="http://schemas.microsoft.com/office/drawing/2014/main" id="{AF1C0ED2-D1C5-1E63-B7A8-A48DB3E8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222">
              <a:extLst>
                <a:ext uri="{FF2B5EF4-FFF2-40B4-BE49-F238E27FC236}">
                  <a16:creationId xmlns:a16="http://schemas.microsoft.com/office/drawing/2014/main" id="{93012050-BCEB-321C-8DD3-8D4572930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223">
              <a:extLst>
                <a:ext uri="{FF2B5EF4-FFF2-40B4-BE49-F238E27FC236}">
                  <a16:creationId xmlns:a16="http://schemas.microsoft.com/office/drawing/2014/main" id="{E256A70F-D78A-139F-B1DD-AE510A6F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224">
              <a:extLst>
                <a:ext uri="{FF2B5EF4-FFF2-40B4-BE49-F238E27FC236}">
                  <a16:creationId xmlns:a16="http://schemas.microsoft.com/office/drawing/2014/main" id="{76C23D18-F702-A9B8-B851-E3EA1234F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225">
              <a:extLst>
                <a:ext uri="{FF2B5EF4-FFF2-40B4-BE49-F238E27FC236}">
                  <a16:creationId xmlns:a16="http://schemas.microsoft.com/office/drawing/2014/main" id="{B9E91567-0E8D-A2FA-A88E-629BC16C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226">
              <a:extLst>
                <a:ext uri="{FF2B5EF4-FFF2-40B4-BE49-F238E27FC236}">
                  <a16:creationId xmlns:a16="http://schemas.microsoft.com/office/drawing/2014/main" id="{EBC6D37C-DBD6-B4C1-2E7B-AE27EEDE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227">
              <a:extLst>
                <a:ext uri="{FF2B5EF4-FFF2-40B4-BE49-F238E27FC236}">
                  <a16:creationId xmlns:a16="http://schemas.microsoft.com/office/drawing/2014/main" id="{55F196B1-7142-6539-7CCC-2A0C858A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228">
              <a:extLst>
                <a:ext uri="{FF2B5EF4-FFF2-40B4-BE49-F238E27FC236}">
                  <a16:creationId xmlns:a16="http://schemas.microsoft.com/office/drawing/2014/main" id="{427BBDEB-BE40-C7E3-D17B-FA433BD8F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229">
              <a:extLst>
                <a:ext uri="{FF2B5EF4-FFF2-40B4-BE49-F238E27FC236}">
                  <a16:creationId xmlns:a16="http://schemas.microsoft.com/office/drawing/2014/main" id="{C26AC4BD-634F-A6A2-8037-9A7EEE77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230">
              <a:extLst>
                <a:ext uri="{FF2B5EF4-FFF2-40B4-BE49-F238E27FC236}">
                  <a16:creationId xmlns:a16="http://schemas.microsoft.com/office/drawing/2014/main" id="{5DB274D1-C8D1-D50B-B9CA-AD44B051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231">
              <a:extLst>
                <a:ext uri="{FF2B5EF4-FFF2-40B4-BE49-F238E27FC236}">
                  <a16:creationId xmlns:a16="http://schemas.microsoft.com/office/drawing/2014/main" id="{98DB3DBF-91C9-2C29-8BEC-8DC567BD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232">
              <a:extLst>
                <a:ext uri="{FF2B5EF4-FFF2-40B4-BE49-F238E27FC236}">
                  <a16:creationId xmlns:a16="http://schemas.microsoft.com/office/drawing/2014/main" id="{7472668F-3FAE-4240-0A90-E780685F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233">
              <a:extLst>
                <a:ext uri="{FF2B5EF4-FFF2-40B4-BE49-F238E27FC236}">
                  <a16:creationId xmlns:a16="http://schemas.microsoft.com/office/drawing/2014/main" id="{4FAC1446-AEDD-74E2-6100-7A46894FB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234">
              <a:extLst>
                <a:ext uri="{FF2B5EF4-FFF2-40B4-BE49-F238E27FC236}">
                  <a16:creationId xmlns:a16="http://schemas.microsoft.com/office/drawing/2014/main" id="{BEBF8D81-BA89-9D8D-5AAC-7ADCF4D01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235">
              <a:extLst>
                <a:ext uri="{FF2B5EF4-FFF2-40B4-BE49-F238E27FC236}">
                  <a16:creationId xmlns:a16="http://schemas.microsoft.com/office/drawing/2014/main" id="{C9A59857-FF7D-AE72-3841-96EBCBDB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236">
              <a:extLst>
                <a:ext uri="{FF2B5EF4-FFF2-40B4-BE49-F238E27FC236}">
                  <a16:creationId xmlns:a16="http://schemas.microsoft.com/office/drawing/2014/main" id="{1CB6D5D6-8193-AB1B-4E3A-BC5ECC3F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237">
              <a:extLst>
                <a:ext uri="{FF2B5EF4-FFF2-40B4-BE49-F238E27FC236}">
                  <a16:creationId xmlns:a16="http://schemas.microsoft.com/office/drawing/2014/main" id="{3CAB5C53-7C54-2BDC-0678-C9A710F2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238">
              <a:extLst>
                <a:ext uri="{FF2B5EF4-FFF2-40B4-BE49-F238E27FC236}">
                  <a16:creationId xmlns:a16="http://schemas.microsoft.com/office/drawing/2014/main" id="{51C71E79-85C8-12C3-B76E-083EBBE08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239">
              <a:extLst>
                <a:ext uri="{FF2B5EF4-FFF2-40B4-BE49-F238E27FC236}">
                  <a16:creationId xmlns:a16="http://schemas.microsoft.com/office/drawing/2014/main" id="{D5A6E784-338C-409A-D2D5-B6A8354C6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240">
              <a:extLst>
                <a:ext uri="{FF2B5EF4-FFF2-40B4-BE49-F238E27FC236}">
                  <a16:creationId xmlns:a16="http://schemas.microsoft.com/office/drawing/2014/main" id="{9475B6AC-4F69-BF36-01B3-1D4163ABC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41">
              <a:extLst>
                <a:ext uri="{FF2B5EF4-FFF2-40B4-BE49-F238E27FC236}">
                  <a16:creationId xmlns:a16="http://schemas.microsoft.com/office/drawing/2014/main" id="{5D3C843A-A0A9-61EE-5066-07CA940E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42">
              <a:extLst>
                <a:ext uri="{FF2B5EF4-FFF2-40B4-BE49-F238E27FC236}">
                  <a16:creationId xmlns:a16="http://schemas.microsoft.com/office/drawing/2014/main" id="{FCC76DF2-F84D-EF5C-3E54-3677B2A3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43">
              <a:extLst>
                <a:ext uri="{FF2B5EF4-FFF2-40B4-BE49-F238E27FC236}">
                  <a16:creationId xmlns:a16="http://schemas.microsoft.com/office/drawing/2014/main" id="{1FA8C4D3-8EDF-40B0-67C0-6F9A4B04A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244">
              <a:extLst>
                <a:ext uri="{FF2B5EF4-FFF2-40B4-BE49-F238E27FC236}">
                  <a16:creationId xmlns:a16="http://schemas.microsoft.com/office/drawing/2014/main" id="{E8EF9767-4596-D224-59A2-8AD72A32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245">
              <a:extLst>
                <a:ext uri="{FF2B5EF4-FFF2-40B4-BE49-F238E27FC236}">
                  <a16:creationId xmlns:a16="http://schemas.microsoft.com/office/drawing/2014/main" id="{7F4BA60D-8CAC-33A7-F7CA-84BB638F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246">
              <a:extLst>
                <a:ext uri="{FF2B5EF4-FFF2-40B4-BE49-F238E27FC236}">
                  <a16:creationId xmlns:a16="http://schemas.microsoft.com/office/drawing/2014/main" id="{D7D8C804-8A59-B0EB-C411-93E50F6C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247">
              <a:extLst>
                <a:ext uri="{FF2B5EF4-FFF2-40B4-BE49-F238E27FC236}">
                  <a16:creationId xmlns:a16="http://schemas.microsoft.com/office/drawing/2014/main" id="{25450F1B-298B-6B0E-5CB4-A9E298DBC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248">
              <a:extLst>
                <a:ext uri="{FF2B5EF4-FFF2-40B4-BE49-F238E27FC236}">
                  <a16:creationId xmlns:a16="http://schemas.microsoft.com/office/drawing/2014/main" id="{FA603F7F-84E9-CBC6-DF5D-30834CEA3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249">
              <a:extLst>
                <a:ext uri="{FF2B5EF4-FFF2-40B4-BE49-F238E27FC236}">
                  <a16:creationId xmlns:a16="http://schemas.microsoft.com/office/drawing/2014/main" id="{E7607137-0165-442B-5022-85517181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250">
              <a:extLst>
                <a:ext uri="{FF2B5EF4-FFF2-40B4-BE49-F238E27FC236}">
                  <a16:creationId xmlns:a16="http://schemas.microsoft.com/office/drawing/2014/main" id="{4C2D58EC-3E1A-4224-685F-E82E61D7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251">
              <a:extLst>
                <a:ext uri="{FF2B5EF4-FFF2-40B4-BE49-F238E27FC236}">
                  <a16:creationId xmlns:a16="http://schemas.microsoft.com/office/drawing/2014/main" id="{FB200DD4-9D8A-6EE3-9F24-3554FA8CB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252">
              <a:extLst>
                <a:ext uri="{FF2B5EF4-FFF2-40B4-BE49-F238E27FC236}">
                  <a16:creationId xmlns:a16="http://schemas.microsoft.com/office/drawing/2014/main" id="{3549DC90-4A63-8709-F5A7-596EA400C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Oval 253">
              <a:extLst>
                <a:ext uri="{FF2B5EF4-FFF2-40B4-BE49-F238E27FC236}">
                  <a16:creationId xmlns:a16="http://schemas.microsoft.com/office/drawing/2014/main" id="{B5592A9D-AE3F-50CA-231F-A0BEE350E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254">
              <a:extLst>
                <a:ext uri="{FF2B5EF4-FFF2-40B4-BE49-F238E27FC236}">
                  <a16:creationId xmlns:a16="http://schemas.microsoft.com/office/drawing/2014/main" id="{75C32A39-37AC-8AB4-63C1-F13C9CFA5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255">
              <a:extLst>
                <a:ext uri="{FF2B5EF4-FFF2-40B4-BE49-F238E27FC236}">
                  <a16:creationId xmlns:a16="http://schemas.microsoft.com/office/drawing/2014/main" id="{F949FA96-964B-99A8-E4FD-8A26B551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256">
              <a:extLst>
                <a:ext uri="{FF2B5EF4-FFF2-40B4-BE49-F238E27FC236}">
                  <a16:creationId xmlns:a16="http://schemas.microsoft.com/office/drawing/2014/main" id="{ACCFC792-240C-6C19-8EC4-BBCF2ADA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257">
              <a:extLst>
                <a:ext uri="{FF2B5EF4-FFF2-40B4-BE49-F238E27FC236}">
                  <a16:creationId xmlns:a16="http://schemas.microsoft.com/office/drawing/2014/main" id="{97300B24-8CE8-0A08-2AB2-4821B30C4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258">
              <a:extLst>
                <a:ext uri="{FF2B5EF4-FFF2-40B4-BE49-F238E27FC236}">
                  <a16:creationId xmlns:a16="http://schemas.microsoft.com/office/drawing/2014/main" id="{C8D44F53-E3C3-5B11-48D6-2B49B4B3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259">
              <a:extLst>
                <a:ext uri="{FF2B5EF4-FFF2-40B4-BE49-F238E27FC236}">
                  <a16:creationId xmlns:a16="http://schemas.microsoft.com/office/drawing/2014/main" id="{6D3784AA-196C-4189-C05C-ADA005D9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260">
              <a:extLst>
                <a:ext uri="{FF2B5EF4-FFF2-40B4-BE49-F238E27FC236}">
                  <a16:creationId xmlns:a16="http://schemas.microsoft.com/office/drawing/2014/main" id="{D3D46A26-87CE-67AE-65C1-98DC17C9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261">
              <a:extLst>
                <a:ext uri="{FF2B5EF4-FFF2-40B4-BE49-F238E27FC236}">
                  <a16:creationId xmlns:a16="http://schemas.microsoft.com/office/drawing/2014/main" id="{DE9B3C9F-8413-1E23-255F-3042BDBF3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262">
              <a:extLst>
                <a:ext uri="{FF2B5EF4-FFF2-40B4-BE49-F238E27FC236}">
                  <a16:creationId xmlns:a16="http://schemas.microsoft.com/office/drawing/2014/main" id="{2A6DD765-4103-2688-E775-FEA02963E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263">
              <a:extLst>
                <a:ext uri="{FF2B5EF4-FFF2-40B4-BE49-F238E27FC236}">
                  <a16:creationId xmlns:a16="http://schemas.microsoft.com/office/drawing/2014/main" id="{D4093CE4-AF49-392B-4A37-14A9BA13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264">
              <a:extLst>
                <a:ext uri="{FF2B5EF4-FFF2-40B4-BE49-F238E27FC236}">
                  <a16:creationId xmlns:a16="http://schemas.microsoft.com/office/drawing/2014/main" id="{8427FFAC-F159-D0A5-C2ED-F8D5F5968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265">
              <a:extLst>
                <a:ext uri="{FF2B5EF4-FFF2-40B4-BE49-F238E27FC236}">
                  <a16:creationId xmlns:a16="http://schemas.microsoft.com/office/drawing/2014/main" id="{3FF02A52-BAEB-E844-8F81-C71D0F59F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266">
              <a:extLst>
                <a:ext uri="{FF2B5EF4-FFF2-40B4-BE49-F238E27FC236}">
                  <a16:creationId xmlns:a16="http://schemas.microsoft.com/office/drawing/2014/main" id="{DE256D6F-D44D-C2AC-4975-32763FA1C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267">
              <a:extLst>
                <a:ext uri="{FF2B5EF4-FFF2-40B4-BE49-F238E27FC236}">
                  <a16:creationId xmlns:a16="http://schemas.microsoft.com/office/drawing/2014/main" id="{A9EA1464-A29D-5D0C-4B0F-D760B2C1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268">
              <a:extLst>
                <a:ext uri="{FF2B5EF4-FFF2-40B4-BE49-F238E27FC236}">
                  <a16:creationId xmlns:a16="http://schemas.microsoft.com/office/drawing/2014/main" id="{334DCDE7-C6ED-C686-99FD-16630D33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78294400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 txBox="1">
            <a:spLocks/>
          </p:cNvSpPr>
          <p:nvPr/>
        </p:nvSpPr>
        <p:spPr>
          <a:xfrm>
            <a:off x="270209" y="325875"/>
            <a:ext cx="6980711" cy="547507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36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buClrTx/>
              <a:defRPr/>
            </a:pPr>
            <a:r>
              <a:rPr lang="en-US" altLang="ko-KR" sz="4400" dirty="0">
                <a:solidFill>
                  <a:srgbClr val="FD2906"/>
                </a:solidFill>
                <a:latin typeface="Gochi Hand" panose="020B0604020202020204" charset="0"/>
                <a:ea typeface="Arial Unicode MS"/>
              </a:rPr>
              <a:t>Infographic</a:t>
            </a:r>
            <a:r>
              <a:rPr lang="en-US" altLang="ko-KR" sz="4400" dirty="0">
                <a:solidFill>
                  <a:sysClr val="windowText" lastClr="000000"/>
                </a:solidFill>
                <a:latin typeface="Gochi Hand" panose="020B0604020202020204" charset="0"/>
                <a:ea typeface="Arial Unicode MS"/>
              </a:rPr>
              <a:t> </a:t>
            </a:r>
            <a:r>
              <a:rPr lang="en-US" altLang="ko-KR" sz="440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Gochi Hand" panose="020B0604020202020204" charset="0"/>
                <a:ea typeface="Arial Unicode MS"/>
              </a:rPr>
              <a:t>Style</a:t>
            </a:r>
            <a:endParaRPr lang="ko-KR" altLang="en-US" sz="4400" dirty="0">
              <a:solidFill>
                <a:sysClr val="windowText" lastClr="000000">
                  <a:lumMod val="75000"/>
                  <a:lumOff val="25000"/>
                </a:sysClr>
              </a:solidFill>
              <a:latin typeface="Gochi Hand" panose="020B0604020202020204" charset="0"/>
              <a:ea typeface="Arial Unicode MS"/>
            </a:endParaRPr>
          </a:p>
        </p:txBody>
      </p:sp>
      <p:sp>
        <p:nvSpPr>
          <p:cNvPr id="3" name="Round Same Side Corner Rectangle 8"/>
          <p:cNvSpPr/>
          <p:nvPr/>
        </p:nvSpPr>
        <p:spPr>
          <a:xfrm>
            <a:off x="861850" y="1307668"/>
            <a:ext cx="741947" cy="1954106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A966A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 latinLnBrk="1">
              <a:buClrTx/>
              <a:defRPr/>
            </a:pPr>
            <a:endParaRPr lang="ko-KR" altLang="en-US" sz="1350">
              <a:solidFill>
                <a:prstClr val="white"/>
              </a:solidFill>
              <a:ea typeface="Arial Unicode MS"/>
            </a:endParaRPr>
          </a:p>
        </p:txBody>
      </p:sp>
      <p:sp>
        <p:nvSpPr>
          <p:cNvPr id="4" name="Round Same Side Corner Rectangle 20"/>
          <p:cNvSpPr/>
          <p:nvPr/>
        </p:nvSpPr>
        <p:spPr>
          <a:xfrm rot="10800000">
            <a:off x="7574933" y="1343230"/>
            <a:ext cx="924502" cy="19721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 latinLnBrk="1">
              <a:buClrTx/>
              <a:defRPr/>
            </a:pPr>
            <a:endParaRPr lang="ko-KR" altLang="en-US" sz="1350">
              <a:solidFill>
                <a:prstClr val="white"/>
              </a:solidFill>
              <a:ea typeface="Arial Unicode MS"/>
            </a:endParaRPr>
          </a:p>
        </p:txBody>
      </p:sp>
      <p:sp>
        <p:nvSpPr>
          <p:cNvPr id="5" name="TextBox 101"/>
          <p:cNvSpPr txBox="1"/>
          <p:nvPr/>
        </p:nvSpPr>
        <p:spPr>
          <a:xfrm>
            <a:off x="1615847" y="1368892"/>
            <a:ext cx="1130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en-US" altLang="ko-KR" sz="3600" b="1" dirty="0">
                <a:solidFill>
                  <a:prstClr val="black">
                    <a:lumMod val="75000"/>
                    <a:lumOff val="25000"/>
                  </a:prstClr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35</a:t>
            </a:r>
            <a:r>
              <a:rPr lang="en-US" altLang="ko-KR" sz="2100" b="1" dirty="0">
                <a:solidFill>
                  <a:prstClr val="black">
                    <a:lumMod val="75000"/>
                    <a:lumOff val="25000"/>
                  </a:prstClr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%</a:t>
            </a:r>
            <a:endParaRPr lang="ko-KR" altLang="en-US" sz="2100" b="1" dirty="0">
              <a:solidFill>
                <a:prstClr val="black">
                  <a:lumMod val="75000"/>
                  <a:lumOff val="25000"/>
                </a:prstClr>
              </a:solidFill>
              <a:latin typeface="Gochi Hand" panose="020B0604020202020204" charset="0"/>
              <a:ea typeface="Arial Unicode MS"/>
              <a:cs typeface="Arial" pitchFamily="34" charset="0"/>
            </a:endParaRPr>
          </a:p>
        </p:txBody>
      </p:sp>
      <p:sp>
        <p:nvSpPr>
          <p:cNvPr id="6" name="TextBox 102"/>
          <p:cNvSpPr txBox="1"/>
          <p:nvPr/>
        </p:nvSpPr>
        <p:spPr>
          <a:xfrm>
            <a:off x="6461777" y="1368892"/>
            <a:ext cx="1130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en-US" altLang="ko-KR" sz="3600" b="1" dirty="0">
                <a:solidFill>
                  <a:srgbClr val="FD2906"/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28</a:t>
            </a:r>
            <a:r>
              <a:rPr lang="en-US" altLang="ko-KR" sz="2100" b="1" dirty="0">
                <a:solidFill>
                  <a:srgbClr val="FD2906"/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%</a:t>
            </a:r>
            <a:endParaRPr lang="ko-KR" altLang="en-US" sz="2100" b="1" dirty="0">
              <a:solidFill>
                <a:srgbClr val="FD2906"/>
              </a:solidFill>
              <a:latin typeface="Gochi Hand" panose="020B0604020202020204" charset="0"/>
              <a:ea typeface="Arial Unicode MS"/>
              <a:cs typeface="Arial" pitchFamily="34" charset="0"/>
            </a:endParaRPr>
          </a:p>
        </p:txBody>
      </p:sp>
      <p:grpSp>
        <p:nvGrpSpPr>
          <p:cNvPr id="7" name="Group 103"/>
          <p:cNvGrpSpPr/>
          <p:nvPr/>
        </p:nvGrpSpPr>
        <p:grpSpPr>
          <a:xfrm>
            <a:off x="1615846" y="1928511"/>
            <a:ext cx="2243870" cy="852599"/>
            <a:chOff x="803640" y="3362835"/>
            <a:chExt cx="2059657" cy="897070"/>
          </a:xfrm>
        </p:grpSpPr>
        <p:sp>
          <p:nvSpPr>
            <p:cNvPr id="8" name="TextBox 104"/>
            <p:cNvSpPr txBox="1"/>
            <p:nvPr/>
          </p:nvSpPr>
          <p:spPr>
            <a:xfrm>
              <a:off x="803640" y="3579862"/>
              <a:ext cx="1478666" cy="680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/>
              <a:r>
                <a:rPr lang="en-US" altLang="ko-KR" sz="9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Presentations.     </a:t>
              </a:r>
              <a:endPara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  <p:sp>
          <p:nvSpPr>
            <p:cNvPr id="9" name="TextBox 105"/>
            <p:cNvSpPr txBox="1"/>
            <p:nvPr/>
          </p:nvSpPr>
          <p:spPr>
            <a:xfrm>
              <a:off x="803640" y="3362835"/>
              <a:ext cx="2059657" cy="2428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/>
              <a:r>
                <a:rPr lang="en-US" altLang="ko-KR" sz="9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Text  Here</a:t>
              </a:r>
              <a:endPara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106"/>
          <p:cNvGrpSpPr/>
          <p:nvPr/>
        </p:nvGrpSpPr>
        <p:grpSpPr>
          <a:xfrm>
            <a:off x="5113494" y="1982464"/>
            <a:ext cx="2243870" cy="852599"/>
            <a:chOff x="803640" y="3362835"/>
            <a:chExt cx="2059657" cy="897070"/>
          </a:xfrm>
        </p:grpSpPr>
        <p:sp>
          <p:nvSpPr>
            <p:cNvPr id="11" name="TextBox 107"/>
            <p:cNvSpPr txBox="1"/>
            <p:nvPr/>
          </p:nvSpPr>
          <p:spPr>
            <a:xfrm>
              <a:off x="1300726" y="3579862"/>
              <a:ext cx="1562571" cy="680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latinLnBrk="1"/>
              <a:r>
                <a:rPr lang="en-US" altLang="ko-KR" sz="9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Presentations.     </a:t>
              </a:r>
              <a:endPara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  <p:sp>
          <p:nvSpPr>
            <p:cNvPr id="12" name="TextBox 108"/>
            <p:cNvSpPr txBox="1"/>
            <p:nvPr/>
          </p:nvSpPr>
          <p:spPr>
            <a:xfrm>
              <a:off x="803640" y="3362835"/>
              <a:ext cx="2059657" cy="2428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latinLnBrk="1"/>
              <a:r>
                <a:rPr lang="en-US" altLang="ko-KR" sz="9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Text  Here</a:t>
              </a:r>
              <a:endPara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</p:grpSp>
      <p:sp>
        <p:nvSpPr>
          <p:cNvPr id="13" name="TextBox 109"/>
          <p:cNvSpPr txBox="1"/>
          <p:nvPr/>
        </p:nvSpPr>
        <p:spPr>
          <a:xfrm>
            <a:off x="1562682" y="4230729"/>
            <a:ext cx="63488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1"/>
            <a:r>
              <a:rPr lang="en-US" altLang="ko-KR" sz="1100" b="1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39D2D3E2-3158-4341-AACC-B4C9FB59C355}"/>
              </a:ext>
            </a:extLst>
          </p:cNvPr>
          <p:cNvGrpSpPr/>
          <p:nvPr/>
        </p:nvGrpSpPr>
        <p:grpSpPr>
          <a:xfrm>
            <a:off x="3103562" y="1758951"/>
            <a:ext cx="2900363" cy="2173286"/>
            <a:chOff x="3103562" y="1758951"/>
            <a:chExt cx="2900363" cy="2173286"/>
          </a:xfrm>
          <a:solidFill>
            <a:srgbClr val="A966A6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339295DF-882C-4DF9-8FF0-97275F02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27400"/>
              <a:ext cx="66675" cy="65087"/>
            </a:xfrm>
            <a:custGeom>
              <a:avLst/>
              <a:gdLst>
                <a:gd name="T0" fmla="*/ 8 w 17"/>
                <a:gd name="T1" fmla="*/ 1 h 12"/>
                <a:gd name="T2" fmla="*/ 11 w 17"/>
                <a:gd name="T3" fmla="*/ 4 h 12"/>
                <a:gd name="T4" fmla="*/ 10 w 17"/>
                <a:gd name="T5" fmla="*/ 11 h 12"/>
                <a:gd name="T6" fmla="*/ 1 w 17"/>
                <a:gd name="T7" fmla="*/ 6 h 12"/>
                <a:gd name="T8" fmla="*/ 8 w 1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8" y="1"/>
                  </a:moveTo>
                  <a:cubicBezTo>
                    <a:pt x="9" y="2"/>
                    <a:pt x="10" y="3"/>
                    <a:pt x="11" y="4"/>
                  </a:cubicBezTo>
                  <a:cubicBezTo>
                    <a:pt x="11" y="6"/>
                    <a:pt x="17" y="10"/>
                    <a:pt x="10" y="11"/>
                  </a:cubicBezTo>
                  <a:cubicBezTo>
                    <a:pt x="6" y="12"/>
                    <a:pt x="2" y="11"/>
                    <a:pt x="1" y="6"/>
                  </a:cubicBezTo>
                  <a:cubicBezTo>
                    <a:pt x="0" y="0"/>
                    <a:pt x="5" y="2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848D5DD9-8D9F-47DA-BE73-0ED1204EC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3327400"/>
              <a:ext cx="50800" cy="60325"/>
            </a:xfrm>
            <a:custGeom>
              <a:avLst/>
              <a:gdLst>
                <a:gd name="T0" fmla="*/ 13 w 13"/>
                <a:gd name="T1" fmla="*/ 5 h 11"/>
                <a:gd name="T2" fmla="*/ 2 w 13"/>
                <a:gd name="T3" fmla="*/ 7 h 11"/>
                <a:gd name="T4" fmla="*/ 1 w 13"/>
                <a:gd name="T5" fmla="*/ 1 h 11"/>
                <a:gd name="T6" fmla="*/ 13 w 13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9" y="6"/>
                    <a:pt x="6" y="11"/>
                    <a:pt x="2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5" y="0"/>
                    <a:pt x="9" y="1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217A1D19-B326-4BD6-BB01-561C5A7AA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3822700"/>
              <a:ext cx="188913" cy="109537"/>
            </a:xfrm>
            <a:custGeom>
              <a:avLst/>
              <a:gdLst>
                <a:gd name="T0" fmla="*/ 0 w 48"/>
                <a:gd name="T1" fmla="*/ 10 h 20"/>
                <a:gd name="T2" fmla="*/ 48 w 48"/>
                <a:gd name="T3" fmla="*/ 7 h 20"/>
                <a:gd name="T4" fmla="*/ 24 w 48"/>
                <a:gd name="T5" fmla="*/ 8 h 20"/>
                <a:gd name="T6" fmla="*/ 0 w 48"/>
                <a:gd name="T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0"/>
                  </a:moveTo>
                  <a:cubicBezTo>
                    <a:pt x="16" y="0"/>
                    <a:pt x="32" y="3"/>
                    <a:pt x="48" y="7"/>
                  </a:cubicBezTo>
                  <a:cubicBezTo>
                    <a:pt x="40" y="16"/>
                    <a:pt x="31" y="10"/>
                    <a:pt x="24" y="8"/>
                  </a:cubicBezTo>
                  <a:cubicBezTo>
                    <a:pt x="15" y="6"/>
                    <a:pt x="9" y="2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805FADD4-21DD-4AEE-873C-BBA4703DF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400" y="3387725"/>
              <a:ext cx="238125" cy="176212"/>
            </a:xfrm>
            <a:custGeom>
              <a:avLst/>
              <a:gdLst>
                <a:gd name="T0" fmla="*/ 60 w 60"/>
                <a:gd name="T1" fmla="*/ 16 h 32"/>
                <a:gd name="T2" fmla="*/ 42 w 60"/>
                <a:gd name="T3" fmla="*/ 8 h 32"/>
                <a:gd name="T4" fmla="*/ 41 w 60"/>
                <a:gd name="T5" fmla="*/ 12 h 32"/>
                <a:gd name="T6" fmla="*/ 23 w 60"/>
                <a:gd name="T7" fmla="*/ 23 h 32"/>
                <a:gd name="T8" fmla="*/ 5 w 60"/>
                <a:gd name="T9" fmla="*/ 15 h 32"/>
                <a:gd name="T10" fmla="*/ 1 w 60"/>
                <a:gd name="T11" fmla="*/ 10 h 32"/>
                <a:gd name="T12" fmla="*/ 7 w 60"/>
                <a:gd name="T13" fmla="*/ 8 h 32"/>
                <a:gd name="T14" fmla="*/ 36 w 60"/>
                <a:gd name="T15" fmla="*/ 18 h 32"/>
                <a:gd name="T16" fmla="*/ 35 w 60"/>
                <a:gd name="T17" fmla="*/ 6 h 32"/>
                <a:gd name="T18" fmla="*/ 60 w 60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2">
                  <a:moveTo>
                    <a:pt x="60" y="16"/>
                  </a:moveTo>
                  <a:cubicBezTo>
                    <a:pt x="52" y="13"/>
                    <a:pt x="47" y="11"/>
                    <a:pt x="42" y="8"/>
                  </a:cubicBezTo>
                  <a:cubicBezTo>
                    <a:pt x="41" y="10"/>
                    <a:pt x="41" y="11"/>
                    <a:pt x="41" y="12"/>
                  </a:cubicBezTo>
                  <a:cubicBezTo>
                    <a:pt x="41" y="31"/>
                    <a:pt x="41" y="32"/>
                    <a:pt x="23" y="23"/>
                  </a:cubicBezTo>
                  <a:cubicBezTo>
                    <a:pt x="17" y="20"/>
                    <a:pt x="10" y="20"/>
                    <a:pt x="5" y="15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2" y="8"/>
                    <a:pt x="4" y="7"/>
                    <a:pt x="7" y="8"/>
                  </a:cubicBezTo>
                  <a:cubicBezTo>
                    <a:pt x="19" y="9"/>
                    <a:pt x="27" y="12"/>
                    <a:pt x="36" y="18"/>
                  </a:cubicBezTo>
                  <a:cubicBezTo>
                    <a:pt x="34" y="13"/>
                    <a:pt x="28" y="9"/>
                    <a:pt x="35" y="6"/>
                  </a:cubicBezTo>
                  <a:cubicBezTo>
                    <a:pt x="44" y="0"/>
                    <a:pt x="51" y="2"/>
                    <a:pt x="6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71AA781D-C5D6-40F9-A8E1-399BECA1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3459163"/>
              <a:ext cx="106363" cy="109537"/>
            </a:xfrm>
            <a:custGeom>
              <a:avLst/>
              <a:gdLst>
                <a:gd name="T0" fmla="*/ 3 w 27"/>
                <a:gd name="T1" fmla="*/ 2 h 20"/>
                <a:gd name="T2" fmla="*/ 19 w 27"/>
                <a:gd name="T3" fmla="*/ 6 h 20"/>
                <a:gd name="T4" fmla="*/ 25 w 27"/>
                <a:gd name="T5" fmla="*/ 13 h 20"/>
                <a:gd name="T6" fmla="*/ 9 w 27"/>
                <a:gd name="T7" fmla="*/ 18 h 20"/>
                <a:gd name="T8" fmla="*/ 7 w 27"/>
                <a:gd name="T9" fmla="*/ 10 h 20"/>
                <a:gd name="T10" fmla="*/ 3 w 27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0">
                  <a:moveTo>
                    <a:pt x="3" y="2"/>
                  </a:moveTo>
                  <a:cubicBezTo>
                    <a:pt x="9" y="0"/>
                    <a:pt x="14" y="4"/>
                    <a:pt x="19" y="6"/>
                  </a:cubicBezTo>
                  <a:cubicBezTo>
                    <a:pt x="22" y="7"/>
                    <a:pt x="27" y="8"/>
                    <a:pt x="25" y="13"/>
                  </a:cubicBezTo>
                  <a:cubicBezTo>
                    <a:pt x="22" y="20"/>
                    <a:pt x="15" y="20"/>
                    <a:pt x="9" y="18"/>
                  </a:cubicBezTo>
                  <a:cubicBezTo>
                    <a:pt x="4" y="17"/>
                    <a:pt x="3" y="14"/>
                    <a:pt x="7" y="10"/>
                  </a:cubicBezTo>
                  <a:cubicBezTo>
                    <a:pt x="11" y="5"/>
                    <a:pt x="0" y="7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3ED2289D-8368-4F13-AE52-1089D7FA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3700463"/>
              <a:ext cx="92075" cy="100012"/>
            </a:xfrm>
            <a:custGeom>
              <a:avLst/>
              <a:gdLst>
                <a:gd name="T0" fmla="*/ 0 w 23"/>
                <a:gd name="T1" fmla="*/ 0 h 18"/>
                <a:gd name="T2" fmla="*/ 23 w 23"/>
                <a:gd name="T3" fmla="*/ 12 h 18"/>
                <a:gd name="T4" fmla="*/ 0 w 23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8">
                  <a:moveTo>
                    <a:pt x="0" y="0"/>
                  </a:moveTo>
                  <a:cubicBezTo>
                    <a:pt x="9" y="2"/>
                    <a:pt x="15" y="9"/>
                    <a:pt x="23" y="12"/>
                  </a:cubicBezTo>
                  <a:cubicBezTo>
                    <a:pt x="15" y="18"/>
                    <a:pt x="4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8DF5E94B-4846-44C3-9E75-4B34183A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3617913"/>
              <a:ext cx="106363" cy="71437"/>
            </a:xfrm>
            <a:custGeom>
              <a:avLst/>
              <a:gdLst>
                <a:gd name="T0" fmla="*/ 0 w 27"/>
                <a:gd name="T1" fmla="*/ 8 h 13"/>
                <a:gd name="T2" fmla="*/ 27 w 27"/>
                <a:gd name="T3" fmla="*/ 6 h 13"/>
                <a:gd name="T4" fmla="*/ 0 w 27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3">
                  <a:moveTo>
                    <a:pt x="0" y="8"/>
                  </a:moveTo>
                  <a:cubicBezTo>
                    <a:pt x="8" y="11"/>
                    <a:pt x="17" y="0"/>
                    <a:pt x="27" y="6"/>
                  </a:cubicBezTo>
                  <a:cubicBezTo>
                    <a:pt x="12" y="12"/>
                    <a:pt x="4" y="1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FC3E632E-8EAF-4935-AF64-C4217F99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3255963"/>
              <a:ext cx="58738" cy="104775"/>
            </a:xfrm>
            <a:custGeom>
              <a:avLst/>
              <a:gdLst>
                <a:gd name="T0" fmla="*/ 5 w 15"/>
                <a:gd name="T1" fmla="*/ 0 h 19"/>
                <a:gd name="T2" fmla="*/ 13 w 15"/>
                <a:gd name="T3" fmla="*/ 16 h 19"/>
                <a:gd name="T4" fmla="*/ 10 w 15"/>
                <a:gd name="T5" fmla="*/ 19 h 19"/>
                <a:gd name="T6" fmla="*/ 5 w 15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5" y="0"/>
                  </a:moveTo>
                  <a:cubicBezTo>
                    <a:pt x="14" y="3"/>
                    <a:pt x="15" y="9"/>
                    <a:pt x="13" y="16"/>
                  </a:cubicBezTo>
                  <a:cubicBezTo>
                    <a:pt x="12" y="17"/>
                    <a:pt x="11" y="18"/>
                    <a:pt x="10" y="19"/>
                  </a:cubicBezTo>
                  <a:cubicBezTo>
                    <a:pt x="8" y="13"/>
                    <a:pt x="0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D71750BE-9C24-4C67-937B-EA317624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3679825"/>
              <a:ext cx="71438" cy="87312"/>
            </a:xfrm>
            <a:custGeom>
              <a:avLst/>
              <a:gdLst>
                <a:gd name="T0" fmla="*/ 18 w 18"/>
                <a:gd name="T1" fmla="*/ 5 h 16"/>
                <a:gd name="T2" fmla="*/ 3 w 18"/>
                <a:gd name="T3" fmla="*/ 10 h 16"/>
                <a:gd name="T4" fmla="*/ 3 w 18"/>
                <a:gd name="T5" fmla="*/ 8 h 16"/>
                <a:gd name="T6" fmla="*/ 18 w 18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18" y="5"/>
                  </a:moveTo>
                  <a:cubicBezTo>
                    <a:pt x="12" y="7"/>
                    <a:pt x="11" y="16"/>
                    <a:pt x="3" y="10"/>
                  </a:cubicBezTo>
                  <a:cubicBezTo>
                    <a:pt x="0" y="9"/>
                    <a:pt x="2" y="9"/>
                    <a:pt x="3" y="8"/>
                  </a:cubicBezTo>
                  <a:cubicBezTo>
                    <a:pt x="11" y="0"/>
                    <a:pt x="10" y="0"/>
                    <a:pt x="1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9A18F672-5C2A-4033-A2AF-7BC2416A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24250"/>
              <a:ext cx="92075" cy="66675"/>
            </a:xfrm>
            <a:custGeom>
              <a:avLst/>
              <a:gdLst>
                <a:gd name="T0" fmla="*/ 23 w 23"/>
                <a:gd name="T1" fmla="*/ 12 h 12"/>
                <a:gd name="T2" fmla="*/ 0 w 23"/>
                <a:gd name="T3" fmla="*/ 1 h 12"/>
                <a:gd name="T4" fmla="*/ 23 w 2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23" y="12"/>
                  </a:moveTo>
                  <a:cubicBezTo>
                    <a:pt x="14" y="9"/>
                    <a:pt x="6" y="7"/>
                    <a:pt x="0" y="1"/>
                  </a:cubicBezTo>
                  <a:cubicBezTo>
                    <a:pt x="8" y="3"/>
                    <a:pt x="18" y="0"/>
                    <a:pt x="2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7C0E28CA-7059-4CBF-ABAC-661D3F1C4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3617913"/>
              <a:ext cx="79375" cy="50800"/>
            </a:xfrm>
            <a:custGeom>
              <a:avLst/>
              <a:gdLst>
                <a:gd name="T0" fmla="*/ 2 w 20"/>
                <a:gd name="T1" fmla="*/ 0 h 9"/>
                <a:gd name="T2" fmla="*/ 14 w 20"/>
                <a:gd name="T3" fmla="*/ 2 h 9"/>
                <a:gd name="T4" fmla="*/ 19 w 20"/>
                <a:gd name="T5" fmla="*/ 6 h 9"/>
                <a:gd name="T6" fmla="*/ 12 w 20"/>
                <a:gd name="T7" fmla="*/ 9 h 9"/>
                <a:gd name="T8" fmla="*/ 0 w 20"/>
                <a:gd name="T9" fmla="*/ 3 h 9"/>
                <a:gd name="T10" fmla="*/ 2 w 2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2" y="0"/>
                  </a:moveTo>
                  <a:cubicBezTo>
                    <a:pt x="6" y="1"/>
                    <a:pt x="10" y="2"/>
                    <a:pt x="14" y="2"/>
                  </a:cubicBezTo>
                  <a:cubicBezTo>
                    <a:pt x="17" y="2"/>
                    <a:pt x="20" y="3"/>
                    <a:pt x="19" y="6"/>
                  </a:cubicBezTo>
                  <a:cubicBezTo>
                    <a:pt x="19" y="9"/>
                    <a:pt x="15" y="9"/>
                    <a:pt x="12" y="9"/>
                  </a:cubicBezTo>
                  <a:cubicBezTo>
                    <a:pt x="7" y="9"/>
                    <a:pt x="6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8319C48C-A7F9-4896-8BE7-FC8304E28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463925"/>
              <a:ext cx="63500" cy="66675"/>
            </a:xfrm>
            <a:custGeom>
              <a:avLst/>
              <a:gdLst>
                <a:gd name="T0" fmla="*/ 0 w 16"/>
                <a:gd name="T1" fmla="*/ 4 h 12"/>
                <a:gd name="T2" fmla="*/ 16 w 16"/>
                <a:gd name="T3" fmla="*/ 8 h 12"/>
                <a:gd name="T4" fmla="*/ 15 w 16"/>
                <a:gd name="T5" fmla="*/ 12 h 12"/>
                <a:gd name="T6" fmla="*/ 0 w 16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4"/>
                  </a:moveTo>
                  <a:cubicBezTo>
                    <a:pt x="6" y="4"/>
                    <a:pt x="12" y="0"/>
                    <a:pt x="16" y="8"/>
                  </a:cubicBezTo>
                  <a:cubicBezTo>
                    <a:pt x="16" y="9"/>
                    <a:pt x="15" y="12"/>
                    <a:pt x="15" y="12"/>
                  </a:cubicBezTo>
                  <a:cubicBezTo>
                    <a:pt x="9" y="12"/>
                    <a:pt x="5" y="8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ECAC8FE1-06A0-4A82-A56A-6AF8E2FC2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3733800"/>
              <a:ext cx="60325" cy="60325"/>
            </a:xfrm>
            <a:custGeom>
              <a:avLst/>
              <a:gdLst>
                <a:gd name="T0" fmla="*/ 15 w 15"/>
                <a:gd name="T1" fmla="*/ 7 h 11"/>
                <a:gd name="T2" fmla="*/ 3 w 15"/>
                <a:gd name="T3" fmla="*/ 4 h 11"/>
                <a:gd name="T4" fmla="*/ 3 w 15"/>
                <a:gd name="T5" fmla="*/ 1 h 11"/>
                <a:gd name="T6" fmla="*/ 15 w 15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5" y="7"/>
                  </a:moveTo>
                  <a:cubicBezTo>
                    <a:pt x="10" y="7"/>
                    <a:pt x="5" y="11"/>
                    <a:pt x="3" y="4"/>
                  </a:cubicBezTo>
                  <a:cubicBezTo>
                    <a:pt x="2" y="3"/>
                    <a:pt x="0" y="1"/>
                    <a:pt x="3" y="1"/>
                  </a:cubicBezTo>
                  <a:cubicBezTo>
                    <a:pt x="8" y="0"/>
                    <a:pt x="12" y="2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441E166A-0782-4FD8-819E-097D6BD8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0" y="3706813"/>
              <a:ext cx="39688" cy="60325"/>
            </a:xfrm>
            <a:custGeom>
              <a:avLst/>
              <a:gdLst>
                <a:gd name="T0" fmla="*/ 10 w 10"/>
                <a:gd name="T1" fmla="*/ 4 h 11"/>
                <a:gd name="T2" fmla="*/ 5 w 10"/>
                <a:gd name="T3" fmla="*/ 10 h 11"/>
                <a:gd name="T4" fmla="*/ 0 w 10"/>
                <a:gd name="T5" fmla="*/ 6 h 11"/>
                <a:gd name="T6" fmla="*/ 5 w 10"/>
                <a:gd name="T7" fmla="*/ 1 h 11"/>
                <a:gd name="T8" fmla="*/ 10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4"/>
                  </a:moveTo>
                  <a:cubicBezTo>
                    <a:pt x="8" y="6"/>
                    <a:pt x="7" y="9"/>
                    <a:pt x="5" y="10"/>
                  </a:cubicBezTo>
                  <a:cubicBezTo>
                    <a:pt x="3" y="11"/>
                    <a:pt x="1" y="8"/>
                    <a:pt x="0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9" y="1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9">
              <a:extLst>
                <a:ext uri="{FF2B5EF4-FFF2-40B4-BE49-F238E27FC236}">
                  <a16:creationId xmlns:a16="http://schemas.microsoft.com/office/drawing/2014/main" id="{1B3835AB-E498-4B61-9E1F-E6938DF6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3514725"/>
              <a:ext cx="53975" cy="114300"/>
            </a:xfrm>
            <a:custGeom>
              <a:avLst/>
              <a:gdLst>
                <a:gd name="T0" fmla="*/ 9 w 14"/>
                <a:gd name="T1" fmla="*/ 0 h 21"/>
                <a:gd name="T2" fmla="*/ 12 w 14"/>
                <a:gd name="T3" fmla="*/ 13 h 21"/>
                <a:gd name="T4" fmla="*/ 4 w 14"/>
                <a:gd name="T5" fmla="*/ 21 h 21"/>
                <a:gd name="T6" fmla="*/ 1 w 14"/>
                <a:gd name="T7" fmla="*/ 19 h 21"/>
                <a:gd name="T8" fmla="*/ 3 w 14"/>
                <a:gd name="T9" fmla="*/ 9 h 21"/>
                <a:gd name="T10" fmla="*/ 9 w 14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1">
                  <a:moveTo>
                    <a:pt x="9" y="0"/>
                  </a:moveTo>
                  <a:cubicBezTo>
                    <a:pt x="14" y="3"/>
                    <a:pt x="13" y="9"/>
                    <a:pt x="12" y="13"/>
                  </a:cubicBezTo>
                  <a:cubicBezTo>
                    <a:pt x="12" y="17"/>
                    <a:pt x="9" y="20"/>
                    <a:pt x="4" y="21"/>
                  </a:cubicBezTo>
                  <a:cubicBezTo>
                    <a:pt x="3" y="21"/>
                    <a:pt x="1" y="21"/>
                    <a:pt x="1" y="19"/>
                  </a:cubicBezTo>
                  <a:cubicBezTo>
                    <a:pt x="0" y="15"/>
                    <a:pt x="0" y="12"/>
                    <a:pt x="3" y="9"/>
                  </a:cubicBezTo>
                  <a:cubicBezTo>
                    <a:pt x="7" y="7"/>
                    <a:pt x="7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1317CCFC-2256-4A0F-B6E5-C6993B78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575" y="3062288"/>
              <a:ext cx="66675" cy="44450"/>
            </a:xfrm>
            <a:custGeom>
              <a:avLst/>
              <a:gdLst>
                <a:gd name="T0" fmla="*/ 0 w 17"/>
                <a:gd name="T1" fmla="*/ 3 h 8"/>
                <a:gd name="T2" fmla="*/ 17 w 17"/>
                <a:gd name="T3" fmla="*/ 1 h 8"/>
                <a:gd name="T4" fmla="*/ 0 w 17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8">
                  <a:moveTo>
                    <a:pt x="0" y="3"/>
                  </a:moveTo>
                  <a:cubicBezTo>
                    <a:pt x="5" y="0"/>
                    <a:pt x="10" y="1"/>
                    <a:pt x="17" y="1"/>
                  </a:cubicBezTo>
                  <a:cubicBezTo>
                    <a:pt x="11" y="8"/>
                    <a:pt x="6" y="6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30DD6738-23B9-435F-810E-641CF395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0" y="1901825"/>
              <a:ext cx="38100" cy="60325"/>
            </a:xfrm>
            <a:custGeom>
              <a:avLst/>
              <a:gdLst>
                <a:gd name="T0" fmla="*/ 6 w 10"/>
                <a:gd name="T1" fmla="*/ 0 h 11"/>
                <a:gd name="T2" fmla="*/ 9 w 10"/>
                <a:gd name="T3" fmla="*/ 7 h 11"/>
                <a:gd name="T4" fmla="*/ 5 w 10"/>
                <a:gd name="T5" fmla="*/ 10 h 11"/>
                <a:gd name="T6" fmla="*/ 1 w 10"/>
                <a:gd name="T7" fmla="*/ 7 h 11"/>
                <a:gd name="T8" fmla="*/ 6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10" y="11"/>
                    <a:pt x="7" y="10"/>
                    <a:pt x="5" y="10"/>
                  </a:cubicBezTo>
                  <a:cubicBezTo>
                    <a:pt x="3" y="10"/>
                    <a:pt x="0" y="10"/>
                    <a:pt x="1" y="7"/>
                  </a:cubicBezTo>
                  <a:cubicBezTo>
                    <a:pt x="1" y="5"/>
                    <a:pt x="4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C1924B34-D280-436F-B382-63D753C3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38" y="3173413"/>
              <a:ext cx="60325" cy="42862"/>
            </a:xfrm>
            <a:custGeom>
              <a:avLst/>
              <a:gdLst>
                <a:gd name="T0" fmla="*/ 15 w 15"/>
                <a:gd name="T1" fmla="*/ 0 h 8"/>
                <a:gd name="T2" fmla="*/ 1 w 15"/>
                <a:gd name="T3" fmla="*/ 7 h 8"/>
                <a:gd name="T4" fmla="*/ 0 w 15"/>
                <a:gd name="T5" fmla="*/ 4 h 8"/>
                <a:gd name="T6" fmla="*/ 15 w 1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2" y="8"/>
                    <a:pt x="6" y="6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5" y="3"/>
                    <a:pt x="10" y="2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3">
              <a:extLst>
                <a:ext uri="{FF2B5EF4-FFF2-40B4-BE49-F238E27FC236}">
                  <a16:creationId xmlns:a16="http://schemas.microsoft.com/office/drawing/2014/main" id="{4B748C3A-2E71-4F98-ADF4-761F5FF1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663" y="3173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4">
              <a:extLst>
                <a:ext uri="{FF2B5EF4-FFF2-40B4-BE49-F238E27FC236}">
                  <a16:creationId xmlns:a16="http://schemas.microsoft.com/office/drawing/2014/main" id="{37553647-AFE8-4CDB-8E4A-8D06FDC146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3562" y="1758951"/>
              <a:ext cx="2900363" cy="2090737"/>
            </a:xfrm>
            <a:custGeom>
              <a:avLst/>
              <a:gdLst>
                <a:gd name="T0" fmla="*/ 651 w 734"/>
                <a:gd name="T1" fmla="*/ 192 h 380"/>
                <a:gd name="T2" fmla="*/ 413 w 734"/>
                <a:gd name="T3" fmla="*/ 170 h 380"/>
                <a:gd name="T4" fmla="*/ 327 w 734"/>
                <a:gd name="T5" fmla="*/ 187 h 380"/>
                <a:gd name="T6" fmla="*/ 208 w 734"/>
                <a:gd name="T7" fmla="*/ 208 h 380"/>
                <a:gd name="T8" fmla="*/ 146 w 734"/>
                <a:gd name="T9" fmla="*/ 195 h 380"/>
                <a:gd name="T10" fmla="*/ 55 w 734"/>
                <a:gd name="T11" fmla="*/ 169 h 380"/>
                <a:gd name="T12" fmla="*/ 161 w 734"/>
                <a:gd name="T13" fmla="*/ 99 h 380"/>
                <a:gd name="T14" fmla="*/ 305 w 734"/>
                <a:gd name="T15" fmla="*/ 104 h 380"/>
                <a:gd name="T16" fmla="*/ 489 w 734"/>
                <a:gd name="T17" fmla="*/ 150 h 380"/>
                <a:gd name="T18" fmla="*/ 520 w 734"/>
                <a:gd name="T19" fmla="*/ 145 h 380"/>
                <a:gd name="T20" fmla="*/ 577 w 734"/>
                <a:gd name="T21" fmla="*/ 114 h 380"/>
                <a:gd name="T22" fmla="*/ 462 w 734"/>
                <a:gd name="T23" fmla="*/ 40 h 380"/>
                <a:gd name="T24" fmla="*/ 286 w 734"/>
                <a:gd name="T25" fmla="*/ 2 h 380"/>
                <a:gd name="T26" fmla="*/ 84 w 734"/>
                <a:gd name="T27" fmla="*/ 17 h 380"/>
                <a:gd name="T28" fmla="*/ 21 w 734"/>
                <a:gd name="T29" fmla="*/ 40 h 380"/>
                <a:gd name="T30" fmla="*/ 50 w 734"/>
                <a:gd name="T31" fmla="*/ 68 h 380"/>
                <a:gd name="T32" fmla="*/ 8 w 734"/>
                <a:gd name="T33" fmla="*/ 145 h 380"/>
                <a:gd name="T34" fmla="*/ 81 w 734"/>
                <a:gd name="T35" fmla="*/ 230 h 380"/>
                <a:gd name="T36" fmla="*/ 111 w 734"/>
                <a:gd name="T37" fmla="*/ 242 h 380"/>
                <a:gd name="T38" fmla="*/ 155 w 734"/>
                <a:gd name="T39" fmla="*/ 247 h 380"/>
                <a:gd name="T40" fmla="*/ 196 w 734"/>
                <a:gd name="T41" fmla="*/ 243 h 380"/>
                <a:gd name="T42" fmla="*/ 336 w 734"/>
                <a:gd name="T43" fmla="*/ 219 h 380"/>
                <a:gd name="T44" fmla="*/ 373 w 734"/>
                <a:gd name="T45" fmla="*/ 214 h 380"/>
                <a:gd name="T46" fmla="*/ 448 w 734"/>
                <a:gd name="T47" fmla="*/ 204 h 380"/>
                <a:gd name="T48" fmla="*/ 500 w 734"/>
                <a:gd name="T49" fmla="*/ 206 h 380"/>
                <a:gd name="T50" fmla="*/ 600 w 734"/>
                <a:gd name="T51" fmla="*/ 216 h 380"/>
                <a:gd name="T52" fmla="*/ 662 w 734"/>
                <a:gd name="T53" fmla="*/ 236 h 380"/>
                <a:gd name="T54" fmla="*/ 696 w 734"/>
                <a:gd name="T55" fmla="*/ 286 h 380"/>
                <a:gd name="T56" fmla="*/ 679 w 734"/>
                <a:gd name="T57" fmla="*/ 306 h 380"/>
                <a:gd name="T58" fmla="*/ 644 w 734"/>
                <a:gd name="T59" fmla="*/ 301 h 380"/>
                <a:gd name="T60" fmla="*/ 625 w 734"/>
                <a:gd name="T61" fmla="*/ 310 h 380"/>
                <a:gd name="T62" fmla="*/ 580 w 734"/>
                <a:gd name="T63" fmla="*/ 270 h 380"/>
                <a:gd name="T64" fmla="*/ 494 w 734"/>
                <a:gd name="T65" fmla="*/ 250 h 380"/>
                <a:gd name="T66" fmla="*/ 405 w 734"/>
                <a:gd name="T67" fmla="*/ 265 h 380"/>
                <a:gd name="T68" fmla="*/ 405 w 734"/>
                <a:gd name="T69" fmla="*/ 257 h 380"/>
                <a:gd name="T70" fmla="*/ 331 w 734"/>
                <a:gd name="T71" fmla="*/ 257 h 380"/>
                <a:gd name="T72" fmla="*/ 307 w 734"/>
                <a:gd name="T73" fmla="*/ 282 h 380"/>
                <a:gd name="T74" fmla="*/ 336 w 734"/>
                <a:gd name="T75" fmla="*/ 293 h 380"/>
                <a:gd name="T76" fmla="*/ 352 w 734"/>
                <a:gd name="T77" fmla="*/ 281 h 380"/>
                <a:gd name="T78" fmla="*/ 479 w 734"/>
                <a:gd name="T79" fmla="*/ 284 h 380"/>
                <a:gd name="T80" fmla="*/ 648 w 734"/>
                <a:gd name="T81" fmla="*/ 359 h 380"/>
                <a:gd name="T82" fmla="*/ 729 w 734"/>
                <a:gd name="T83" fmla="*/ 269 h 380"/>
                <a:gd name="T84" fmla="*/ 488 w 734"/>
                <a:gd name="T85" fmla="*/ 114 h 380"/>
                <a:gd name="T86" fmla="*/ 241 w 734"/>
                <a:gd name="T87" fmla="*/ 44 h 380"/>
                <a:gd name="T88" fmla="*/ 310 w 734"/>
                <a:gd name="T89" fmla="*/ 49 h 380"/>
                <a:gd name="T90" fmla="*/ 459 w 734"/>
                <a:gd name="T91" fmla="*/ 72 h 380"/>
                <a:gd name="T92" fmla="*/ 501 w 734"/>
                <a:gd name="T93" fmla="*/ 95 h 380"/>
                <a:gd name="T94" fmla="*/ 521 w 734"/>
                <a:gd name="T95" fmla="*/ 106 h 380"/>
                <a:gd name="T96" fmla="*/ 414 w 734"/>
                <a:gd name="T97" fmla="*/ 97 h 380"/>
                <a:gd name="T98" fmla="*/ 327 w 734"/>
                <a:gd name="T99" fmla="*/ 85 h 380"/>
                <a:gd name="T100" fmla="*/ 279 w 734"/>
                <a:gd name="T101" fmla="*/ 76 h 380"/>
                <a:gd name="T102" fmla="*/ 231 w 734"/>
                <a:gd name="T103" fmla="*/ 67 h 380"/>
                <a:gd name="T104" fmla="*/ 181 w 734"/>
                <a:gd name="T105" fmla="*/ 51 h 380"/>
                <a:gd name="T106" fmla="*/ 135 w 734"/>
                <a:gd name="T107" fmla="*/ 5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4" h="380">
                  <a:moveTo>
                    <a:pt x="720" y="253"/>
                  </a:moveTo>
                  <a:cubicBezTo>
                    <a:pt x="716" y="253"/>
                    <a:pt x="714" y="253"/>
                    <a:pt x="713" y="249"/>
                  </a:cubicBezTo>
                  <a:cubicBezTo>
                    <a:pt x="707" y="226"/>
                    <a:pt x="693" y="212"/>
                    <a:pt x="671" y="204"/>
                  </a:cubicBezTo>
                  <a:cubicBezTo>
                    <a:pt x="664" y="201"/>
                    <a:pt x="657" y="196"/>
                    <a:pt x="651" y="192"/>
                  </a:cubicBezTo>
                  <a:cubicBezTo>
                    <a:pt x="642" y="187"/>
                    <a:pt x="629" y="190"/>
                    <a:pt x="622" y="179"/>
                  </a:cubicBezTo>
                  <a:cubicBezTo>
                    <a:pt x="600" y="179"/>
                    <a:pt x="578" y="175"/>
                    <a:pt x="556" y="173"/>
                  </a:cubicBezTo>
                  <a:cubicBezTo>
                    <a:pt x="531" y="171"/>
                    <a:pt x="507" y="168"/>
                    <a:pt x="482" y="170"/>
                  </a:cubicBezTo>
                  <a:cubicBezTo>
                    <a:pt x="459" y="172"/>
                    <a:pt x="436" y="169"/>
                    <a:pt x="413" y="170"/>
                  </a:cubicBezTo>
                  <a:cubicBezTo>
                    <a:pt x="409" y="170"/>
                    <a:pt x="406" y="170"/>
                    <a:pt x="403" y="169"/>
                  </a:cubicBezTo>
                  <a:cubicBezTo>
                    <a:pt x="391" y="165"/>
                    <a:pt x="384" y="167"/>
                    <a:pt x="380" y="178"/>
                  </a:cubicBezTo>
                  <a:cubicBezTo>
                    <a:pt x="379" y="183"/>
                    <a:pt x="377" y="185"/>
                    <a:pt x="371" y="184"/>
                  </a:cubicBezTo>
                  <a:cubicBezTo>
                    <a:pt x="357" y="184"/>
                    <a:pt x="342" y="183"/>
                    <a:pt x="327" y="187"/>
                  </a:cubicBezTo>
                  <a:cubicBezTo>
                    <a:pt x="297" y="194"/>
                    <a:pt x="267" y="204"/>
                    <a:pt x="235" y="201"/>
                  </a:cubicBezTo>
                  <a:cubicBezTo>
                    <a:pt x="232" y="201"/>
                    <a:pt x="230" y="201"/>
                    <a:pt x="227" y="201"/>
                  </a:cubicBezTo>
                  <a:cubicBezTo>
                    <a:pt x="225" y="201"/>
                    <a:pt x="222" y="201"/>
                    <a:pt x="222" y="203"/>
                  </a:cubicBezTo>
                  <a:cubicBezTo>
                    <a:pt x="220" y="213"/>
                    <a:pt x="212" y="209"/>
                    <a:pt x="208" y="208"/>
                  </a:cubicBezTo>
                  <a:cubicBezTo>
                    <a:pt x="204" y="207"/>
                    <a:pt x="199" y="205"/>
                    <a:pt x="195" y="206"/>
                  </a:cubicBezTo>
                  <a:cubicBezTo>
                    <a:pt x="182" y="210"/>
                    <a:pt x="173" y="203"/>
                    <a:pt x="164" y="196"/>
                  </a:cubicBezTo>
                  <a:cubicBezTo>
                    <a:pt x="159" y="191"/>
                    <a:pt x="155" y="188"/>
                    <a:pt x="150" y="196"/>
                  </a:cubicBezTo>
                  <a:cubicBezTo>
                    <a:pt x="148" y="198"/>
                    <a:pt x="146" y="199"/>
                    <a:pt x="146" y="195"/>
                  </a:cubicBezTo>
                  <a:cubicBezTo>
                    <a:pt x="145" y="190"/>
                    <a:pt x="142" y="192"/>
                    <a:pt x="139" y="192"/>
                  </a:cubicBezTo>
                  <a:cubicBezTo>
                    <a:pt x="131" y="192"/>
                    <a:pt x="122" y="191"/>
                    <a:pt x="114" y="192"/>
                  </a:cubicBezTo>
                  <a:cubicBezTo>
                    <a:pt x="106" y="193"/>
                    <a:pt x="96" y="194"/>
                    <a:pt x="91" y="193"/>
                  </a:cubicBezTo>
                  <a:cubicBezTo>
                    <a:pt x="78" y="189"/>
                    <a:pt x="65" y="180"/>
                    <a:pt x="55" y="169"/>
                  </a:cubicBezTo>
                  <a:cubicBezTo>
                    <a:pt x="45" y="159"/>
                    <a:pt x="55" y="146"/>
                    <a:pt x="55" y="134"/>
                  </a:cubicBezTo>
                  <a:cubicBezTo>
                    <a:pt x="55" y="129"/>
                    <a:pt x="54" y="120"/>
                    <a:pt x="59" y="117"/>
                  </a:cubicBezTo>
                  <a:cubicBezTo>
                    <a:pt x="76" y="109"/>
                    <a:pt x="91" y="96"/>
                    <a:pt x="111" y="99"/>
                  </a:cubicBezTo>
                  <a:cubicBezTo>
                    <a:pt x="128" y="101"/>
                    <a:pt x="144" y="93"/>
                    <a:pt x="161" y="99"/>
                  </a:cubicBezTo>
                  <a:cubicBezTo>
                    <a:pt x="193" y="108"/>
                    <a:pt x="227" y="107"/>
                    <a:pt x="259" y="119"/>
                  </a:cubicBezTo>
                  <a:cubicBezTo>
                    <a:pt x="274" y="125"/>
                    <a:pt x="286" y="116"/>
                    <a:pt x="300" y="114"/>
                  </a:cubicBezTo>
                  <a:cubicBezTo>
                    <a:pt x="301" y="114"/>
                    <a:pt x="302" y="113"/>
                    <a:pt x="302" y="113"/>
                  </a:cubicBezTo>
                  <a:cubicBezTo>
                    <a:pt x="298" y="109"/>
                    <a:pt x="298" y="105"/>
                    <a:pt x="305" y="104"/>
                  </a:cubicBezTo>
                  <a:cubicBezTo>
                    <a:pt x="312" y="104"/>
                    <a:pt x="307" y="112"/>
                    <a:pt x="311" y="114"/>
                  </a:cubicBezTo>
                  <a:cubicBezTo>
                    <a:pt x="311" y="115"/>
                    <a:pt x="312" y="116"/>
                    <a:pt x="313" y="116"/>
                  </a:cubicBezTo>
                  <a:cubicBezTo>
                    <a:pt x="323" y="118"/>
                    <a:pt x="332" y="124"/>
                    <a:pt x="342" y="126"/>
                  </a:cubicBezTo>
                  <a:cubicBezTo>
                    <a:pt x="391" y="135"/>
                    <a:pt x="439" y="146"/>
                    <a:pt x="489" y="150"/>
                  </a:cubicBezTo>
                  <a:cubicBezTo>
                    <a:pt x="492" y="150"/>
                    <a:pt x="497" y="151"/>
                    <a:pt x="495" y="148"/>
                  </a:cubicBezTo>
                  <a:cubicBezTo>
                    <a:pt x="490" y="139"/>
                    <a:pt x="498" y="143"/>
                    <a:pt x="499" y="143"/>
                  </a:cubicBezTo>
                  <a:cubicBezTo>
                    <a:pt x="502" y="144"/>
                    <a:pt x="508" y="140"/>
                    <a:pt x="505" y="148"/>
                  </a:cubicBezTo>
                  <a:cubicBezTo>
                    <a:pt x="510" y="147"/>
                    <a:pt x="515" y="149"/>
                    <a:pt x="520" y="145"/>
                  </a:cubicBezTo>
                  <a:cubicBezTo>
                    <a:pt x="524" y="142"/>
                    <a:pt x="528" y="142"/>
                    <a:pt x="529" y="145"/>
                  </a:cubicBezTo>
                  <a:cubicBezTo>
                    <a:pt x="532" y="152"/>
                    <a:pt x="532" y="152"/>
                    <a:pt x="537" y="147"/>
                  </a:cubicBezTo>
                  <a:cubicBezTo>
                    <a:pt x="542" y="142"/>
                    <a:pt x="547" y="138"/>
                    <a:pt x="554" y="138"/>
                  </a:cubicBezTo>
                  <a:cubicBezTo>
                    <a:pt x="575" y="137"/>
                    <a:pt x="577" y="134"/>
                    <a:pt x="577" y="114"/>
                  </a:cubicBezTo>
                  <a:cubicBezTo>
                    <a:pt x="577" y="102"/>
                    <a:pt x="571" y="93"/>
                    <a:pt x="563" y="84"/>
                  </a:cubicBezTo>
                  <a:cubicBezTo>
                    <a:pt x="541" y="62"/>
                    <a:pt x="514" y="51"/>
                    <a:pt x="485" y="43"/>
                  </a:cubicBezTo>
                  <a:cubicBezTo>
                    <a:pt x="479" y="42"/>
                    <a:pt x="474" y="37"/>
                    <a:pt x="468" y="43"/>
                  </a:cubicBezTo>
                  <a:cubicBezTo>
                    <a:pt x="466" y="44"/>
                    <a:pt x="462" y="44"/>
                    <a:pt x="462" y="40"/>
                  </a:cubicBezTo>
                  <a:cubicBezTo>
                    <a:pt x="463" y="33"/>
                    <a:pt x="457" y="33"/>
                    <a:pt x="453" y="30"/>
                  </a:cubicBezTo>
                  <a:cubicBezTo>
                    <a:pt x="432" y="16"/>
                    <a:pt x="407" y="19"/>
                    <a:pt x="384" y="12"/>
                  </a:cubicBezTo>
                  <a:cubicBezTo>
                    <a:pt x="368" y="8"/>
                    <a:pt x="352" y="8"/>
                    <a:pt x="337" y="4"/>
                  </a:cubicBezTo>
                  <a:cubicBezTo>
                    <a:pt x="320" y="0"/>
                    <a:pt x="303" y="9"/>
                    <a:pt x="286" y="2"/>
                  </a:cubicBezTo>
                  <a:cubicBezTo>
                    <a:pt x="286" y="2"/>
                    <a:pt x="285" y="2"/>
                    <a:pt x="285" y="2"/>
                  </a:cubicBezTo>
                  <a:cubicBezTo>
                    <a:pt x="273" y="9"/>
                    <a:pt x="261" y="8"/>
                    <a:pt x="248" y="7"/>
                  </a:cubicBezTo>
                  <a:cubicBezTo>
                    <a:pt x="223" y="5"/>
                    <a:pt x="197" y="10"/>
                    <a:pt x="172" y="12"/>
                  </a:cubicBezTo>
                  <a:cubicBezTo>
                    <a:pt x="142" y="14"/>
                    <a:pt x="113" y="21"/>
                    <a:pt x="84" y="17"/>
                  </a:cubicBezTo>
                  <a:cubicBezTo>
                    <a:pt x="81" y="16"/>
                    <a:pt x="78" y="16"/>
                    <a:pt x="77" y="18"/>
                  </a:cubicBezTo>
                  <a:cubicBezTo>
                    <a:pt x="72" y="29"/>
                    <a:pt x="63" y="27"/>
                    <a:pt x="55" y="26"/>
                  </a:cubicBezTo>
                  <a:cubicBezTo>
                    <a:pt x="44" y="25"/>
                    <a:pt x="34" y="31"/>
                    <a:pt x="23" y="32"/>
                  </a:cubicBezTo>
                  <a:cubicBezTo>
                    <a:pt x="19" y="32"/>
                    <a:pt x="14" y="34"/>
                    <a:pt x="21" y="40"/>
                  </a:cubicBezTo>
                  <a:cubicBezTo>
                    <a:pt x="32" y="49"/>
                    <a:pt x="42" y="60"/>
                    <a:pt x="59" y="58"/>
                  </a:cubicBezTo>
                  <a:cubicBezTo>
                    <a:pt x="67" y="57"/>
                    <a:pt x="75" y="58"/>
                    <a:pt x="83" y="58"/>
                  </a:cubicBezTo>
                  <a:cubicBezTo>
                    <a:pt x="77" y="61"/>
                    <a:pt x="71" y="67"/>
                    <a:pt x="66" y="64"/>
                  </a:cubicBezTo>
                  <a:cubicBezTo>
                    <a:pt x="58" y="57"/>
                    <a:pt x="55" y="63"/>
                    <a:pt x="50" y="68"/>
                  </a:cubicBezTo>
                  <a:cubicBezTo>
                    <a:pt x="41" y="75"/>
                    <a:pt x="36" y="85"/>
                    <a:pt x="24" y="89"/>
                  </a:cubicBezTo>
                  <a:cubicBezTo>
                    <a:pt x="25" y="82"/>
                    <a:pt x="31" y="77"/>
                    <a:pt x="31" y="71"/>
                  </a:cubicBezTo>
                  <a:cubicBezTo>
                    <a:pt x="21" y="70"/>
                    <a:pt x="20" y="78"/>
                    <a:pt x="20" y="83"/>
                  </a:cubicBezTo>
                  <a:cubicBezTo>
                    <a:pt x="17" y="104"/>
                    <a:pt x="0" y="122"/>
                    <a:pt x="8" y="145"/>
                  </a:cubicBezTo>
                  <a:cubicBezTo>
                    <a:pt x="1" y="154"/>
                    <a:pt x="6" y="160"/>
                    <a:pt x="11" y="168"/>
                  </a:cubicBezTo>
                  <a:cubicBezTo>
                    <a:pt x="15" y="176"/>
                    <a:pt x="20" y="183"/>
                    <a:pt x="22" y="192"/>
                  </a:cubicBezTo>
                  <a:cubicBezTo>
                    <a:pt x="24" y="201"/>
                    <a:pt x="31" y="207"/>
                    <a:pt x="38" y="214"/>
                  </a:cubicBezTo>
                  <a:cubicBezTo>
                    <a:pt x="51" y="224"/>
                    <a:pt x="64" y="230"/>
                    <a:pt x="81" y="230"/>
                  </a:cubicBezTo>
                  <a:cubicBezTo>
                    <a:pt x="79" y="230"/>
                    <a:pt x="78" y="231"/>
                    <a:pt x="76" y="232"/>
                  </a:cubicBezTo>
                  <a:cubicBezTo>
                    <a:pt x="79" y="235"/>
                    <a:pt x="81" y="240"/>
                    <a:pt x="87" y="240"/>
                  </a:cubicBezTo>
                  <a:cubicBezTo>
                    <a:pt x="94" y="240"/>
                    <a:pt x="101" y="240"/>
                    <a:pt x="109" y="240"/>
                  </a:cubicBezTo>
                  <a:cubicBezTo>
                    <a:pt x="109" y="240"/>
                    <a:pt x="110" y="241"/>
                    <a:pt x="111" y="242"/>
                  </a:cubicBezTo>
                  <a:cubicBezTo>
                    <a:pt x="108" y="243"/>
                    <a:pt x="105" y="243"/>
                    <a:pt x="101" y="244"/>
                  </a:cubicBezTo>
                  <a:cubicBezTo>
                    <a:pt x="112" y="252"/>
                    <a:pt x="123" y="253"/>
                    <a:pt x="136" y="255"/>
                  </a:cubicBezTo>
                  <a:cubicBezTo>
                    <a:pt x="130" y="249"/>
                    <a:pt x="123" y="248"/>
                    <a:pt x="119" y="240"/>
                  </a:cubicBezTo>
                  <a:cubicBezTo>
                    <a:pt x="132" y="243"/>
                    <a:pt x="145" y="240"/>
                    <a:pt x="155" y="247"/>
                  </a:cubicBezTo>
                  <a:cubicBezTo>
                    <a:pt x="160" y="251"/>
                    <a:pt x="163" y="251"/>
                    <a:pt x="167" y="247"/>
                  </a:cubicBezTo>
                  <a:cubicBezTo>
                    <a:pt x="172" y="243"/>
                    <a:pt x="177" y="241"/>
                    <a:pt x="183" y="245"/>
                  </a:cubicBezTo>
                  <a:cubicBezTo>
                    <a:pt x="187" y="248"/>
                    <a:pt x="191" y="247"/>
                    <a:pt x="194" y="244"/>
                  </a:cubicBezTo>
                  <a:cubicBezTo>
                    <a:pt x="194" y="243"/>
                    <a:pt x="195" y="243"/>
                    <a:pt x="196" y="243"/>
                  </a:cubicBezTo>
                  <a:cubicBezTo>
                    <a:pt x="211" y="244"/>
                    <a:pt x="226" y="237"/>
                    <a:pt x="240" y="237"/>
                  </a:cubicBezTo>
                  <a:cubicBezTo>
                    <a:pt x="250" y="237"/>
                    <a:pt x="256" y="236"/>
                    <a:pt x="263" y="229"/>
                  </a:cubicBezTo>
                  <a:cubicBezTo>
                    <a:pt x="267" y="226"/>
                    <a:pt x="272" y="225"/>
                    <a:pt x="278" y="226"/>
                  </a:cubicBezTo>
                  <a:cubicBezTo>
                    <a:pt x="298" y="230"/>
                    <a:pt x="318" y="232"/>
                    <a:pt x="336" y="219"/>
                  </a:cubicBezTo>
                  <a:cubicBezTo>
                    <a:pt x="338" y="218"/>
                    <a:pt x="341" y="217"/>
                    <a:pt x="344" y="216"/>
                  </a:cubicBezTo>
                  <a:cubicBezTo>
                    <a:pt x="348" y="215"/>
                    <a:pt x="355" y="221"/>
                    <a:pt x="355" y="210"/>
                  </a:cubicBezTo>
                  <a:cubicBezTo>
                    <a:pt x="355" y="209"/>
                    <a:pt x="359" y="207"/>
                    <a:pt x="362" y="208"/>
                  </a:cubicBezTo>
                  <a:cubicBezTo>
                    <a:pt x="360" y="219"/>
                    <a:pt x="369" y="213"/>
                    <a:pt x="373" y="214"/>
                  </a:cubicBezTo>
                  <a:cubicBezTo>
                    <a:pt x="390" y="218"/>
                    <a:pt x="406" y="219"/>
                    <a:pt x="422" y="209"/>
                  </a:cubicBezTo>
                  <a:cubicBezTo>
                    <a:pt x="429" y="205"/>
                    <a:pt x="437" y="200"/>
                    <a:pt x="445" y="198"/>
                  </a:cubicBezTo>
                  <a:cubicBezTo>
                    <a:pt x="449" y="197"/>
                    <a:pt x="456" y="189"/>
                    <a:pt x="459" y="197"/>
                  </a:cubicBezTo>
                  <a:cubicBezTo>
                    <a:pt x="461" y="202"/>
                    <a:pt x="451" y="202"/>
                    <a:pt x="448" y="204"/>
                  </a:cubicBezTo>
                  <a:cubicBezTo>
                    <a:pt x="442" y="207"/>
                    <a:pt x="433" y="203"/>
                    <a:pt x="431" y="214"/>
                  </a:cubicBezTo>
                  <a:cubicBezTo>
                    <a:pt x="444" y="207"/>
                    <a:pt x="459" y="214"/>
                    <a:pt x="472" y="207"/>
                  </a:cubicBezTo>
                  <a:cubicBezTo>
                    <a:pt x="476" y="205"/>
                    <a:pt x="480" y="206"/>
                    <a:pt x="487" y="208"/>
                  </a:cubicBezTo>
                  <a:cubicBezTo>
                    <a:pt x="491" y="209"/>
                    <a:pt x="496" y="210"/>
                    <a:pt x="500" y="206"/>
                  </a:cubicBezTo>
                  <a:cubicBezTo>
                    <a:pt x="506" y="200"/>
                    <a:pt x="515" y="202"/>
                    <a:pt x="524" y="201"/>
                  </a:cubicBezTo>
                  <a:cubicBezTo>
                    <a:pt x="528" y="201"/>
                    <a:pt x="530" y="206"/>
                    <a:pt x="535" y="206"/>
                  </a:cubicBezTo>
                  <a:cubicBezTo>
                    <a:pt x="558" y="206"/>
                    <a:pt x="582" y="205"/>
                    <a:pt x="605" y="209"/>
                  </a:cubicBezTo>
                  <a:cubicBezTo>
                    <a:pt x="605" y="211"/>
                    <a:pt x="599" y="211"/>
                    <a:pt x="600" y="216"/>
                  </a:cubicBezTo>
                  <a:cubicBezTo>
                    <a:pt x="605" y="217"/>
                    <a:pt x="611" y="216"/>
                    <a:pt x="616" y="220"/>
                  </a:cubicBezTo>
                  <a:cubicBezTo>
                    <a:pt x="620" y="223"/>
                    <a:pt x="630" y="231"/>
                    <a:pt x="634" y="217"/>
                  </a:cubicBezTo>
                  <a:cubicBezTo>
                    <a:pt x="646" y="227"/>
                    <a:pt x="650" y="229"/>
                    <a:pt x="657" y="226"/>
                  </a:cubicBezTo>
                  <a:cubicBezTo>
                    <a:pt x="655" y="231"/>
                    <a:pt x="653" y="237"/>
                    <a:pt x="662" y="236"/>
                  </a:cubicBezTo>
                  <a:cubicBezTo>
                    <a:pt x="664" y="235"/>
                    <a:pt x="667" y="238"/>
                    <a:pt x="666" y="242"/>
                  </a:cubicBezTo>
                  <a:cubicBezTo>
                    <a:pt x="662" y="252"/>
                    <a:pt x="670" y="257"/>
                    <a:pt x="676" y="262"/>
                  </a:cubicBezTo>
                  <a:cubicBezTo>
                    <a:pt x="682" y="267"/>
                    <a:pt x="690" y="272"/>
                    <a:pt x="696" y="278"/>
                  </a:cubicBezTo>
                  <a:cubicBezTo>
                    <a:pt x="698" y="281"/>
                    <a:pt x="700" y="284"/>
                    <a:pt x="696" y="286"/>
                  </a:cubicBezTo>
                  <a:cubicBezTo>
                    <a:pt x="684" y="294"/>
                    <a:pt x="684" y="294"/>
                    <a:pt x="695" y="302"/>
                  </a:cubicBezTo>
                  <a:cubicBezTo>
                    <a:pt x="715" y="316"/>
                    <a:pt x="719" y="336"/>
                    <a:pt x="703" y="351"/>
                  </a:cubicBezTo>
                  <a:cubicBezTo>
                    <a:pt x="704" y="335"/>
                    <a:pt x="703" y="321"/>
                    <a:pt x="694" y="308"/>
                  </a:cubicBezTo>
                  <a:cubicBezTo>
                    <a:pt x="688" y="301"/>
                    <a:pt x="684" y="305"/>
                    <a:pt x="679" y="306"/>
                  </a:cubicBezTo>
                  <a:cubicBezTo>
                    <a:pt x="674" y="307"/>
                    <a:pt x="673" y="310"/>
                    <a:pt x="676" y="315"/>
                  </a:cubicBezTo>
                  <a:cubicBezTo>
                    <a:pt x="677" y="319"/>
                    <a:pt x="676" y="327"/>
                    <a:pt x="671" y="324"/>
                  </a:cubicBezTo>
                  <a:cubicBezTo>
                    <a:pt x="664" y="320"/>
                    <a:pt x="651" y="321"/>
                    <a:pt x="649" y="308"/>
                  </a:cubicBezTo>
                  <a:cubicBezTo>
                    <a:pt x="649" y="306"/>
                    <a:pt x="648" y="302"/>
                    <a:pt x="644" y="301"/>
                  </a:cubicBezTo>
                  <a:cubicBezTo>
                    <a:pt x="640" y="310"/>
                    <a:pt x="637" y="320"/>
                    <a:pt x="630" y="327"/>
                  </a:cubicBezTo>
                  <a:cubicBezTo>
                    <a:pt x="628" y="329"/>
                    <a:pt x="625" y="332"/>
                    <a:pt x="623" y="330"/>
                  </a:cubicBezTo>
                  <a:cubicBezTo>
                    <a:pt x="620" y="328"/>
                    <a:pt x="617" y="323"/>
                    <a:pt x="617" y="320"/>
                  </a:cubicBezTo>
                  <a:cubicBezTo>
                    <a:pt x="617" y="317"/>
                    <a:pt x="623" y="316"/>
                    <a:pt x="625" y="310"/>
                  </a:cubicBezTo>
                  <a:cubicBezTo>
                    <a:pt x="617" y="314"/>
                    <a:pt x="610" y="315"/>
                    <a:pt x="610" y="306"/>
                  </a:cubicBezTo>
                  <a:cubicBezTo>
                    <a:pt x="609" y="295"/>
                    <a:pt x="621" y="301"/>
                    <a:pt x="625" y="297"/>
                  </a:cubicBezTo>
                  <a:cubicBezTo>
                    <a:pt x="626" y="291"/>
                    <a:pt x="619" y="293"/>
                    <a:pt x="618" y="288"/>
                  </a:cubicBezTo>
                  <a:cubicBezTo>
                    <a:pt x="617" y="285"/>
                    <a:pt x="584" y="269"/>
                    <a:pt x="580" y="270"/>
                  </a:cubicBezTo>
                  <a:cubicBezTo>
                    <a:pt x="579" y="270"/>
                    <a:pt x="578" y="273"/>
                    <a:pt x="577" y="273"/>
                  </a:cubicBezTo>
                  <a:cubicBezTo>
                    <a:pt x="569" y="273"/>
                    <a:pt x="561" y="281"/>
                    <a:pt x="556" y="275"/>
                  </a:cubicBezTo>
                  <a:cubicBezTo>
                    <a:pt x="551" y="269"/>
                    <a:pt x="545" y="270"/>
                    <a:pt x="539" y="267"/>
                  </a:cubicBezTo>
                  <a:cubicBezTo>
                    <a:pt x="525" y="259"/>
                    <a:pt x="507" y="261"/>
                    <a:pt x="494" y="250"/>
                  </a:cubicBezTo>
                  <a:cubicBezTo>
                    <a:pt x="484" y="241"/>
                    <a:pt x="471" y="240"/>
                    <a:pt x="457" y="249"/>
                  </a:cubicBezTo>
                  <a:cubicBezTo>
                    <a:pt x="466" y="251"/>
                    <a:pt x="475" y="249"/>
                    <a:pt x="484" y="255"/>
                  </a:cubicBezTo>
                  <a:cubicBezTo>
                    <a:pt x="471" y="260"/>
                    <a:pt x="456" y="269"/>
                    <a:pt x="445" y="263"/>
                  </a:cubicBezTo>
                  <a:cubicBezTo>
                    <a:pt x="430" y="255"/>
                    <a:pt x="418" y="260"/>
                    <a:pt x="405" y="265"/>
                  </a:cubicBezTo>
                  <a:cubicBezTo>
                    <a:pt x="399" y="267"/>
                    <a:pt x="394" y="269"/>
                    <a:pt x="388" y="265"/>
                  </a:cubicBezTo>
                  <a:cubicBezTo>
                    <a:pt x="386" y="263"/>
                    <a:pt x="381" y="264"/>
                    <a:pt x="384" y="259"/>
                  </a:cubicBezTo>
                  <a:cubicBezTo>
                    <a:pt x="385" y="255"/>
                    <a:pt x="386" y="250"/>
                    <a:pt x="392" y="254"/>
                  </a:cubicBezTo>
                  <a:cubicBezTo>
                    <a:pt x="396" y="256"/>
                    <a:pt x="401" y="254"/>
                    <a:pt x="405" y="257"/>
                  </a:cubicBezTo>
                  <a:cubicBezTo>
                    <a:pt x="411" y="261"/>
                    <a:pt x="412" y="252"/>
                    <a:pt x="417" y="252"/>
                  </a:cubicBezTo>
                  <a:cubicBezTo>
                    <a:pt x="414" y="248"/>
                    <a:pt x="411" y="248"/>
                    <a:pt x="407" y="248"/>
                  </a:cubicBezTo>
                  <a:cubicBezTo>
                    <a:pt x="386" y="248"/>
                    <a:pt x="366" y="248"/>
                    <a:pt x="345" y="248"/>
                  </a:cubicBezTo>
                  <a:cubicBezTo>
                    <a:pt x="338" y="247"/>
                    <a:pt x="333" y="250"/>
                    <a:pt x="331" y="257"/>
                  </a:cubicBezTo>
                  <a:cubicBezTo>
                    <a:pt x="334" y="258"/>
                    <a:pt x="337" y="256"/>
                    <a:pt x="340" y="259"/>
                  </a:cubicBezTo>
                  <a:cubicBezTo>
                    <a:pt x="335" y="266"/>
                    <a:pt x="332" y="276"/>
                    <a:pt x="320" y="270"/>
                  </a:cubicBezTo>
                  <a:cubicBezTo>
                    <a:pt x="317" y="268"/>
                    <a:pt x="314" y="271"/>
                    <a:pt x="311" y="272"/>
                  </a:cubicBezTo>
                  <a:cubicBezTo>
                    <a:pt x="306" y="274"/>
                    <a:pt x="305" y="278"/>
                    <a:pt x="307" y="282"/>
                  </a:cubicBezTo>
                  <a:cubicBezTo>
                    <a:pt x="308" y="286"/>
                    <a:pt x="313" y="285"/>
                    <a:pt x="315" y="283"/>
                  </a:cubicBezTo>
                  <a:cubicBezTo>
                    <a:pt x="320" y="280"/>
                    <a:pt x="321" y="283"/>
                    <a:pt x="323" y="286"/>
                  </a:cubicBezTo>
                  <a:cubicBezTo>
                    <a:pt x="323" y="289"/>
                    <a:pt x="324" y="290"/>
                    <a:pt x="326" y="289"/>
                  </a:cubicBezTo>
                  <a:cubicBezTo>
                    <a:pt x="330" y="289"/>
                    <a:pt x="333" y="291"/>
                    <a:pt x="336" y="293"/>
                  </a:cubicBezTo>
                  <a:cubicBezTo>
                    <a:pt x="338" y="295"/>
                    <a:pt x="340" y="298"/>
                    <a:pt x="344" y="294"/>
                  </a:cubicBezTo>
                  <a:cubicBezTo>
                    <a:pt x="348" y="289"/>
                    <a:pt x="342" y="289"/>
                    <a:pt x="340" y="288"/>
                  </a:cubicBezTo>
                  <a:cubicBezTo>
                    <a:pt x="337" y="284"/>
                    <a:pt x="337" y="282"/>
                    <a:pt x="343" y="282"/>
                  </a:cubicBezTo>
                  <a:cubicBezTo>
                    <a:pt x="346" y="281"/>
                    <a:pt x="349" y="281"/>
                    <a:pt x="352" y="281"/>
                  </a:cubicBezTo>
                  <a:cubicBezTo>
                    <a:pt x="354" y="277"/>
                    <a:pt x="344" y="276"/>
                    <a:pt x="350" y="271"/>
                  </a:cubicBezTo>
                  <a:cubicBezTo>
                    <a:pt x="354" y="268"/>
                    <a:pt x="362" y="270"/>
                    <a:pt x="363" y="272"/>
                  </a:cubicBezTo>
                  <a:cubicBezTo>
                    <a:pt x="368" y="281"/>
                    <a:pt x="377" y="279"/>
                    <a:pt x="385" y="279"/>
                  </a:cubicBezTo>
                  <a:cubicBezTo>
                    <a:pt x="416" y="281"/>
                    <a:pt x="448" y="269"/>
                    <a:pt x="479" y="284"/>
                  </a:cubicBezTo>
                  <a:cubicBezTo>
                    <a:pt x="489" y="289"/>
                    <a:pt x="501" y="285"/>
                    <a:pt x="510" y="288"/>
                  </a:cubicBezTo>
                  <a:cubicBezTo>
                    <a:pt x="526" y="295"/>
                    <a:pt x="543" y="301"/>
                    <a:pt x="558" y="310"/>
                  </a:cubicBezTo>
                  <a:cubicBezTo>
                    <a:pt x="574" y="321"/>
                    <a:pt x="594" y="328"/>
                    <a:pt x="609" y="341"/>
                  </a:cubicBezTo>
                  <a:cubicBezTo>
                    <a:pt x="621" y="351"/>
                    <a:pt x="637" y="349"/>
                    <a:pt x="648" y="359"/>
                  </a:cubicBezTo>
                  <a:cubicBezTo>
                    <a:pt x="655" y="364"/>
                    <a:pt x="662" y="367"/>
                    <a:pt x="670" y="370"/>
                  </a:cubicBezTo>
                  <a:cubicBezTo>
                    <a:pt x="700" y="380"/>
                    <a:pt x="720" y="369"/>
                    <a:pt x="725" y="342"/>
                  </a:cubicBezTo>
                  <a:cubicBezTo>
                    <a:pt x="729" y="321"/>
                    <a:pt x="728" y="301"/>
                    <a:pt x="727" y="281"/>
                  </a:cubicBezTo>
                  <a:cubicBezTo>
                    <a:pt x="727" y="277"/>
                    <a:pt x="726" y="273"/>
                    <a:pt x="729" y="269"/>
                  </a:cubicBezTo>
                  <a:cubicBezTo>
                    <a:pt x="734" y="260"/>
                    <a:pt x="728" y="254"/>
                    <a:pt x="720" y="253"/>
                  </a:cubicBezTo>
                  <a:close/>
                  <a:moveTo>
                    <a:pt x="477" y="117"/>
                  </a:moveTo>
                  <a:cubicBezTo>
                    <a:pt x="476" y="116"/>
                    <a:pt x="475" y="115"/>
                    <a:pt x="476" y="114"/>
                  </a:cubicBezTo>
                  <a:cubicBezTo>
                    <a:pt x="479" y="110"/>
                    <a:pt x="483" y="116"/>
                    <a:pt x="488" y="114"/>
                  </a:cubicBezTo>
                  <a:cubicBezTo>
                    <a:pt x="484" y="117"/>
                    <a:pt x="481" y="121"/>
                    <a:pt x="477" y="117"/>
                  </a:cubicBezTo>
                  <a:close/>
                  <a:moveTo>
                    <a:pt x="181" y="51"/>
                  </a:moveTo>
                  <a:cubicBezTo>
                    <a:pt x="193" y="51"/>
                    <a:pt x="203" y="48"/>
                    <a:pt x="214" y="44"/>
                  </a:cubicBezTo>
                  <a:cubicBezTo>
                    <a:pt x="222" y="41"/>
                    <a:pt x="233" y="42"/>
                    <a:pt x="241" y="44"/>
                  </a:cubicBezTo>
                  <a:cubicBezTo>
                    <a:pt x="251" y="46"/>
                    <a:pt x="260" y="49"/>
                    <a:pt x="270" y="44"/>
                  </a:cubicBezTo>
                  <a:cubicBezTo>
                    <a:pt x="273" y="43"/>
                    <a:pt x="279" y="39"/>
                    <a:pt x="278" y="48"/>
                  </a:cubicBezTo>
                  <a:cubicBezTo>
                    <a:pt x="277" y="51"/>
                    <a:pt x="282" y="51"/>
                    <a:pt x="284" y="50"/>
                  </a:cubicBezTo>
                  <a:cubicBezTo>
                    <a:pt x="293" y="50"/>
                    <a:pt x="301" y="50"/>
                    <a:pt x="310" y="49"/>
                  </a:cubicBezTo>
                  <a:cubicBezTo>
                    <a:pt x="333" y="46"/>
                    <a:pt x="356" y="50"/>
                    <a:pt x="380" y="52"/>
                  </a:cubicBezTo>
                  <a:cubicBezTo>
                    <a:pt x="382" y="52"/>
                    <a:pt x="385" y="53"/>
                    <a:pt x="387" y="53"/>
                  </a:cubicBezTo>
                  <a:cubicBezTo>
                    <a:pt x="405" y="48"/>
                    <a:pt x="422" y="57"/>
                    <a:pt x="439" y="61"/>
                  </a:cubicBezTo>
                  <a:cubicBezTo>
                    <a:pt x="446" y="63"/>
                    <a:pt x="457" y="59"/>
                    <a:pt x="459" y="72"/>
                  </a:cubicBezTo>
                  <a:cubicBezTo>
                    <a:pt x="459" y="72"/>
                    <a:pt x="464" y="73"/>
                    <a:pt x="466" y="72"/>
                  </a:cubicBezTo>
                  <a:cubicBezTo>
                    <a:pt x="474" y="69"/>
                    <a:pt x="482" y="70"/>
                    <a:pt x="490" y="74"/>
                  </a:cubicBezTo>
                  <a:cubicBezTo>
                    <a:pt x="483" y="78"/>
                    <a:pt x="483" y="83"/>
                    <a:pt x="492" y="86"/>
                  </a:cubicBezTo>
                  <a:cubicBezTo>
                    <a:pt x="496" y="88"/>
                    <a:pt x="502" y="86"/>
                    <a:pt x="501" y="95"/>
                  </a:cubicBezTo>
                  <a:cubicBezTo>
                    <a:pt x="501" y="98"/>
                    <a:pt x="515" y="97"/>
                    <a:pt x="517" y="92"/>
                  </a:cubicBezTo>
                  <a:cubicBezTo>
                    <a:pt x="519" y="86"/>
                    <a:pt x="522" y="92"/>
                    <a:pt x="524" y="92"/>
                  </a:cubicBezTo>
                  <a:cubicBezTo>
                    <a:pt x="529" y="93"/>
                    <a:pt x="538" y="95"/>
                    <a:pt x="537" y="101"/>
                  </a:cubicBezTo>
                  <a:cubicBezTo>
                    <a:pt x="536" y="107"/>
                    <a:pt x="525" y="106"/>
                    <a:pt x="521" y="106"/>
                  </a:cubicBezTo>
                  <a:cubicBezTo>
                    <a:pt x="507" y="103"/>
                    <a:pt x="493" y="105"/>
                    <a:pt x="480" y="104"/>
                  </a:cubicBezTo>
                  <a:cubicBezTo>
                    <a:pt x="466" y="103"/>
                    <a:pt x="451" y="105"/>
                    <a:pt x="438" y="96"/>
                  </a:cubicBezTo>
                  <a:cubicBezTo>
                    <a:pt x="436" y="94"/>
                    <a:pt x="432" y="93"/>
                    <a:pt x="431" y="96"/>
                  </a:cubicBezTo>
                  <a:cubicBezTo>
                    <a:pt x="427" y="114"/>
                    <a:pt x="416" y="99"/>
                    <a:pt x="414" y="97"/>
                  </a:cubicBezTo>
                  <a:cubicBezTo>
                    <a:pt x="397" y="83"/>
                    <a:pt x="378" y="83"/>
                    <a:pt x="358" y="88"/>
                  </a:cubicBezTo>
                  <a:cubicBezTo>
                    <a:pt x="355" y="89"/>
                    <a:pt x="353" y="90"/>
                    <a:pt x="350" y="88"/>
                  </a:cubicBezTo>
                  <a:cubicBezTo>
                    <a:pt x="344" y="83"/>
                    <a:pt x="337" y="83"/>
                    <a:pt x="331" y="88"/>
                  </a:cubicBezTo>
                  <a:cubicBezTo>
                    <a:pt x="328" y="90"/>
                    <a:pt x="324" y="92"/>
                    <a:pt x="327" y="85"/>
                  </a:cubicBezTo>
                  <a:cubicBezTo>
                    <a:pt x="328" y="84"/>
                    <a:pt x="319" y="77"/>
                    <a:pt x="314" y="78"/>
                  </a:cubicBezTo>
                  <a:cubicBezTo>
                    <a:pt x="303" y="78"/>
                    <a:pt x="292" y="70"/>
                    <a:pt x="281" y="79"/>
                  </a:cubicBezTo>
                  <a:cubicBezTo>
                    <a:pt x="280" y="81"/>
                    <a:pt x="275" y="80"/>
                    <a:pt x="273" y="77"/>
                  </a:cubicBezTo>
                  <a:cubicBezTo>
                    <a:pt x="275" y="73"/>
                    <a:pt x="278" y="78"/>
                    <a:pt x="279" y="76"/>
                  </a:cubicBezTo>
                  <a:cubicBezTo>
                    <a:pt x="281" y="75"/>
                    <a:pt x="284" y="76"/>
                    <a:pt x="284" y="72"/>
                  </a:cubicBezTo>
                  <a:cubicBezTo>
                    <a:pt x="284" y="69"/>
                    <a:pt x="281" y="70"/>
                    <a:pt x="280" y="69"/>
                  </a:cubicBezTo>
                  <a:cubicBezTo>
                    <a:pt x="271" y="66"/>
                    <a:pt x="261" y="64"/>
                    <a:pt x="254" y="68"/>
                  </a:cubicBezTo>
                  <a:cubicBezTo>
                    <a:pt x="245" y="73"/>
                    <a:pt x="239" y="63"/>
                    <a:pt x="231" y="67"/>
                  </a:cubicBezTo>
                  <a:cubicBezTo>
                    <a:pt x="232" y="54"/>
                    <a:pt x="220" y="64"/>
                    <a:pt x="215" y="58"/>
                  </a:cubicBezTo>
                  <a:cubicBezTo>
                    <a:pt x="209" y="51"/>
                    <a:pt x="200" y="53"/>
                    <a:pt x="191" y="53"/>
                  </a:cubicBezTo>
                  <a:cubicBezTo>
                    <a:pt x="182" y="53"/>
                    <a:pt x="174" y="52"/>
                    <a:pt x="165" y="51"/>
                  </a:cubicBezTo>
                  <a:cubicBezTo>
                    <a:pt x="170" y="51"/>
                    <a:pt x="176" y="50"/>
                    <a:pt x="181" y="51"/>
                  </a:cubicBezTo>
                  <a:close/>
                  <a:moveTo>
                    <a:pt x="156" y="51"/>
                  </a:moveTo>
                  <a:cubicBezTo>
                    <a:pt x="156" y="52"/>
                    <a:pt x="156" y="52"/>
                    <a:pt x="156" y="52"/>
                  </a:cubicBezTo>
                  <a:cubicBezTo>
                    <a:pt x="149" y="52"/>
                    <a:pt x="142" y="52"/>
                    <a:pt x="135" y="52"/>
                  </a:cubicBezTo>
                  <a:cubicBezTo>
                    <a:pt x="135" y="52"/>
                    <a:pt x="135" y="52"/>
                    <a:pt x="135" y="51"/>
                  </a:cubicBezTo>
                  <a:cubicBezTo>
                    <a:pt x="142" y="51"/>
                    <a:pt x="149" y="51"/>
                    <a:pt x="15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9334319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p54"/>
          <p:cNvSpPr/>
          <p:nvPr/>
        </p:nvSpPr>
        <p:spPr>
          <a:xfrm>
            <a:off x="7171159" y="3252475"/>
            <a:ext cx="1648768" cy="1218381"/>
          </a:xfrm>
          <a:custGeom>
            <a:avLst/>
            <a:gdLst/>
            <a:ahLst/>
            <a:cxnLst/>
            <a:rect l="l" t="t" r="r" b="b"/>
            <a:pathLst>
              <a:path w="21271" h="15718" extrusionOk="0">
                <a:moveTo>
                  <a:pt x="7661" y="0"/>
                </a:moveTo>
                <a:cubicBezTo>
                  <a:pt x="5065" y="0"/>
                  <a:pt x="2946" y="2108"/>
                  <a:pt x="2946" y="4716"/>
                </a:cubicBezTo>
                <a:cubicBezTo>
                  <a:pt x="2946" y="4948"/>
                  <a:pt x="2969" y="5181"/>
                  <a:pt x="2992" y="5402"/>
                </a:cubicBezTo>
                <a:cubicBezTo>
                  <a:pt x="1281" y="5775"/>
                  <a:pt x="0" y="7312"/>
                  <a:pt x="0" y="9140"/>
                </a:cubicBezTo>
                <a:cubicBezTo>
                  <a:pt x="0" y="10991"/>
                  <a:pt x="1304" y="12516"/>
                  <a:pt x="3039" y="12877"/>
                </a:cubicBezTo>
                <a:cubicBezTo>
                  <a:pt x="3400" y="14495"/>
                  <a:pt x="4844" y="15718"/>
                  <a:pt x="6578" y="15718"/>
                </a:cubicBezTo>
                <a:cubicBezTo>
                  <a:pt x="7475" y="15718"/>
                  <a:pt x="8301" y="15380"/>
                  <a:pt x="8942" y="14833"/>
                </a:cubicBezTo>
                <a:cubicBezTo>
                  <a:pt x="9454" y="15368"/>
                  <a:pt x="10164" y="15718"/>
                  <a:pt x="10967" y="15718"/>
                </a:cubicBezTo>
                <a:cubicBezTo>
                  <a:pt x="11596" y="15718"/>
                  <a:pt x="12178" y="15496"/>
                  <a:pt x="12644" y="15147"/>
                </a:cubicBezTo>
                <a:cubicBezTo>
                  <a:pt x="13168" y="15520"/>
                  <a:pt x="13808" y="15718"/>
                  <a:pt x="14495" y="15718"/>
                </a:cubicBezTo>
                <a:cubicBezTo>
                  <a:pt x="16125" y="15718"/>
                  <a:pt x="17475" y="14530"/>
                  <a:pt x="17732" y="12970"/>
                </a:cubicBezTo>
                <a:lnTo>
                  <a:pt x="17813" y="12970"/>
                </a:lnTo>
                <a:cubicBezTo>
                  <a:pt x="19711" y="12970"/>
                  <a:pt x="21271" y="11410"/>
                  <a:pt x="21271" y="9501"/>
                </a:cubicBezTo>
                <a:cubicBezTo>
                  <a:pt x="21259" y="7987"/>
                  <a:pt x="20281" y="6706"/>
                  <a:pt x="18931" y="6229"/>
                </a:cubicBezTo>
                <a:cubicBezTo>
                  <a:pt x="18966" y="6031"/>
                  <a:pt x="18989" y="5833"/>
                  <a:pt x="18989" y="5635"/>
                </a:cubicBezTo>
                <a:cubicBezTo>
                  <a:pt x="18989" y="3540"/>
                  <a:pt x="17289" y="1840"/>
                  <a:pt x="15194" y="1840"/>
                </a:cubicBezTo>
                <a:cubicBezTo>
                  <a:pt x="13960" y="1840"/>
                  <a:pt x="12865" y="2434"/>
                  <a:pt x="12178" y="3330"/>
                </a:cubicBezTo>
                <a:cubicBezTo>
                  <a:pt x="11584" y="1397"/>
                  <a:pt x="9792" y="0"/>
                  <a:pt x="7661" y="0"/>
                </a:cubicBezTo>
                <a:close/>
              </a:path>
            </a:pathLst>
          </a:custGeom>
          <a:solidFill>
            <a:srgbClr val="F6FAFF">
              <a:alpha val="4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1" name="Google Shape;1941;p54"/>
          <p:cNvSpPr/>
          <p:nvPr/>
        </p:nvSpPr>
        <p:spPr>
          <a:xfrm>
            <a:off x="6549278" y="1164900"/>
            <a:ext cx="1696751" cy="1218370"/>
          </a:xfrm>
          <a:custGeom>
            <a:avLst/>
            <a:gdLst/>
            <a:ahLst/>
            <a:cxnLst/>
            <a:rect l="l" t="t" r="r" b="b"/>
            <a:pathLst>
              <a:path w="19490" h="13995" extrusionOk="0">
                <a:moveTo>
                  <a:pt x="9105" y="1"/>
                </a:moveTo>
                <a:cubicBezTo>
                  <a:pt x="7451" y="1"/>
                  <a:pt x="6043" y="1002"/>
                  <a:pt x="5449" y="2446"/>
                </a:cubicBezTo>
                <a:cubicBezTo>
                  <a:pt x="3574" y="2597"/>
                  <a:pt x="2061" y="4064"/>
                  <a:pt x="1840" y="5927"/>
                </a:cubicBezTo>
                <a:cubicBezTo>
                  <a:pt x="734" y="6625"/>
                  <a:pt x="0" y="7859"/>
                  <a:pt x="0" y="9256"/>
                </a:cubicBezTo>
                <a:cubicBezTo>
                  <a:pt x="0" y="11433"/>
                  <a:pt x="1782" y="13215"/>
                  <a:pt x="3959" y="13215"/>
                </a:cubicBezTo>
                <a:cubicBezTo>
                  <a:pt x="4448" y="13215"/>
                  <a:pt x="4890" y="13122"/>
                  <a:pt x="5321" y="12970"/>
                </a:cubicBezTo>
                <a:cubicBezTo>
                  <a:pt x="5821" y="13448"/>
                  <a:pt x="6508" y="13739"/>
                  <a:pt x="7265" y="13739"/>
                </a:cubicBezTo>
                <a:cubicBezTo>
                  <a:pt x="7812" y="13739"/>
                  <a:pt x="8336" y="13576"/>
                  <a:pt x="8779" y="13296"/>
                </a:cubicBezTo>
                <a:cubicBezTo>
                  <a:pt x="9419" y="13739"/>
                  <a:pt x="10187" y="13995"/>
                  <a:pt x="11014" y="13995"/>
                </a:cubicBezTo>
                <a:cubicBezTo>
                  <a:pt x="12178" y="13995"/>
                  <a:pt x="13238" y="13494"/>
                  <a:pt x="13959" y="12691"/>
                </a:cubicBezTo>
                <a:cubicBezTo>
                  <a:pt x="14309" y="12854"/>
                  <a:pt x="14704" y="12924"/>
                  <a:pt x="15112" y="12924"/>
                </a:cubicBezTo>
                <a:cubicBezTo>
                  <a:pt x="16695" y="12924"/>
                  <a:pt x="17988" y="11631"/>
                  <a:pt x="17988" y="10048"/>
                </a:cubicBezTo>
                <a:cubicBezTo>
                  <a:pt x="17988" y="9920"/>
                  <a:pt x="17976" y="9804"/>
                  <a:pt x="17976" y="9710"/>
                </a:cubicBezTo>
                <a:cubicBezTo>
                  <a:pt x="18872" y="9245"/>
                  <a:pt x="19489" y="8278"/>
                  <a:pt x="19489" y="7172"/>
                </a:cubicBezTo>
                <a:cubicBezTo>
                  <a:pt x="19489" y="5589"/>
                  <a:pt x="18197" y="4297"/>
                  <a:pt x="16614" y="4297"/>
                </a:cubicBezTo>
                <a:cubicBezTo>
                  <a:pt x="16416" y="4297"/>
                  <a:pt x="16230" y="4308"/>
                  <a:pt x="16043" y="4355"/>
                </a:cubicBezTo>
                <a:cubicBezTo>
                  <a:pt x="15368" y="3226"/>
                  <a:pt x="14146" y="2480"/>
                  <a:pt x="12749" y="2434"/>
                </a:cubicBezTo>
                <a:cubicBezTo>
                  <a:pt x="12155" y="1002"/>
                  <a:pt x="10746" y="1"/>
                  <a:pt x="9105" y="1"/>
                </a:cubicBezTo>
                <a:close/>
              </a:path>
            </a:pathLst>
          </a:custGeom>
          <a:solidFill>
            <a:srgbClr val="F6FAFF">
              <a:alpha val="4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2" name="Google Shape;1942;p54"/>
          <p:cNvSpPr/>
          <p:nvPr/>
        </p:nvSpPr>
        <p:spPr>
          <a:xfrm>
            <a:off x="1261600" y="3738225"/>
            <a:ext cx="1930845" cy="1218368"/>
          </a:xfrm>
          <a:custGeom>
            <a:avLst/>
            <a:gdLst/>
            <a:ahLst/>
            <a:cxnLst/>
            <a:rect l="l" t="t" r="r" b="b"/>
            <a:pathLst>
              <a:path w="24927" h="15729" extrusionOk="0">
                <a:moveTo>
                  <a:pt x="9571" y="0"/>
                </a:moveTo>
                <a:cubicBezTo>
                  <a:pt x="7219" y="0"/>
                  <a:pt x="5310" y="1909"/>
                  <a:pt x="5310" y="4261"/>
                </a:cubicBezTo>
                <a:lnTo>
                  <a:pt x="5310" y="4331"/>
                </a:lnTo>
                <a:cubicBezTo>
                  <a:pt x="5065" y="4296"/>
                  <a:pt x="4821" y="4261"/>
                  <a:pt x="4553" y="4261"/>
                </a:cubicBezTo>
                <a:cubicBezTo>
                  <a:pt x="2038" y="4261"/>
                  <a:pt x="1" y="6299"/>
                  <a:pt x="1" y="8813"/>
                </a:cubicBezTo>
                <a:cubicBezTo>
                  <a:pt x="1" y="11340"/>
                  <a:pt x="2038" y="13377"/>
                  <a:pt x="4553" y="13377"/>
                </a:cubicBezTo>
                <a:cubicBezTo>
                  <a:pt x="4949" y="13377"/>
                  <a:pt x="5310" y="13319"/>
                  <a:pt x="5671" y="13226"/>
                </a:cubicBezTo>
                <a:cubicBezTo>
                  <a:pt x="6334" y="14716"/>
                  <a:pt x="7813" y="15729"/>
                  <a:pt x="9548" y="15729"/>
                </a:cubicBezTo>
                <a:cubicBezTo>
                  <a:pt x="10677" y="15729"/>
                  <a:pt x="11713" y="15275"/>
                  <a:pt x="12470" y="14553"/>
                </a:cubicBezTo>
                <a:cubicBezTo>
                  <a:pt x="13296" y="15275"/>
                  <a:pt x="14391" y="15729"/>
                  <a:pt x="15602" y="15729"/>
                </a:cubicBezTo>
                <a:cubicBezTo>
                  <a:pt x="17476" y="15729"/>
                  <a:pt x="19106" y="14635"/>
                  <a:pt x="19874" y="13051"/>
                </a:cubicBezTo>
                <a:cubicBezTo>
                  <a:pt x="20328" y="13249"/>
                  <a:pt x="20829" y="13377"/>
                  <a:pt x="21353" y="13377"/>
                </a:cubicBezTo>
                <a:cubicBezTo>
                  <a:pt x="23332" y="13377"/>
                  <a:pt x="24927" y="11771"/>
                  <a:pt x="24927" y="9791"/>
                </a:cubicBezTo>
                <a:cubicBezTo>
                  <a:pt x="24904" y="7824"/>
                  <a:pt x="23297" y="6229"/>
                  <a:pt x="21341" y="6229"/>
                </a:cubicBezTo>
                <a:cubicBezTo>
                  <a:pt x="20794" y="6229"/>
                  <a:pt x="20270" y="6357"/>
                  <a:pt x="19828" y="6566"/>
                </a:cubicBezTo>
                <a:cubicBezTo>
                  <a:pt x="19839" y="6450"/>
                  <a:pt x="19839" y="6334"/>
                  <a:pt x="19839" y="6229"/>
                </a:cubicBezTo>
                <a:cubicBezTo>
                  <a:pt x="19839" y="4191"/>
                  <a:pt x="18174" y="2527"/>
                  <a:pt x="16137" y="2527"/>
                </a:cubicBezTo>
                <a:cubicBezTo>
                  <a:pt x="15217" y="2527"/>
                  <a:pt x="14391" y="2864"/>
                  <a:pt x="13750" y="3423"/>
                </a:cubicBezTo>
                <a:cubicBezTo>
                  <a:pt x="13355" y="1467"/>
                  <a:pt x="11643" y="0"/>
                  <a:pt x="9571" y="0"/>
                </a:cubicBezTo>
                <a:close/>
              </a:path>
            </a:pathLst>
          </a:custGeom>
          <a:solidFill>
            <a:srgbClr val="F6FAFF">
              <a:alpha val="4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3" name="Google Shape;1943;p54"/>
          <p:cNvSpPr/>
          <p:nvPr/>
        </p:nvSpPr>
        <p:spPr>
          <a:xfrm>
            <a:off x="369900" y="1363910"/>
            <a:ext cx="2040899" cy="1508064"/>
          </a:xfrm>
          <a:custGeom>
            <a:avLst/>
            <a:gdLst/>
            <a:ahLst/>
            <a:cxnLst/>
            <a:rect l="l" t="t" r="r" b="b"/>
            <a:pathLst>
              <a:path w="21271" h="15718" extrusionOk="0">
                <a:moveTo>
                  <a:pt x="7661" y="0"/>
                </a:moveTo>
                <a:cubicBezTo>
                  <a:pt x="5065" y="0"/>
                  <a:pt x="2946" y="2108"/>
                  <a:pt x="2946" y="4716"/>
                </a:cubicBezTo>
                <a:cubicBezTo>
                  <a:pt x="2946" y="4948"/>
                  <a:pt x="2969" y="5181"/>
                  <a:pt x="2992" y="5402"/>
                </a:cubicBezTo>
                <a:cubicBezTo>
                  <a:pt x="1281" y="5775"/>
                  <a:pt x="0" y="7312"/>
                  <a:pt x="0" y="9140"/>
                </a:cubicBezTo>
                <a:cubicBezTo>
                  <a:pt x="0" y="10991"/>
                  <a:pt x="1304" y="12516"/>
                  <a:pt x="3039" y="12877"/>
                </a:cubicBezTo>
                <a:cubicBezTo>
                  <a:pt x="3400" y="14495"/>
                  <a:pt x="4844" y="15718"/>
                  <a:pt x="6578" y="15718"/>
                </a:cubicBezTo>
                <a:cubicBezTo>
                  <a:pt x="7475" y="15718"/>
                  <a:pt x="8301" y="15380"/>
                  <a:pt x="8942" y="14833"/>
                </a:cubicBezTo>
                <a:cubicBezTo>
                  <a:pt x="9454" y="15368"/>
                  <a:pt x="10164" y="15718"/>
                  <a:pt x="10967" y="15718"/>
                </a:cubicBezTo>
                <a:cubicBezTo>
                  <a:pt x="11596" y="15718"/>
                  <a:pt x="12178" y="15496"/>
                  <a:pt x="12644" y="15147"/>
                </a:cubicBezTo>
                <a:cubicBezTo>
                  <a:pt x="13168" y="15520"/>
                  <a:pt x="13808" y="15718"/>
                  <a:pt x="14495" y="15718"/>
                </a:cubicBezTo>
                <a:cubicBezTo>
                  <a:pt x="16125" y="15718"/>
                  <a:pt x="17475" y="14530"/>
                  <a:pt x="17732" y="12970"/>
                </a:cubicBezTo>
                <a:lnTo>
                  <a:pt x="17813" y="12970"/>
                </a:lnTo>
                <a:cubicBezTo>
                  <a:pt x="19711" y="12970"/>
                  <a:pt x="21271" y="11410"/>
                  <a:pt x="21271" y="9501"/>
                </a:cubicBezTo>
                <a:cubicBezTo>
                  <a:pt x="21259" y="7987"/>
                  <a:pt x="20281" y="6706"/>
                  <a:pt x="18931" y="6229"/>
                </a:cubicBezTo>
                <a:cubicBezTo>
                  <a:pt x="18966" y="6031"/>
                  <a:pt x="18989" y="5833"/>
                  <a:pt x="18989" y="5635"/>
                </a:cubicBezTo>
                <a:cubicBezTo>
                  <a:pt x="18989" y="3540"/>
                  <a:pt x="17289" y="1840"/>
                  <a:pt x="15194" y="1840"/>
                </a:cubicBezTo>
                <a:cubicBezTo>
                  <a:pt x="13960" y="1840"/>
                  <a:pt x="12865" y="2434"/>
                  <a:pt x="12178" y="3330"/>
                </a:cubicBezTo>
                <a:cubicBezTo>
                  <a:pt x="11584" y="1397"/>
                  <a:pt x="9792" y="0"/>
                  <a:pt x="7661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8" name="Google Shape;1948;p54"/>
          <p:cNvSpPr txBox="1">
            <a:spLocks noGrp="1"/>
          </p:cNvSpPr>
          <p:nvPr>
            <p:ph type="title"/>
          </p:nvPr>
        </p:nvSpPr>
        <p:spPr>
          <a:xfrm>
            <a:off x="285889" y="119807"/>
            <a:ext cx="7761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rgbClr val="E6214E"/>
                </a:solidFill>
              </a:rPr>
              <a:t>THIS IS A MIND MAP</a:t>
            </a:r>
            <a:endParaRPr sz="4000" dirty="0">
              <a:solidFill>
                <a:srgbClr val="E6214E"/>
              </a:solidFill>
            </a:endParaRPr>
          </a:p>
        </p:txBody>
      </p:sp>
      <p:grpSp>
        <p:nvGrpSpPr>
          <p:cNvPr id="1950" name="Google Shape;1950;p54"/>
          <p:cNvGrpSpPr/>
          <p:nvPr/>
        </p:nvGrpSpPr>
        <p:grpSpPr>
          <a:xfrm>
            <a:off x="487025" y="1195063"/>
            <a:ext cx="8295578" cy="3684737"/>
            <a:chOff x="1278280" y="1419316"/>
            <a:chExt cx="2460574" cy="1092940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951" name="Google Shape;1951;p54"/>
            <p:cNvSpPr/>
            <p:nvPr/>
          </p:nvSpPr>
          <p:spPr>
            <a:xfrm>
              <a:off x="1278280" y="1458712"/>
              <a:ext cx="742717" cy="472461"/>
            </a:xfrm>
            <a:custGeom>
              <a:avLst/>
              <a:gdLst/>
              <a:ahLst/>
              <a:cxnLst/>
              <a:rect l="l" t="t" r="r" b="b"/>
              <a:pathLst>
                <a:path w="25113" h="15975" extrusionOk="0">
                  <a:moveTo>
                    <a:pt x="14390" y="1"/>
                  </a:moveTo>
                  <a:cubicBezTo>
                    <a:pt x="12900" y="1"/>
                    <a:pt x="11608" y="804"/>
                    <a:pt x="10909" y="2003"/>
                  </a:cubicBezTo>
                  <a:cubicBezTo>
                    <a:pt x="10257" y="1270"/>
                    <a:pt x="9303" y="816"/>
                    <a:pt x="8255" y="816"/>
                  </a:cubicBezTo>
                  <a:cubicBezTo>
                    <a:pt x="6357" y="816"/>
                    <a:pt x="4797" y="2318"/>
                    <a:pt x="4692" y="4192"/>
                  </a:cubicBezTo>
                  <a:cubicBezTo>
                    <a:pt x="3516" y="4914"/>
                    <a:pt x="2713" y="6206"/>
                    <a:pt x="2713" y="7685"/>
                  </a:cubicBezTo>
                  <a:lnTo>
                    <a:pt x="2713" y="7708"/>
                  </a:lnTo>
                  <a:cubicBezTo>
                    <a:pt x="1200" y="7860"/>
                    <a:pt x="0" y="9140"/>
                    <a:pt x="0" y="10700"/>
                  </a:cubicBezTo>
                  <a:cubicBezTo>
                    <a:pt x="0" y="12365"/>
                    <a:pt x="1363" y="13716"/>
                    <a:pt x="3016" y="13716"/>
                  </a:cubicBezTo>
                  <a:cubicBezTo>
                    <a:pt x="3586" y="13716"/>
                    <a:pt x="4122" y="13553"/>
                    <a:pt x="4576" y="13273"/>
                  </a:cubicBezTo>
                  <a:cubicBezTo>
                    <a:pt x="5111" y="14286"/>
                    <a:pt x="6182" y="14950"/>
                    <a:pt x="7382" y="14950"/>
                  </a:cubicBezTo>
                  <a:cubicBezTo>
                    <a:pt x="7975" y="14950"/>
                    <a:pt x="8534" y="14787"/>
                    <a:pt x="9012" y="14496"/>
                  </a:cubicBezTo>
                  <a:cubicBezTo>
                    <a:pt x="9966" y="15415"/>
                    <a:pt x="11259" y="15974"/>
                    <a:pt x="12679" y="15974"/>
                  </a:cubicBezTo>
                  <a:cubicBezTo>
                    <a:pt x="14111" y="15974"/>
                    <a:pt x="15392" y="15404"/>
                    <a:pt x="16346" y="14496"/>
                  </a:cubicBezTo>
                  <a:cubicBezTo>
                    <a:pt x="16835" y="14775"/>
                    <a:pt x="17382" y="14950"/>
                    <a:pt x="17976" y="14950"/>
                  </a:cubicBezTo>
                  <a:cubicBezTo>
                    <a:pt x="19140" y="14950"/>
                    <a:pt x="20177" y="14321"/>
                    <a:pt x="20735" y="13378"/>
                  </a:cubicBezTo>
                  <a:cubicBezTo>
                    <a:pt x="21050" y="13483"/>
                    <a:pt x="21399" y="13541"/>
                    <a:pt x="21760" y="13541"/>
                  </a:cubicBezTo>
                  <a:cubicBezTo>
                    <a:pt x="23611" y="13541"/>
                    <a:pt x="25113" y="12039"/>
                    <a:pt x="25113" y="10188"/>
                  </a:cubicBezTo>
                  <a:cubicBezTo>
                    <a:pt x="25113" y="8442"/>
                    <a:pt x="23762" y="7010"/>
                    <a:pt x="22039" y="6870"/>
                  </a:cubicBezTo>
                  <a:cubicBezTo>
                    <a:pt x="22039" y="5054"/>
                    <a:pt x="20584" y="3598"/>
                    <a:pt x="18779" y="3598"/>
                  </a:cubicBezTo>
                  <a:cubicBezTo>
                    <a:pt x="18651" y="3598"/>
                    <a:pt x="18535" y="3610"/>
                    <a:pt x="18407" y="3633"/>
                  </a:cubicBezTo>
                  <a:cubicBezTo>
                    <a:pt x="18197" y="1596"/>
                    <a:pt x="16486" y="1"/>
                    <a:pt x="143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4"/>
            <p:cNvSpPr/>
            <p:nvPr/>
          </p:nvSpPr>
          <p:spPr>
            <a:xfrm>
              <a:off x="2976996" y="1419316"/>
              <a:ext cx="739263" cy="478689"/>
            </a:xfrm>
            <a:custGeom>
              <a:avLst/>
              <a:gdLst/>
              <a:ahLst/>
              <a:cxnLst/>
              <a:rect l="l" t="t" r="r" b="b"/>
              <a:pathLst>
                <a:path w="21329" h="13811" extrusionOk="0">
                  <a:moveTo>
                    <a:pt x="12842" y="0"/>
                  </a:moveTo>
                  <a:cubicBezTo>
                    <a:pt x="11165" y="0"/>
                    <a:pt x="9698" y="873"/>
                    <a:pt x="8848" y="2201"/>
                  </a:cubicBezTo>
                  <a:cubicBezTo>
                    <a:pt x="8674" y="2189"/>
                    <a:pt x="8522" y="2166"/>
                    <a:pt x="8348" y="2166"/>
                  </a:cubicBezTo>
                  <a:cubicBezTo>
                    <a:pt x="5903" y="2166"/>
                    <a:pt x="3889" y="4017"/>
                    <a:pt x="3644" y="6403"/>
                  </a:cubicBezTo>
                  <a:lnTo>
                    <a:pt x="3470" y="6403"/>
                  </a:lnTo>
                  <a:cubicBezTo>
                    <a:pt x="1560" y="6403"/>
                    <a:pt x="0" y="7952"/>
                    <a:pt x="0" y="9873"/>
                  </a:cubicBezTo>
                  <a:cubicBezTo>
                    <a:pt x="0" y="11770"/>
                    <a:pt x="1549" y="13331"/>
                    <a:pt x="3470" y="13331"/>
                  </a:cubicBezTo>
                  <a:cubicBezTo>
                    <a:pt x="4122" y="13331"/>
                    <a:pt x="4715" y="13156"/>
                    <a:pt x="5239" y="12842"/>
                  </a:cubicBezTo>
                  <a:cubicBezTo>
                    <a:pt x="6057" y="13439"/>
                    <a:pt x="7148" y="13810"/>
                    <a:pt x="8352" y="13810"/>
                  </a:cubicBezTo>
                  <a:cubicBezTo>
                    <a:pt x="8485" y="13810"/>
                    <a:pt x="8620" y="13806"/>
                    <a:pt x="8755" y="13796"/>
                  </a:cubicBezTo>
                  <a:cubicBezTo>
                    <a:pt x="10176" y="13715"/>
                    <a:pt x="11410" y="13109"/>
                    <a:pt x="12225" y="12271"/>
                  </a:cubicBezTo>
                  <a:cubicBezTo>
                    <a:pt x="12853" y="12923"/>
                    <a:pt x="13738" y="13331"/>
                    <a:pt x="14716" y="13331"/>
                  </a:cubicBezTo>
                  <a:cubicBezTo>
                    <a:pt x="15822" y="13331"/>
                    <a:pt x="16800" y="12807"/>
                    <a:pt x="17440" y="12003"/>
                  </a:cubicBezTo>
                  <a:cubicBezTo>
                    <a:pt x="17580" y="12027"/>
                    <a:pt x="17720" y="12038"/>
                    <a:pt x="17860" y="12038"/>
                  </a:cubicBezTo>
                  <a:cubicBezTo>
                    <a:pt x="19769" y="12038"/>
                    <a:pt x="21329" y="10490"/>
                    <a:pt x="21329" y="8569"/>
                  </a:cubicBezTo>
                  <a:cubicBezTo>
                    <a:pt x="21306" y="6648"/>
                    <a:pt x="19757" y="5099"/>
                    <a:pt x="17848" y="5099"/>
                  </a:cubicBezTo>
                  <a:cubicBezTo>
                    <a:pt x="17743" y="5099"/>
                    <a:pt x="17638" y="5099"/>
                    <a:pt x="17557" y="5111"/>
                  </a:cubicBezTo>
                  <a:cubicBezTo>
                    <a:pt x="17568" y="4983"/>
                    <a:pt x="17568" y="4867"/>
                    <a:pt x="17568" y="4727"/>
                  </a:cubicBezTo>
                  <a:cubicBezTo>
                    <a:pt x="17568" y="2131"/>
                    <a:pt x="15461" y="0"/>
                    <a:pt x="12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4"/>
            <p:cNvSpPr/>
            <p:nvPr/>
          </p:nvSpPr>
          <p:spPr>
            <a:xfrm>
              <a:off x="1288743" y="2072416"/>
              <a:ext cx="787246" cy="437298"/>
            </a:xfrm>
            <a:custGeom>
              <a:avLst/>
              <a:gdLst/>
              <a:ahLst/>
              <a:cxnLst/>
              <a:rect l="l" t="t" r="r" b="b"/>
              <a:pathLst>
                <a:path w="25614" h="14228" extrusionOk="0">
                  <a:moveTo>
                    <a:pt x="12597" y="1"/>
                  </a:moveTo>
                  <a:cubicBezTo>
                    <a:pt x="10444" y="1"/>
                    <a:pt x="8523" y="1118"/>
                    <a:pt x="7335" y="2853"/>
                  </a:cubicBezTo>
                  <a:cubicBezTo>
                    <a:pt x="6928" y="2678"/>
                    <a:pt x="6485" y="2574"/>
                    <a:pt x="6019" y="2574"/>
                  </a:cubicBezTo>
                  <a:cubicBezTo>
                    <a:pt x="4529" y="2574"/>
                    <a:pt x="3272" y="3610"/>
                    <a:pt x="2923" y="4995"/>
                  </a:cubicBezTo>
                  <a:cubicBezTo>
                    <a:pt x="1281" y="5135"/>
                    <a:pt x="0" y="6509"/>
                    <a:pt x="0" y="8174"/>
                  </a:cubicBezTo>
                  <a:cubicBezTo>
                    <a:pt x="0" y="9687"/>
                    <a:pt x="1060" y="10956"/>
                    <a:pt x="2469" y="11294"/>
                  </a:cubicBezTo>
                  <a:cubicBezTo>
                    <a:pt x="2795" y="11468"/>
                    <a:pt x="3132" y="11585"/>
                    <a:pt x="3493" y="11643"/>
                  </a:cubicBezTo>
                  <a:cubicBezTo>
                    <a:pt x="4005" y="12749"/>
                    <a:pt x="5111" y="13517"/>
                    <a:pt x="6415" y="13517"/>
                  </a:cubicBezTo>
                  <a:cubicBezTo>
                    <a:pt x="7230" y="13517"/>
                    <a:pt x="7987" y="13215"/>
                    <a:pt x="8557" y="12703"/>
                  </a:cubicBezTo>
                  <a:cubicBezTo>
                    <a:pt x="9675" y="13646"/>
                    <a:pt x="11084" y="14228"/>
                    <a:pt x="12621" y="14228"/>
                  </a:cubicBezTo>
                  <a:cubicBezTo>
                    <a:pt x="14367" y="14228"/>
                    <a:pt x="15950" y="13483"/>
                    <a:pt x="17126" y="12283"/>
                  </a:cubicBezTo>
                  <a:cubicBezTo>
                    <a:pt x="17685" y="12749"/>
                    <a:pt x="18407" y="13040"/>
                    <a:pt x="19199" y="13040"/>
                  </a:cubicBezTo>
                  <a:cubicBezTo>
                    <a:pt x="20561" y="13040"/>
                    <a:pt x="21713" y="12190"/>
                    <a:pt x="22179" y="10991"/>
                  </a:cubicBezTo>
                  <a:cubicBezTo>
                    <a:pt x="22249" y="10991"/>
                    <a:pt x="22319" y="11003"/>
                    <a:pt x="22400" y="11003"/>
                  </a:cubicBezTo>
                  <a:cubicBezTo>
                    <a:pt x="24170" y="11003"/>
                    <a:pt x="25602" y="9559"/>
                    <a:pt x="25602" y="7801"/>
                  </a:cubicBezTo>
                  <a:cubicBezTo>
                    <a:pt x="25613" y="6020"/>
                    <a:pt x="24170" y="4599"/>
                    <a:pt x="22400" y="4599"/>
                  </a:cubicBezTo>
                  <a:lnTo>
                    <a:pt x="22354" y="4599"/>
                  </a:lnTo>
                  <a:cubicBezTo>
                    <a:pt x="21888" y="3424"/>
                    <a:pt x="20724" y="2574"/>
                    <a:pt x="19373" y="2574"/>
                  </a:cubicBezTo>
                  <a:cubicBezTo>
                    <a:pt x="18849" y="2574"/>
                    <a:pt x="18349" y="2702"/>
                    <a:pt x="17918" y="2923"/>
                  </a:cubicBezTo>
                  <a:cubicBezTo>
                    <a:pt x="16719" y="1153"/>
                    <a:pt x="14786" y="1"/>
                    <a:pt x="12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4"/>
            <p:cNvSpPr/>
            <p:nvPr/>
          </p:nvSpPr>
          <p:spPr>
            <a:xfrm>
              <a:off x="2999590" y="2089397"/>
              <a:ext cx="739263" cy="422858"/>
            </a:xfrm>
            <a:custGeom>
              <a:avLst/>
              <a:gdLst/>
              <a:ahLst/>
              <a:cxnLst/>
              <a:rect l="l" t="t" r="r" b="b"/>
              <a:pathLst>
                <a:path w="24264" h="13879" extrusionOk="0">
                  <a:moveTo>
                    <a:pt x="12097" y="0"/>
                  </a:moveTo>
                  <a:cubicBezTo>
                    <a:pt x="10688" y="0"/>
                    <a:pt x="9431" y="699"/>
                    <a:pt x="8674" y="1782"/>
                  </a:cubicBezTo>
                  <a:cubicBezTo>
                    <a:pt x="8162" y="1560"/>
                    <a:pt x="7603" y="1432"/>
                    <a:pt x="6986" y="1432"/>
                  </a:cubicBezTo>
                  <a:cubicBezTo>
                    <a:pt x="4774" y="1432"/>
                    <a:pt x="2970" y="3132"/>
                    <a:pt x="2807" y="5298"/>
                  </a:cubicBezTo>
                  <a:cubicBezTo>
                    <a:pt x="1212" y="5612"/>
                    <a:pt x="1" y="7021"/>
                    <a:pt x="1" y="8709"/>
                  </a:cubicBezTo>
                  <a:cubicBezTo>
                    <a:pt x="1" y="10618"/>
                    <a:pt x="1561" y="12167"/>
                    <a:pt x="3470" y="12167"/>
                  </a:cubicBezTo>
                  <a:cubicBezTo>
                    <a:pt x="3703" y="12167"/>
                    <a:pt x="3936" y="12143"/>
                    <a:pt x="4169" y="12097"/>
                  </a:cubicBezTo>
                  <a:cubicBezTo>
                    <a:pt x="4751" y="12819"/>
                    <a:pt x="5636" y="13296"/>
                    <a:pt x="6637" y="13296"/>
                  </a:cubicBezTo>
                  <a:cubicBezTo>
                    <a:pt x="7394" y="13296"/>
                    <a:pt x="8092" y="13028"/>
                    <a:pt x="8628" y="12574"/>
                  </a:cubicBezTo>
                  <a:cubicBezTo>
                    <a:pt x="9384" y="13377"/>
                    <a:pt x="10467" y="13878"/>
                    <a:pt x="11655" y="13878"/>
                  </a:cubicBezTo>
                  <a:cubicBezTo>
                    <a:pt x="12877" y="13878"/>
                    <a:pt x="13972" y="13354"/>
                    <a:pt x="14740" y="12516"/>
                  </a:cubicBezTo>
                  <a:cubicBezTo>
                    <a:pt x="15438" y="13063"/>
                    <a:pt x="16335" y="13377"/>
                    <a:pt x="17290" y="13377"/>
                  </a:cubicBezTo>
                  <a:cubicBezTo>
                    <a:pt x="19129" y="13377"/>
                    <a:pt x="20677" y="12202"/>
                    <a:pt x="21248" y="10560"/>
                  </a:cubicBezTo>
                  <a:cubicBezTo>
                    <a:pt x="22913" y="10455"/>
                    <a:pt x="24263" y="9070"/>
                    <a:pt x="24263" y="7370"/>
                  </a:cubicBezTo>
                  <a:cubicBezTo>
                    <a:pt x="24263" y="5787"/>
                    <a:pt x="23099" y="4471"/>
                    <a:pt x="21574" y="4238"/>
                  </a:cubicBezTo>
                  <a:cubicBezTo>
                    <a:pt x="21003" y="2597"/>
                    <a:pt x="19443" y="1421"/>
                    <a:pt x="17616" y="1421"/>
                  </a:cubicBezTo>
                  <a:cubicBezTo>
                    <a:pt x="16882" y="1421"/>
                    <a:pt x="16195" y="1607"/>
                    <a:pt x="15613" y="1921"/>
                  </a:cubicBezTo>
                  <a:cubicBezTo>
                    <a:pt x="14880" y="780"/>
                    <a:pt x="13564" y="0"/>
                    <a:pt x="12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6" name="Google Shape;1956;p54"/>
          <p:cNvSpPr txBox="1">
            <a:spLocks noGrp="1"/>
          </p:cNvSpPr>
          <p:nvPr>
            <p:ph type="ctrTitle" idx="4294967295"/>
          </p:nvPr>
        </p:nvSpPr>
        <p:spPr>
          <a:xfrm flipH="1">
            <a:off x="6362100" y="1652450"/>
            <a:ext cx="2183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A966A6"/>
                </a:solidFill>
              </a:rPr>
              <a:t>MARS</a:t>
            </a:r>
            <a:endParaRPr sz="1900" b="1">
              <a:solidFill>
                <a:srgbClr val="A966A6"/>
              </a:solidFill>
            </a:endParaRPr>
          </a:p>
        </p:txBody>
      </p:sp>
      <p:sp>
        <p:nvSpPr>
          <p:cNvPr id="1957" name="Google Shape;1957;p54"/>
          <p:cNvSpPr txBox="1">
            <a:spLocks noGrp="1"/>
          </p:cNvSpPr>
          <p:nvPr>
            <p:ph type="ctrTitle" idx="4294967295"/>
          </p:nvPr>
        </p:nvSpPr>
        <p:spPr>
          <a:xfrm flipH="1">
            <a:off x="712775" y="1652450"/>
            <a:ext cx="2183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 dirty="0">
                <a:solidFill>
                  <a:srgbClr val="A966A6"/>
                </a:solidFill>
              </a:rPr>
              <a:t>VENUS</a:t>
            </a:r>
            <a:endParaRPr sz="1900" b="1" dirty="0">
              <a:solidFill>
                <a:srgbClr val="A966A6"/>
              </a:solidFill>
            </a:endParaRPr>
          </a:p>
        </p:txBody>
      </p:sp>
      <p:sp>
        <p:nvSpPr>
          <p:cNvPr id="1958" name="Google Shape;1958;p54"/>
          <p:cNvSpPr txBox="1">
            <a:spLocks noGrp="1"/>
          </p:cNvSpPr>
          <p:nvPr>
            <p:ph type="ctrTitle" idx="4294967295"/>
          </p:nvPr>
        </p:nvSpPr>
        <p:spPr>
          <a:xfrm flipH="1">
            <a:off x="6362400" y="3713875"/>
            <a:ext cx="2162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A966A6"/>
                </a:solidFill>
              </a:rPr>
              <a:t>JUPITER</a:t>
            </a:r>
            <a:endParaRPr sz="1900" b="1">
              <a:solidFill>
                <a:srgbClr val="A966A6"/>
              </a:solidFill>
            </a:endParaRPr>
          </a:p>
        </p:txBody>
      </p:sp>
      <p:sp>
        <p:nvSpPr>
          <p:cNvPr id="1959" name="Google Shape;1959;p54"/>
          <p:cNvSpPr txBox="1">
            <a:spLocks noGrp="1"/>
          </p:cNvSpPr>
          <p:nvPr>
            <p:ph type="ctrTitle" idx="4294967295"/>
          </p:nvPr>
        </p:nvSpPr>
        <p:spPr>
          <a:xfrm flipH="1">
            <a:off x="717275" y="3713875"/>
            <a:ext cx="2183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A966A6"/>
                </a:solidFill>
              </a:rPr>
              <a:t>MERCURY</a:t>
            </a:r>
            <a:endParaRPr sz="1900" b="1">
              <a:solidFill>
                <a:srgbClr val="A966A6"/>
              </a:solidFill>
            </a:endParaRPr>
          </a:p>
        </p:txBody>
      </p:sp>
      <p:grpSp>
        <p:nvGrpSpPr>
          <p:cNvPr id="1960" name="Google Shape;1960;p54"/>
          <p:cNvGrpSpPr/>
          <p:nvPr/>
        </p:nvGrpSpPr>
        <p:grpSpPr>
          <a:xfrm rot="1179154">
            <a:off x="5690226" y="2128410"/>
            <a:ext cx="751481" cy="791132"/>
            <a:chOff x="1792150" y="1399125"/>
            <a:chExt cx="305125" cy="321200"/>
          </a:xfrm>
        </p:grpSpPr>
        <p:sp>
          <p:nvSpPr>
            <p:cNvPr id="1961" name="Google Shape;1961;p54"/>
            <p:cNvSpPr/>
            <p:nvPr/>
          </p:nvSpPr>
          <p:spPr>
            <a:xfrm>
              <a:off x="2037625" y="1442500"/>
              <a:ext cx="18750" cy="17525"/>
            </a:xfrm>
            <a:custGeom>
              <a:avLst/>
              <a:gdLst/>
              <a:ahLst/>
              <a:cxnLst/>
              <a:rect l="l" t="t" r="r" b="b"/>
              <a:pathLst>
                <a:path w="750" h="701" extrusionOk="0">
                  <a:moveTo>
                    <a:pt x="393" y="1"/>
                  </a:moveTo>
                  <a:cubicBezTo>
                    <a:pt x="293" y="1"/>
                    <a:pt x="207" y="30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7" y="701"/>
                    <a:pt x="393" y="701"/>
                  </a:cubicBezTo>
                  <a:cubicBezTo>
                    <a:pt x="493" y="701"/>
                    <a:pt x="579" y="665"/>
                    <a:pt x="650" y="594"/>
                  </a:cubicBezTo>
                  <a:cubicBezTo>
                    <a:pt x="714" y="522"/>
                    <a:pt x="750" y="444"/>
                    <a:pt x="750" y="358"/>
                  </a:cubicBezTo>
                  <a:cubicBezTo>
                    <a:pt x="750" y="258"/>
                    <a:pt x="714" y="165"/>
                    <a:pt x="643" y="94"/>
                  </a:cubicBezTo>
                  <a:cubicBezTo>
                    <a:pt x="564" y="37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4"/>
            <p:cNvSpPr/>
            <p:nvPr/>
          </p:nvSpPr>
          <p:spPr>
            <a:xfrm>
              <a:off x="2057975" y="14207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7" y="37"/>
                    <a:pt x="136" y="108"/>
                  </a:cubicBezTo>
                  <a:cubicBezTo>
                    <a:pt x="0" y="251"/>
                    <a:pt x="7" y="479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51"/>
                    <a:pt x="750" y="358"/>
                  </a:cubicBezTo>
                  <a:cubicBezTo>
                    <a:pt x="750" y="265"/>
                    <a:pt x="714" y="172"/>
                    <a:pt x="643" y="101"/>
                  </a:cubicBezTo>
                  <a:cubicBezTo>
                    <a:pt x="572" y="37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4"/>
            <p:cNvSpPr/>
            <p:nvPr/>
          </p:nvSpPr>
          <p:spPr>
            <a:xfrm>
              <a:off x="1792150" y="17026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0" y="250"/>
                    <a:pt x="8" y="472"/>
                    <a:pt x="150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86" y="707"/>
                    <a:pt x="579" y="671"/>
                    <a:pt x="650" y="600"/>
                  </a:cubicBezTo>
                  <a:cubicBezTo>
                    <a:pt x="715" y="529"/>
                    <a:pt x="750" y="450"/>
                    <a:pt x="750" y="357"/>
                  </a:cubicBezTo>
                  <a:cubicBezTo>
                    <a:pt x="750" y="257"/>
                    <a:pt x="715" y="172"/>
                    <a:pt x="636" y="100"/>
                  </a:cubicBezTo>
                  <a:cubicBezTo>
                    <a:pt x="572" y="36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4"/>
            <p:cNvSpPr/>
            <p:nvPr/>
          </p:nvSpPr>
          <p:spPr>
            <a:xfrm>
              <a:off x="2078500" y="1399125"/>
              <a:ext cx="18775" cy="17875"/>
            </a:xfrm>
            <a:custGeom>
              <a:avLst/>
              <a:gdLst/>
              <a:ahLst/>
              <a:cxnLst/>
              <a:rect l="l" t="t" r="r" b="b"/>
              <a:pathLst>
                <a:path w="751" h="715" extrusionOk="0">
                  <a:moveTo>
                    <a:pt x="393" y="1"/>
                  </a:moveTo>
                  <a:cubicBezTo>
                    <a:pt x="293" y="1"/>
                    <a:pt x="208" y="36"/>
                    <a:pt x="136" y="115"/>
                  </a:cubicBezTo>
                  <a:cubicBezTo>
                    <a:pt x="0" y="258"/>
                    <a:pt x="8" y="486"/>
                    <a:pt x="150" y="615"/>
                  </a:cubicBezTo>
                  <a:cubicBezTo>
                    <a:pt x="222" y="679"/>
                    <a:pt x="300" y="715"/>
                    <a:pt x="393" y="715"/>
                  </a:cubicBezTo>
                  <a:cubicBezTo>
                    <a:pt x="493" y="715"/>
                    <a:pt x="579" y="679"/>
                    <a:pt x="650" y="601"/>
                  </a:cubicBezTo>
                  <a:cubicBezTo>
                    <a:pt x="715" y="529"/>
                    <a:pt x="750" y="451"/>
                    <a:pt x="750" y="358"/>
                  </a:cubicBezTo>
                  <a:cubicBezTo>
                    <a:pt x="750" y="258"/>
                    <a:pt x="715" y="172"/>
                    <a:pt x="643" y="101"/>
                  </a:cubicBezTo>
                  <a:cubicBezTo>
                    <a:pt x="565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976;p54"/>
          <p:cNvGrpSpPr/>
          <p:nvPr/>
        </p:nvGrpSpPr>
        <p:grpSpPr>
          <a:xfrm rot="4422512">
            <a:off x="5807822" y="3368707"/>
            <a:ext cx="650388" cy="684719"/>
            <a:chOff x="1812675" y="1420725"/>
            <a:chExt cx="264075" cy="278000"/>
          </a:xfrm>
        </p:grpSpPr>
        <p:sp>
          <p:nvSpPr>
            <p:cNvPr id="1977" name="Google Shape;1977;p54"/>
            <p:cNvSpPr/>
            <p:nvPr/>
          </p:nvSpPr>
          <p:spPr>
            <a:xfrm>
              <a:off x="2037625" y="1442500"/>
              <a:ext cx="18750" cy="17525"/>
            </a:xfrm>
            <a:custGeom>
              <a:avLst/>
              <a:gdLst/>
              <a:ahLst/>
              <a:cxnLst/>
              <a:rect l="l" t="t" r="r" b="b"/>
              <a:pathLst>
                <a:path w="750" h="701" extrusionOk="0">
                  <a:moveTo>
                    <a:pt x="393" y="1"/>
                  </a:moveTo>
                  <a:cubicBezTo>
                    <a:pt x="293" y="1"/>
                    <a:pt x="207" y="30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7" y="701"/>
                    <a:pt x="393" y="701"/>
                  </a:cubicBezTo>
                  <a:cubicBezTo>
                    <a:pt x="493" y="701"/>
                    <a:pt x="579" y="665"/>
                    <a:pt x="650" y="594"/>
                  </a:cubicBezTo>
                  <a:cubicBezTo>
                    <a:pt x="714" y="522"/>
                    <a:pt x="750" y="444"/>
                    <a:pt x="750" y="358"/>
                  </a:cubicBezTo>
                  <a:cubicBezTo>
                    <a:pt x="750" y="258"/>
                    <a:pt x="714" y="165"/>
                    <a:pt x="643" y="94"/>
                  </a:cubicBezTo>
                  <a:cubicBezTo>
                    <a:pt x="564" y="37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4"/>
            <p:cNvSpPr/>
            <p:nvPr/>
          </p:nvSpPr>
          <p:spPr>
            <a:xfrm>
              <a:off x="2057975" y="14207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7" y="37"/>
                    <a:pt x="136" y="108"/>
                  </a:cubicBezTo>
                  <a:cubicBezTo>
                    <a:pt x="0" y="251"/>
                    <a:pt x="7" y="479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51"/>
                    <a:pt x="750" y="358"/>
                  </a:cubicBezTo>
                  <a:cubicBezTo>
                    <a:pt x="750" y="265"/>
                    <a:pt x="714" y="172"/>
                    <a:pt x="643" y="101"/>
                  </a:cubicBezTo>
                  <a:cubicBezTo>
                    <a:pt x="572" y="37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0" name="Google Shape;1990;p54"/>
          <p:cNvGrpSpPr/>
          <p:nvPr/>
        </p:nvGrpSpPr>
        <p:grpSpPr>
          <a:xfrm rot="-6382128">
            <a:off x="2990828" y="2121216"/>
            <a:ext cx="650767" cy="684290"/>
            <a:chOff x="1792150" y="1442500"/>
            <a:chExt cx="264225" cy="277825"/>
          </a:xfrm>
        </p:grpSpPr>
        <p:sp>
          <p:nvSpPr>
            <p:cNvPr id="1991" name="Google Shape;1991;p54"/>
            <p:cNvSpPr/>
            <p:nvPr/>
          </p:nvSpPr>
          <p:spPr>
            <a:xfrm>
              <a:off x="2037625" y="1442500"/>
              <a:ext cx="18750" cy="17525"/>
            </a:xfrm>
            <a:custGeom>
              <a:avLst/>
              <a:gdLst/>
              <a:ahLst/>
              <a:cxnLst/>
              <a:rect l="l" t="t" r="r" b="b"/>
              <a:pathLst>
                <a:path w="750" h="701" extrusionOk="0">
                  <a:moveTo>
                    <a:pt x="393" y="1"/>
                  </a:moveTo>
                  <a:cubicBezTo>
                    <a:pt x="293" y="1"/>
                    <a:pt x="207" y="30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7" y="701"/>
                    <a:pt x="393" y="701"/>
                  </a:cubicBezTo>
                  <a:cubicBezTo>
                    <a:pt x="493" y="701"/>
                    <a:pt x="579" y="665"/>
                    <a:pt x="650" y="594"/>
                  </a:cubicBezTo>
                  <a:cubicBezTo>
                    <a:pt x="714" y="522"/>
                    <a:pt x="750" y="444"/>
                    <a:pt x="750" y="358"/>
                  </a:cubicBezTo>
                  <a:cubicBezTo>
                    <a:pt x="750" y="258"/>
                    <a:pt x="714" y="165"/>
                    <a:pt x="643" y="94"/>
                  </a:cubicBezTo>
                  <a:cubicBezTo>
                    <a:pt x="564" y="37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4"/>
            <p:cNvSpPr/>
            <p:nvPr/>
          </p:nvSpPr>
          <p:spPr>
            <a:xfrm>
              <a:off x="1792150" y="17026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0" y="250"/>
                    <a:pt x="8" y="472"/>
                    <a:pt x="150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86" y="707"/>
                    <a:pt x="579" y="671"/>
                    <a:pt x="650" y="600"/>
                  </a:cubicBezTo>
                  <a:cubicBezTo>
                    <a:pt x="715" y="529"/>
                    <a:pt x="750" y="450"/>
                    <a:pt x="750" y="357"/>
                  </a:cubicBezTo>
                  <a:cubicBezTo>
                    <a:pt x="750" y="257"/>
                    <a:pt x="715" y="172"/>
                    <a:pt x="636" y="100"/>
                  </a:cubicBezTo>
                  <a:cubicBezTo>
                    <a:pt x="572" y="36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4" name="Google Shape;2004;p54"/>
          <p:cNvGrpSpPr/>
          <p:nvPr/>
        </p:nvGrpSpPr>
        <p:grpSpPr>
          <a:xfrm rot="-9476727">
            <a:off x="2731703" y="3349103"/>
            <a:ext cx="600214" cy="630607"/>
            <a:chOff x="1792150" y="1464300"/>
            <a:chExt cx="243700" cy="256025"/>
          </a:xfrm>
        </p:grpSpPr>
        <p:sp>
          <p:nvSpPr>
            <p:cNvPr id="2005" name="Google Shape;2005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4"/>
            <p:cNvSpPr/>
            <p:nvPr/>
          </p:nvSpPr>
          <p:spPr>
            <a:xfrm>
              <a:off x="1792150" y="17026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0" y="250"/>
                    <a:pt x="8" y="472"/>
                    <a:pt x="150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86" y="707"/>
                    <a:pt x="579" y="671"/>
                    <a:pt x="650" y="600"/>
                  </a:cubicBezTo>
                  <a:cubicBezTo>
                    <a:pt x="715" y="529"/>
                    <a:pt x="750" y="450"/>
                    <a:pt x="750" y="357"/>
                  </a:cubicBezTo>
                  <a:cubicBezTo>
                    <a:pt x="750" y="257"/>
                    <a:pt x="715" y="172"/>
                    <a:pt x="636" y="100"/>
                  </a:cubicBezTo>
                  <a:cubicBezTo>
                    <a:pt x="572" y="36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8" name="Google Shape;2018;p54"/>
          <p:cNvSpPr txBox="1">
            <a:spLocks noGrp="1"/>
          </p:cNvSpPr>
          <p:nvPr>
            <p:ph type="subTitle" idx="4294967295"/>
          </p:nvPr>
        </p:nvSpPr>
        <p:spPr>
          <a:xfrm>
            <a:off x="712775" y="20273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2019" name="Google Shape;2019;p54"/>
          <p:cNvSpPr txBox="1">
            <a:spLocks noGrp="1"/>
          </p:cNvSpPr>
          <p:nvPr>
            <p:ph type="subTitle" idx="4294967295"/>
          </p:nvPr>
        </p:nvSpPr>
        <p:spPr>
          <a:xfrm>
            <a:off x="712775" y="41002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 dirty="0"/>
              <a:t>Mercury is the smallest planet of them all</a:t>
            </a:r>
            <a:endParaRPr sz="1400" dirty="0"/>
          </a:p>
        </p:txBody>
      </p:sp>
      <p:sp>
        <p:nvSpPr>
          <p:cNvPr id="2020" name="Google Shape;2020;p54"/>
          <p:cNvSpPr txBox="1">
            <a:spLocks noGrp="1"/>
          </p:cNvSpPr>
          <p:nvPr>
            <p:ph type="subTitle" idx="4294967295"/>
          </p:nvPr>
        </p:nvSpPr>
        <p:spPr>
          <a:xfrm>
            <a:off x="6350350" y="41002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Jupiter is the biggest planet of them all</a:t>
            </a:r>
            <a:endParaRPr sz="1400"/>
          </a:p>
        </p:txBody>
      </p:sp>
      <p:sp>
        <p:nvSpPr>
          <p:cNvPr id="2021" name="Google Shape;2021;p54"/>
          <p:cNvSpPr txBox="1">
            <a:spLocks noGrp="1"/>
          </p:cNvSpPr>
          <p:nvPr>
            <p:ph type="subTitle" idx="4294967295"/>
          </p:nvPr>
        </p:nvSpPr>
        <p:spPr>
          <a:xfrm>
            <a:off x="6350350" y="20273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very cold place</a:t>
            </a:r>
            <a:endParaRPr sz="1400"/>
          </a:p>
        </p:txBody>
      </p:sp>
      <p:cxnSp>
        <p:nvCxnSpPr>
          <p:cNvPr id="31" name="Conector recto de flecha 30">
            <a:extLst>
              <a:ext uri="{FF2B5EF4-FFF2-40B4-BE49-F238E27FC236}">
                <a16:creationId xmlns:a16="http://schemas.microsoft.com/office/drawing/2014/main" id="{8BFFBF5B-5193-46DA-A4CB-51404D6675F0}"/>
              </a:ext>
            </a:extLst>
          </p:cNvPr>
          <p:cNvCxnSpPr/>
          <p:nvPr/>
        </p:nvCxnSpPr>
        <p:spPr>
          <a:xfrm>
            <a:off x="2410799" y="1902876"/>
            <a:ext cx="940314" cy="1714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ector recto de flecha 32">
            <a:extLst>
              <a:ext uri="{FF2B5EF4-FFF2-40B4-BE49-F238E27FC236}">
                <a16:creationId xmlns:a16="http://schemas.microsoft.com/office/drawing/2014/main" id="{0EAA62F1-74A1-457C-815C-3850B2EC61BC}"/>
              </a:ext>
            </a:extLst>
          </p:cNvPr>
          <p:cNvCxnSpPr/>
          <p:nvPr/>
        </p:nvCxnSpPr>
        <p:spPr>
          <a:xfrm flipH="1">
            <a:off x="6000874" y="1902876"/>
            <a:ext cx="868556" cy="1714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cto de flecha 34">
            <a:extLst>
              <a:ext uri="{FF2B5EF4-FFF2-40B4-BE49-F238E27FC236}">
                <a16:creationId xmlns:a16="http://schemas.microsoft.com/office/drawing/2014/main" id="{1A1E551A-0043-4E63-BCD3-3F06A64D4658}"/>
              </a:ext>
            </a:extLst>
          </p:cNvPr>
          <p:cNvCxnSpPr/>
          <p:nvPr/>
        </p:nvCxnSpPr>
        <p:spPr>
          <a:xfrm flipH="1">
            <a:off x="6116026" y="3940172"/>
            <a:ext cx="671007" cy="7689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de flecha 36">
            <a:extLst>
              <a:ext uri="{FF2B5EF4-FFF2-40B4-BE49-F238E27FC236}">
                <a16:creationId xmlns:a16="http://schemas.microsoft.com/office/drawing/2014/main" id="{D24F45E2-D791-4247-8596-341703C49B7E}"/>
              </a:ext>
            </a:extLst>
          </p:cNvPr>
          <p:cNvCxnSpPr/>
          <p:nvPr/>
        </p:nvCxnSpPr>
        <p:spPr>
          <a:xfrm>
            <a:off x="2635269" y="3897818"/>
            <a:ext cx="784128" cy="2283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upo 49">
            <a:extLst>
              <a:ext uri="{FF2B5EF4-FFF2-40B4-BE49-F238E27FC236}">
                <a16:creationId xmlns:a16="http://schemas.microsoft.com/office/drawing/2014/main" id="{9E25B68A-2640-BD67-5260-F766555ADA41}"/>
              </a:ext>
            </a:extLst>
          </p:cNvPr>
          <p:cNvGrpSpPr/>
          <p:nvPr/>
        </p:nvGrpSpPr>
        <p:grpSpPr>
          <a:xfrm rot="19171290">
            <a:off x="3175001" y="1022351"/>
            <a:ext cx="3219450" cy="3481386"/>
            <a:chOff x="3175001" y="1022351"/>
            <a:chExt cx="3219450" cy="3481386"/>
          </a:xfrm>
        </p:grpSpPr>
        <p:sp>
          <p:nvSpPr>
            <p:cNvPr id="1944" name="Google Shape;1944;p54"/>
            <p:cNvSpPr/>
            <p:nvPr/>
          </p:nvSpPr>
          <p:spPr>
            <a:xfrm>
              <a:off x="3200975" y="2281038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4"/>
            <p:cNvSpPr/>
            <p:nvPr/>
          </p:nvSpPr>
          <p:spPr>
            <a:xfrm>
              <a:off x="4132200" y="2684088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4"/>
            <p:cNvSpPr/>
            <p:nvPr/>
          </p:nvSpPr>
          <p:spPr>
            <a:xfrm>
              <a:off x="3428325" y="2871975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4"/>
            <p:cNvSpPr/>
            <p:nvPr/>
          </p:nvSpPr>
          <p:spPr>
            <a:xfrm>
              <a:off x="3782350" y="2122850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4"/>
            <p:cNvSpPr/>
            <p:nvPr/>
          </p:nvSpPr>
          <p:spPr>
            <a:xfrm>
              <a:off x="3351113" y="2281050"/>
              <a:ext cx="2441773" cy="1556471"/>
            </a:xfrm>
            <a:custGeom>
              <a:avLst/>
              <a:gdLst/>
              <a:ahLst/>
              <a:cxnLst/>
              <a:rect l="l" t="t" r="r" b="b"/>
              <a:pathLst>
                <a:path w="26056" h="16609" extrusionOk="0">
                  <a:moveTo>
                    <a:pt x="9567" y="0"/>
                  </a:moveTo>
                  <a:cubicBezTo>
                    <a:pt x="9418" y="0"/>
                    <a:pt x="9267" y="7"/>
                    <a:pt x="9116" y="21"/>
                  </a:cubicBezTo>
                  <a:cubicBezTo>
                    <a:pt x="6694" y="231"/>
                    <a:pt x="4855" y="2233"/>
                    <a:pt x="4773" y="4597"/>
                  </a:cubicBezTo>
                  <a:cubicBezTo>
                    <a:pt x="4727" y="4597"/>
                    <a:pt x="4680" y="4597"/>
                    <a:pt x="4657" y="4620"/>
                  </a:cubicBezTo>
                  <a:cubicBezTo>
                    <a:pt x="1979" y="4864"/>
                    <a:pt x="0" y="7239"/>
                    <a:pt x="245" y="9929"/>
                  </a:cubicBezTo>
                  <a:cubicBezTo>
                    <a:pt x="475" y="12456"/>
                    <a:pt x="2605" y="14362"/>
                    <a:pt x="5105" y="14362"/>
                  </a:cubicBezTo>
                  <a:cubicBezTo>
                    <a:pt x="5253" y="14362"/>
                    <a:pt x="5403" y="14355"/>
                    <a:pt x="5553" y="14341"/>
                  </a:cubicBezTo>
                  <a:cubicBezTo>
                    <a:pt x="5612" y="14341"/>
                    <a:pt x="5670" y="14318"/>
                    <a:pt x="5728" y="14318"/>
                  </a:cubicBezTo>
                  <a:cubicBezTo>
                    <a:pt x="6177" y="14873"/>
                    <a:pt x="6870" y="15223"/>
                    <a:pt x="7620" y="15223"/>
                  </a:cubicBezTo>
                  <a:cubicBezTo>
                    <a:pt x="7688" y="15223"/>
                    <a:pt x="7755" y="15220"/>
                    <a:pt x="7824" y="15214"/>
                  </a:cubicBezTo>
                  <a:cubicBezTo>
                    <a:pt x="7894" y="15214"/>
                    <a:pt x="7963" y="15191"/>
                    <a:pt x="8045" y="15179"/>
                  </a:cubicBezTo>
                  <a:cubicBezTo>
                    <a:pt x="9221" y="16069"/>
                    <a:pt x="10719" y="16608"/>
                    <a:pt x="12352" y="16608"/>
                  </a:cubicBezTo>
                  <a:cubicBezTo>
                    <a:pt x="12579" y="16608"/>
                    <a:pt x="12808" y="16598"/>
                    <a:pt x="13039" y="16577"/>
                  </a:cubicBezTo>
                  <a:cubicBezTo>
                    <a:pt x="14634" y="16437"/>
                    <a:pt x="16078" y="15773"/>
                    <a:pt x="17149" y="14830"/>
                  </a:cubicBezTo>
                  <a:cubicBezTo>
                    <a:pt x="17493" y="15017"/>
                    <a:pt x="17878" y="15121"/>
                    <a:pt x="18290" y="15121"/>
                  </a:cubicBezTo>
                  <a:cubicBezTo>
                    <a:pt x="18367" y="15121"/>
                    <a:pt x="18445" y="15117"/>
                    <a:pt x="18523" y="15110"/>
                  </a:cubicBezTo>
                  <a:cubicBezTo>
                    <a:pt x="19315" y="15028"/>
                    <a:pt x="20002" y="14562"/>
                    <a:pt x="20386" y="13922"/>
                  </a:cubicBezTo>
                  <a:cubicBezTo>
                    <a:pt x="20731" y="14008"/>
                    <a:pt x="21089" y="14056"/>
                    <a:pt x="21460" y="14056"/>
                  </a:cubicBezTo>
                  <a:cubicBezTo>
                    <a:pt x="21590" y="14056"/>
                    <a:pt x="21720" y="14051"/>
                    <a:pt x="21853" y="14039"/>
                  </a:cubicBezTo>
                  <a:cubicBezTo>
                    <a:pt x="24251" y="13782"/>
                    <a:pt x="26056" y="11629"/>
                    <a:pt x="25823" y="9195"/>
                  </a:cubicBezTo>
                  <a:cubicBezTo>
                    <a:pt x="25648" y="7356"/>
                    <a:pt x="24391" y="5877"/>
                    <a:pt x="22726" y="5377"/>
                  </a:cubicBezTo>
                  <a:lnTo>
                    <a:pt x="22726" y="5342"/>
                  </a:lnTo>
                  <a:cubicBezTo>
                    <a:pt x="22506" y="2976"/>
                    <a:pt x="20518" y="1214"/>
                    <a:pt x="18198" y="1214"/>
                  </a:cubicBezTo>
                  <a:cubicBezTo>
                    <a:pt x="18063" y="1214"/>
                    <a:pt x="17927" y="1220"/>
                    <a:pt x="17790" y="1232"/>
                  </a:cubicBezTo>
                  <a:cubicBezTo>
                    <a:pt x="16602" y="1348"/>
                    <a:pt x="15554" y="1907"/>
                    <a:pt x="14809" y="2734"/>
                  </a:cubicBezTo>
                  <a:cubicBezTo>
                    <a:pt x="14751" y="2734"/>
                    <a:pt x="14693" y="2734"/>
                    <a:pt x="14634" y="2746"/>
                  </a:cubicBezTo>
                  <a:cubicBezTo>
                    <a:pt x="14402" y="2769"/>
                    <a:pt x="14169" y="2827"/>
                    <a:pt x="13971" y="2897"/>
                  </a:cubicBezTo>
                  <a:cubicBezTo>
                    <a:pt x="13225" y="1177"/>
                    <a:pt x="11514" y="0"/>
                    <a:pt x="9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DFA9131C-407E-76FE-754A-22638C86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013" y="1865313"/>
              <a:ext cx="2246313" cy="2271712"/>
            </a:xfrm>
            <a:custGeom>
              <a:avLst/>
              <a:gdLst>
                <a:gd name="T0" fmla="*/ 1219 w 1219"/>
                <a:gd name="T1" fmla="*/ 594 h 1234"/>
                <a:gd name="T2" fmla="*/ 1073 w 1219"/>
                <a:gd name="T3" fmla="*/ 697 h 1234"/>
                <a:gd name="T4" fmla="*/ 363 w 1219"/>
                <a:gd name="T5" fmla="*/ 1191 h 1234"/>
                <a:gd name="T6" fmla="*/ 307 w 1219"/>
                <a:gd name="T7" fmla="*/ 1229 h 1234"/>
                <a:gd name="T8" fmla="*/ 290 w 1219"/>
                <a:gd name="T9" fmla="*/ 1217 h 1234"/>
                <a:gd name="T10" fmla="*/ 249 w 1219"/>
                <a:gd name="T11" fmla="*/ 1122 h 1234"/>
                <a:gd name="T12" fmla="*/ 239 w 1219"/>
                <a:gd name="T13" fmla="*/ 1107 h 1234"/>
                <a:gd name="T14" fmla="*/ 225 w 1219"/>
                <a:gd name="T15" fmla="*/ 1122 h 1234"/>
                <a:gd name="T16" fmla="*/ 211 w 1219"/>
                <a:gd name="T17" fmla="*/ 1166 h 1234"/>
                <a:gd name="T18" fmla="*/ 177 w 1219"/>
                <a:gd name="T19" fmla="*/ 1179 h 1234"/>
                <a:gd name="T20" fmla="*/ 63 w 1219"/>
                <a:gd name="T21" fmla="*/ 1114 h 1234"/>
                <a:gd name="T22" fmla="*/ 44 w 1219"/>
                <a:gd name="T23" fmla="*/ 1104 h 1234"/>
                <a:gd name="T24" fmla="*/ 11 w 1219"/>
                <a:gd name="T25" fmla="*/ 1025 h 1234"/>
                <a:gd name="T26" fmla="*/ 18 w 1219"/>
                <a:gd name="T27" fmla="*/ 1018 h 1234"/>
                <a:gd name="T28" fmla="*/ 43 w 1219"/>
                <a:gd name="T29" fmla="*/ 1022 h 1234"/>
                <a:gd name="T30" fmla="*/ 98 w 1219"/>
                <a:gd name="T31" fmla="*/ 1040 h 1234"/>
                <a:gd name="T32" fmla="*/ 147 w 1219"/>
                <a:gd name="T33" fmla="*/ 1018 h 1234"/>
                <a:gd name="T34" fmla="*/ 153 w 1219"/>
                <a:gd name="T35" fmla="*/ 1002 h 1234"/>
                <a:gd name="T36" fmla="*/ 421 w 1219"/>
                <a:gd name="T37" fmla="*/ 203 h 1234"/>
                <a:gd name="T38" fmla="*/ 422 w 1219"/>
                <a:gd name="T39" fmla="*/ 199 h 1234"/>
                <a:gd name="T40" fmla="*/ 381 w 1219"/>
                <a:gd name="T41" fmla="*/ 119 h 1234"/>
                <a:gd name="T42" fmla="*/ 355 w 1219"/>
                <a:gd name="T43" fmla="*/ 111 h 1234"/>
                <a:gd name="T44" fmla="*/ 272 w 1219"/>
                <a:gd name="T45" fmla="*/ 103 h 1234"/>
                <a:gd name="T46" fmla="*/ 270 w 1219"/>
                <a:gd name="T47" fmla="*/ 80 h 1234"/>
                <a:gd name="T48" fmla="*/ 369 w 1219"/>
                <a:gd name="T49" fmla="*/ 4 h 1234"/>
                <a:gd name="T50" fmla="*/ 553 w 1219"/>
                <a:gd name="T51" fmla="*/ 36 h 1234"/>
                <a:gd name="T52" fmla="*/ 566 w 1219"/>
                <a:gd name="T53" fmla="*/ 50 h 1234"/>
                <a:gd name="T54" fmla="*/ 479 w 1219"/>
                <a:gd name="T55" fmla="*/ 316 h 1234"/>
                <a:gd name="T56" fmla="*/ 478 w 1219"/>
                <a:gd name="T57" fmla="*/ 325 h 1234"/>
                <a:gd name="T58" fmla="*/ 465 w 1219"/>
                <a:gd name="T59" fmla="*/ 381 h 1234"/>
                <a:gd name="T60" fmla="*/ 419 w 1219"/>
                <a:gd name="T61" fmla="*/ 528 h 1234"/>
                <a:gd name="T62" fmla="*/ 301 w 1219"/>
                <a:gd name="T63" fmla="*/ 889 h 1234"/>
                <a:gd name="T64" fmla="*/ 549 w 1219"/>
                <a:gd name="T65" fmla="*/ 670 h 1234"/>
                <a:gd name="T66" fmla="*/ 769 w 1219"/>
                <a:gd name="T67" fmla="*/ 476 h 1234"/>
                <a:gd name="T68" fmla="*/ 966 w 1219"/>
                <a:gd name="T69" fmla="*/ 302 h 1234"/>
                <a:gd name="T70" fmla="*/ 972 w 1219"/>
                <a:gd name="T71" fmla="*/ 237 h 1234"/>
                <a:gd name="T72" fmla="*/ 920 w 1219"/>
                <a:gd name="T73" fmla="*/ 177 h 1234"/>
                <a:gd name="T74" fmla="*/ 861 w 1219"/>
                <a:gd name="T75" fmla="*/ 144 h 1234"/>
                <a:gd name="T76" fmla="*/ 864 w 1219"/>
                <a:gd name="T77" fmla="*/ 128 h 1234"/>
                <a:gd name="T78" fmla="*/ 1007 w 1219"/>
                <a:gd name="T79" fmla="*/ 104 h 1234"/>
                <a:gd name="T80" fmla="*/ 1165 w 1219"/>
                <a:gd name="T81" fmla="*/ 236 h 1234"/>
                <a:gd name="T82" fmla="*/ 1173 w 1219"/>
                <a:gd name="T83" fmla="*/ 252 h 1234"/>
                <a:gd name="T84" fmla="*/ 1163 w 1219"/>
                <a:gd name="T85" fmla="*/ 268 h 1234"/>
                <a:gd name="T86" fmla="*/ 1068 w 1219"/>
                <a:gd name="T87" fmla="*/ 352 h 1234"/>
                <a:gd name="T88" fmla="*/ 870 w 1219"/>
                <a:gd name="T89" fmla="*/ 530 h 1234"/>
                <a:gd name="T90" fmla="*/ 861 w 1219"/>
                <a:gd name="T91" fmla="*/ 540 h 1234"/>
                <a:gd name="T92" fmla="*/ 674 w 1219"/>
                <a:gd name="T93" fmla="*/ 708 h 1234"/>
                <a:gd name="T94" fmla="*/ 536 w 1219"/>
                <a:gd name="T95" fmla="*/ 832 h 1234"/>
                <a:gd name="T96" fmla="*/ 349 w 1219"/>
                <a:gd name="T97" fmla="*/ 1000 h 1234"/>
                <a:gd name="T98" fmla="*/ 306 w 1219"/>
                <a:gd name="T99" fmla="*/ 1039 h 1234"/>
                <a:gd name="T100" fmla="*/ 304 w 1219"/>
                <a:gd name="T101" fmla="*/ 1061 h 1234"/>
                <a:gd name="T102" fmla="*/ 369 w 1219"/>
                <a:gd name="T103" fmla="*/ 1071 h 1234"/>
                <a:gd name="T104" fmla="*/ 602 w 1219"/>
                <a:gd name="T105" fmla="*/ 913 h 1234"/>
                <a:gd name="T106" fmla="*/ 824 w 1219"/>
                <a:gd name="T107" fmla="*/ 762 h 1234"/>
                <a:gd name="T108" fmla="*/ 1027 w 1219"/>
                <a:gd name="T109" fmla="*/ 624 h 1234"/>
                <a:gd name="T110" fmla="*/ 1040 w 1219"/>
                <a:gd name="T111" fmla="*/ 552 h 1234"/>
                <a:gd name="T112" fmla="*/ 1025 w 1219"/>
                <a:gd name="T113" fmla="*/ 528 h 1234"/>
                <a:gd name="T114" fmla="*/ 961 w 1219"/>
                <a:gd name="T115" fmla="*/ 473 h 1234"/>
                <a:gd name="T116" fmla="*/ 1039 w 1219"/>
                <a:gd name="T117" fmla="*/ 434 h 1234"/>
                <a:gd name="T118" fmla="*/ 1093 w 1219"/>
                <a:gd name="T119" fmla="*/ 455 h 1234"/>
                <a:gd name="T120" fmla="*/ 1219 w 1219"/>
                <a:gd name="T121" fmla="*/ 594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9" h="1234">
                  <a:moveTo>
                    <a:pt x="1219" y="594"/>
                  </a:moveTo>
                  <a:cubicBezTo>
                    <a:pt x="1172" y="631"/>
                    <a:pt x="1122" y="663"/>
                    <a:pt x="1073" y="697"/>
                  </a:cubicBezTo>
                  <a:cubicBezTo>
                    <a:pt x="836" y="862"/>
                    <a:pt x="600" y="1027"/>
                    <a:pt x="363" y="1191"/>
                  </a:cubicBezTo>
                  <a:cubicBezTo>
                    <a:pt x="344" y="1204"/>
                    <a:pt x="325" y="1217"/>
                    <a:pt x="307" y="1229"/>
                  </a:cubicBezTo>
                  <a:cubicBezTo>
                    <a:pt x="295" y="1234"/>
                    <a:pt x="293" y="1224"/>
                    <a:pt x="290" y="1217"/>
                  </a:cubicBezTo>
                  <a:cubicBezTo>
                    <a:pt x="278" y="1185"/>
                    <a:pt x="263" y="1153"/>
                    <a:pt x="249" y="1122"/>
                  </a:cubicBezTo>
                  <a:cubicBezTo>
                    <a:pt x="247" y="1116"/>
                    <a:pt x="247" y="1107"/>
                    <a:pt x="239" y="1107"/>
                  </a:cubicBezTo>
                  <a:cubicBezTo>
                    <a:pt x="230" y="1107"/>
                    <a:pt x="228" y="1116"/>
                    <a:pt x="225" y="1122"/>
                  </a:cubicBezTo>
                  <a:cubicBezTo>
                    <a:pt x="220" y="1137"/>
                    <a:pt x="216" y="1151"/>
                    <a:pt x="211" y="1166"/>
                  </a:cubicBezTo>
                  <a:cubicBezTo>
                    <a:pt x="203" y="1188"/>
                    <a:pt x="197" y="1191"/>
                    <a:pt x="177" y="1179"/>
                  </a:cubicBezTo>
                  <a:cubicBezTo>
                    <a:pt x="140" y="1157"/>
                    <a:pt x="101" y="1135"/>
                    <a:pt x="63" y="1114"/>
                  </a:cubicBezTo>
                  <a:cubicBezTo>
                    <a:pt x="56" y="1111"/>
                    <a:pt x="50" y="1107"/>
                    <a:pt x="44" y="1104"/>
                  </a:cubicBezTo>
                  <a:cubicBezTo>
                    <a:pt x="15" y="1090"/>
                    <a:pt x="0" y="1054"/>
                    <a:pt x="11" y="1025"/>
                  </a:cubicBezTo>
                  <a:cubicBezTo>
                    <a:pt x="12" y="1021"/>
                    <a:pt x="15" y="1019"/>
                    <a:pt x="18" y="1018"/>
                  </a:cubicBezTo>
                  <a:cubicBezTo>
                    <a:pt x="27" y="1015"/>
                    <a:pt x="35" y="1019"/>
                    <a:pt x="43" y="1022"/>
                  </a:cubicBezTo>
                  <a:cubicBezTo>
                    <a:pt x="62" y="1028"/>
                    <a:pt x="80" y="1035"/>
                    <a:pt x="98" y="1040"/>
                  </a:cubicBezTo>
                  <a:cubicBezTo>
                    <a:pt x="119" y="1046"/>
                    <a:pt x="137" y="1037"/>
                    <a:pt x="147" y="1018"/>
                  </a:cubicBezTo>
                  <a:cubicBezTo>
                    <a:pt x="149" y="1013"/>
                    <a:pt x="151" y="1007"/>
                    <a:pt x="153" y="1002"/>
                  </a:cubicBezTo>
                  <a:cubicBezTo>
                    <a:pt x="241" y="735"/>
                    <a:pt x="333" y="469"/>
                    <a:pt x="421" y="203"/>
                  </a:cubicBezTo>
                  <a:cubicBezTo>
                    <a:pt x="421" y="202"/>
                    <a:pt x="421" y="200"/>
                    <a:pt x="422" y="199"/>
                  </a:cubicBezTo>
                  <a:cubicBezTo>
                    <a:pt x="438" y="149"/>
                    <a:pt x="431" y="136"/>
                    <a:pt x="381" y="119"/>
                  </a:cubicBezTo>
                  <a:cubicBezTo>
                    <a:pt x="372" y="117"/>
                    <a:pt x="364" y="114"/>
                    <a:pt x="355" y="111"/>
                  </a:cubicBezTo>
                  <a:cubicBezTo>
                    <a:pt x="328" y="100"/>
                    <a:pt x="301" y="91"/>
                    <a:pt x="272" y="103"/>
                  </a:cubicBezTo>
                  <a:cubicBezTo>
                    <a:pt x="263" y="96"/>
                    <a:pt x="267" y="88"/>
                    <a:pt x="270" y="80"/>
                  </a:cubicBezTo>
                  <a:cubicBezTo>
                    <a:pt x="285" y="32"/>
                    <a:pt x="318" y="7"/>
                    <a:pt x="369" y="4"/>
                  </a:cubicBezTo>
                  <a:cubicBezTo>
                    <a:pt x="433" y="0"/>
                    <a:pt x="493" y="16"/>
                    <a:pt x="553" y="36"/>
                  </a:cubicBezTo>
                  <a:cubicBezTo>
                    <a:pt x="559" y="38"/>
                    <a:pt x="568" y="40"/>
                    <a:pt x="566" y="50"/>
                  </a:cubicBezTo>
                  <a:cubicBezTo>
                    <a:pt x="538" y="139"/>
                    <a:pt x="513" y="229"/>
                    <a:pt x="479" y="316"/>
                  </a:cubicBezTo>
                  <a:cubicBezTo>
                    <a:pt x="478" y="318"/>
                    <a:pt x="478" y="322"/>
                    <a:pt x="478" y="325"/>
                  </a:cubicBezTo>
                  <a:cubicBezTo>
                    <a:pt x="479" y="345"/>
                    <a:pt x="471" y="363"/>
                    <a:pt x="465" y="381"/>
                  </a:cubicBezTo>
                  <a:cubicBezTo>
                    <a:pt x="450" y="430"/>
                    <a:pt x="432" y="478"/>
                    <a:pt x="419" y="528"/>
                  </a:cubicBezTo>
                  <a:cubicBezTo>
                    <a:pt x="379" y="647"/>
                    <a:pt x="341" y="766"/>
                    <a:pt x="301" y="889"/>
                  </a:cubicBezTo>
                  <a:cubicBezTo>
                    <a:pt x="385" y="814"/>
                    <a:pt x="467" y="742"/>
                    <a:pt x="549" y="670"/>
                  </a:cubicBezTo>
                  <a:cubicBezTo>
                    <a:pt x="622" y="605"/>
                    <a:pt x="696" y="541"/>
                    <a:pt x="769" y="476"/>
                  </a:cubicBezTo>
                  <a:cubicBezTo>
                    <a:pt x="835" y="418"/>
                    <a:pt x="901" y="360"/>
                    <a:pt x="966" y="302"/>
                  </a:cubicBezTo>
                  <a:cubicBezTo>
                    <a:pt x="987" y="283"/>
                    <a:pt x="989" y="258"/>
                    <a:pt x="972" y="237"/>
                  </a:cubicBezTo>
                  <a:cubicBezTo>
                    <a:pt x="956" y="217"/>
                    <a:pt x="937" y="198"/>
                    <a:pt x="920" y="177"/>
                  </a:cubicBezTo>
                  <a:cubicBezTo>
                    <a:pt x="905" y="158"/>
                    <a:pt x="885" y="147"/>
                    <a:pt x="861" y="144"/>
                  </a:cubicBezTo>
                  <a:cubicBezTo>
                    <a:pt x="853" y="137"/>
                    <a:pt x="860" y="132"/>
                    <a:pt x="864" y="128"/>
                  </a:cubicBezTo>
                  <a:cubicBezTo>
                    <a:pt x="909" y="83"/>
                    <a:pt x="949" y="76"/>
                    <a:pt x="1007" y="104"/>
                  </a:cubicBezTo>
                  <a:cubicBezTo>
                    <a:pt x="1070" y="135"/>
                    <a:pt x="1120" y="183"/>
                    <a:pt x="1165" y="236"/>
                  </a:cubicBezTo>
                  <a:cubicBezTo>
                    <a:pt x="1169" y="240"/>
                    <a:pt x="1173" y="245"/>
                    <a:pt x="1173" y="252"/>
                  </a:cubicBezTo>
                  <a:cubicBezTo>
                    <a:pt x="1173" y="259"/>
                    <a:pt x="1168" y="264"/>
                    <a:pt x="1163" y="268"/>
                  </a:cubicBezTo>
                  <a:cubicBezTo>
                    <a:pt x="1131" y="295"/>
                    <a:pt x="1101" y="326"/>
                    <a:pt x="1068" y="352"/>
                  </a:cubicBezTo>
                  <a:cubicBezTo>
                    <a:pt x="1002" y="411"/>
                    <a:pt x="937" y="471"/>
                    <a:pt x="870" y="530"/>
                  </a:cubicBezTo>
                  <a:cubicBezTo>
                    <a:pt x="867" y="533"/>
                    <a:pt x="864" y="537"/>
                    <a:pt x="861" y="540"/>
                  </a:cubicBezTo>
                  <a:cubicBezTo>
                    <a:pt x="797" y="594"/>
                    <a:pt x="737" y="652"/>
                    <a:pt x="674" y="708"/>
                  </a:cubicBezTo>
                  <a:cubicBezTo>
                    <a:pt x="628" y="749"/>
                    <a:pt x="582" y="791"/>
                    <a:pt x="536" y="832"/>
                  </a:cubicBezTo>
                  <a:cubicBezTo>
                    <a:pt x="474" y="888"/>
                    <a:pt x="412" y="945"/>
                    <a:pt x="349" y="1000"/>
                  </a:cubicBezTo>
                  <a:cubicBezTo>
                    <a:pt x="335" y="1013"/>
                    <a:pt x="322" y="1027"/>
                    <a:pt x="306" y="1039"/>
                  </a:cubicBezTo>
                  <a:cubicBezTo>
                    <a:pt x="297" y="1045"/>
                    <a:pt x="299" y="1053"/>
                    <a:pt x="304" y="1061"/>
                  </a:cubicBezTo>
                  <a:cubicBezTo>
                    <a:pt x="322" y="1087"/>
                    <a:pt x="341" y="1091"/>
                    <a:pt x="369" y="1071"/>
                  </a:cubicBezTo>
                  <a:cubicBezTo>
                    <a:pt x="447" y="1019"/>
                    <a:pt x="525" y="966"/>
                    <a:pt x="602" y="913"/>
                  </a:cubicBezTo>
                  <a:cubicBezTo>
                    <a:pt x="676" y="863"/>
                    <a:pt x="750" y="813"/>
                    <a:pt x="824" y="762"/>
                  </a:cubicBezTo>
                  <a:cubicBezTo>
                    <a:pt x="891" y="716"/>
                    <a:pt x="959" y="670"/>
                    <a:pt x="1027" y="624"/>
                  </a:cubicBezTo>
                  <a:cubicBezTo>
                    <a:pt x="1058" y="603"/>
                    <a:pt x="1061" y="583"/>
                    <a:pt x="1040" y="552"/>
                  </a:cubicBezTo>
                  <a:cubicBezTo>
                    <a:pt x="1035" y="544"/>
                    <a:pt x="1030" y="536"/>
                    <a:pt x="1025" y="528"/>
                  </a:cubicBezTo>
                  <a:cubicBezTo>
                    <a:pt x="1009" y="504"/>
                    <a:pt x="994" y="478"/>
                    <a:pt x="961" y="473"/>
                  </a:cubicBezTo>
                  <a:cubicBezTo>
                    <a:pt x="972" y="449"/>
                    <a:pt x="1012" y="429"/>
                    <a:pt x="1039" y="434"/>
                  </a:cubicBezTo>
                  <a:cubicBezTo>
                    <a:pt x="1058" y="437"/>
                    <a:pt x="1076" y="443"/>
                    <a:pt x="1093" y="455"/>
                  </a:cubicBezTo>
                  <a:cubicBezTo>
                    <a:pt x="1145" y="491"/>
                    <a:pt x="1184" y="541"/>
                    <a:pt x="1219" y="5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371AA8F6-AA8A-31C7-6D07-C2BDBD905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938" y="1731963"/>
              <a:ext cx="1403350" cy="2514600"/>
            </a:xfrm>
            <a:custGeom>
              <a:avLst/>
              <a:gdLst>
                <a:gd name="T0" fmla="*/ 754 w 762"/>
                <a:gd name="T1" fmla="*/ 122 h 1365"/>
                <a:gd name="T2" fmla="*/ 745 w 762"/>
                <a:gd name="T3" fmla="*/ 115 h 1365"/>
                <a:gd name="T4" fmla="*/ 555 w 762"/>
                <a:gd name="T5" fmla="*/ 81 h 1365"/>
                <a:gd name="T6" fmla="*/ 459 w 762"/>
                <a:gd name="T7" fmla="*/ 165 h 1365"/>
                <a:gd name="T8" fmla="*/ 462 w 762"/>
                <a:gd name="T9" fmla="*/ 174 h 1365"/>
                <a:gd name="T10" fmla="*/ 426 w 762"/>
                <a:gd name="T11" fmla="*/ 279 h 1365"/>
                <a:gd name="T12" fmla="*/ 230 w 762"/>
                <a:gd name="T13" fmla="*/ 864 h 1365"/>
                <a:gd name="T14" fmla="*/ 179 w 762"/>
                <a:gd name="T15" fmla="*/ 1018 h 1365"/>
                <a:gd name="T16" fmla="*/ 201 w 762"/>
                <a:gd name="T17" fmla="*/ 1085 h 1365"/>
                <a:gd name="T18" fmla="*/ 207 w 762"/>
                <a:gd name="T19" fmla="*/ 1092 h 1365"/>
                <a:gd name="T20" fmla="*/ 235 w 762"/>
                <a:gd name="T21" fmla="*/ 1172 h 1365"/>
                <a:gd name="T22" fmla="*/ 363 w 762"/>
                <a:gd name="T23" fmla="*/ 1244 h 1365"/>
                <a:gd name="T24" fmla="*/ 395 w 762"/>
                <a:gd name="T25" fmla="*/ 1233 h 1365"/>
                <a:gd name="T26" fmla="*/ 410 w 762"/>
                <a:gd name="T27" fmla="*/ 1188 h 1365"/>
                <a:gd name="T28" fmla="*/ 428 w 762"/>
                <a:gd name="T29" fmla="*/ 1168 h 1365"/>
                <a:gd name="T30" fmla="*/ 440 w 762"/>
                <a:gd name="T31" fmla="*/ 1187 h 1365"/>
                <a:gd name="T32" fmla="*/ 485 w 762"/>
                <a:gd name="T33" fmla="*/ 1291 h 1365"/>
                <a:gd name="T34" fmla="*/ 495 w 762"/>
                <a:gd name="T35" fmla="*/ 1301 h 1365"/>
                <a:gd name="T36" fmla="*/ 415 w 762"/>
                <a:gd name="T37" fmla="*/ 1357 h 1365"/>
                <a:gd name="T38" fmla="*/ 405 w 762"/>
                <a:gd name="T39" fmla="*/ 1357 h 1365"/>
                <a:gd name="T40" fmla="*/ 398 w 762"/>
                <a:gd name="T41" fmla="*/ 1338 h 1365"/>
                <a:gd name="T42" fmla="*/ 386 w 762"/>
                <a:gd name="T43" fmla="*/ 1281 h 1365"/>
                <a:gd name="T44" fmla="*/ 374 w 762"/>
                <a:gd name="T45" fmla="*/ 1315 h 1365"/>
                <a:gd name="T46" fmla="*/ 362 w 762"/>
                <a:gd name="T47" fmla="*/ 1349 h 1365"/>
                <a:gd name="T48" fmla="*/ 346 w 762"/>
                <a:gd name="T49" fmla="*/ 1360 h 1365"/>
                <a:gd name="T50" fmla="*/ 329 w 762"/>
                <a:gd name="T51" fmla="*/ 1346 h 1365"/>
                <a:gd name="T52" fmla="*/ 31 w 762"/>
                <a:gd name="T53" fmla="*/ 1244 h 1365"/>
                <a:gd name="T54" fmla="*/ 10 w 762"/>
                <a:gd name="T55" fmla="*/ 1242 h 1365"/>
                <a:gd name="T56" fmla="*/ 6 w 762"/>
                <a:gd name="T57" fmla="*/ 1228 h 1365"/>
                <a:gd name="T58" fmla="*/ 16 w 762"/>
                <a:gd name="T59" fmla="*/ 1186 h 1365"/>
                <a:gd name="T60" fmla="*/ 37 w 762"/>
                <a:gd name="T61" fmla="*/ 1120 h 1365"/>
                <a:gd name="T62" fmla="*/ 68 w 762"/>
                <a:gd name="T63" fmla="*/ 1022 h 1365"/>
                <a:gd name="T64" fmla="*/ 54 w 762"/>
                <a:gd name="T65" fmla="*/ 992 h 1365"/>
                <a:gd name="T66" fmla="*/ 38 w 762"/>
                <a:gd name="T67" fmla="*/ 981 h 1365"/>
                <a:gd name="T68" fmla="*/ 39 w 762"/>
                <a:gd name="T69" fmla="*/ 968 h 1365"/>
                <a:gd name="T70" fmla="*/ 85 w 762"/>
                <a:gd name="T71" fmla="*/ 926 h 1365"/>
                <a:gd name="T72" fmla="*/ 125 w 762"/>
                <a:gd name="T73" fmla="*/ 865 h 1365"/>
                <a:gd name="T74" fmla="*/ 396 w 762"/>
                <a:gd name="T75" fmla="*/ 25 h 1365"/>
                <a:gd name="T76" fmla="*/ 410 w 762"/>
                <a:gd name="T77" fmla="*/ 4 h 1365"/>
                <a:gd name="T78" fmla="*/ 429 w 762"/>
                <a:gd name="T79" fmla="*/ 0 h 1365"/>
                <a:gd name="T80" fmla="*/ 695 w 762"/>
                <a:gd name="T81" fmla="*/ 60 h 1365"/>
                <a:gd name="T82" fmla="*/ 751 w 762"/>
                <a:gd name="T83" fmla="*/ 101 h 1365"/>
                <a:gd name="T84" fmla="*/ 754 w 762"/>
                <a:gd name="T85" fmla="*/ 122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2" h="1365">
                  <a:moveTo>
                    <a:pt x="754" y="122"/>
                  </a:moveTo>
                  <a:cubicBezTo>
                    <a:pt x="751" y="120"/>
                    <a:pt x="748" y="116"/>
                    <a:pt x="745" y="115"/>
                  </a:cubicBezTo>
                  <a:cubicBezTo>
                    <a:pt x="683" y="95"/>
                    <a:pt x="621" y="78"/>
                    <a:pt x="555" y="81"/>
                  </a:cubicBezTo>
                  <a:cubicBezTo>
                    <a:pt x="505" y="84"/>
                    <a:pt x="469" y="116"/>
                    <a:pt x="459" y="165"/>
                  </a:cubicBezTo>
                  <a:cubicBezTo>
                    <a:pt x="458" y="168"/>
                    <a:pt x="459" y="171"/>
                    <a:pt x="462" y="174"/>
                  </a:cubicBezTo>
                  <a:cubicBezTo>
                    <a:pt x="451" y="209"/>
                    <a:pt x="439" y="244"/>
                    <a:pt x="426" y="279"/>
                  </a:cubicBezTo>
                  <a:cubicBezTo>
                    <a:pt x="359" y="473"/>
                    <a:pt x="296" y="669"/>
                    <a:pt x="230" y="864"/>
                  </a:cubicBezTo>
                  <a:cubicBezTo>
                    <a:pt x="213" y="915"/>
                    <a:pt x="196" y="966"/>
                    <a:pt x="179" y="1018"/>
                  </a:cubicBezTo>
                  <a:cubicBezTo>
                    <a:pt x="167" y="1053"/>
                    <a:pt x="170" y="1062"/>
                    <a:pt x="201" y="1085"/>
                  </a:cubicBezTo>
                  <a:cubicBezTo>
                    <a:pt x="204" y="1087"/>
                    <a:pt x="207" y="1089"/>
                    <a:pt x="207" y="1092"/>
                  </a:cubicBezTo>
                  <a:cubicBezTo>
                    <a:pt x="193" y="1124"/>
                    <a:pt x="206" y="1157"/>
                    <a:pt x="235" y="1172"/>
                  </a:cubicBezTo>
                  <a:cubicBezTo>
                    <a:pt x="278" y="1195"/>
                    <a:pt x="321" y="1219"/>
                    <a:pt x="363" y="1244"/>
                  </a:cubicBezTo>
                  <a:cubicBezTo>
                    <a:pt x="387" y="1258"/>
                    <a:pt x="386" y="1259"/>
                    <a:pt x="395" y="1233"/>
                  </a:cubicBezTo>
                  <a:cubicBezTo>
                    <a:pt x="400" y="1218"/>
                    <a:pt x="405" y="1203"/>
                    <a:pt x="410" y="1188"/>
                  </a:cubicBezTo>
                  <a:cubicBezTo>
                    <a:pt x="413" y="1178"/>
                    <a:pt x="419" y="1169"/>
                    <a:pt x="428" y="1168"/>
                  </a:cubicBezTo>
                  <a:cubicBezTo>
                    <a:pt x="436" y="1168"/>
                    <a:pt x="437" y="1180"/>
                    <a:pt x="440" y="1187"/>
                  </a:cubicBezTo>
                  <a:cubicBezTo>
                    <a:pt x="456" y="1221"/>
                    <a:pt x="470" y="1256"/>
                    <a:pt x="485" y="1291"/>
                  </a:cubicBezTo>
                  <a:cubicBezTo>
                    <a:pt x="487" y="1296"/>
                    <a:pt x="488" y="1301"/>
                    <a:pt x="495" y="1301"/>
                  </a:cubicBezTo>
                  <a:cubicBezTo>
                    <a:pt x="468" y="1320"/>
                    <a:pt x="442" y="1339"/>
                    <a:pt x="415" y="1357"/>
                  </a:cubicBezTo>
                  <a:cubicBezTo>
                    <a:pt x="412" y="1359"/>
                    <a:pt x="408" y="1365"/>
                    <a:pt x="405" y="1357"/>
                  </a:cubicBezTo>
                  <a:cubicBezTo>
                    <a:pt x="400" y="1351"/>
                    <a:pt x="400" y="1344"/>
                    <a:pt x="398" y="1338"/>
                  </a:cubicBezTo>
                  <a:cubicBezTo>
                    <a:pt x="396" y="1320"/>
                    <a:pt x="393" y="1302"/>
                    <a:pt x="386" y="1281"/>
                  </a:cubicBezTo>
                  <a:cubicBezTo>
                    <a:pt x="381" y="1294"/>
                    <a:pt x="378" y="1304"/>
                    <a:pt x="374" y="1315"/>
                  </a:cubicBezTo>
                  <a:cubicBezTo>
                    <a:pt x="370" y="1326"/>
                    <a:pt x="367" y="1338"/>
                    <a:pt x="362" y="1349"/>
                  </a:cubicBezTo>
                  <a:cubicBezTo>
                    <a:pt x="359" y="1356"/>
                    <a:pt x="357" y="1365"/>
                    <a:pt x="346" y="1360"/>
                  </a:cubicBezTo>
                  <a:cubicBezTo>
                    <a:pt x="340" y="1356"/>
                    <a:pt x="335" y="1350"/>
                    <a:pt x="329" y="1346"/>
                  </a:cubicBezTo>
                  <a:cubicBezTo>
                    <a:pt x="248" y="1260"/>
                    <a:pt x="146" y="1233"/>
                    <a:pt x="31" y="1244"/>
                  </a:cubicBezTo>
                  <a:cubicBezTo>
                    <a:pt x="24" y="1245"/>
                    <a:pt x="17" y="1247"/>
                    <a:pt x="10" y="1242"/>
                  </a:cubicBezTo>
                  <a:cubicBezTo>
                    <a:pt x="0" y="1240"/>
                    <a:pt x="8" y="1233"/>
                    <a:pt x="6" y="1228"/>
                  </a:cubicBezTo>
                  <a:cubicBezTo>
                    <a:pt x="4" y="1213"/>
                    <a:pt x="11" y="1200"/>
                    <a:pt x="16" y="1186"/>
                  </a:cubicBezTo>
                  <a:cubicBezTo>
                    <a:pt x="23" y="1164"/>
                    <a:pt x="31" y="1142"/>
                    <a:pt x="37" y="1120"/>
                  </a:cubicBezTo>
                  <a:cubicBezTo>
                    <a:pt x="46" y="1087"/>
                    <a:pt x="59" y="1055"/>
                    <a:pt x="68" y="1022"/>
                  </a:cubicBezTo>
                  <a:cubicBezTo>
                    <a:pt x="73" y="1006"/>
                    <a:pt x="70" y="997"/>
                    <a:pt x="54" y="992"/>
                  </a:cubicBezTo>
                  <a:cubicBezTo>
                    <a:pt x="47" y="990"/>
                    <a:pt x="41" y="987"/>
                    <a:pt x="38" y="981"/>
                  </a:cubicBezTo>
                  <a:cubicBezTo>
                    <a:pt x="29" y="975"/>
                    <a:pt x="34" y="972"/>
                    <a:pt x="39" y="968"/>
                  </a:cubicBezTo>
                  <a:cubicBezTo>
                    <a:pt x="55" y="954"/>
                    <a:pt x="69" y="939"/>
                    <a:pt x="85" y="926"/>
                  </a:cubicBezTo>
                  <a:cubicBezTo>
                    <a:pt x="107" y="910"/>
                    <a:pt x="117" y="890"/>
                    <a:pt x="125" y="865"/>
                  </a:cubicBezTo>
                  <a:cubicBezTo>
                    <a:pt x="215" y="585"/>
                    <a:pt x="305" y="305"/>
                    <a:pt x="396" y="25"/>
                  </a:cubicBezTo>
                  <a:cubicBezTo>
                    <a:pt x="398" y="17"/>
                    <a:pt x="397" y="5"/>
                    <a:pt x="410" y="4"/>
                  </a:cubicBezTo>
                  <a:cubicBezTo>
                    <a:pt x="416" y="0"/>
                    <a:pt x="422" y="0"/>
                    <a:pt x="429" y="0"/>
                  </a:cubicBezTo>
                  <a:cubicBezTo>
                    <a:pt x="522" y="3"/>
                    <a:pt x="612" y="16"/>
                    <a:pt x="695" y="60"/>
                  </a:cubicBezTo>
                  <a:cubicBezTo>
                    <a:pt x="716" y="71"/>
                    <a:pt x="739" y="79"/>
                    <a:pt x="751" y="101"/>
                  </a:cubicBezTo>
                  <a:cubicBezTo>
                    <a:pt x="757" y="107"/>
                    <a:pt x="762" y="114"/>
                    <a:pt x="754" y="122"/>
                  </a:cubicBezTo>
                  <a:close/>
                </a:path>
              </a:pathLst>
            </a:custGeom>
            <a:solidFill>
              <a:srgbClr val="E6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C3B02353-12A0-0D3F-1D81-F874E3C8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1762125"/>
              <a:ext cx="1433513" cy="1082675"/>
            </a:xfrm>
            <a:custGeom>
              <a:avLst/>
              <a:gdLst>
                <a:gd name="T0" fmla="*/ 0 w 778"/>
                <a:gd name="T1" fmla="*/ 585 h 588"/>
                <a:gd name="T2" fmla="*/ 45 w 778"/>
                <a:gd name="T3" fmla="*/ 439 h 588"/>
                <a:gd name="T4" fmla="*/ 64 w 778"/>
                <a:gd name="T5" fmla="*/ 381 h 588"/>
                <a:gd name="T6" fmla="*/ 82 w 778"/>
                <a:gd name="T7" fmla="*/ 369 h 588"/>
                <a:gd name="T8" fmla="*/ 471 w 778"/>
                <a:gd name="T9" fmla="*/ 19 h 588"/>
                <a:gd name="T10" fmla="*/ 495 w 778"/>
                <a:gd name="T11" fmla="*/ 9 h 588"/>
                <a:gd name="T12" fmla="*/ 510 w 778"/>
                <a:gd name="T13" fmla="*/ 14 h 588"/>
                <a:gd name="T14" fmla="*/ 736 w 778"/>
                <a:gd name="T15" fmla="*/ 226 h 588"/>
                <a:gd name="T16" fmla="*/ 764 w 778"/>
                <a:gd name="T17" fmla="*/ 283 h 588"/>
                <a:gd name="T18" fmla="*/ 756 w 778"/>
                <a:gd name="T19" fmla="*/ 309 h 588"/>
                <a:gd name="T20" fmla="*/ 694 w 778"/>
                <a:gd name="T21" fmla="*/ 238 h 588"/>
                <a:gd name="T22" fmla="*/ 620 w 778"/>
                <a:gd name="T23" fmla="*/ 180 h 588"/>
                <a:gd name="T24" fmla="*/ 500 w 778"/>
                <a:gd name="T25" fmla="*/ 153 h 588"/>
                <a:gd name="T26" fmla="*/ 447 w 778"/>
                <a:gd name="T27" fmla="*/ 195 h 588"/>
                <a:gd name="T28" fmla="*/ 449 w 778"/>
                <a:gd name="T29" fmla="*/ 198 h 588"/>
                <a:gd name="T30" fmla="*/ 370 w 778"/>
                <a:gd name="T31" fmla="*/ 267 h 588"/>
                <a:gd name="T32" fmla="*/ 210 w 778"/>
                <a:gd name="T33" fmla="*/ 408 h 588"/>
                <a:gd name="T34" fmla="*/ 56 w 778"/>
                <a:gd name="T35" fmla="*/ 543 h 588"/>
                <a:gd name="T36" fmla="*/ 16 w 778"/>
                <a:gd name="T37" fmla="*/ 579 h 588"/>
                <a:gd name="T38" fmla="*/ 0 w 778"/>
                <a:gd name="T39" fmla="*/ 58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8" h="588">
                  <a:moveTo>
                    <a:pt x="0" y="585"/>
                  </a:moveTo>
                  <a:cubicBezTo>
                    <a:pt x="10" y="535"/>
                    <a:pt x="30" y="488"/>
                    <a:pt x="45" y="439"/>
                  </a:cubicBezTo>
                  <a:cubicBezTo>
                    <a:pt x="51" y="420"/>
                    <a:pt x="58" y="401"/>
                    <a:pt x="64" y="381"/>
                  </a:cubicBezTo>
                  <a:cubicBezTo>
                    <a:pt x="74" y="383"/>
                    <a:pt x="77" y="374"/>
                    <a:pt x="82" y="369"/>
                  </a:cubicBezTo>
                  <a:cubicBezTo>
                    <a:pt x="212" y="253"/>
                    <a:pt x="341" y="136"/>
                    <a:pt x="471" y="19"/>
                  </a:cubicBezTo>
                  <a:cubicBezTo>
                    <a:pt x="477" y="13"/>
                    <a:pt x="482" y="0"/>
                    <a:pt x="495" y="9"/>
                  </a:cubicBezTo>
                  <a:cubicBezTo>
                    <a:pt x="500" y="9"/>
                    <a:pt x="505" y="11"/>
                    <a:pt x="510" y="14"/>
                  </a:cubicBezTo>
                  <a:cubicBezTo>
                    <a:pt x="599" y="70"/>
                    <a:pt x="681" y="134"/>
                    <a:pt x="736" y="226"/>
                  </a:cubicBezTo>
                  <a:cubicBezTo>
                    <a:pt x="747" y="244"/>
                    <a:pt x="758" y="263"/>
                    <a:pt x="764" y="283"/>
                  </a:cubicBezTo>
                  <a:cubicBezTo>
                    <a:pt x="766" y="293"/>
                    <a:pt x="778" y="306"/>
                    <a:pt x="756" y="309"/>
                  </a:cubicBezTo>
                  <a:cubicBezTo>
                    <a:pt x="741" y="280"/>
                    <a:pt x="717" y="259"/>
                    <a:pt x="694" y="238"/>
                  </a:cubicBezTo>
                  <a:cubicBezTo>
                    <a:pt x="671" y="217"/>
                    <a:pt x="648" y="196"/>
                    <a:pt x="620" y="180"/>
                  </a:cubicBezTo>
                  <a:cubicBezTo>
                    <a:pt x="583" y="158"/>
                    <a:pt x="545" y="139"/>
                    <a:pt x="500" y="153"/>
                  </a:cubicBezTo>
                  <a:cubicBezTo>
                    <a:pt x="477" y="161"/>
                    <a:pt x="463" y="180"/>
                    <a:pt x="447" y="195"/>
                  </a:cubicBezTo>
                  <a:cubicBezTo>
                    <a:pt x="447" y="195"/>
                    <a:pt x="448" y="197"/>
                    <a:pt x="449" y="198"/>
                  </a:cubicBezTo>
                  <a:cubicBezTo>
                    <a:pt x="423" y="221"/>
                    <a:pt x="396" y="244"/>
                    <a:pt x="370" y="267"/>
                  </a:cubicBezTo>
                  <a:cubicBezTo>
                    <a:pt x="317" y="314"/>
                    <a:pt x="263" y="361"/>
                    <a:pt x="210" y="408"/>
                  </a:cubicBezTo>
                  <a:cubicBezTo>
                    <a:pt x="159" y="453"/>
                    <a:pt x="108" y="499"/>
                    <a:pt x="56" y="543"/>
                  </a:cubicBezTo>
                  <a:cubicBezTo>
                    <a:pt x="42" y="555"/>
                    <a:pt x="31" y="569"/>
                    <a:pt x="16" y="579"/>
                  </a:cubicBezTo>
                  <a:cubicBezTo>
                    <a:pt x="11" y="582"/>
                    <a:pt x="7" y="588"/>
                    <a:pt x="0" y="585"/>
                  </a:cubicBezTo>
                  <a:close/>
                </a:path>
              </a:pathLst>
            </a:custGeom>
            <a:solidFill>
              <a:srgbClr val="E6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E9215F02-00DA-9A19-8398-9B66BBAA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6" y="1412875"/>
              <a:ext cx="679450" cy="868362"/>
            </a:xfrm>
            <a:custGeom>
              <a:avLst/>
              <a:gdLst>
                <a:gd name="T0" fmla="*/ 326 w 369"/>
                <a:gd name="T1" fmla="*/ 5 h 471"/>
                <a:gd name="T2" fmla="*/ 358 w 369"/>
                <a:gd name="T3" fmla="*/ 10 h 471"/>
                <a:gd name="T4" fmla="*/ 360 w 369"/>
                <a:gd name="T5" fmla="*/ 46 h 471"/>
                <a:gd name="T6" fmla="*/ 290 w 369"/>
                <a:gd name="T7" fmla="*/ 164 h 471"/>
                <a:gd name="T8" fmla="*/ 257 w 369"/>
                <a:gd name="T9" fmla="*/ 221 h 471"/>
                <a:gd name="T10" fmla="*/ 249 w 369"/>
                <a:gd name="T11" fmla="*/ 245 h 471"/>
                <a:gd name="T12" fmla="*/ 229 w 369"/>
                <a:gd name="T13" fmla="*/ 288 h 471"/>
                <a:gd name="T14" fmla="*/ 226 w 369"/>
                <a:gd name="T15" fmla="*/ 309 h 471"/>
                <a:gd name="T16" fmla="*/ 246 w 369"/>
                <a:gd name="T17" fmla="*/ 345 h 471"/>
                <a:gd name="T18" fmla="*/ 240 w 369"/>
                <a:gd name="T19" fmla="*/ 382 h 471"/>
                <a:gd name="T20" fmla="*/ 178 w 369"/>
                <a:gd name="T21" fmla="*/ 432 h 471"/>
                <a:gd name="T22" fmla="*/ 165 w 369"/>
                <a:gd name="T23" fmla="*/ 435 h 471"/>
                <a:gd name="T24" fmla="*/ 135 w 369"/>
                <a:gd name="T25" fmla="*/ 452 h 471"/>
                <a:gd name="T26" fmla="*/ 118 w 369"/>
                <a:gd name="T27" fmla="*/ 471 h 471"/>
                <a:gd name="T28" fmla="*/ 116 w 369"/>
                <a:gd name="T29" fmla="*/ 460 h 471"/>
                <a:gd name="T30" fmla="*/ 104 w 369"/>
                <a:gd name="T31" fmla="*/ 404 h 471"/>
                <a:gd name="T32" fmla="*/ 17 w 369"/>
                <a:gd name="T33" fmla="*/ 264 h 471"/>
                <a:gd name="T34" fmla="*/ 1 w 369"/>
                <a:gd name="T35" fmla="*/ 209 h 471"/>
                <a:gd name="T36" fmla="*/ 39 w 369"/>
                <a:gd name="T37" fmla="*/ 157 h 471"/>
                <a:gd name="T38" fmla="*/ 227 w 369"/>
                <a:gd name="T39" fmla="*/ 65 h 471"/>
                <a:gd name="T40" fmla="*/ 326 w 369"/>
                <a:gd name="T41" fmla="*/ 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9" h="471">
                  <a:moveTo>
                    <a:pt x="326" y="5"/>
                  </a:moveTo>
                  <a:cubicBezTo>
                    <a:pt x="337" y="1"/>
                    <a:pt x="349" y="0"/>
                    <a:pt x="358" y="10"/>
                  </a:cubicBezTo>
                  <a:cubicBezTo>
                    <a:pt x="369" y="22"/>
                    <a:pt x="365" y="34"/>
                    <a:pt x="360" y="46"/>
                  </a:cubicBezTo>
                  <a:cubicBezTo>
                    <a:pt x="340" y="87"/>
                    <a:pt x="313" y="125"/>
                    <a:pt x="290" y="164"/>
                  </a:cubicBezTo>
                  <a:cubicBezTo>
                    <a:pt x="279" y="183"/>
                    <a:pt x="268" y="202"/>
                    <a:pt x="257" y="221"/>
                  </a:cubicBezTo>
                  <a:cubicBezTo>
                    <a:pt x="253" y="228"/>
                    <a:pt x="249" y="236"/>
                    <a:pt x="249" y="245"/>
                  </a:cubicBezTo>
                  <a:cubicBezTo>
                    <a:pt x="250" y="263"/>
                    <a:pt x="243" y="277"/>
                    <a:pt x="229" y="288"/>
                  </a:cubicBezTo>
                  <a:cubicBezTo>
                    <a:pt x="221" y="294"/>
                    <a:pt x="221" y="300"/>
                    <a:pt x="226" y="309"/>
                  </a:cubicBezTo>
                  <a:cubicBezTo>
                    <a:pt x="233" y="321"/>
                    <a:pt x="240" y="333"/>
                    <a:pt x="246" y="345"/>
                  </a:cubicBezTo>
                  <a:cubicBezTo>
                    <a:pt x="253" y="359"/>
                    <a:pt x="251" y="372"/>
                    <a:pt x="240" y="382"/>
                  </a:cubicBezTo>
                  <a:cubicBezTo>
                    <a:pt x="220" y="399"/>
                    <a:pt x="199" y="415"/>
                    <a:pt x="178" y="432"/>
                  </a:cubicBezTo>
                  <a:cubicBezTo>
                    <a:pt x="174" y="435"/>
                    <a:pt x="169" y="437"/>
                    <a:pt x="165" y="435"/>
                  </a:cubicBezTo>
                  <a:cubicBezTo>
                    <a:pt x="146" y="425"/>
                    <a:pt x="140" y="438"/>
                    <a:pt x="135" y="452"/>
                  </a:cubicBezTo>
                  <a:cubicBezTo>
                    <a:pt x="132" y="460"/>
                    <a:pt x="126" y="467"/>
                    <a:pt x="118" y="471"/>
                  </a:cubicBezTo>
                  <a:cubicBezTo>
                    <a:pt x="115" y="468"/>
                    <a:pt x="114" y="464"/>
                    <a:pt x="116" y="460"/>
                  </a:cubicBezTo>
                  <a:cubicBezTo>
                    <a:pt x="124" y="439"/>
                    <a:pt x="116" y="422"/>
                    <a:pt x="104" y="404"/>
                  </a:cubicBezTo>
                  <a:cubicBezTo>
                    <a:pt x="74" y="358"/>
                    <a:pt x="40" y="314"/>
                    <a:pt x="17" y="264"/>
                  </a:cubicBezTo>
                  <a:cubicBezTo>
                    <a:pt x="9" y="246"/>
                    <a:pt x="1" y="229"/>
                    <a:pt x="1" y="209"/>
                  </a:cubicBezTo>
                  <a:cubicBezTo>
                    <a:pt x="0" y="180"/>
                    <a:pt x="11" y="160"/>
                    <a:pt x="39" y="157"/>
                  </a:cubicBezTo>
                  <a:cubicBezTo>
                    <a:pt x="114" y="150"/>
                    <a:pt x="169" y="104"/>
                    <a:pt x="227" y="65"/>
                  </a:cubicBezTo>
                  <a:cubicBezTo>
                    <a:pt x="259" y="44"/>
                    <a:pt x="291" y="22"/>
                    <a:pt x="326" y="5"/>
                  </a:cubicBezTo>
                  <a:close/>
                </a:path>
              </a:pathLst>
            </a:custGeom>
            <a:solidFill>
              <a:srgbClr val="EE7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4A2CD7C-0AE0-7EFA-C6FD-0D537DAE1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1022351"/>
              <a:ext cx="534988" cy="881062"/>
            </a:xfrm>
            <a:custGeom>
              <a:avLst/>
              <a:gdLst>
                <a:gd name="T0" fmla="*/ 178 w 290"/>
                <a:gd name="T1" fmla="*/ 18 h 478"/>
                <a:gd name="T2" fmla="*/ 208 w 290"/>
                <a:gd name="T3" fmla="*/ 6 h 478"/>
                <a:gd name="T4" fmla="*/ 225 w 290"/>
                <a:gd name="T5" fmla="*/ 39 h 478"/>
                <a:gd name="T6" fmla="*/ 224 w 290"/>
                <a:gd name="T7" fmla="*/ 147 h 478"/>
                <a:gd name="T8" fmla="*/ 235 w 290"/>
                <a:gd name="T9" fmla="*/ 258 h 478"/>
                <a:gd name="T10" fmla="*/ 236 w 290"/>
                <a:gd name="T11" fmla="*/ 270 h 478"/>
                <a:gd name="T12" fmla="*/ 255 w 290"/>
                <a:gd name="T13" fmla="*/ 311 h 478"/>
                <a:gd name="T14" fmla="*/ 278 w 290"/>
                <a:gd name="T15" fmla="*/ 370 h 478"/>
                <a:gd name="T16" fmla="*/ 258 w 290"/>
                <a:gd name="T17" fmla="*/ 418 h 478"/>
                <a:gd name="T18" fmla="*/ 255 w 290"/>
                <a:gd name="T19" fmla="*/ 425 h 478"/>
                <a:gd name="T20" fmla="*/ 229 w 290"/>
                <a:gd name="T21" fmla="*/ 478 h 478"/>
                <a:gd name="T22" fmla="*/ 219 w 290"/>
                <a:gd name="T23" fmla="*/ 468 h 478"/>
                <a:gd name="T24" fmla="*/ 185 w 290"/>
                <a:gd name="T25" fmla="*/ 433 h 478"/>
                <a:gd name="T26" fmla="*/ 65 w 290"/>
                <a:gd name="T27" fmla="*/ 371 h 478"/>
                <a:gd name="T28" fmla="*/ 15 w 290"/>
                <a:gd name="T29" fmla="*/ 328 h 478"/>
                <a:gd name="T30" fmla="*/ 21 w 290"/>
                <a:gd name="T31" fmla="*/ 268 h 478"/>
                <a:gd name="T32" fmla="*/ 110 w 290"/>
                <a:gd name="T33" fmla="*/ 144 h 478"/>
                <a:gd name="T34" fmla="*/ 178 w 290"/>
                <a:gd name="T35" fmla="*/ 1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0" h="478">
                  <a:moveTo>
                    <a:pt x="178" y="18"/>
                  </a:moveTo>
                  <a:cubicBezTo>
                    <a:pt x="186" y="9"/>
                    <a:pt x="194" y="0"/>
                    <a:pt x="208" y="6"/>
                  </a:cubicBezTo>
                  <a:cubicBezTo>
                    <a:pt x="223" y="12"/>
                    <a:pt x="225" y="26"/>
                    <a:pt x="225" y="39"/>
                  </a:cubicBezTo>
                  <a:cubicBezTo>
                    <a:pt x="226" y="75"/>
                    <a:pt x="225" y="111"/>
                    <a:pt x="224" y="147"/>
                  </a:cubicBezTo>
                  <a:cubicBezTo>
                    <a:pt x="224" y="184"/>
                    <a:pt x="216" y="222"/>
                    <a:pt x="235" y="258"/>
                  </a:cubicBezTo>
                  <a:cubicBezTo>
                    <a:pt x="237" y="261"/>
                    <a:pt x="238" y="266"/>
                    <a:pt x="236" y="270"/>
                  </a:cubicBezTo>
                  <a:cubicBezTo>
                    <a:pt x="224" y="292"/>
                    <a:pt x="237" y="301"/>
                    <a:pt x="255" y="311"/>
                  </a:cubicBezTo>
                  <a:cubicBezTo>
                    <a:pt x="288" y="328"/>
                    <a:pt x="290" y="336"/>
                    <a:pt x="278" y="370"/>
                  </a:cubicBezTo>
                  <a:cubicBezTo>
                    <a:pt x="272" y="386"/>
                    <a:pt x="265" y="402"/>
                    <a:pt x="258" y="418"/>
                  </a:cubicBezTo>
                  <a:cubicBezTo>
                    <a:pt x="257" y="420"/>
                    <a:pt x="256" y="424"/>
                    <a:pt x="255" y="425"/>
                  </a:cubicBezTo>
                  <a:cubicBezTo>
                    <a:pt x="222" y="431"/>
                    <a:pt x="236" y="460"/>
                    <a:pt x="229" y="478"/>
                  </a:cubicBezTo>
                  <a:cubicBezTo>
                    <a:pt x="222" y="478"/>
                    <a:pt x="220" y="472"/>
                    <a:pt x="219" y="468"/>
                  </a:cubicBezTo>
                  <a:cubicBezTo>
                    <a:pt x="214" y="450"/>
                    <a:pt x="201" y="441"/>
                    <a:pt x="185" y="433"/>
                  </a:cubicBezTo>
                  <a:cubicBezTo>
                    <a:pt x="145" y="414"/>
                    <a:pt x="103" y="395"/>
                    <a:pt x="65" y="371"/>
                  </a:cubicBezTo>
                  <a:cubicBezTo>
                    <a:pt x="46" y="360"/>
                    <a:pt x="28" y="347"/>
                    <a:pt x="15" y="328"/>
                  </a:cubicBezTo>
                  <a:cubicBezTo>
                    <a:pt x="0" y="307"/>
                    <a:pt x="0" y="284"/>
                    <a:pt x="21" y="268"/>
                  </a:cubicBezTo>
                  <a:cubicBezTo>
                    <a:pt x="63" y="235"/>
                    <a:pt x="87" y="190"/>
                    <a:pt x="110" y="144"/>
                  </a:cubicBezTo>
                  <a:cubicBezTo>
                    <a:pt x="131" y="102"/>
                    <a:pt x="149" y="57"/>
                    <a:pt x="178" y="18"/>
                  </a:cubicBezTo>
                  <a:close/>
                </a:path>
              </a:pathLst>
            </a:custGeom>
            <a:solidFill>
              <a:srgbClr val="10A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54FB7742-ECA9-D566-2C37-00210CAD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6" y="2244725"/>
              <a:ext cx="619125" cy="679450"/>
            </a:xfrm>
            <a:custGeom>
              <a:avLst/>
              <a:gdLst>
                <a:gd name="T0" fmla="*/ 308 w 336"/>
                <a:gd name="T1" fmla="*/ 0 h 369"/>
                <a:gd name="T2" fmla="*/ 328 w 336"/>
                <a:gd name="T3" fmla="*/ 34 h 369"/>
                <a:gd name="T4" fmla="*/ 305 w 336"/>
                <a:gd name="T5" fmla="*/ 68 h 369"/>
                <a:gd name="T6" fmla="*/ 234 w 336"/>
                <a:gd name="T7" fmla="*/ 156 h 369"/>
                <a:gd name="T8" fmla="*/ 208 w 336"/>
                <a:gd name="T9" fmla="*/ 207 h 369"/>
                <a:gd name="T10" fmla="*/ 194 w 336"/>
                <a:gd name="T11" fmla="*/ 225 h 369"/>
                <a:gd name="T12" fmla="*/ 187 w 336"/>
                <a:gd name="T13" fmla="*/ 251 h 369"/>
                <a:gd name="T14" fmla="*/ 162 w 336"/>
                <a:gd name="T15" fmla="*/ 326 h 369"/>
                <a:gd name="T16" fmla="*/ 138 w 336"/>
                <a:gd name="T17" fmla="*/ 340 h 369"/>
                <a:gd name="T18" fmla="*/ 128 w 336"/>
                <a:gd name="T19" fmla="*/ 346 h 369"/>
                <a:gd name="T20" fmla="*/ 80 w 336"/>
                <a:gd name="T21" fmla="*/ 369 h 369"/>
                <a:gd name="T22" fmla="*/ 77 w 336"/>
                <a:gd name="T23" fmla="*/ 362 h 369"/>
                <a:gd name="T24" fmla="*/ 60 w 336"/>
                <a:gd name="T25" fmla="*/ 292 h 369"/>
                <a:gd name="T26" fmla="*/ 20 w 336"/>
                <a:gd name="T27" fmla="*/ 207 h 369"/>
                <a:gd name="T28" fmla="*/ 4 w 336"/>
                <a:gd name="T29" fmla="*/ 150 h 369"/>
                <a:gd name="T30" fmla="*/ 48 w 336"/>
                <a:gd name="T31" fmla="*/ 98 h 369"/>
                <a:gd name="T32" fmla="*/ 150 w 336"/>
                <a:gd name="T33" fmla="*/ 70 h 369"/>
                <a:gd name="T34" fmla="*/ 251 w 336"/>
                <a:gd name="T35" fmla="*/ 20 h 369"/>
                <a:gd name="T36" fmla="*/ 308 w 336"/>
                <a:gd name="T3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6" h="369">
                  <a:moveTo>
                    <a:pt x="308" y="0"/>
                  </a:moveTo>
                  <a:cubicBezTo>
                    <a:pt x="330" y="3"/>
                    <a:pt x="336" y="13"/>
                    <a:pt x="328" y="34"/>
                  </a:cubicBezTo>
                  <a:cubicBezTo>
                    <a:pt x="323" y="47"/>
                    <a:pt x="313" y="57"/>
                    <a:pt x="305" y="68"/>
                  </a:cubicBezTo>
                  <a:cubicBezTo>
                    <a:pt x="281" y="98"/>
                    <a:pt x="257" y="127"/>
                    <a:pt x="234" y="156"/>
                  </a:cubicBezTo>
                  <a:cubicBezTo>
                    <a:pt x="222" y="171"/>
                    <a:pt x="210" y="187"/>
                    <a:pt x="208" y="207"/>
                  </a:cubicBezTo>
                  <a:cubicBezTo>
                    <a:pt x="207" y="216"/>
                    <a:pt x="201" y="222"/>
                    <a:pt x="194" y="225"/>
                  </a:cubicBezTo>
                  <a:cubicBezTo>
                    <a:pt x="181" y="232"/>
                    <a:pt x="183" y="240"/>
                    <a:pt x="187" y="251"/>
                  </a:cubicBezTo>
                  <a:cubicBezTo>
                    <a:pt x="207" y="299"/>
                    <a:pt x="206" y="299"/>
                    <a:pt x="162" y="326"/>
                  </a:cubicBezTo>
                  <a:cubicBezTo>
                    <a:pt x="154" y="331"/>
                    <a:pt x="146" y="336"/>
                    <a:pt x="138" y="340"/>
                  </a:cubicBezTo>
                  <a:cubicBezTo>
                    <a:pt x="135" y="342"/>
                    <a:pt x="130" y="347"/>
                    <a:pt x="128" y="346"/>
                  </a:cubicBezTo>
                  <a:cubicBezTo>
                    <a:pt x="100" y="329"/>
                    <a:pt x="96" y="361"/>
                    <a:pt x="80" y="369"/>
                  </a:cubicBezTo>
                  <a:cubicBezTo>
                    <a:pt x="78" y="367"/>
                    <a:pt x="76" y="365"/>
                    <a:pt x="77" y="362"/>
                  </a:cubicBezTo>
                  <a:cubicBezTo>
                    <a:pt x="84" y="336"/>
                    <a:pt x="72" y="314"/>
                    <a:pt x="60" y="292"/>
                  </a:cubicBezTo>
                  <a:cubicBezTo>
                    <a:pt x="46" y="264"/>
                    <a:pt x="32" y="236"/>
                    <a:pt x="20" y="207"/>
                  </a:cubicBezTo>
                  <a:cubicBezTo>
                    <a:pt x="12" y="189"/>
                    <a:pt x="7" y="170"/>
                    <a:pt x="4" y="150"/>
                  </a:cubicBezTo>
                  <a:cubicBezTo>
                    <a:pt x="0" y="117"/>
                    <a:pt x="16" y="98"/>
                    <a:pt x="48" y="98"/>
                  </a:cubicBezTo>
                  <a:cubicBezTo>
                    <a:pt x="85" y="98"/>
                    <a:pt x="118" y="86"/>
                    <a:pt x="150" y="70"/>
                  </a:cubicBezTo>
                  <a:cubicBezTo>
                    <a:pt x="184" y="54"/>
                    <a:pt x="217" y="37"/>
                    <a:pt x="251" y="20"/>
                  </a:cubicBezTo>
                  <a:cubicBezTo>
                    <a:pt x="269" y="11"/>
                    <a:pt x="288" y="5"/>
                    <a:pt x="308" y="0"/>
                  </a:cubicBezTo>
                  <a:close/>
                </a:path>
              </a:pathLst>
            </a:custGeom>
            <a:solidFill>
              <a:srgbClr val="FAC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00B700EA-D67B-1A7B-FF9E-312A4834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6" y="1422400"/>
              <a:ext cx="885825" cy="869950"/>
            </a:xfrm>
            <a:custGeom>
              <a:avLst/>
              <a:gdLst>
                <a:gd name="T0" fmla="*/ 481 w 481"/>
                <a:gd name="T1" fmla="*/ 0 h 472"/>
                <a:gd name="T2" fmla="*/ 430 w 481"/>
                <a:gd name="T3" fmla="*/ 34 h 472"/>
                <a:gd name="T4" fmla="*/ 290 w 481"/>
                <a:gd name="T5" fmla="*/ 126 h 472"/>
                <a:gd name="T6" fmla="*/ 207 w 481"/>
                <a:gd name="T7" fmla="*/ 154 h 472"/>
                <a:gd name="T8" fmla="*/ 163 w 481"/>
                <a:gd name="T9" fmla="*/ 221 h 472"/>
                <a:gd name="T10" fmla="*/ 215 w 481"/>
                <a:gd name="T11" fmla="*/ 326 h 472"/>
                <a:gd name="T12" fmla="*/ 261 w 481"/>
                <a:gd name="T13" fmla="*/ 393 h 472"/>
                <a:gd name="T14" fmla="*/ 273 w 481"/>
                <a:gd name="T15" fmla="*/ 466 h 472"/>
                <a:gd name="T16" fmla="*/ 273 w 481"/>
                <a:gd name="T17" fmla="*/ 469 h 472"/>
                <a:gd name="T18" fmla="*/ 266 w 481"/>
                <a:gd name="T19" fmla="*/ 470 h 472"/>
                <a:gd name="T20" fmla="*/ 74 w 481"/>
                <a:gd name="T21" fmla="*/ 243 h 472"/>
                <a:gd name="T22" fmla="*/ 0 w 481"/>
                <a:gd name="T23" fmla="*/ 193 h 472"/>
                <a:gd name="T24" fmla="*/ 58 w 481"/>
                <a:gd name="T25" fmla="*/ 158 h 472"/>
                <a:gd name="T26" fmla="*/ 66 w 481"/>
                <a:gd name="T27" fmla="*/ 146 h 472"/>
                <a:gd name="T28" fmla="*/ 77 w 481"/>
                <a:gd name="T29" fmla="*/ 111 h 472"/>
                <a:gd name="T30" fmla="*/ 128 w 481"/>
                <a:gd name="T31" fmla="*/ 66 h 472"/>
                <a:gd name="T32" fmla="*/ 166 w 481"/>
                <a:gd name="T33" fmla="*/ 65 h 472"/>
                <a:gd name="T34" fmla="*/ 179 w 481"/>
                <a:gd name="T35" fmla="*/ 74 h 472"/>
                <a:gd name="T36" fmla="*/ 235 w 481"/>
                <a:gd name="T37" fmla="*/ 81 h 472"/>
                <a:gd name="T38" fmla="*/ 244 w 481"/>
                <a:gd name="T39" fmla="*/ 77 h 472"/>
                <a:gd name="T40" fmla="*/ 378 w 481"/>
                <a:gd name="T41" fmla="*/ 39 h 472"/>
                <a:gd name="T42" fmla="*/ 481 w 481"/>
                <a:gd name="T43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1" h="472">
                  <a:moveTo>
                    <a:pt x="481" y="0"/>
                  </a:moveTo>
                  <a:cubicBezTo>
                    <a:pt x="467" y="16"/>
                    <a:pt x="447" y="23"/>
                    <a:pt x="430" y="34"/>
                  </a:cubicBezTo>
                  <a:cubicBezTo>
                    <a:pt x="384" y="65"/>
                    <a:pt x="339" y="98"/>
                    <a:pt x="290" y="126"/>
                  </a:cubicBezTo>
                  <a:cubicBezTo>
                    <a:pt x="264" y="140"/>
                    <a:pt x="237" y="150"/>
                    <a:pt x="207" y="154"/>
                  </a:cubicBezTo>
                  <a:cubicBezTo>
                    <a:pt x="162" y="160"/>
                    <a:pt x="154" y="180"/>
                    <a:pt x="163" y="221"/>
                  </a:cubicBezTo>
                  <a:cubicBezTo>
                    <a:pt x="172" y="260"/>
                    <a:pt x="194" y="293"/>
                    <a:pt x="215" y="326"/>
                  </a:cubicBezTo>
                  <a:cubicBezTo>
                    <a:pt x="230" y="348"/>
                    <a:pt x="244" y="371"/>
                    <a:pt x="261" y="393"/>
                  </a:cubicBezTo>
                  <a:cubicBezTo>
                    <a:pt x="279" y="416"/>
                    <a:pt x="286" y="439"/>
                    <a:pt x="273" y="466"/>
                  </a:cubicBezTo>
                  <a:cubicBezTo>
                    <a:pt x="273" y="467"/>
                    <a:pt x="273" y="468"/>
                    <a:pt x="273" y="469"/>
                  </a:cubicBezTo>
                  <a:cubicBezTo>
                    <a:pt x="271" y="472"/>
                    <a:pt x="268" y="471"/>
                    <a:pt x="266" y="470"/>
                  </a:cubicBezTo>
                  <a:cubicBezTo>
                    <a:pt x="227" y="373"/>
                    <a:pt x="156" y="304"/>
                    <a:pt x="74" y="243"/>
                  </a:cubicBezTo>
                  <a:cubicBezTo>
                    <a:pt x="50" y="226"/>
                    <a:pt x="25" y="210"/>
                    <a:pt x="0" y="193"/>
                  </a:cubicBezTo>
                  <a:cubicBezTo>
                    <a:pt x="15" y="174"/>
                    <a:pt x="35" y="162"/>
                    <a:pt x="58" y="158"/>
                  </a:cubicBezTo>
                  <a:cubicBezTo>
                    <a:pt x="67" y="157"/>
                    <a:pt x="70" y="156"/>
                    <a:pt x="66" y="146"/>
                  </a:cubicBezTo>
                  <a:cubicBezTo>
                    <a:pt x="61" y="132"/>
                    <a:pt x="65" y="121"/>
                    <a:pt x="77" y="111"/>
                  </a:cubicBezTo>
                  <a:cubicBezTo>
                    <a:pt x="95" y="97"/>
                    <a:pt x="111" y="81"/>
                    <a:pt x="128" y="66"/>
                  </a:cubicBezTo>
                  <a:cubicBezTo>
                    <a:pt x="140" y="56"/>
                    <a:pt x="153" y="56"/>
                    <a:pt x="166" y="65"/>
                  </a:cubicBezTo>
                  <a:cubicBezTo>
                    <a:pt x="171" y="68"/>
                    <a:pt x="175" y="71"/>
                    <a:pt x="179" y="74"/>
                  </a:cubicBezTo>
                  <a:cubicBezTo>
                    <a:pt x="196" y="90"/>
                    <a:pt x="213" y="104"/>
                    <a:pt x="235" y="81"/>
                  </a:cubicBezTo>
                  <a:cubicBezTo>
                    <a:pt x="237" y="79"/>
                    <a:pt x="241" y="77"/>
                    <a:pt x="244" y="77"/>
                  </a:cubicBezTo>
                  <a:cubicBezTo>
                    <a:pt x="294" y="83"/>
                    <a:pt x="334" y="54"/>
                    <a:pt x="378" y="39"/>
                  </a:cubicBezTo>
                  <a:cubicBezTo>
                    <a:pt x="413" y="27"/>
                    <a:pt x="444" y="8"/>
                    <a:pt x="481" y="0"/>
                  </a:cubicBezTo>
                  <a:close/>
                </a:path>
              </a:pathLst>
            </a:custGeom>
            <a:solidFill>
              <a:srgbClr val="E8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111AB431-74FA-37E8-C714-3028D3470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1" y="4117975"/>
              <a:ext cx="623888" cy="385762"/>
            </a:xfrm>
            <a:custGeom>
              <a:avLst/>
              <a:gdLst>
                <a:gd name="T0" fmla="*/ 322 w 339"/>
                <a:gd name="T1" fmla="*/ 49 h 210"/>
                <a:gd name="T2" fmla="*/ 334 w 339"/>
                <a:gd name="T3" fmla="*/ 63 h 210"/>
                <a:gd name="T4" fmla="*/ 321 w 339"/>
                <a:gd name="T5" fmla="*/ 109 h 210"/>
                <a:gd name="T6" fmla="*/ 308 w 339"/>
                <a:gd name="T7" fmla="*/ 144 h 210"/>
                <a:gd name="T8" fmla="*/ 210 w 339"/>
                <a:gd name="T9" fmla="*/ 197 h 210"/>
                <a:gd name="T10" fmla="*/ 14 w 339"/>
                <a:gd name="T11" fmla="*/ 134 h 210"/>
                <a:gd name="T12" fmla="*/ 5 w 339"/>
                <a:gd name="T13" fmla="*/ 129 h 210"/>
                <a:gd name="T14" fmla="*/ 12 w 339"/>
                <a:gd name="T15" fmla="*/ 110 h 210"/>
                <a:gd name="T16" fmla="*/ 68 w 339"/>
                <a:gd name="T17" fmla="*/ 43 h 210"/>
                <a:gd name="T18" fmla="*/ 173 w 339"/>
                <a:gd name="T19" fmla="*/ 14 h 210"/>
                <a:gd name="T20" fmla="*/ 301 w 339"/>
                <a:gd name="T21" fmla="*/ 44 h 210"/>
                <a:gd name="T22" fmla="*/ 322 w 339"/>
                <a:gd name="T23" fmla="*/ 4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9" h="210">
                  <a:moveTo>
                    <a:pt x="322" y="49"/>
                  </a:moveTo>
                  <a:cubicBezTo>
                    <a:pt x="327" y="52"/>
                    <a:pt x="332" y="57"/>
                    <a:pt x="334" y="63"/>
                  </a:cubicBezTo>
                  <a:cubicBezTo>
                    <a:pt x="339" y="81"/>
                    <a:pt x="330" y="95"/>
                    <a:pt x="321" y="109"/>
                  </a:cubicBezTo>
                  <a:cubicBezTo>
                    <a:pt x="314" y="120"/>
                    <a:pt x="312" y="132"/>
                    <a:pt x="308" y="144"/>
                  </a:cubicBezTo>
                  <a:cubicBezTo>
                    <a:pt x="292" y="186"/>
                    <a:pt x="253" y="210"/>
                    <a:pt x="210" y="197"/>
                  </a:cubicBezTo>
                  <a:cubicBezTo>
                    <a:pt x="144" y="178"/>
                    <a:pt x="79" y="155"/>
                    <a:pt x="14" y="134"/>
                  </a:cubicBezTo>
                  <a:cubicBezTo>
                    <a:pt x="11" y="133"/>
                    <a:pt x="8" y="131"/>
                    <a:pt x="5" y="129"/>
                  </a:cubicBezTo>
                  <a:cubicBezTo>
                    <a:pt x="0" y="121"/>
                    <a:pt x="7" y="115"/>
                    <a:pt x="12" y="110"/>
                  </a:cubicBezTo>
                  <a:cubicBezTo>
                    <a:pt x="32" y="90"/>
                    <a:pt x="49" y="65"/>
                    <a:pt x="68" y="43"/>
                  </a:cubicBezTo>
                  <a:cubicBezTo>
                    <a:pt x="99" y="9"/>
                    <a:pt x="129" y="0"/>
                    <a:pt x="173" y="14"/>
                  </a:cubicBezTo>
                  <a:cubicBezTo>
                    <a:pt x="215" y="28"/>
                    <a:pt x="257" y="39"/>
                    <a:pt x="301" y="44"/>
                  </a:cubicBezTo>
                  <a:cubicBezTo>
                    <a:pt x="308" y="45"/>
                    <a:pt x="315" y="46"/>
                    <a:pt x="322" y="49"/>
                  </a:cubicBezTo>
                  <a:close/>
                </a:path>
              </a:pathLst>
            </a:custGeom>
            <a:solidFill>
              <a:srgbClr val="10A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90B44AA4-C7A8-8291-8C6B-01342F89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8" y="1055688"/>
              <a:ext cx="631825" cy="862012"/>
            </a:xfrm>
            <a:custGeom>
              <a:avLst/>
              <a:gdLst>
                <a:gd name="T0" fmla="*/ 292 w 343"/>
                <a:gd name="T1" fmla="*/ 0 h 468"/>
                <a:gd name="T2" fmla="*/ 217 w 343"/>
                <a:gd name="T3" fmla="*/ 151 h 468"/>
                <a:gd name="T4" fmla="*/ 160 w 343"/>
                <a:gd name="T5" fmla="*/ 235 h 468"/>
                <a:gd name="T6" fmla="*/ 150 w 343"/>
                <a:gd name="T7" fmla="*/ 244 h 468"/>
                <a:gd name="T8" fmla="*/ 149 w 343"/>
                <a:gd name="T9" fmla="*/ 325 h 468"/>
                <a:gd name="T10" fmla="*/ 290 w 343"/>
                <a:gd name="T11" fmla="*/ 405 h 468"/>
                <a:gd name="T12" fmla="*/ 343 w 343"/>
                <a:gd name="T13" fmla="*/ 460 h 468"/>
                <a:gd name="T14" fmla="*/ 341 w 343"/>
                <a:gd name="T15" fmla="*/ 468 h 468"/>
                <a:gd name="T16" fmla="*/ 73 w 343"/>
                <a:gd name="T17" fmla="*/ 376 h 468"/>
                <a:gd name="T18" fmla="*/ 0 w 343"/>
                <a:gd name="T19" fmla="*/ 371 h 468"/>
                <a:gd name="T20" fmla="*/ 32 w 343"/>
                <a:gd name="T21" fmla="*/ 315 h 468"/>
                <a:gd name="T22" fmla="*/ 31 w 343"/>
                <a:gd name="T23" fmla="*/ 302 h 468"/>
                <a:gd name="T24" fmla="*/ 24 w 343"/>
                <a:gd name="T25" fmla="*/ 272 h 468"/>
                <a:gd name="T26" fmla="*/ 43 w 343"/>
                <a:gd name="T27" fmla="*/ 215 h 468"/>
                <a:gd name="T28" fmla="*/ 80 w 343"/>
                <a:gd name="T29" fmla="*/ 193 h 468"/>
                <a:gd name="T30" fmla="*/ 100 w 343"/>
                <a:gd name="T31" fmla="*/ 196 h 468"/>
                <a:gd name="T32" fmla="*/ 132 w 343"/>
                <a:gd name="T33" fmla="*/ 180 h 468"/>
                <a:gd name="T34" fmla="*/ 145 w 343"/>
                <a:gd name="T35" fmla="*/ 165 h 468"/>
                <a:gd name="T36" fmla="*/ 203 w 343"/>
                <a:gd name="T37" fmla="*/ 110 h 468"/>
                <a:gd name="T38" fmla="*/ 275 w 343"/>
                <a:gd name="T39" fmla="*/ 17 h 468"/>
                <a:gd name="T40" fmla="*/ 292 w 343"/>
                <a:gd name="T41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3" h="468">
                  <a:moveTo>
                    <a:pt x="292" y="0"/>
                  </a:moveTo>
                  <a:cubicBezTo>
                    <a:pt x="267" y="50"/>
                    <a:pt x="242" y="101"/>
                    <a:pt x="217" y="151"/>
                  </a:cubicBezTo>
                  <a:cubicBezTo>
                    <a:pt x="202" y="182"/>
                    <a:pt x="185" y="211"/>
                    <a:pt x="160" y="235"/>
                  </a:cubicBezTo>
                  <a:cubicBezTo>
                    <a:pt x="157" y="238"/>
                    <a:pt x="153" y="241"/>
                    <a:pt x="150" y="244"/>
                  </a:cubicBezTo>
                  <a:cubicBezTo>
                    <a:pt x="113" y="267"/>
                    <a:pt x="117" y="297"/>
                    <a:pt x="149" y="325"/>
                  </a:cubicBezTo>
                  <a:cubicBezTo>
                    <a:pt x="190" y="361"/>
                    <a:pt x="240" y="382"/>
                    <a:pt x="290" y="405"/>
                  </a:cubicBezTo>
                  <a:cubicBezTo>
                    <a:pt x="316" y="416"/>
                    <a:pt x="336" y="431"/>
                    <a:pt x="343" y="460"/>
                  </a:cubicBezTo>
                  <a:cubicBezTo>
                    <a:pt x="342" y="463"/>
                    <a:pt x="342" y="466"/>
                    <a:pt x="341" y="468"/>
                  </a:cubicBezTo>
                  <a:cubicBezTo>
                    <a:pt x="261" y="409"/>
                    <a:pt x="170" y="384"/>
                    <a:pt x="73" y="376"/>
                  </a:cubicBezTo>
                  <a:cubicBezTo>
                    <a:pt x="49" y="374"/>
                    <a:pt x="24" y="373"/>
                    <a:pt x="0" y="371"/>
                  </a:cubicBezTo>
                  <a:cubicBezTo>
                    <a:pt x="6" y="349"/>
                    <a:pt x="14" y="329"/>
                    <a:pt x="32" y="315"/>
                  </a:cubicBezTo>
                  <a:cubicBezTo>
                    <a:pt x="40" y="310"/>
                    <a:pt x="36" y="306"/>
                    <a:pt x="31" y="302"/>
                  </a:cubicBezTo>
                  <a:cubicBezTo>
                    <a:pt x="21" y="294"/>
                    <a:pt x="20" y="284"/>
                    <a:pt x="24" y="272"/>
                  </a:cubicBezTo>
                  <a:cubicBezTo>
                    <a:pt x="31" y="253"/>
                    <a:pt x="37" y="234"/>
                    <a:pt x="43" y="215"/>
                  </a:cubicBezTo>
                  <a:cubicBezTo>
                    <a:pt x="49" y="197"/>
                    <a:pt x="62" y="191"/>
                    <a:pt x="80" y="193"/>
                  </a:cubicBezTo>
                  <a:cubicBezTo>
                    <a:pt x="87" y="194"/>
                    <a:pt x="93" y="195"/>
                    <a:pt x="100" y="196"/>
                  </a:cubicBezTo>
                  <a:cubicBezTo>
                    <a:pt x="115" y="200"/>
                    <a:pt x="128" y="199"/>
                    <a:pt x="132" y="180"/>
                  </a:cubicBezTo>
                  <a:cubicBezTo>
                    <a:pt x="134" y="174"/>
                    <a:pt x="138" y="167"/>
                    <a:pt x="145" y="165"/>
                  </a:cubicBezTo>
                  <a:cubicBezTo>
                    <a:pt x="173" y="155"/>
                    <a:pt x="187" y="131"/>
                    <a:pt x="203" y="110"/>
                  </a:cubicBezTo>
                  <a:cubicBezTo>
                    <a:pt x="228" y="79"/>
                    <a:pt x="251" y="48"/>
                    <a:pt x="275" y="17"/>
                  </a:cubicBezTo>
                  <a:cubicBezTo>
                    <a:pt x="280" y="11"/>
                    <a:pt x="284" y="4"/>
                    <a:pt x="292" y="0"/>
                  </a:cubicBezTo>
                  <a:close/>
                </a:path>
              </a:pathLst>
            </a:custGeom>
            <a:solidFill>
              <a:srgbClr val="038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3DF2A0B0-8770-50B0-4A66-890250F9C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1" y="3997325"/>
              <a:ext cx="669925" cy="357187"/>
            </a:xfrm>
            <a:custGeom>
              <a:avLst/>
              <a:gdLst>
                <a:gd name="T0" fmla="*/ 363 w 363"/>
                <a:gd name="T1" fmla="*/ 114 h 194"/>
                <a:gd name="T2" fmla="*/ 212 w 363"/>
                <a:gd name="T3" fmla="*/ 84 h 194"/>
                <a:gd name="T4" fmla="*/ 111 w 363"/>
                <a:gd name="T5" fmla="*/ 115 h 194"/>
                <a:gd name="T6" fmla="*/ 54 w 363"/>
                <a:gd name="T7" fmla="*/ 181 h 194"/>
                <a:gd name="T8" fmla="*/ 46 w 363"/>
                <a:gd name="T9" fmla="*/ 194 h 194"/>
                <a:gd name="T10" fmla="*/ 13 w 363"/>
                <a:gd name="T11" fmla="*/ 96 h 194"/>
                <a:gd name="T12" fmla="*/ 38 w 363"/>
                <a:gd name="T13" fmla="*/ 12 h 194"/>
                <a:gd name="T14" fmla="*/ 272 w 363"/>
                <a:gd name="T15" fmla="*/ 44 h 194"/>
                <a:gd name="T16" fmla="*/ 363 w 363"/>
                <a:gd name="T17" fmla="*/ 11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194">
                  <a:moveTo>
                    <a:pt x="363" y="114"/>
                  </a:moveTo>
                  <a:cubicBezTo>
                    <a:pt x="311" y="115"/>
                    <a:pt x="261" y="100"/>
                    <a:pt x="212" y="84"/>
                  </a:cubicBezTo>
                  <a:cubicBezTo>
                    <a:pt x="169" y="70"/>
                    <a:pt x="142" y="80"/>
                    <a:pt x="111" y="115"/>
                  </a:cubicBezTo>
                  <a:cubicBezTo>
                    <a:pt x="92" y="137"/>
                    <a:pt x="77" y="162"/>
                    <a:pt x="54" y="181"/>
                  </a:cubicBezTo>
                  <a:cubicBezTo>
                    <a:pt x="50" y="184"/>
                    <a:pt x="46" y="188"/>
                    <a:pt x="46" y="194"/>
                  </a:cubicBezTo>
                  <a:cubicBezTo>
                    <a:pt x="10" y="168"/>
                    <a:pt x="0" y="137"/>
                    <a:pt x="13" y="96"/>
                  </a:cubicBezTo>
                  <a:cubicBezTo>
                    <a:pt x="22" y="68"/>
                    <a:pt x="30" y="40"/>
                    <a:pt x="38" y="12"/>
                  </a:cubicBezTo>
                  <a:cubicBezTo>
                    <a:pt x="119" y="0"/>
                    <a:pt x="198" y="6"/>
                    <a:pt x="272" y="44"/>
                  </a:cubicBezTo>
                  <a:cubicBezTo>
                    <a:pt x="307" y="62"/>
                    <a:pt x="338" y="85"/>
                    <a:pt x="363" y="114"/>
                  </a:cubicBezTo>
                  <a:close/>
                </a:path>
              </a:pathLst>
            </a:custGeom>
            <a:solidFill>
              <a:srgbClr val="038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63A4BAA0-7C03-73CB-C168-4DC2468D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6" y="2244725"/>
              <a:ext cx="725488" cy="690562"/>
            </a:xfrm>
            <a:custGeom>
              <a:avLst/>
              <a:gdLst>
                <a:gd name="T0" fmla="*/ 111 w 394"/>
                <a:gd name="T1" fmla="*/ 24 h 375"/>
                <a:gd name="T2" fmla="*/ 118 w 394"/>
                <a:gd name="T3" fmla="*/ 23 h 375"/>
                <a:gd name="T4" fmla="*/ 133 w 394"/>
                <a:gd name="T5" fmla="*/ 39 h 375"/>
                <a:gd name="T6" fmla="*/ 166 w 394"/>
                <a:gd name="T7" fmla="*/ 45 h 375"/>
                <a:gd name="T8" fmla="*/ 181 w 394"/>
                <a:gd name="T9" fmla="*/ 40 h 375"/>
                <a:gd name="T10" fmla="*/ 301 w 394"/>
                <a:gd name="T11" fmla="*/ 21 h 375"/>
                <a:gd name="T12" fmla="*/ 394 w 394"/>
                <a:gd name="T13" fmla="*/ 0 h 375"/>
                <a:gd name="T14" fmla="*/ 212 w 394"/>
                <a:gd name="T15" fmla="*/ 86 h 375"/>
                <a:gd name="T16" fmla="*/ 131 w 394"/>
                <a:gd name="T17" fmla="*/ 103 h 375"/>
                <a:gd name="T18" fmla="*/ 95 w 394"/>
                <a:gd name="T19" fmla="*/ 149 h 375"/>
                <a:gd name="T20" fmla="*/ 125 w 394"/>
                <a:gd name="T21" fmla="*/ 237 h 375"/>
                <a:gd name="T22" fmla="*/ 157 w 394"/>
                <a:gd name="T23" fmla="*/ 301 h 375"/>
                <a:gd name="T24" fmla="*/ 166 w 394"/>
                <a:gd name="T25" fmla="*/ 369 h 375"/>
                <a:gd name="T26" fmla="*/ 158 w 394"/>
                <a:gd name="T27" fmla="*/ 375 h 375"/>
                <a:gd name="T28" fmla="*/ 149 w 394"/>
                <a:gd name="T29" fmla="*/ 365 h 375"/>
                <a:gd name="T30" fmla="*/ 17 w 394"/>
                <a:gd name="T31" fmla="*/ 167 h 375"/>
                <a:gd name="T32" fmla="*/ 1 w 394"/>
                <a:gd name="T33" fmla="*/ 143 h 375"/>
                <a:gd name="T34" fmla="*/ 106 w 394"/>
                <a:gd name="T35" fmla="*/ 47 h 375"/>
                <a:gd name="T36" fmla="*/ 111 w 394"/>
                <a:gd name="T37" fmla="*/ 2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" h="375">
                  <a:moveTo>
                    <a:pt x="111" y="24"/>
                  </a:moveTo>
                  <a:cubicBezTo>
                    <a:pt x="113" y="24"/>
                    <a:pt x="116" y="24"/>
                    <a:pt x="118" y="23"/>
                  </a:cubicBezTo>
                  <a:cubicBezTo>
                    <a:pt x="123" y="29"/>
                    <a:pt x="128" y="34"/>
                    <a:pt x="133" y="39"/>
                  </a:cubicBezTo>
                  <a:cubicBezTo>
                    <a:pt x="142" y="52"/>
                    <a:pt x="152" y="56"/>
                    <a:pt x="166" y="45"/>
                  </a:cubicBezTo>
                  <a:cubicBezTo>
                    <a:pt x="170" y="42"/>
                    <a:pt x="177" y="39"/>
                    <a:pt x="181" y="40"/>
                  </a:cubicBezTo>
                  <a:cubicBezTo>
                    <a:pt x="224" y="52"/>
                    <a:pt x="261" y="29"/>
                    <a:pt x="301" y="21"/>
                  </a:cubicBezTo>
                  <a:cubicBezTo>
                    <a:pt x="332" y="15"/>
                    <a:pt x="361" y="1"/>
                    <a:pt x="394" y="0"/>
                  </a:cubicBezTo>
                  <a:cubicBezTo>
                    <a:pt x="333" y="29"/>
                    <a:pt x="273" y="58"/>
                    <a:pt x="212" y="86"/>
                  </a:cubicBezTo>
                  <a:cubicBezTo>
                    <a:pt x="186" y="98"/>
                    <a:pt x="159" y="104"/>
                    <a:pt x="131" y="103"/>
                  </a:cubicBezTo>
                  <a:cubicBezTo>
                    <a:pt x="105" y="103"/>
                    <a:pt x="91" y="123"/>
                    <a:pt x="95" y="149"/>
                  </a:cubicBezTo>
                  <a:cubicBezTo>
                    <a:pt x="99" y="180"/>
                    <a:pt x="111" y="208"/>
                    <a:pt x="125" y="237"/>
                  </a:cubicBezTo>
                  <a:cubicBezTo>
                    <a:pt x="135" y="258"/>
                    <a:pt x="145" y="280"/>
                    <a:pt x="157" y="301"/>
                  </a:cubicBezTo>
                  <a:cubicBezTo>
                    <a:pt x="170" y="323"/>
                    <a:pt x="173" y="345"/>
                    <a:pt x="166" y="369"/>
                  </a:cubicBezTo>
                  <a:cubicBezTo>
                    <a:pt x="163" y="371"/>
                    <a:pt x="161" y="373"/>
                    <a:pt x="158" y="375"/>
                  </a:cubicBezTo>
                  <a:cubicBezTo>
                    <a:pt x="153" y="374"/>
                    <a:pt x="151" y="370"/>
                    <a:pt x="149" y="365"/>
                  </a:cubicBezTo>
                  <a:cubicBezTo>
                    <a:pt x="125" y="286"/>
                    <a:pt x="76" y="224"/>
                    <a:pt x="17" y="167"/>
                  </a:cubicBezTo>
                  <a:cubicBezTo>
                    <a:pt x="10" y="161"/>
                    <a:pt x="0" y="155"/>
                    <a:pt x="1" y="143"/>
                  </a:cubicBezTo>
                  <a:cubicBezTo>
                    <a:pt x="36" y="111"/>
                    <a:pt x="71" y="79"/>
                    <a:pt x="106" y="47"/>
                  </a:cubicBezTo>
                  <a:cubicBezTo>
                    <a:pt x="119" y="42"/>
                    <a:pt x="115" y="33"/>
                    <a:pt x="111" y="24"/>
                  </a:cubicBezTo>
                  <a:close/>
                </a:path>
              </a:pathLst>
            </a:custGeom>
            <a:solidFill>
              <a:srgbClr val="F39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6C0CDBAE-3151-3082-21CF-C24A6EC7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1" y="2508250"/>
              <a:ext cx="674688" cy="450850"/>
            </a:xfrm>
            <a:custGeom>
              <a:avLst/>
              <a:gdLst>
                <a:gd name="T0" fmla="*/ 206 w 366"/>
                <a:gd name="T1" fmla="*/ 0 h 245"/>
                <a:gd name="T2" fmla="*/ 281 w 366"/>
                <a:gd name="T3" fmla="*/ 80 h 245"/>
                <a:gd name="T4" fmla="*/ 363 w 366"/>
                <a:gd name="T5" fmla="*/ 232 h 245"/>
                <a:gd name="T6" fmla="*/ 360 w 366"/>
                <a:gd name="T7" fmla="*/ 245 h 245"/>
                <a:gd name="T8" fmla="*/ 302 w 366"/>
                <a:gd name="T9" fmla="*/ 175 h 245"/>
                <a:gd name="T10" fmla="*/ 187 w 366"/>
                <a:gd name="T11" fmla="*/ 91 h 245"/>
                <a:gd name="T12" fmla="*/ 135 w 366"/>
                <a:gd name="T13" fmla="*/ 101 h 245"/>
                <a:gd name="T14" fmla="*/ 103 w 366"/>
                <a:gd name="T15" fmla="*/ 124 h 245"/>
                <a:gd name="T16" fmla="*/ 7 w 366"/>
                <a:gd name="T17" fmla="*/ 190 h 245"/>
                <a:gd name="T18" fmla="*/ 0 w 366"/>
                <a:gd name="T19" fmla="*/ 190 h 245"/>
                <a:gd name="T20" fmla="*/ 54 w 366"/>
                <a:gd name="T21" fmla="*/ 136 h 245"/>
                <a:gd name="T22" fmla="*/ 150 w 366"/>
                <a:gd name="T23" fmla="*/ 51 h 245"/>
                <a:gd name="T24" fmla="*/ 206 w 366"/>
                <a:gd name="T25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6" h="245">
                  <a:moveTo>
                    <a:pt x="206" y="0"/>
                  </a:moveTo>
                  <a:cubicBezTo>
                    <a:pt x="230" y="28"/>
                    <a:pt x="257" y="52"/>
                    <a:pt x="281" y="80"/>
                  </a:cubicBezTo>
                  <a:cubicBezTo>
                    <a:pt x="318" y="125"/>
                    <a:pt x="346" y="176"/>
                    <a:pt x="363" y="232"/>
                  </a:cubicBezTo>
                  <a:cubicBezTo>
                    <a:pt x="361" y="236"/>
                    <a:pt x="366" y="242"/>
                    <a:pt x="360" y="245"/>
                  </a:cubicBezTo>
                  <a:cubicBezTo>
                    <a:pt x="338" y="224"/>
                    <a:pt x="322" y="197"/>
                    <a:pt x="302" y="175"/>
                  </a:cubicBezTo>
                  <a:cubicBezTo>
                    <a:pt x="269" y="140"/>
                    <a:pt x="238" y="103"/>
                    <a:pt x="187" y="91"/>
                  </a:cubicBezTo>
                  <a:cubicBezTo>
                    <a:pt x="167" y="87"/>
                    <a:pt x="150" y="90"/>
                    <a:pt x="135" y="101"/>
                  </a:cubicBezTo>
                  <a:cubicBezTo>
                    <a:pt x="124" y="108"/>
                    <a:pt x="111" y="113"/>
                    <a:pt x="103" y="124"/>
                  </a:cubicBezTo>
                  <a:cubicBezTo>
                    <a:pt x="73" y="149"/>
                    <a:pt x="41" y="170"/>
                    <a:pt x="7" y="190"/>
                  </a:cubicBezTo>
                  <a:cubicBezTo>
                    <a:pt x="5" y="191"/>
                    <a:pt x="2" y="191"/>
                    <a:pt x="0" y="190"/>
                  </a:cubicBezTo>
                  <a:cubicBezTo>
                    <a:pt x="15" y="169"/>
                    <a:pt x="36" y="154"/>
                    <a:pt x="54" y="136"/>
                  </a:cubicBezTo>
                  <a:cubicBezTo>
                    <a:pt x="85" y="106"/>
                    <a:pt x="118" y="79"/>
                    <a:pt x="150" y="51"/>
                  </a:cubicBezTo>
                  <a:cubicBezTo>
                    <a:pt x="169" y="34"/>
                    <a:pt x="187" y="17"/>
                    <a:pt x="206" y="0"/>
                  </a:cubicBezTo>
                  <a:close/>
                </a:path>
              </a:pathLst>
            </a:custGeom>
            <a:solidFill>
              <a:srgbClr val="E6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E79E725B-B7D5-C912-F936-DBA0E993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1" y="3538538"/>
              <a:ext cx="287338" cy="327025"/>
            </a:xfrm>
            <a:custGeom>
              <a:avLst/>
              <a:gdLst>
                <a:gd name="T0" fmla="*/ 111 w 156"/>
                <a:gd name="T1" fmla="*/ 0 h 177"/>
                <a:gd name="T2" fmla="*/ 142 w 156"/>
                <a:gd name="T3" fmla="*/ 57 h 177"/>
                <a:gd name="T4" fmla="*/ 114 w 156"/>
                <a:gd name="T5" fmla="*/ 140 h 177"/>
                <a:gd name="T6" fmla="*/ 27 w 156"/>
                <a:gd name="T7" fmla="*/ 175 h 177"/>
                <a:gd name="T8" fmla="*/ 16 w 156"/>
                <a:gd name="T9" fmla="*/ 172 h 177"/>
                <a:gd name="T10" fmla="*/ 36 w 156"/>
                <a:gd name="T11" fmla="*/ 69 h 177"/>
                <a:gd name="T12" fmla="*/ 111 w 156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77">
                  <a:moveTo>
                    <a:pt x="111" y="0"/>
                  </a:moveTo>
                  <a:cubicBezTo>
                    <a:pt x="156" y="13"/>
                    <a:pt x="156" y="14"/>
                    <a:pt x="142" y="57"/>
                  </a:cubicBezTo>
                  <a:cubicBezTo>
                    <a:pt x="133" y="85"/>
                    <a:pt x="124" y="112"/>
                    <a:pt x="114" y="140"/>
                  </a:cubicBezTo>
                  <a:cubicBezTo>
                    <a:pt x="88" y="159"/>
                    <a:pt x="58" y="167"/>
                    <a:pt x="27" y="175"/>
                  </a:cubicBezTo>
                  <a:cubicBezTo>
                    <a:pt x="23" y="177"/>
                    <a:pt x="19" y="175"/>
                    <a:pt x="16" y="172"/>
                  </a:cubicBezTo>
                  <a:cubicBezTo>
                    <a:pt x="0" y="133"/>
                    <a:pt x="6" y="98"/>
                    <a:pt x="36" y="69"/>
                  </a:cubicBezTo>
                  <a:cubicBezTo>
                    <a:pt x="61" y="45"/>
                    <a:pt x="86" y="23"/>
                    <a:pt x="111" y="0"/>
                  </a:cubicBezTo>
                  <a:close/>
                </a:path>
              </a:pathLst>
            </a:custGeom>
            <a:solidFill>
              <a:srgbClr val="E8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19CDAB29-075B-7CF0-54D0-5CA0ECCD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797300"/>
              <a:ext cx="179388" cy="196850"/>
            </a:xfrm>
            <a:custGeom>
              <a:avLst/>
              <a:gdLst>
                <a:gd name="T0" fmla="*/ 0 w 98"/>
                <a:gd name="T1" fmla="*/ 32 h 107"/>
                <a:gd name="T2" fmla="*/ 74 w 98"/>
                <a:gd name="T3" fmla="*/ 8 h 107"/>
                <a:gd name="T4" fmla="*/ 98 w 98"/>
                <a:gd name="T5" fmla="*/ 0 h 107"/>
                <a:gd name="T6" fmla="*/ 63 w 98"/>
                <a:gd name="T7" fmla="*/ 107 h 107"/>
                <a:gd name="T8" fmla="*/ 0 w 98"/>
                <a:gd name="T9" fmla="*/ 3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7">
                  <a:moveTo>
                    <a:pt x="0" y="32"/>
                  </a:moveTo>
                  <a:cubicBezTo>
                    <a:pt x="27" y="30"/>
                    <a:pt x="50" y="17"/>
                    <a:pt x="74" y="8"/>
                  </a:cubicBezTo>
                  <a:cubicBezTo>
                    <a:pt x="82" y="6"/>
                    <a:pt x="90" y="3"/>
                    <a:pt x="98" y="0"/>
                  </a:cubicBezTo>
                  <a:cubicBezTo>
                    <a:pt x="87" y="36"/>
                    <a:pt x="75" y="72"/>
                    <a:pt x="63" y="107"/>
                  </a:cubicBezTo>
                  <a:cubicBezTo>
                    <a:pt x="42" y="83"/>
                    <a:pt x="15" y="62"/>
                    <a:pt x="0" y="32"/>
                  </a:cubicBezTo>
                  <a:close/>
                </a:path>
              </a:pathLst>
            </a:custGeom>
            <a:solidFill>
              <a:srgbClr val="EE7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7D72AC64-E86B-5215-26D2-801E5A590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4151313"/>
              <a:ext cx="133350" cy="166687"/>
            </a:xfrm>
            <a:custGeom>
              <a:avLst/>
              <a:gdLst>
                <a:gd name="T0" fmla="*/ 0 w 72"/>
                <a:gd name="T1" fmla="*/ 91 h 91"/>
                <a:gd name="T2" fmla="*/ 13 w 72"/>
                <a:gd name="T3" fmla="*/ 45 h 91"/>
                <a:gd name="T4" fmla="*/ 24 w 72"/>
                <a:gd name="T5" fmla="*/ 36 h 91"/>
                <a:gd name="T6" fmla="*/ 36 w 72"/>
                <a:gd name="T7" fmla="*/ 0 h 91"/>
                <a:gd name="T8" fmla="*/ 68 w 72"/>
                <a:gd name="T9" fmla="*/ 24 h 91"/>
                <a:gd name="T10" fmla="*/ 71 w 72"/>
                <a:gd name="T11" fmla="*/ 44 h 91"/>
                <a:gd name="T12" fmla="*/ 0 w 72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91">
                  <a:moveTo>
                    <a:pt x="0" y="91"/>
                  </a:moveTo>
                  <a:cubicBezTo>
                    <a:pt x="4" y="76"/>
                    <a:pt x="9" y="60"/>
                    <a:pt x="13" y="45"/>
                  </a:cubicBezTo>
                  <a:cubicBezTo>
                    <a:pt x="23" y="49"/>
                    <a:pt x="22" y="40"/>
                    <a:pt x="24" y="36"/>
                  </a:cubicBezTo>
                  <a:cubicBezTo>
                    <a:pt x="28" y="24"/>
                    <a:pt x="32" y="12"/>
                    <a:pt x="36" y="0"/>
                  </a:cubicBezTo>
                  <a:cubicBezTo>
                    <a:pt x="52" y="1"/>
                    <a:pt x="59" y="14"/>
                    <a:pt x="68" y="24"/>
                  </a:cubicBezTo>
                  <a:cubicBezTo>
                    <a:pt x="71" y="30"/>
                    <a:pt x="72" y="37"/>
                    <a:pt x="71" y="44"/>
                  </a:cubicBezTo>
                  <a:cubicBezTo>
                    <a:pt x="47" y="60"/>
                    <a:pt x="24" y="75"/>
                    <a:pt x="0" y="91"/>
                  </a:cubicBezTo>
                  <a:close/>
                </a:path>
              </a:pathLst>
            </a:custGeom>
            <a:solidFill>
              <a:srgbClr val="FAC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16239C5C-2F48-EA77-A094-58CA2900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6" y="2027238"/>
              <a:ext cx="868363" cy="1781175"/>
            </a:xfrm>
            <a:custGeom>
              <a:avLst/>
              <a:gdLst>
                <a:gd name="T0" fmla="*/ 47 w 471"/>
                <a:gd name="T1" fmla="*/ 932 h 967"/>
                <a:gd name="T2" fmla="*/ 14 w 471"/>
                <a:gd name="T3" fmla="*/ 855 h 967"/>
                <a:gd name="T4" fmla="*/ 241 w 471"/>
                <a:gd name="T5" fmla="*/ 177 h 967"/>
                <a:gd name="T6" fmla="*/ 286 w 471"/>
                <a:gd name="T7" fmla="*/ 41 h 967"/>
                <a:gd name="T8" fmla="*/ 302 w 471"/>
                <a:gd name="T9" fmla="*/ 14 h 967"/>
                <a:gd name="T10" fmla="*/ 354 w 471"/>
                <a:gd name="T11" fmla="*/ 7 h 967"/>
                <a:gd name="T12" fmla="*/ 424 w 471"/>
                <a:gd name="T13" fmla="*/ 31 h 967"/>
                <a:gd name="T14" fmla="*/ 459 w 471"/>
                <a:gd name="T15" fmla="*/ 100 h 967"/>
                <a:gd name="T16" fmla="*/ 308 w 471"/>
                <a:gd name="T17" fmla="*/ 549 h 967"/>
                <a:gd name="T18" fmla="*/ 186 w 471"/>
                <a:gd name="T19" fmla="*/ 914 h 967"/>
                <a:gd name="T20" fmla="*/ 109 w 471"/>
                <a:gd name="T21" fmla="*/ 952 h 967"/>
                <a:gd name="T22" fmla="*/ 47 w 471"/>
                <a:gd name="T23" fmla="*/ 932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1" h="967">
                  <a:moveTo>
                    <a:pt x="47" y="932"/>
                  </a:moveTo>
                  <a:cubicBezTo>
                    <a:pt x="7" y="914"/>
                    <a:pt x="0" y="898"/>
                    <a:pt x="14" y="855"/>
                  </a:cubicBezTo>
                  <a:cubicBezTo>
                    <a:pt x="90" y="629"/>
                    <a:pt x="165" y="403"/>
                    <a:pt x="241" y="177"/>
                  </a:cubicBezTo>
                  <a:cubicBezTo>
                    <a:pt x="256" y="132"/>
                    <a:pt x="271" y="86"/>
                    <a:pt x="286" y="41"/>
                  </a:cubicBezTo>
                  <a:cubicBezTo>
                    <a:pt x="290" y="31"/>
                    <a:pt x="295" y="22"/>
                    <a:pt x="302" y="14"/>
                  </a:cubicBezTo>
                  <a:cubicBezTo>
                    <a:pt x="318" y="1"/>
                    <a:pt x="335" y="0"/>
                    <a:pt x="354" y="7"/>
                  </a:cubicBezTo>
                  <a:cubicBezTo>
                    <a:pt x="377" y="16"/>
                    <a:pt x="401" y="23"/>
                    <a:pt x="424" y="31"/>
                  </a:cubicBezTo>
                  <a:cubicBezTo>
                    <a:pt x="460" y="43"/>
                    <a:pt x="471" y="64"/>
                    <a:pt x="459" y="100"/>
                  </a:cubicBezTo>
                  <a:cubicBezTo>
                    <a:pt x="409" y="250"/>
                    <a:pt x="358" y="400"/>
                    <a:pt x="308" y="549"/>
                  </a:cubicBezTo>
                  <a:cubicBezTo>
                    <a:pt x="268" y="671"/>
                    <a:pt x="227" y="792"/>
                    <a:pt x="186" y="914"/>
                  </a:cubicBezTo>
                  <a:cubicBezTo>
                    <a:pt x="172" y="957"/>
                    <a:pt x="153" y="967"/>
                    <a:pt x="109" y="952"/>
                  </a:cubicBezTo>
                  <a:cubicBezTo>
                    <a:pt x="89" y="945"/>
                    <a:pt x="68" y="939"/>
                    <a:pt x="47" y="932"/>
                  </a:cubicBezTo>
                  <a:close/>
                </a:path>
              </a:pathLst>
            </a:custGeom>
            <a:solidFill>
              <a:srgbClr val="10A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8749223B-0B42-48D9-CAB2-E2D11B9CD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176" y="2122488"/>
              <a:ext cx="1296988" cy="1401762"/>
            </a:xfrm>
            <a:custGeom>
              <a:avLst/>
              <a:gdLst>
                <a:gd name="T0" fmla="*/ 122 w 704"/>
                <a:gd name="T1" fmla="*/ 389 h 761"/>
                <a:gd name="T2" fmla="*/ 302 w 704"/>
                <a:gd name="T3" fmla="*/ 232 h 761"/>
                <a:gd name="T4" fmla="*/ 541 w 704"/>
                <a:gd name="T5" fmla="*/ 21 h 761"/>
                <a:gd name="T6" fmla="*/ 571 w 704"/>
                <a:gd name="T7" fmla="*/ 2 h 761"/>
                <a:gd name="T8" fmla="*/ 625 w 704"/>
                <a:gd name="T9" fmla="*/ 26 h 761"/>
                <a:gd name="T10" fmla="*/ 682 w 704"/>
                <a:gd name="T11" fmla="*/ 91 h 761"/>
                <a:gd name="T12" fmla="*/ 677 w 704"/>
                <a:gd name="T13" fmla="*/ 166 h 761"/>
                <a:gd name="T14" fmla="*/ 8 w 704"/>
                <a:gd name="T15" fmla="*/ 757 h 761"/>
                <a:gd name="T16" fmla="*/ 0 w 704"/>
                <a:gd name="T17" fmla="*/ 761 h 761"/>
                <a:gd name="T18" fmla="*/ 22 w 704"/>
                <a:gd name="T19" fmla="*/ 694 h 761"/>
                <a:gd name="T20" fmla="*/ 116 w 704"/>
                <a:gd name="T21" fmla="*/ 404 h 761"/>
                <a:gd name="T22" fmla="*/ 122 w 704"/>
                <a:gd name="T23" fmla="*/ 389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4" h="761">
                  <a:moveTo>
                    <a:pt x="122" y="389"/>
                  </a:moveTo>
                  <a:cubicBezTo>
                    <a:pt x="182" y="337"/>
                    <a:pt x="242" y="285"/>
                    <a:pt x="302" y="232"/>
                  </a:cubicBezTo>
                  <a:cubicBezTo>
                    <a:pt x="382" y="162"/>
                    <a:pt x="461" y="91"/>
                    <a:pt x="541" y="21"/>
                  </a:cubicBezTo>
                  <a:cubicBezTo>
                    <a:pt x="550" y="13"/>
                    <a:pt x="560" y="7"/>
                    <a:pt x="571" y="2"/>
                  </a:cubicBezTo>
                  <a:cubicBezTo>
                    <a:pt x="593" y="0"/>
                    <a:pt x="611" y="9"/>
                    <a:pt x="625" y="26"/>
                  </a:cubicBezTo>
                  <a:cubicBezTo>
                    <a:pt x="643" y="48"/>
                    <a:pt x="663" y="69"/>
                    <a:pt x="682" y="91"/>
                  </a:cubicBezTo>
                  <a:cubicBezTo>
                    <a:pt x="704" y="116"/>
                    <a:pt x="702" y="144"/>
                    <a:pt x="677" y="166"/>
                  </a:cubicBezTo>
                  <a:cubicBezTo>
                    <a:pt x="454" y="363"/>
                    <a:pt x="231" y="560"/>
                    <a:pt x="8" y="757"/>
                  </a:cubicBezTo>
                  <a:cubicBezTo>
                    <a:pt x="7" y="758"/>
                    <a:pt x="5" y="758"/>
                    <a:pt x="0" y="761"/>
                  </a:cubicBezTo>
                  <a:cubicBezTo>
                    <a:pt x="8" y="737"/>
                    <a:pt x="15" y="715"/>
                    <a:pt x="22" y="694"/>
                  </a:cubicBezTo>
                  <a:cubicBezTo>
                    <a:pt x="53" y="597"/>
                    <a:pt x="84" y="501"/>
                    <a:pt x="116" y="404"/>
                  </a:cubicBezTo>
                  <a:cubicBezTo>
                    <a:pt x="117" y="399"/>
                    <a:pt x="120" y="394"/>
                    <a:pt x="122" y="389"/>
                  </a:cubicBezTo>
                  <a:close/>
                </a:path>
              </a:pathLst>
            </a:custGeom>
            <a:solidFill>
              <a:srgbClr val="EE7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227207A8-9A06-0EF4-FD6A-9161009E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2732088"/>
              <a:ext cx="1438275" cy="1155700"/>
            </a:xfrm>
            <a:custGeom>
              <a:avLst/>
              <a:gdLst>
                <a:gd name="T0" fmla="*/ 571 w 780"/>
                <a:gd name="T1" fmla="*/ 68 h 627"/>
                <a:gd name="T2" fmla="*/ 641 w 780"/>
                <a:gd name="T3" fmla="*/ 21 h 627"/>
                <a:gd name="T4" fmla="*/ 674 w 780"/>
                <a:gd name="T5" fmla="*/ 2 h 627"/>
                <a:gd name="T6" fmla="*/ 723 w 780"/>
                <a:gd name="T7" fmla="*/ 29 h 627"/>
                <a:gd name="T8" fmla="*/ 758 w 780"/>
                <a:gd name="T9" fmla="*/ 81 h 627"/>
                <a:gd name="T10" fmla="*/ 743 w 780"/>
                <a:gd name="T11" fmla="*/ 156 h 627"/>
                <a:gd name="T12" fmla="*/ 426 w 780"/>
                <a:gd name="T13" fmla="*/ 372 h 627"/>
                <a:gd name="T14" fmla="*/ 85 w 780"/>
                <a:gd name="T15" fmla="*/ 604 h 627"/>
                <a:gd name="T16" fmla="*/ 6 w 780"/>
                <a:gd name="T17" fmla="*/ 584 h 627"/>
                <a:gd name="T18" fmla="*/ 14 w 780"/>
                <a:gd name="T19" fmla="*/ 565 h 627"/>
                <a:gd name="T20" fmla="*/ 180 w 780"/>
                <a:gd name="T21" fmla="*/ 416 h 627"/>
                <a:gd name="T22" fmla="*/ 531 w 780"/>
                <a:gd name="T23" fmla="*/ 100 h 627"/>
                <a:gd name="T24" fmla="*/ 571 w 780"/>
                <a:gd name="T25" fmla="*/ 6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0" h="627">
                  <a:moveTo>
                    <a:pt x="571" y="68"/>
                  </a:moveTo>
                  <a:cubicBezTo>
                    <a:pt x="594" y="52"/>
                    <a:pt x="618" y="37"/>
                    <a:pt x="641" y="21"/>
                  </a:cubicBezTo>
                  <a:cubicBezTo>
                    <a:pt x="652" y="14"/>
                    <a:pt x="662" y="7"/>
                    <a:pt x="674" y="2"/>
                  </a:cubicBezTo>
                  <a:cubicBezTo>
                    <a:pt x="696" y="0"/>
                    <a:pt x="712" y="11"/>
                    <a:pt x="723" y="29"/>
                  </a:cubicBezTo>
                  <a:cubicBezTo>
                    <a:pt x="734" y="47"/>
                    <a:pt x="746" y="64"/>
                    <a:pt x="758" y="81"/>
                  </a:cubicBezTo>
                  <a:cubicBezTo>
                    <a:pt x="780" y="113"/>
                    <a:pt x="776" y="133"/>
                    <a:pt x="743" y="156"/>
                  </a:cubicBezTo>
                  <a:cubicBezTo>
                    <a:pt x="638" y="228"/>
                    <a:pt x="532" y="300"/>
                    <a:pt x="426" y="372"/>
                  </a:cubicBezTo>
                  <a:cubicBezTo>
                    <a:pt x="313" y="449"/>
                    <a:pt x="199" y="527"/>
                    <a:pt x="85" y="604"/>
                  </a:cubicBezTo>
                  <a:cubicBezTo>
                    <a:pt x="51" y="627"/>
                    <a:pt x="25" y="620"/>
                    <a:pt x="6" y="584"/>
                  </a:cubicBezTo>
                  <a:cubicBezTo>
                    <a:pt x="0" y="573"/>
                    <a:pt x="9" y="570"/>
                    <a:pt x="14" y="565"/>
                  </a:cubicBezTo>
                  <a:cubicBezTo>
                    <a:pt x="69" y="515"/>
                    <a:pt x="125" y="465"/>
                    <a:pt x="180" y="416"/>
                  </a:cubicBezTo>
                  <a:cubicBezTo>
                    <a:pt x="297" y="310"/>
                    <a:pt x="414" y="205"/>
                    <a:pt x="531" y="100"/>
                  </a:cubicBezTo>
                  <a:cubicBezTo>
                    <a:pt x="543" y="89"/>
                    <a:pt x="557" y="78"/>
                    <a:pt x="571" y="68"/>
                  </a:cubicBezTo>
                  <a:close/>
                </a:path>
              </a:pathLst>
            </a:custGeom>
            <a:solidFill>
              <a:srgbClr val="FAC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76D1EDA5-DAE0-757E-4276-8739B563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6" y="4071938"/>
              <a:ext cx="58738" cy="122237"/>
            </a:xfrm>
            <a:custGeom>
              <a:avLst/>
              <a:gdLst>
                <a:gd name="T0" fmla="*/ 32 w 32"/>
                <a:gd name="T1" fmla="*/ 67 h 67"/>
                <a:gd name="T2" fmla="*/ 0 w 32"/>
                <a:gd name="T3" fmla="*/ 43 h 67"/>
                <a:gd name="T4" fmla="*/ 13 w 32"/>
                <a:gd name="T5" fmla="*/ 0 h 67"/>
                <a:gd name="T6" fmla="*/ 18 w 32"/>
                <a:gd name="T7" fmla="*/ 0 h 67"/>
                <a:gd name="T8" fmla="*/ 32 w 32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7">
                  <a:moveTo>
                    <a:pt x="32" y="67"/>
                  </a:moveTo>
                  <a:cubicBezTo>
                    <a:pt x="19" y="63"/>
                    <a:pt x="12" y="50"/>
                    <a:pt x="0" y="43"/>
                  </a:cubicBezTo>
                  <a:cubicBezTo>
                    <a:pt x="5" y="29"/>
                    <a:pt x="9" y="14"/>
                    <a:pt x="13" y="0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25" y="22"/>
                    <a:pt x="31" y="44"/>
                    <a:pt x="32" y="67"/>
                  </a:cubicBezTo>
                  <a:close/>
                </a:path>
              </a:pathLst>
            </a:custGeom>
            <a:solidFill>
              <a:srgbClr val="F39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91" name="Grupo 190">
            <a:extLst>
              <a:ext uri="{FF2B5EF4-FFF2-40B4-BE49-F238E27FC236}">
                <a16:creationId xmlns:a16="http://schemas.microsoft.com/office/drawing/2014/main" id="{226047E1-54FD-AD07-6368-4235A2C61A62}"/>
              </a:ext>
            </a:extLst>
          </p:cNvPr>
          <p:cNvGrpSpPr/>
          <p:nvPr/>
        </p:nvGrpSpPr>
        <p:grpSpPr>
          <a:xfrm rot="5400000">
            <a:off x="-753480" y="3311839"/>
            <a:ext cx="2584752" cy="1082350"/>
            <a:chOff x="2747963" y="3289300"/>
            <a:chExt cx="4203700" cy="1760276"/>
          </a:xfrm>
        </p:grpSpPr>
        <p:sp>
          <p:nvSpPr>
            <p:cNvPr id="192" name="Freeform 63">
              <a:extLst>
                <a:ext uri="{FF2B5EF4-FFF2-40B4-BE49-F238E27FC236}">
                  <a16:creationId xmlns:a16="http://schemas.microsoft.com/office/drawing/2014/main" id="{E09AA8B5-7B59-B5E8-C65B-AA5A7B1D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64">
              <a:extLst>
                <a:ext uri="{FF2B5EF4-FFF2-40B4-BE49-F238E27FC236}">
                  <a16:creationId xmlns:a16="http://schemas.microsoft.com/office/drawing/2014/main" id="{62C7B567-99E6-1286-77D3-C015DEFF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65">
              <a:extLst>
                <a:ext uri="{FF2B5EF4-FFF2-40B4-BE49-F238E27FC236}">
                  <a16:creationId xmlns:a16="http://schemas.microsoft.com/office/drawing/2014/main" id="{B4188669-6E46-7E76-78ED-E7611B884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66">
              <a:extLst>
                <a:ext uri="{FF2B5EF4-FFF2-40B4-BE49-F238E27FC236}">
                  <a16:creationId xmlns:a16="http://schemas.microsoft.com/office/drawing/2014/main" id="{36269A61-A29F-51D7-50FB-3DC67AB0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67">
              <a:extLst>
                <a:ext uri="{FF2B5EF4-FFF2-40B4-BE49-F238E27FC236}">
                  <a16:creationId xmlns:a16="http://schemas.microsoft.com/office/drawing/2014/main" id="{1954A809-4174-A5EC-E561-F116253C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68">
              <a:extLst>
                <a:ext uri="{FF2B5EF4-FFF2-40B4-BE49-F238E27FC236}">
                  <a16:creationId xmlns:a16="http://schemas.microsoft.com/office/drawing/2014/main" id="{B0EF88EC-8B15-7232-D116-F9510C0A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69">
              <a:extLst>
                <a:ext uri="{FF2B5EF4-FFF2-40B4-BE49-F238E27FC236}">
                  <a16:creationId xmlns:a16="http://schemas.microsoft.com/office/drawing/2014/main" id="{0CCF8023-071E-B99A-E286-820B9148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70">
              <a:extLst>
                <a:ext uri="{FF2B5EF4-FFF2-40B4-BE49-F238E27FC236}">
                  <a16:creationId xmlns:a16="http://schemas.microsoft.com/office/drawing/2014/main" id="{7D77C899-CF3E-B908-48A3-40486763B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71">
              <a:extLst>
                <a:ext uri="{FF2B5EF4-FFF2-40B4-BE49-F238E27FC236}">
                  <a16:creationId xmlns:a16="http://schemas.microsoft.com/office/drawing/2014/main" id="{C9F84863-7114-5E51-632F-5EB6ECFB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72">
              <a:extLst>
                <a:ext uri="{FF2B5EF4-FFF2-40B4-BE49-F238E27FC236}">
                  <a16:creationId xmlns:a16="http://schemas.microsoft.com/office/drawing/2014/main" id="{FB5F88B7-AADA-7F04-1995-09FDF894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73">
              <a:extLst>
                <a:ext uri="{FF2B5EF4-FFF2-40B4-BE49-F238E27FC236}">
                  <a16:creationId xmlns:a16="http://schemas.microsoft.com/office/drawing/2014/main" id="{4E1A7504-79B0-C010-ED06-5B0F1ED7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74">
              <a:extLst>
                <a:ext uri="{FF2B5EF4-FFF2-40B4-BE49-F238E27FC236}">
                  <a16:creationId xmlns:a16="http://schemas.microsoft.com/office/drawing/2014/main" id="{2C9226A7-3041-8642-D707-926E8265C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81">
              <a:extLst>
                <a:ext uri="{FF2B5EF4-FFF2-40B4-BE49-F238E27FC236}">
                  <a16:creationId xmlns:a16="http://schemas.microsoft.com/office/drawing/2014/main" id="{09D3205A-C916-D699-46C0-7E277F91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83">
              <a:extLst>
                <a:ext uri="{FF2B5EF4-FFF2-40B4-BE49-F238E27FC236}">
                  <a16:creationId xmlns:a16="http://schemas.microsoft.com/office/drawing/2014/main" id="{E21141C0-0376-ADB4-98D4-AC735336E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84">
              <a:extLst>
                <a:ext uri="{FF2B5EF4-FFF2-40B4-BE49-F238E27FC236}">
                  <a16:creationId xmlns:a16="http://schemas.microsoft.com/office/drawing/2014/main" id="{C732594D-66B8-346E-71F4-EB91D6CE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88">
              <a:extLst>
                <a:ext uri="{FF2B5EF4-FFF2-40B4-BE49-F238E27FC236}">
                  <a16:creationId xmlns:a16="http://schemas.microsoft.com/office/drawing/2014/main" id="{57A0B9CB-1297-B8D3-54FE-51BCED22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89">
              <a:extLst>
                <a:ext uri="{FF2B5EF4-FFF2-40B4-BE49-F238E27FC236}">
                  <a16:creationId xmlns:a16="http://schemas.microsoft.com/office/drawing/2014/main" id="{5475D1D4-EEAC-203E-6B6E-CAC1429D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91">
              <a:extLst>
                <a:ext uri="{FF2B5EF4-FFF2-40B4-BE49-F238E27FC236}">
                  <a16:creationId xmlns:a16="http://schemas.microsoft.com/office/drawing/2014/main" id="{0A569466-2AB4-0269-AA62-968CFBFAD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94">
              <a:extLst>
                <a:ext uri="{FF2B5EF4-FFF2-40B4-BE49-F238E27FC236}">
                  <a16:creationId xmlns:a16="http://schemas.microsoft.com/office/drawing/2014/main" id="{81E64864-47BB-27BE-24EF-AE0B97BA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95">
              <a:extLst>
                <a:ext uri="{FF2B5EF4-FFF2-40B4-BE49-F238E27FC236}">
                  <a16:creationId xmlns:a16="http://schemas.microsoft.com/office/drawing/2014/main" id="{FCC7D4A6-53F4-7D5E-2423-DC4AEFAC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97">
              <a:extLst>
                <a:ext uri="{FF2B5EF4-FFF2-40B4-BE49-F238E27FC236}">
                  <a16:creationId xmlns:a16="http://schemas.microsoft.com/office/drawing/2014/main" id="{164C370C-2818-B4BF-77F9-E5E41A21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99">
              <a:extLst>
                <a:ext uri="{FF2B5EF4-FFF2-40B4-BE49-F238E27FC236}">
                  <a16:creationId xmlns:a16="http://schemas.microsoft.com/office/drawing/2014/main" id="{2B5B962B-0218-E752-D845-1464C1E6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02">
              <a:extLst>
                <a:ext uri="{FF2B5EF4-FFF2-40B4-BE49-F238E27FC236}">
                  <a16:creationId xmlns:a16="http://schemas.microsoft.com/office/drawing/2014/main" id="{C9A9A380-AC0D-3211-8442-66B9B37B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03">
              <a:extLst>
                <a:ext uri="{FF2B5EF4-FFF2-40B4-BE49-F238E27FC236}">
                  <a16:creationId xmlns:a16="http://schemas.microsoft.com/office/drawing/2014/main" id="{5976B706-8F0C-0834-A2AB-6CA1ED92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05">
              <a:extLst>
                <a:ext uri="{FF2B5EF4-FFF2-40B4-BE49-F238E27FC236}">
                  <a16:creationId xmlns:a16="http://schemas.microsoft.com/office/drawing/2014/main" id="{7D5A2FEF-CA02-0F3A-6786-1A4D5EE04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09">
              <a:extLst>
                <a:ext uri="{FF2B5EF4-FFF2-40B4-BE49-F238E27FC236}">
                  <a16:creationId xmlns:a16="http://schemas.microsoft.com/office/drawing/2014/main" id="{0CB35F2B-EC60-0AB0-27DF-8B85CD88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10">
              <a:extLst>
                <a:ext uri="{FF2B5EF4-FFF2-40B4-BE49-F238E27FC236}">
                  <a16:creationId xmlns:a16="http://schemas.microsoft.com/office/drawing/2014/main" id="{5B42CFE5-492C-BBFB-85ED-3F142F0D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11">
              <a:extLst>
                <a:ext uri="{FF2B5EF4-FFF2-40B4-BE49-F238E27FC236}">
                  <a16:creationId xmlns:a16="http://schemas.microsoft.com/office/drawing/2014/main" id="{1E52E02F-BB4B-F22D-3336-76F87F43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14">
              <a:extLst>
                <a:ext uri="{FF2B5EF4-FFF2-40B4-BE49-F238E27FC236}">
                  <a16:creationId xmlns:a16="http://schemas.microsoft.com/office/drawing/2014/main" id="{F3DAB22F-0A56-FB70-7EAF-DD46790ED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15">
              <a:extLst>
                <a:ext uri="{FF2B5EF4-FFF2-40B4-BE49-F238E27FC236}">
                  <a16:creationId xmlns:a16="http://schemas.microsoft.com/office/drawing/2014/main" id="{862F63EE-4AC0-7CF9-6071-0921A0704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15" name="Rectángulo 114">
            <a:extLst>
              <a:ext uri="{FF2B5EF4-FFF2-40B4-BE49-F238E27FC236}">
                <a16:creationId xmlns:a16="http://schemas.microsoft.com/office/drawing/2014/main" id="{54BB2AF6-E7D2-48E0-8231-CA42CABE21A2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22" name="Grupo 221">
            <a:extLst>
              <a:ext uri="{FF2B5EF4-FFF2-40B4-BE49-F238E27FC236}">
                <a16:creationId xmlns:a16="http://schemas.microsoft.com/office/drawing/2014/main" id="{6B519FCA-55C3-9882-38FB-2CB9CEA0214D}"/>
              </a:ext>
            </a:extLst>
          </p:cNvPr>
          <p:cNvGrpSpPr/>
          <p:nvPr/>
        </p:nvGrpSpPr>
        <p:grpSpPr>
          <a:xfrm rot="16200000">
            <a:off x="7314862" y="750931"/>
            <a:ext cx="2584752" cy="1082350"/>
            <a:chOff x="2747963" y="3289300"/>
            <a:chExt cx="4203700" cy="1760276"/>
          </a:xfrm>
        </p:grpSpPr>
        <p:sp>
          <p:nvSpPr>
            <p:cNvPr id="223" name="Freeform 63">
              <a:extLst>
                <a:ext uri="{FF2B5EF4-FFF2-40B4-BE49-F238E27FC236}">
                  <a16:creationId xmlns:a16="http://schemas.microsoft.com/office/drawing/2014/main" id="{07CCF471-47D0-9675-D696-C8210521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64">
              <a:extLst>
                <a:ext uri="{FF2B5EF4-FFF2-40B4-BE49-F238E27FC236}">
                  <a16:creationId xmlns:a16="http://schemas.microsoft.com/office/drawing/2014/main" id="{2E8A4ABF-73E3-EA32-9C0D-33E8DA87D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65">
              <a:extLst>
                <a:ext uri="{FF2B5EF4-FFF2-40B4-BE49-F238E27FC236}">
                  <a16:creationId xmlns:a16="http://schemas.microsoft.com/office/drawing/2014/main" id="{A795E659-BC5E-930D-02F2-57A64BD8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66">
              <a:extLst>
                <a:ext uri="{FF2B5EF4-FFF2-40B4-BE49-F238E27FC236}">
                  <a16:creationId xmlns:a16="http://schemas.microsoft.com/office/drawing/2014/main" id="{7CC05B51-F403-A20D-1ECE-F75E21401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67">
              <a:extLst>
                <a:ext uri="{FF2B5EF4-FFF2-40B4-BE49-F238E27FC236}">
                  <a16:creationId xmlns:a16="http://schemas.microsoft.com/office/drawing/2014/main" id="{D3141422-B6AA-8829-92C0-0140B102A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68">
              <a:extLst>
                <a:ext uri="{FF2B5EF4-FFF2-40B4-BE49-F238E27FC236}">
                  <a16:creationId xmlns:a16="http://schemas.microsoft.com/office/drawing/2014/main" id="{ACAC600C-EE62-54E7-70B7-EB1A4306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69">
              <a:extLst>
                <a:ext uri="{FF2B5EF4-FFF2-40B4-BE49-F238E27FC236}">
                  <a16:creationId xmlns:a16="http://schemas.microsoft.com/office/drawing/2014/main" id="{68DD1D38-938C-E296-608C-9A7EFBEE2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70">
              <a:extLst>
                <a:ext uri="{FF2B5EF4-FFF2-40B4-BE49-F238E27FC236}">
                  <a16:creationId xmlns:a16="http://schemas.microsoft.com/office/drawing/2014/main" id="{D5C29DD3-86FD-565A-7C6E-1E06984B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71">
              <a:extLst>
                <a:ext uri="{FF2B5EF4-FFF2-40B4-BE49-F238E27FC236}">
                  <a16:creationId xmlns:a16="http://schemas.microsoft.com/office/drawing/2014/main" id="{65E31DE3-B92B-DAF1-DD50-25AE3647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72">
              <a:extLst>
                <a:ext uri="{FF2B5EF4-FFF2-40B4-BE49-F238E27FC236}">
                  <a16:creationId xmlns:a16="http://schemas.microsoft.com/office/drawing/2014/main" id="{D9F9C173-8AED-4DA0-BDA5-7A3F0C570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73">
              <a:extLst>
                <a:ext uri="{FF2B5EF4-FFF2-40B4-BE49-F238E27FC236}">
                  <a16:creationId xmlns:a16="http://schemas.microsoft.com/office/drawing/2014/main" id="{E7818C88-81B1-0560-3CDA-297FDE65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74">
              <a:extLst>
                <a:ext uri="{FF2B5EF4-FFF2-40B4-BE49-F238E27FC236}">
                  <a16:creationId xmlns:a16="http://schemas.microsoft.com/office/drawing/2014/main" id="{9F7C8FE4-EC23-9B7D-94B0-FA22701A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81">
              <a:extLst>
                <a:ext uri="{FF2B5EF4-FFF2-40B4-BE49-F238E27FC236}">
                  <a16:creationId xmlns:a16="http://schemas.microsoft.com/office/drawing/2014/main" id="{4582E6DA-3D92-33CF-DF0F-6155D52E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83">
              <a:extLst>
                <a:ext uri="{FF2B5EF4-FFF2-40B4-BE49-F238E27FC236}">
                  <a16:creationId xmlns:a16="http://schemas.microsoft.com/office/drawing/2014/main" id="{E16F1539-C8AB-0737-9246-D170F8CC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84">
              <a:extLst>
                <a:ext uri="{FF2B5EF4-FFF2-40B4-BE49-F238E27FC236}">
                  <a16:creationId xmlns:a16="http://schemas.microsoft.com/office/drawing/2014/main" id="{C2C1E256-1B98-BDEE-46C0-FDFB7799A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88">
              <a:extLst>
                <a:ext uri="{FF2B5EF4-FFF2-40B4-BE49-F238E27FC236}">
                  <a16:creationId xmlns:a16="http://schemas.microsoft.com/office/drawing/2014/main" id="{0145BF3D-0480-513F-7F45-F7E36BF5C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89">
              <a:extLst>
                <a:ext uri="{FF2B5EF4-FFF2-40B4-BE49-F238E27FC236}">
                  <a16:creationId xmlns:a16="http://schemas.microsoft.com/office/drawing/2014/main" id="{D12FE256-D575-E913-C525-ED0749D5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91">
              <a:extLst>
                <a:ext uri="{FF2B5EF4-FFF2-40B4-BE49-F238E27FC236}">
                  <a16:creationId xmlns:a16="http://schemas.microsoft.com/office/drawing/2014/main" id="{A4F23CBC-2BAC-1D22-F04F-315633D2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94">
              <a:extLst>
                <a:ext uri="{FF2B5EF4-FFF2-40B4-BE49-F238E27FC236}">
                  <a16:creationId xmlns:a16="http://schemas.microsoft.com/office/drawing/2014/main" id="{BF89B647-676F-3C79-C294-9DC6718F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95">
              <a:extLst>
                <a:ext uri="{FF2B5EF4-FFF2-40B4-BE49-F238E27FC236}">
                  <a16:creationId xmlns:a16="http://schemas.microsoft.com/office/drawing/2014/main" id="{D9D3A6D0-BB87-E3BA-47F9-E01C8FD80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97">
              <a:extLst>
                <a:ext uri="{FF2B5EF4-FFF2-40B4-BE49-F238E27FC236}">
                  <a16:creationId xmlns:a16="http://schemas.microsoft.com/office/drawing/2014/main" id="{32D392C5-7DA9-9478-CFE3-BD18D98B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99">
              <a:extLst>
                <a:ext uri="{FF2B5EF4-FFF2-40B4-BE49-F238E27FC236}">
                  <a16:creationId xmlns:a16="http://schemas.microsoft.com/office/drawing/2014/main" id="{66614573-D6EF-AB95-8B20-A75E86ED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02">
              <a:extLst>
                <a:ext uri="{FF2B5EF4-FFF2-40B4-BE49-F238E27FC236}">
                  <a16:creationId xmlns:a16="http://schemas.microsoft.com/office/drawing/2014/main" id="{7141F84D-0B4C-9054-A0E9-E1CDD153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03">
              <a:extLst>
                <a:ext uri="{FF2B5EF4-FFF2-40B4-BE49-F238E27FC236}">
                  <a16:creationId xmlns:a16="http://schemas.microsoft.com/office/drawing/2014/main" id="{3BB8215C-ADD1-A138-69BB-AD42BE3E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05">
              <a:extLst>
                <a:ext uri="{FF2B5EF4-FFF2-40B4-BE49-F238E27FC236}">
                  <a16:creationId xmlns:a16="http://schemas.microsoft.com/office/drawing/2014/main" id="{20C4F047-CC96-D7EA-0B88-A1AEC4D5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09">
              <a:extLst>
                <a:ext uri="{FF2B5EF4-FFF2-40B4-BE49-F238E27FC236}">
                  <a16:creationId xmlns:a16="http://schemas.microsoft.com/office/drawing/2014/main" id="{EE9878C0-B93D-0EC8-6859-817DBFD5B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10">
              <a:extLst>
                <a:ext uri="{FF2B5EF4-FFF2-40B4-BE49-F238E27FC236}">
                  <a16:creationId xmlns:a16="http://schemas.microsoft.com/office/drawing/2014/main" id="{26199353-98F3-0B08-E86C-5B592CF7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11">
              <a:extLst>
                <a:ext uri="{FF2B5EF4-FFF2-40B4-BE49-F238E27FC236}">
                  <a16:creationId xmlns:a16="http://schemas.microsoft.com/office/drawing/2014/main" id="{E9393FD3-355A-EF29-7B46-72C273E90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518B3E5B-285E-AAFA-E5FE-D5B3CF83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78DD039E-6ECB-D985-3D49-F2B4DEBBC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924" name="Grupo 1923">
            <a:extLst>
              <a:ext uri="{FF2B5EF4-FFF2-40B4-BE49-F238E27FC236}">
                <a16:creationId xmlns:a16="http://schemas.microsoft.com/office/drawing/2014/main" id="{50384BCA-E917-B0DE-E0E1-7911889FFBEE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4AE4D221-7339-C15A-7AF6-1C16391D1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94E39EF8-0C4F-A0AC-81E5-8D67C0F2EA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E52EFFDC-B618-2B39-CE35-8A0DC1CFB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10">
              <a:extLst>
                <a:ext uri="{FF2B5EF4-FFF2-40B4-BE49-F238E27FC236}">
                  <a16:creationId xmlns:a16="http://schemas.microsoft.com/office/drawing/2014/main" id="{6ED8189C-C63A-C354-78F0-6D13DD009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11">
              <a:extLst>
                <a:ext uri="{FF2B5EF4-FFF2-40B4-BE49-F238E27FC236}">
                  <a16:creationId xmlns:a16="http://schemas.microsoft.com/office/drawing/2014/main" id="{9D78F6DF-3EE2-5A4B-09C1-6F354ABE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2">
              <a:extLst>
                <a:ext uri="{FF2B5EF4-FFF2-40B4-BE49-F238E27FC236}">
                  <a16:creationId xmlns:a16="http://schemas.microsoft.com/office/drawing/2014/main" id="{1E1C6BBA-091E-F654-5FE8-D885B0FF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3">
              <a:extLst>
                <a:ext uri="{FF2B5EF4-FFF2-40B4-BE49-F238E27FC236}">
                  <a16:creationId xmlns:a16="http://schemas.microsoft.com/office/drawing/2014/main" id="{2EE75511-4EFF-2365-53D3-E884A44F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14">
              <a:extLst>
                <a:ext uri="{FF2B5EF4-FFF2-40B4-BE49-F238E27FC236}">
                  <a16:creationId xmlns:a16="http://schemas.microsoft.com/office/drawing/2014/main" id="{0A929B28-0B16-06D2-69F0-05B72FC4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5">
              <a:extLst>
                <a:ext uri="{FF2B5EF4-FFF2-40B4-BE49-F238E27FC236}">
                  <a16:creationId xmlns:a16="http://schemas.microsoft.com/office/drawing/2014/main" id="{9E4005BD-9376-7991-2B09-709747A2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6">
              <a:extLst>
                <a:ext uri="{FF2B5EF4-FFF2-40B4-BE49-F238E27FC236}">
                  <a16:creationId xmlns:a16="http://schemas.microsoft.com/office/drawing/2014/main" id="{912B40C7-1B4C-14D1-8D0F-F2580C84F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7">
              <a:extLst>
                <a:ext uri="{FF2B5EF4-FFF2-40B4-BE49-F238E27FC236}">
                  <a16:creationId xmlns:a16="http://schemas.microsoft.com/office/drawing/2014/main" id="{E332492D-0197-5893-7005-211105404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8">
              <a:extLst>
                <a:ext uri="{FF2B5EF4-FFF2-40B4-BE49-F238E27FC236}">
                  <a16:creationId xmlns:a16="http://schemas.microsoft.com/office/drawing/2014/main" id="{E4A0B357-19E2-36EB-2C4B-03E34BD0E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9">
              <a:extLst>
                <a:ext uri="{FF2B5EF4-FFF2-40B4-BE49-F238E27FC236}">
                  <a16:creationId xmlns:a16="http://schemas.microsoft.com/office/drawing/2014/main" id="{7B195855-7C61-D693-A687-0509BF324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20">
              <a:extLst>
                <a:ext uri="{FF2B5EF4-FFF2-40B4-BE49-F238E27FC236}">
                  <a16:creationId xmlns:a16="http://schemas.microsoft.com/office/drawing/2014/main" id="{6D6E750E-B284-5220-D81E-888FA9F9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21">
              <a:extLst>
                <a:ext uri="{FF2B5EF4-FFF2-40B4-BE49-F238E27FC236}">
                  <a16:creationId xmlns:a16="http://schemas.microsoft.com/office/drawing/2014/main" id="{951509D1-1CD2-EC50-113D-333851BB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0" name="Freeform 122">
              <a:extLst>
                <a:ext uri="{FF2B5EF4-FFF2-40B4-BE49-F238E27FC236}">
                  <a16:creationId xmlns:a16="http://schemas.microsoft.com/office/drawing/2014/main" id="{859B3738-6B3E-C214-1DCE-35B21A04C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1" name="Freeform 123">
              <a:extLst>
                <a:ext uri="{FF2B5EF4-FFF2-40B4-BE49-F238E27FC236}">
                  <a16:creationId xmlns:a16="http://schemas.microsoft.com/office/drawing/2014/main" id="{A290C2C7-A6DF-91EF-A6E4-C5785324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2" name="Freeform 124">
              <a:extLst>
                <a:ext uri="{FF2B5EF4-FFF2-40B4-BE49-F238E27FC236}">
                  <a16:creationId xmlns:a16="http://schemas.microsoft.com/office/drawing/2014/main" id="{2B033D8C-61C2-291F-BC63-B1E282C2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3" name="Freeform 125">
              <a:extLst>
                <a:ext uri="{FF2B5EF4-FFF2-40B4-BE49-F238E27FC236}">
                  <a16:creationId xmlns:a16="http://schemas.microsoft.com/office/drawing/2014/main" id="{48C9CF8A-A7A6-CDA7-83D9-5110CF0C5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64264579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Google Shape;1698;p62"/>
          <p:cNvSpPr txBox="1">
            <a:spLocks noGrp="1"/>
          </p:cNvSpPr>
          <p:nvPr>
            <p:ph type="title"/>
          </p:nvPr>
        </p:nvSpPr>
        <p:spPr>
          <a:xfrm>
            <a:off x="1243638" y="1594319"/>
            <a:ext cx="16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699" name="Google Shape;1699;p62"/>
          <p:cNvSpPr txBox="1">
            <a:spLocks noGrp="1"/>
          </p:cNvSpPr>
          <p:nvPr>
            <p:ph type="subTitle" idx="1"/>
          </p:nvPr>
        </p:nvSpPr>
        <p:spPr>
          <a:xfrm>
            <a:off x="721938" y="2188875"/>
            <a:ext cx="21306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700" name="Google Shape;1700;p62"/>
          <p:cNvSpPr txBox="1">
            <a:spLocks noGrp="1"/>
          </p:cNvSpPr>
          <p:nvPr>
            <p:ph type="title" idx="2"/>
          </p:nvPr>
        </p:nvSpPr>
        <p:spPr>
          <a:xfrm>
            <a:off x="4024763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701" name="Google Shape;1701;p62"/>
          <p:cNvSpPr txBox="1">
            <a:spLocks noGrp="1"/>
          </p:cNvSpPr>
          <p:nvPr>
            <p:ph type="subTitle" idx="3"/>
          </p:nvPr>
        </p:nvSpPr>
        <p:spPr>
          <a:xfrm>
            <a:off x="3503363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is hot</a:t>
            </a:r>
            <a:endParaRPr/>
          </a:p>
        </p:txBody>
      </p:sp>
      <p:sp>
        <p:nvSpPr>
          <p:cNvPr id="1702" name="Google Shape;1702;p62"/>
          <p:cNvSpPr txBox="1">
            <a:spLocks noGrp="1"/>
          </p:cNvSpPr>
          <p:nvPr>
            <p:ph type="title" idx="4"/>
          </p:nvPr>
        </p:nvSpPr>
        <p:spPr>
          <a:xfrm>
            <a:off x="124363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703" name="Google Shape;1703;p62"/>
          <p:cNvSpPr txBox="1">
            <a:spLocks noGrp="1"/>
          </p:cNvSpPr>
          <p:nvPr>
            <p:ph type="subTitle" idx="5"/>
          </p:nvPr>
        </p:nvSpPr>
        <p:spPr>
          <a:xfrm>
            <a:off x="7203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704" name="Google Shape;1704;p62"/>
          <p:cNvSpPr txBox="1">
            <a:spLocks noGrp="1"/>
          </p:cNvSpPr>
          <p:nvPr>
            <p:ph type="title" idx="6"/>
          </p:nvPr>
        </p:nvSpPr>
        <p:spPr>
          <a:xfrm>
            <a:off x="4024763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705" name="Google Shape;1705;p62"/>
          <p:cNvSpPr txBox="1">
            <a:spLocks noGrp="1"/>
          </p:cNvSpPr>
          <p:nvPr>
            <p:ph type="subTitle" idx="7"/>
          </p:nvPr>
        </p:nvSpPr>
        <p:spPr>
          <a:xfrm>
            <a:off x="3503375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the ringed one and a gas giant</a:t>
            </a:r>
            <a:endParaRPr/>
          </a:p>
        </p:txBody>
      </p:sp>
      <p:sp>
        <p:nvSpPr>
          <p:cNvPr id="1706" name="Google Shape;1706;p62"/>
          <p:cNvSpPr txBox="1">
            <a:spLocks noGrp="1"/>
          </p:cNvSpPr>
          <p:nvPr>
            <p:ph type="title" idx="8"/>
          </p:nvPr>
        </p:nvSpPr>
        <p:spPr>
          <a:xfrm>
            <a:off x="6809488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707" name="Google Shape;1707;p62"/>
          <p:cNvSpPr txBox="1">
            <a:spLocks noGrp="1"/>
          </p:cNvSpPr>
          <p:nvPr>
            <p:ph type="subTitle" idx="9"/>
          </p:nvPr>
        </p:nvSpPr>
        <p:spPr>
          <a:xfrm>
            <a:off x="6285088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708" name="Google Shape;1708;p62"/>
          <p:cNvSpPr txBox="1">
            <a:spLocks noGrp="1"/>
          </p:cNvSpPr>
          <p:nvPr>
            <p:ph type="title" idx="13"/>
          </p:nvPr>
        </p:nvSpPr>
        <p:spPr>
          <a:xfrm>
            <a:off x="680948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709" name="Google Shape;1709;p62"/>
          <p:cNvSpPr txBox="1">
            <a:spLocks noGrp="1"/>
          </p:cNvSpPr>
          <p:nvPr>
            <p:ph type="subTitle" idx="14"/>
          </p:nvPr>
        </p:nvSpPr>
        <p:spPr>
          <a:xfrm>
            <a:off x="62851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1710" name="Google Shape;1710;p62"/>
          <p:cNvSpPr txBox="1">
            <a:spLocks noGrp="1"/>
          </p:cNvSpPr>
          <p:nvPr>
            <p:ph type="title" idx="15"/>
          </p:nvPr>
        </p:nvSpPr>
        <p:spPr>
          <a:xfrm>
            <a:off x="2115450" y="538523"/>
            <a:ext cx="4913100" cy="7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Review of concepts</a:t>
            </a:r>
            <a:endParaRPr/>
          </a:p>
        </p:txBody>
      </p:sp>
      <p:sp>
        <p:nvSpPr>
          <p:cNvPr id="1711" name="Google Shape;1711;p62"/>
          <p:cNvSpPr/>
          <p:nvPr/>
        </p:nvSpPr>
        <p:spPr>
          <a:xfrm>
            <a:off x="721950" y="1767394"/>
            <a:ext cx="346200" cy="346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62"/>
          <p:cNvSpPr/>
          <p:nvPr/>
        </p:nvSpPr>
        <p:spPr>
          <a:xfrm>
            <a:off x="3503513" y="1767394"/>
            <a:ext cx="346200" cy="346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62"/>
          <p:cNvSpPr/>
          <p:nvPr/>
        </p:nvSpPr>
        <p:spPr>
          <a:xfrm>
            <a:off x="6284788" y="1767394"/>
            <a:ext cx="346200" cy="346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62"/>
          <p:cNvSpPr/>
          <p:nvPr/>
        </p:nvSpPr>
        <p:spPr>
          <a:xfrm>
            <a:off x="721950" y="3360669"/>
            <a:ext cx="346200" cy="346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62"/>
          <p:cNvSpPr/>
          <p:nvPr/>
        </p:nvSpPr>
        <p:spPr>
          <a:xfrm>
            <a:off x="3503513" y="3360669"/>
            <a:ext cx="346200" cy="346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62"/>
          <p:cNvSpPr/>
          <p:nvPr/>
        </p:nvSpPr>
        <p:spPr>
          <a:xfrm>
            <a:off x="6284788" y="3360669"/>
            <a:ext cx="346200" cy="346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9B8F206F-7763-4874-A7CA-EF7FC7295345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757DEB44-BEC1-3BF0-F97C-7F5B3B457E8A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436716F-2B28-4DE6-220A-B9C74F460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90374E3-B998-522A-9B1B-2EA3052DE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641612F-C428-B8DA-11F0-C849E0FE4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48F6B24-8D5B-61CC-940B-A62C704A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E7200C0-F1BD-95EB-F15A-DA102FED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3678FCD-C567-3F6F-721D-49ACB8DB5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0E2F5D0-460C-D671-BBDF-6DDBAEF5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048CF97-6AEF-4EF4-10B1-7146843F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EBD468-DBC2-D417-18E7-A9F19F7F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5A39411-6F84-FA05-60F8-F0455A98E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1CE25D8-205C-1B1A-8D20-86422600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6FD30BD-B7BB-7FC5-2CDD-AAC80C96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DD00161-49AC-D5E2-7AF4-A4446771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A548B5D-E6DC-1F11-DEDE-BB69E1E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95958CE-156C-4005-E87E-2C0A749A6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15C76CE6-4B3A-D84E-3C8B-81238E353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0F4BF0C-BBB9-DC29-589A-7369FBA9C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56EE4B0-595C-A88D-FD3D-0AB641B48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472D6D8-9B4D-902B-1A89-BEA4A63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Elipse 20">
            <a:extLst>
              <a:ext uri="{FF2B5EF4-FFF2-40B4-BE49-F238E27FC236}">
                <a16:creationId xmlns:a16="http://schemas.microsoft.com/office/drawing/2014/main" id="{64E94671-F27E-4C64-A14C-79C8C2E80DD1}"/>
              </a:ext>
            </a:extLst>
          </p:cNvPr>
          <p:cNvSpPr/>
          <p:nvPr/>
        </p:nvSpPr>
        <p:spPr>
          <a:xfrm>
            <a:off x="2122957" y="3094552"/>
            <a:ext cx="3390086" cy="2021116"/>
          </a:xfrm>
          <a:prstGeom prst="ellipse">
            <a:avLst/>
          </a:prstGeom>
          <a:solidFill>
            <a:srgbClr val="DCF0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721" name="Google Shape;1721;p63"/>
          <p:cNvSpPr/>
          <p:nvPr/>
        </p:nvSpPr>
        <p:spPr>
          <a:xfrm>
            <a:off x="6497821" y="4193600"/>
            <a:ext cx="729900" cy="730200"/>
          </a:xfrm>
          <a:prstGeom prst="ellipse">
            <a:avLst/>
          </a:pr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63"/>
          <p:cNvSpPr/>
          <p:nvPr/>
        </p:nvSpPr>
        <p:spPr>
          <a:xfrm>
            <a:off x="7381546" y="4193600"/>
            <a:ext cx="729900" cy="730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63"/>
          <p:cNvSpPr/>
          <p:nvPr/>
        </p:nvSpPr>
        <p:spPr>
          <a:xfrm>
            <a:off x="8265271" y="4193600"/>
            <a:ext cx="729900" cy="730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63"/>
          <p:cNvSpPr txBox="1">
            <a:spLocks noGrp="1"/>
          </p:cNvSpPr>
          <p:nvPr>
            <p:ph type="ctrTitle"/>
          </p:nvPr>
        </p:nvSpPr>
        <p:spPr>
          <a:xfrm>
            <a:off x="720300" y="385925"/>
            <a:ext cx="3851700" cy="119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725" name="Google Shape;1725;p63"/>
          <p:cNvSpPr txBox="1">
            <a:spLocks noGrp="1"/>
          </p:cNvSpPr>
          <p:nvPr>
            <p:ph type="subTitle" idx="1"/>
          </p:nvPr>
        </p:nvSpPr>
        <p:spPr>
          <a:xfrm>
            <a:off x="807982" y="1333845"/>
            <a:ext cx="2741700" cy="4987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dirty="0"/>
              <a:t>Do you have any questions?</a:t>
            </a:r>
            <a:endParaRPr sz="2400" dirty="0"/>
          </a:p>
        </p:txBody>
      </p:sp>
      <p:sp>
        <p:nvSpPr>
          <p:cNvPr id="1727" name="Google Shape;1727;p63"/>
          <p:cNvSpPr/>
          <p:nvPr/>
        </p:nvSpPr>
        <p:spPr>
          <a:xfrm>
            <a:off x="8511153" y="4342523"/>
            <a:ext cx="238137" cy="419624"/>
          </a:xfrm>
          <a:custGeom>
            <a:avLst/>
            <a:gdLst/>
            <a:ahLst/>
            <a:cxnLst/>
            <a:rect l="l" t="t" r="r" b="b"/>
            <a:pathLst>
              <a:path w="118476" h="208768" extrusionOk="0">
                <a:moveTo>
                  <a:pt x="82855" y="12232"/>
                </a:moveTo>
                <a:lnTo>
                  <a:pt x="106211" y="12265"/>
                </a:lnTo>
                <a:lnTo>
                  <a:pt x="106211" y="38100"/>
                </a:lnTo>
                <a:lnTo>
                  <a:pt x="91173" y="38100"/>
                </a:lnTo>
                <a:cubicBezTo>
                  <a:pt x="86378" y="38100"/>
                  <a:pt x="79495" y="38655"/>
                  <a:pt x="75157" y="43613"/>
                </a:cubicBezTo>
                <a:cubicBezTo>
                  <a:pt x="71536" y="47690"/>
                  <a:pt x="71079" y="53138"/>
                  <a:pt x="71079" y="57900"/>
                </a:cubicBezTo>
                <a:lnTo>
                  <a:pt x="71079" y="76135"/>
                </a:lnTo>
                <a:cubicBezTo>
                  <a:pt x="71079" y="79886"/>
                  <a:pt x="74080" y="82887"/>
                  <a:pt x="77832" y="82920"/>
                </a:cubicBezTo>
                <a:lnTo>
                  <a:pt x="105036" y="82920"/>
                </a:lnTo>
                <a:lnTo>
                  <a:pt x="105036" y="111005"/>
                </a:lnTo>
                <a:lnTo>
                  <a:pt x="77832" y="111005"/>
                </a:lnTo>
                <a:cubicBezTo>
                  <a:pt x="74080" y="111005"/>
                  <a:pt x="71079" y="114006"/>
                  <a:pt x="71079" y="117758"/>
                </a:cubicBezTo>
                <a:lnTo>
                  <a:pt x="71079" y="196535"/>
                </a:lnTo>
                <a:lnTo>
                  <a:pt x="41852" y="196535"/>
                </a:lnTo>
                <a:lnTo>
                  <a:pt x="41852" y="117758"/>
                </a:lnTo>
                <a:cubicBezTo>
                  <a:pt x="41852" y="114006"/>
                  <a:pt x="38818" y="111005"/>
                  <a:pt x="35099" y="110973"/>
                </a:cubicBezTo>
                <a:lnTo>
                  <a:pt x="12233" y="110973"/>
                </a:lnTo>
                <a:lnTo>
                  <a:pt x="12233" y="82887"/>
                </a:lnTo>
                <a:lnTo>
                  <a:pt x="35099" y="82887"/>
                </a:lnTo>
                <a:cubicBezTo>
                  <a:pt x="38818" y="82887"/>
                  <a:pt x="41852" y="79853"/>
                  <a:pt x="41852" y="76135"/>
                </a:cubicBezTo>
                <a:lnTo>
                  <a:pt x="41852" y="54475"/>
                </a:lnTo>
                <a:cubicBezTo>
                  <a:pt x="41852" y="28412"/>
                  <a:pt x="57575" y="12232"/>
                  <a:pt x="82855" y="12232"/>
                </a:cubicBezTo>
                <a:close/>
                <a:moveTo>
                  <a:pt x="82855" y="0"/>
                </a:moveTo>
                <a:cubicBezTo>
                  <a:pt x="67132" y="0"/>
                  <a:pt x="53725" y="5252"/>
                  <a:pt x="44168" y="15005"/>
                </a:cubicBezTo>
                <a:cubicBezTo>
                  <a:pt x="34643" y="24791"/>
                  <a:pt x="29619" y="38459"/>
                  <a:pt x="29619" y="54475"/>
                </a:cubicBezTo>
                <a:lnTo>
                  <a:pt x="29619" y="70655"/>
                </a:lnTo>
                <a:lnTo>
                  <a:pt x="10113" y="70655"/>
                </a:lnTo>
                <a:cubicBezTo>
                  <a:pt x="4535" y="70687"/>
                  <a:pt x="1" y="75189"/>
                  <a:pt x="1" y="80799"/>
                </a:cubicBezTo>
                <a:lnTo>
                  <a:pt x="1" y="113093"/>
                </a:lnTo>
                <a:cubicBezTo>
                  <a:pt x="1" y="118704"/>
                  <a:pt x="4535" y="123238"/>
                  <a:pt x="10113" y="123238"/>
                </a:cubicBezTo>
                <a:lnTo>
                  <a:pt x="29619" y="123238"/>
                </a:lnTo>
                <a:lnTo>
                  <a:pt x="29619" y="198655"/>
                </a:lnTo>
                <a:cubicBezTo>
                  <a:pt x="29619" y="204233"/>
                  <a:pt x="34154" y="208767"/>
                  <a:pt x="39732" y="208767"/>
                </a:cubicBezTo>
                <a:lnTo>
                  <a:pt x="73167" y="208767"/>
                </a:lnTo>
                <a:cubicBezTo>
                  <a:pt x="78777" y="208767"/>
                  <a:pt x="83312" y="204233"/>
                  <a:pt x="83312" y="198655"/>
                </a:cubicBezTo>
                <a:lnTo>
                  <a:pt x="83312" y="123238"/>
                </a:lnTo>
                <a:lnTo>
                  <a:pt x="107124" y="123238"/>
                </a:lnTo>
                <a:cubicBezTo>
                  <a:pt x="112735" y="123238"/>
                  <a:pt x="117269" y="118704"/>
                  <a:pt x="117269" y="113093"/>
                </a:cubicBezTo>
                <a:lnTo>
                  <a:pt x="117269" y="80799"/>
                </a:lnTo>
                <a:cubicBezTo>
                  <a:pt x="117269" y="77113"/>
                  <a:pt x="115279" y="73721"/>
                  <a:pt x="112050" y="71927"/>
                </a:cubicBezTo>
                <a:cubicBezTo>
                  <a:pt x="110517" y="71079"/>
                  <a:pt x="108788" y="70655"/>
                  <a:pt x="107059" y="70655"/>
                </a:cubicBezTo>
                <a:lnTo>
                  <a:pt x="83279" y="70655"/>
                </a:lnTo>
                <a:lnTo>
                  <a:pt x="83279" y="57868"/>
                </a:lnTo>
                <a:cubicBezTo>
                  <a:pt x="83279" y="53692"/>
                  <a:pt x="83866" y="52192"/>
                  <a:pt x="84323" y="51670"/>
                </a:cubicBezTo>
                <a:cubicBezTo>
                  <a:pt x="84616" y="51344"/>
                  <a:pt x="85954" y="50300"/>
                  <a:pt x="91173" y="50300"/>
                </a:cubicBezTo>
                <a:lnTo>
                  <a:pt x="108331" y="50300"/>
                </a:lnTo>
                <a:cubicBezTo>
                  <a:pt x="113942" y="50300"/>
                  <a:pt x="118443" y="45766"/>
                  <a:pt x="118476" y="40188"/>
                </a:cubicBezTo>
                <a:lnTo>
                  <a:pt x="118476" y="10177"/>
                </a:lnTo>
                <a:cubicBezTo>
                  <a:pt x="118443" y="4599"/>
                  <a:pt x="113942" y="65"/>
                  <a:pt x="108364" y="33"/>
                </a:cubicBezTo>
                <a:lnTo>
                  <a:pt x="8285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8" name="Google Shape;1728;p63"/>
          <p:cNvSpPr/>
          <p:nvPr/>
        </p:nvSpPr>
        <p:spPr>
          <a:xfrm>
            <a:off x="7535341" y="4394551"/>
            <a:ext cx="422311" cy="346452"/>
          </a:xfrm>
          <a:custGeom>
            <a:avLst/>
            <a:gdLst/>
            <a:ahLst/>
            <a:cxnLst/>
            <a:rect l="l" t="t" r="r" b="b"/>
            <a:pathLst>
              <a:path w="210105" h="172364" extrusionOk="0">
                <a:moveTo>
                  <a:pt x="142973" y="12233"/>
                </a:moveTo>
                <a:cubicBezTo>
                  <a:pt x="148453" y="12265"/>
                  <a:pt x="157521" y="15495"/>
                  <a:pt x="167242" y="20910"/>
                </a:cubicBezTo>
                <a:cubicBezTo>
                  <a:pt x="168417" y="21569"/>
                  <a:pt x="169710" y="21903"/>
                  <a:pt x="171012" y="21903"/>
                </a:cubicBezTo>
                <a:cubicBezTo>
                  <a:pt x="171771" y="21903"/>
                  <a:pt x="172533" y="21790"/>
                  <a:pt x="173277" y="21562"/>
                </a:cubicBezTo>
                <a:cubicBezTo>
                  <a:pt x="178757" y="19931"/>
                  <a:pt x="185053" y="17419"/>
                  <a:pt x="191707" y="14647"/>
                </a:cubicBezTo>
                <a:lnTo>
                  <a:pt x="191707" y="14647"/>
                </a:lnTo>
                <a:cubicBezTo>
                  <a:pt x="190892" y="16147"/>
                  <a:pt x="189978" y="17583"/>
                  <a:pt x="188967" y="18953"/>
                </a:cubicBezTo>
                <a:cubicBezTo>
                  <a:pt x="185450" y="23815"/>
                  <a:pt x="189073" y="30427"/>
                  <a:pt x="194754" y="30427"/>
                </a:cubicBezTo>
                <a:cubicBezTo>
                  <a:pt x="195133" y="30427"/>
                  <a:pt x="195520" y="30398"/>
                  <a:pt x="195915" y="30337"/>
                </a:cubicBezTo>
                <a:lnTo>
                  <a:pt x="195915" y="30337"/>
                </a:lnTo>
                <a:cubicBezTo>
                  <a:pt x="193403" y="35882"/>
                  <a:pt x="189489" y="40221"/>
                  <a:pt x="184694" y="42765"/>
                </a:cubicBezTo>
                <a:cubicBezTo>
                  <a:pt x="182313" y="44037"/>
                  <a:pt x="180845" y="46484"/>
                  <a:pt x="180845" y="49159"/>
                </a:cubicBezTo>
                <a:lnTo>
                  <a:pt x="180845" y="49485"/>
                </a:lnTo>
                <a:cubicBezTo>
                  <a:pt x="180845" y="79071"/>
                  <a:pt x="170276" y="106896"/>
                  <a:pt x="151095" y="127870"/>
                </a:cubicBezTo>
                <a:cubicBezTo>
                  <a:pt x="132045" y="148649"/>
                  <a:pt x="106895" y="160099"/>
                  <a:pt x="80212" y="160099"/>
                </a:cubicBezTo>
                <a:cubicBezTo>
                  <a:pt x="52485" y="160099"/>
                  <a:pt x="28803" y="155858"/>
                  <a:pt x="16408" y="148845"/>
                </a:cubicBezTo>
                <a:cubicBezTo>
                  <a:pt x="30761" y="148095"/>
                  <a:pt x="42667" y="144996"/>
                  <a:pt x="53562" y="139222"/>
                </a:cubicBezTo>
                <a:cubicBezTo>
                  <a:pt x="59662" y="135993"/>
                  <a:pt x="58194" y="126892"/>
                  <a:pt x="51409" y="125717"/>
                </a:cubicBezTo>
                <a:cubicBezTo>
                  <a:pt x="38622" y="123499"/>
                  <a:pt x="30337" y="117660"/>
                  <a:pt x="25150" y="107091"/>
                </a:cubicBezTo>
                <a:lnTo>
                  <a:pt x="25150" y="107091"/>
                </a:lnTo>
                <a:cubicBezTo>
                  <a:pt x="28216" y="108266"/>
                  <a:pt x="31446" y="108983"/>
                  <a:pt x="34740" y="109179"/>
                </a:cubicBezTo>
                <a:cubicBezTo>
                  <a:pt x="34911" y="109191"/>
                  <a:pt x="35081" y="109197"/>
                  <a:pt x="35251" y="109197"/>
                </a:cubicBezTo>
                <a:cubicBezTo>
                  <a:pt x="38285" y="109197"/>
                  <a:pt x="41060" y="107286"/>
                  <a:pt x="42080" y="104351"/>
                </a:cubicBezTo>
                <a:cubicBezTo>
                  <a:pt x="43156" y="101285"/>
                  <a:pt x="42047" y="97860"/>
                  <a:pt x="39340" y="96033"/>
                </a:cubicBezTo>
                <a:cubicBezTo>
                  <a:pt x="30076" y="89672"/>
                  <a:pt x="22736" y="81061"/>
                  <a:pt x="18430" y="71764"/>
                </a:cubicBezTo>
                <a:lnTo>
                  <a:pt x="18430" y="71764"/>
                </a:lnTo>
                <a:cubicBezTo>
                  <a:pt x="20583" y="72873"/>
                  <a:pt x="22834" y="73721"/>
                  <a:pt x="25183" y="74341"/>
                </a:cubicBezTo>
                <a:cubicBezTo>
                  <a:pt x="25852" y="74519"/>
                  <a:pt x="26505" y="74602"/>
                  <a:pt x="27133" y="74602"/>
                </a:cubicBezTo>
                <a:cubicBezTo>
                  <a:pt x="32963" y="74602"/>
                  <a:pt x="36697" y="67457"/>
                  <a:pt x="32457" y="62598"/>
                </a:cubicBezTo>
                <a:cubicBezTo>
                  <a:pt x="26912" y="56270"/>
                  <a:pt x="23225" y="49159"/>
                  <a:pt x="21855" y="42047"/>
                </a:cubicBezTo>
                <a:cubicBezTo>
                  <a:pt x="20485" y="35034"/>
                  <a:pt x="21301" y="27956"/>
                  <a:pt x="24237" y="20910"/>
                </a:cubicBezTo>
                <a:cubicBezTo>
                  <a:pt x="44755" y="41526"/>
                  <a:pt x="64457" y="51377"/>
                  <a:pt x="97729" y="57901"/>
                </a:cubicBezTo>
                <a:cubicBezTo>
                  <a:pt x="98205" y="57994"/>
                  <a:pt x="98678" y="58039"/>
                  <a:pt x="99142" y="58039"/>
                </a:cubicBezTo>
                <a:cubicBezTo>
                  <a:pt x="103040" y="58039"/>
                  <a:pt x="106370" y="54874"/>
                  <a:pt x="106341" y="50822"/>
                </a:cubicBezTo>
                <a:cubicBezTo>
                  <a:pt x="106341" y="29848"/>
                  <a:pt x="122781" y="12559"/>
                  <a:pt x="142973" y="12233"/>
                </a:cubicBezTo>
                <a:close/>
                <a:moveTo>
                  <a:pt x="142843" y="0"/>
                </a:moveTo>
                <a:cubicBezTo>
                  <a:pt x="129729" y="196"/>
                  <a:pt x="117464" y="5611"/>
                  <a:pt x="108265" y="15234"/>
                </a:cubicBezTo>
                <a:cubicBezTo>
                  <a:pt x="100567" y="23291"/>
                  <a:pt x="95739" y="33664"/>
                  <a:pt x="94467" y="44722"/>
                </a:cubicBezTo>
                <a:cubicBezTo>
                  <a:pt x="65599" y="38394"/>
                  <a:pt x="48897" y="29097"/>
                  <a:pt x="30271" y="9591"/>
                </a:cubicBezTo>
                <a:lnTo>
                  <a:pt x="27923" y="7209"/>
                </a:lnTo>
                <a:cubicBezTo>
                  <a:pt x="26491" y="5778"/>
                  <a:pt x="24659" y="5098"/>
                  <a:pt x="22843" y="5098"/>
                </a:cubicBezTo>
                <a:cubicBezTo>
                  <a:pt x="20230" y="5098"/>
                  <a:pt x="17651" y="6504"/>
                  <a:pt x="16343" y="9101"/>
                </a:cubicBezTo>
                <a:lnTo>
                  <a:pt x="15071" y="11678"/>
                </a:lnTo>
                <a:cubicBezTo>
                  <a:pt x="9460" y="22443"/>
                  <a:pt x="7731" y="33403"/>
                  <a:pt x="9851" y="44396"/>
                </a:cubicBezTo>
                <a:cubicBezTo>
                  <a:pt x="10634" y="48441"/>
                  <a:pt x="11939" y="52388"/>
                  <a:pt x="13668" y="56139"/>
                </a:cubicBezTo>
                <a:cubicBezTo>
                  <a:pt x="11972" y="56172"/>
                  <a:pt x="10341" y="56629"/>
                  <a:pt x="8873" y="57509"/>
                </a:cubicBezTo>
                <a:cubicBezTo>
                  <a:pt x="5285" y="59434"/>
                  <a:pt x="3295" y="63968"/>
                  <a:pt x="4175" y="68372"/>
                </a:cubicBezTo>
                <a:lnTo>
                  <a:pt x="4208" y="68633"/>
                </a:lnTo>
                <a:lnTo>
                  <a:pt x="4306" y="68926"/>
                </a:lnTo>
                <a:cubicBezTo>
                  <a:pt x="7046" y="77864"/>
                  <a:pt x="11645" y="86117"/>
                  <a:pt x="17811" y="93130"/>
                </a:cubicBezTo>
                <a:cubicBezTo>
                  <a:pt x="16734" y="93456"/>
                  <a:pt x="15723" y="93978"/>
                  <a:pt x="14842" y="94663"/>
                </a:cubicBezTo>
                <a:cubicBezTo>
                  <a:pt x="11254" y="97240"/>
                  <a:pt x="9884" y="101905"/>
                  <a:pt x="11450" y="106015"/>
                </a:cubicBezTo>
                <a:cubicBezTo>
                  <a:pt x="16114" y="119161"/>
                  <a:pt x="23943" y="128229"/>
                  <a:pt x="35230" y="133481"/>
                </a:cubicBezTo>
                <a:cubicBezTo>
                  <a:pt x="28151" y="135536"/>
                  <a:pt x="20355" y="136612"/>
                  <a:pt x="11450" y="136743"/>
                </a:cubicBezTo>
                <a:cubicBezTo>
                  <a:pt x="7046" y="136808"/>
                  <a:pt x="3132" y="139516"/>
                  <a:pt x="1501" y="143593"/>
                </a:cubicBezTo>
                <a:lnTo>
                  <a:pt x="1370" y="143952"/>
                </a:lnTo>
                <a:cubicBezTo>
                  <a:pt x="0" y="147997"/>
                  <a:pt x="1044" y="152107"/>
                  <a:pt x="4175" y="155238"/>
                </a:cubicBezTo>
                <a:lnTo>
                  <a:pt x="4404" y="155467"/>
                </a:lnTo>
                <a:lnTo>
                  <a:pt x="4665" y="155662"/>
                </a:lnTo>
                <a:cubicBezTo>
                  <a:pt x="17843" y="166264"/>
                  <a:pt x="45374" y="172364"/>
                  <a:pt x="80212" y="172364"/>
                </a:cubicBezTo>
                <a:cubicBezTo>
                  <a:pt x="141668" y="172364"/>
                  <a:pt x="191805" y="118639"/>
                  <a:pt x="193044" y="52029"/>
                </a:cubicBezTo>
                <a:cubicBezTo>
                  <a:pt x="200547" y="47201"/>
                  <a:pt x="206190" y="39470"/>
                  <a:pt x="209159" y="29945"/>
                </a:cubicBezTo>
                <a:lnTo>
                  <a:pt x="209257" y="29619"/>
                </a:lnTo>
                <a:cubicBezTo>
                  <a:pt x="210105" y="26129"/>
                  <a:pt x="209126" y="22410"/>
                  <a:pt x="206647" y="19801"/>
                </a:cubicBezTo>
                <a:cubicBezTo>
                  <a:pt x="205799" y="18985"/>
                  <a:pt x="204853" y="18333"/>
                  <a:pt x="203809" y="17876"/>
                </a:cubicBezTo>
                <a:cubicBezTo>
                  <a:pt x="204494" y="16376"/>
                  <a:pt x="205146" y="14842"/>
                  <a:pt x="205701" y="13277"/>
                </a:cubicBezTo>
                <a:cubicBezTo>
                  <a:pt x="207169" y="9493"/>
                  <a:pt x="206419" y="5578"/>
                  <a:pt x="203613" y="2806"/>
                </a:cubicBezTo>
                <a:cubicBezTo>
                  <a:pt x="201756" y="970"/>
                  <a:pt x="199298" y="7"/>
                  <a:pt x="196805" y="7"/>
                </a:cubicBezTo>
                <a:cubicBezTo>
                  <a:pt x="195444" y="7"/>
                  <a:pt x="194073" y="294"/>
                  <a:pt x="192784" y="881"/>
                </a:cubicBezTo>
                <a:cubicBezTo>
                  <a:pt x="185085" y="4176"/>
                  <a:pt x="177681" y="7307"/>
                  <a:pt x="171515" y="9297"/>
                </a:cubicBezTo>
                <a:cubicBezTo>
                  <a:pt x="164339" y="5448"/>
                  <a:pt x="152498" y="0"/>
                  <a:pt x="1429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0" name="Google Shape;1770;p63"/>
          <p:cNvGrpSpPr/>
          <p:nvPr/>
        </p:nvGrpSpPr>
        <p:grpSpPr>
          <a:xfrm>
            <a:off x="6673899" y="4306567"/>
            <a:ext cx="377744" cy="419568"/>
            <a:chOff x="4571993" y="2006847"/>
            <a:chExt cx="460495" cy="511482"/>
          </a:xfrm>
        </p:grpSpPr>
        <p:sp>
          <p:nvSpPr>
            <p:cNvPr id="1771" name="Google Shape;1771;p63"/>
            <p:cNvSpPr/>
            <p:nvPr/>
          </p:nvSpPr>
          <p:spPr>
            <a:xfrm>
              <a:off x="4577268" y="2158294"/>
              <a:ext cx="121319" cy="360035"/>
            </a:xfrm>
            <a:custGeom>
              <a:avLst/>
              <a:gdLst/>
              <a:ahLst/>
              <a:cxnLst/>
              <a:rect l="l" t="t" r="r" b="b"/>
              <a:pathLst>
                <a:path w="49518" h="146953" extrusionOk="0">
                  <a:moveTo>
                    <a:pt x="37252" y="12266"/>
                  </a:moveTo>
                  <a:lnTo>
                    <a:pt x="37252" y="134688"/>
                  </a:lnTo>
                  <a:lnTo>
                    <a:pt x="12265" y="134688"/>
                  </a:lnTo>
                  <a:lnTo>
                    <a:pt x="12265" y="12266"/>
                  </a:lnTo>
                  <a:close/>
                  <a:moveTo>
                    <a:pt x="7177" y="1"/>
                  </a:moveTo>
                  <a:cubicBezTo>
                    <a:pt x="3230" y="1"/>
                    <a:pt x="0" y="3197"/>
                    <a:pt x="0" y="7177"/>
                  </a:cubicBezTo>
                  <a:lnTo>
                    <a:pt x="0" y="139809"/>
                  </a:lnTo>
                  <a:cubicBezTo>
                    <a:pt x="0" y="143756"/>
                    <a:pt x="3230" y="146953"/>
                    <a:pt x="7177" y="146953"/>
                  </a:cubicBezTo>
                  <a:lnTo>
                    <a:pt x="42374" y="146953"/>
                  </a:lnTo>
                  <a:cubicBezTo>
                    <a:pt x="46321" y="146953"/>
                    <a:pt x="49517" y="143756"/>
                    <a:pt x="49517" y="139809"/>
                  </a:cubicBezTo>
                  <a:lnTo>
                    <a:pt x="49517" y="7177"/>
                  </a:lnTo>
                  <a:cubicBezTo>
                    <a:pt x="49517" y="3197"/>
                    <a:pt x="46321" y="1"/>
                    <a:pt x="42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3"/>
            <p:cNvSpPr/>
            <p:nvPr/>
          </p:nvSpPr>
          <p:spPr>
            <a:xfrm>
              <a:off x="4571993" y="2006847"/>
              <a:ext cx="127072" cy="122284"/>
            </a:xfrm>
            <a:custGeom>
              <a:avLst/>
              <a:gdLst/>
              <a:ahLst/>
              <a:cxnLst/>
              <a:rect l="l" t="t" r="r" b="b"/>
              <a:pathLst>
                <a:path w="51866" h="49912" extrusionOk="0">
                  <a:moveTo>
                    <a:pt x="26917" y="12248"/>
                  </a:moveTo>
                  <a:cubicBezTo>
                    <a:pt x="28554" y="12248"/>
                    <a:pt x="30205" y="12563"/>
                    <a:pt x="31772" y="13212"/>
                  </a:cubicBezTo>
                  <a:cubicBezTo>
                    <a:pt x="36535" y="15169"/>
                    <a:pt x="39634" y="19801"/>
                    <a:pt x="39634" y="24955"/>
                  </a:cubicBezTo>
                  <a:cubicBezTo>
                    <a:pt x="39601" y="31968"/>
                    <a:pt x="33925" y="37644"/>
                    <a:pt x="26912" y="37644"/>
                  </a:cubicBezTo>
                  <a:cubicBezTo>
                    <a:pt x="21758" y="37644"/>
                    <a:pt x="17126" y="34545"/>
                    <a:pt x="15169" y="29815"/>
                  </a:cubicBezTo>
                  <a:cubicBezTo>
                    <a:pt x="13211" y="25053"/>
                    <a:pt x="14288" y="19605"/>
                    <a:pt x="17941" y="15952"/>
                  </a:cubicBezTo>
                  <a:cubicBezTo>
                    <a:pt x="20362" y="13531"/>
                    <a:pt x="23614" y="12248"/>
                    <a:pt x="26917" y="12248"/>
                  </a:cubicBezTo>
                  <a:close/>
                  <a:moveTo>
                    <a:pt x="26912" y="1"/>
                  </a:moveTo>
                  <a:cubicBezTo>
                    <a:pt x="16832" y="1"/>
                    <a:pt x="7731" y="6068"/>
                    <a:pt x="3850" y="15397"/>
                  </a:cubicBezTo>
                  <a:cubicBezTo>
                    <a:pt x="0" y="24727"/>
                    <a:pt x="2121" y="35459"/>
                    <a:pt x="9264" y="42602"/>
                  </a:cubicBezTo>
                  <a:cubicBezTo>
                    <a:pt x="14043" y="47381"/>
                    <a:pt x="20427" y="49912"/>
                    <a:pt x="26923" y="49912"/>
                  </a:cubicBezTo>
                  <a:cubicBezTo>
                    <a:pt x="30138" y="49912"/>
                    <a:pt x="33381" y="49292"/>
                    <a:pt x="36469" y="48017"/>
                  </a:cubicBezTo>
                  <a:cubicBezTo>
                    <a:pt x="45799" y="44136"/>
                    <a:pt x="51866" y="35035"/>
                    <a:pt x="51866" y="24955"/>
                  </a:cubicBezTo>
                  <a:cubicBezTo>
                    <a:pt x="51866" y="11189"/>
                    <a:pt x="40677" y="1"/>
                    <a:pt x="269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3"/>
            <p:cNvSpPr/>
            <p:nvPr/>
          </p:nvSpPr>
          <p:spPr>
            <a:xfrm>
              <a:off x="4734467" y="2158294"/>
              <a:ext cx="298020" cy="360035"/>
            </a:xfrm>
            <a:custGeom>
              <a:avLst/>
              <a:gdLst/>
              <a:ahLst/>
              <a:cxnLst/>
              <a:rect l="l" t="t" r="r" b="b"/>
              <a:pathLst>
                <a:path w="121641" h="146953" extrusionOk="0">
                  <a:moveTo>
                    <a:pt x="37252" y="12266"/>
                  </a:moveTo>
                  <a:lnTo>
                    <a:pt x="37252" y="21171"/>
                  </a:lnTo>
                  <a:cubicBezTo>
                    <a:pt x="37230" y="24832"/>
                    <a:pt x="40245" y="27319"/>
                    <a:pt x="43412" y="27319"/>
                  </a:cubicBezTo>
                  <a:cubicBezTo>
                    <a:pt x="44816" y="27319"/>
                    <a:pt x="46250" y="26830"/>
                    <a:pt x="47463" y="25738"/>
                  </a:cubicBezTo>
                  <a:cubicBezTo>
                    <a:pt x="53497" y="20388"/>
                    <a:pt x="61228" y="17387"/>
                    <a:pt x="69285" y="17224"/>
                  </a:cubicBezTo>
                  <a:cubicBezTo>
                    <a:pt x="69469" y="17221"/>
                    <a:pt x="69652" y="17219"/>
                    <a:pt x="69835" y="17219"/>
                  </a:cubicBezTo>
                  <a:cubicBezTo>
                    <a:pt x="77696" y="17219"/>
                    <a:pt x="85279" y="19951"/>
                    <a:pt x="91304" y="24987"/>
                  </a:cubicBezTo>
                  <a:cubicBezTo>
                    <a:pt x="102753" y="34512"/>
                    <a:pt x="109375" y="48637"/>
                    <a:pt x="109375" y="63544"/>
                  </a:cubicBezTo>
                  <a:lnTo>
                    <a:pt x="109375" y="134721"/>
                  </a:lnTo>
                  <a:lnTo>
                    <a:pt x="86769" y="134721"/>
                  </a:lnTo>
                  <a:lnTo>
                    <a:pt x="86769" y="61098"/>
                  </a:lnTo>
                  <a:cubicBezTo>
                    <a:pt x="86769" y="47430"/>
                    <a:pt x="75679" y="36339"/>
                    <a:pt x="62011" y="36339"/>
                  </a:cubicBezTo>
                  <a:cubicBezTo>
                    <a:pt x="48343" y="36339"/>
                    <a:pt x="37252" y="47430"/>
                    <a:pt x="37252" y="61098"/>
                  </a:cubicBezTo>
                  <a:lnTo>
                    <a:pt x="37252" y="134688"/>
                  </a:lnTo>
                  <a:lnTo>
                    <a:pt x="12266" y="134688"/>
                  </a:lnTo>
                  <a:lnTo>
                    <a:pt x="12266" y="12266"/>
                  </a:lnTo>
                  <a:close/>
                  <a:moveTo>
                    <a:pt x="6851" y="1"/>
                  </a:moveTo>
                  <a:cubicBezTo>
                    <a:pt x="3067" y="1"/>
                    <a:pt x="1" y="3067"/>
                    <a:pt x="1" y="6851"/>
                  </a:cubicBezTo>
                  <a:lnTo>
                    <a:pt x="1" y="140103"/>
                  </a:lnTo>
                  <a:cubicBezTo>
                    <a:pt x="1" y="143887"/>
                    <a:pt x="3067" y="146953"/>
                    <a:pt x="6851" y="146953"/>
                  </a:cubicBezTo>
                  <a:lnTo>
                    <a:pt x="43385" y="146953"/>
                  </a:lnTo>
                  <a:cubicBezTo>
                    <a:pt x="46777" y="146953"/>
                    <a:pt x="49518" y="144213"/>
                    <a:pt x="49518" y="140820"/>
                  </a:cubicBezTo>
                  <a:lnTo>
                    <a:pt x="49518" y="61358"/>
                  </a:lnTo>
                  <a:cubicBezTo>
                    <a:pt x="49518" y="54574"/>
                    <a:pt x="54835" y="48800"/>
                    <a:pt x="61620" y="48604"/>
                  </a:cubicBezTo>
                  <a:cubicBezTo>
                    <a:pt x="61738" y="48601"/>
                    <a:pt x="61857" y="48599"/>
                    <a:pt x="61975" y="48599"/>
                  </a:cubicBezTo>
                  <a:cubicBezTo>
                    <a:pt x="68861" y="48599"/>
                    <a:pt x="74504" y="54170"/>
                    <a:pt x="74504" y="61098"/>
                  </a:cubicBezTo>
                  <a:lnTo>
                    <a:pt x="74504" y="140951"/>
                  </a:lnTo>
                  <a:cubicBezTo>
                    <a:pt x="74504" y="144278"/>
                    <a:pt x="77179" y="146953"/>
                    <a:pt x="80506" y="146953"/>
                  </a:cubicBezTo>
                  <a:lnTo>
                    <a:pt x="115605" y="146953"/>
                  </a:lnTo>
                  <a:cubicBezTo>
                    <a:pt x="118933" y="146953"/>
                    <a:pt x="121607" y="144278"/>
                    <a:pt x="121607" y="140951"/>
                  </a:cubicBezTo>
                  <a:lnTo>
                    <a:pt x="121607" y="63544"/>
                  </a:lnTo>
                  <a:cubicBezTo>
                    <a:pt x="121640" y="44983"/>
                    <a:pt x="113420" y="27434"/>
                    <a:pt x="99165" y="15560"/>
                  </a:cubicBezTo>
                  <a:cubicBezTo>
                    <a:pt x="90959" y="8717"/>
                    <a:pt x="80661" y="4982"/>
                    <a:pt x="70004" y="4982"/>
                  </a:cubicBezTo>
                  <a:cubicBezTo>
                    <a:pt x="69689" y="4982"/>
                    <a:pt x="69373" y="4985"/>
                    <a:pt x="69057" y="4991"/>
                  </a:cubicBezTo>
                  <a:cubicBezTo>
                    <a:pt x="62272" y="5122"/>
                    <a:pt x="55585" y="6753"/>
                    <a:pt x="49518" y="9754"/>
                  </a:cubicBezTo>
                  <a:lnTo>
                    <a:pt x="49518" y="6851"/>
                  </a:lnTo>
                  <a:cubicBezTo>
                    <a:pt x="49518" y="3067"/>
                    <a:pt x="46451" y="33"/>
                    <a:pt x="42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AutoShape 3">
            <a:extLst>
              <a:ext uri="{FF2B5EF4-FFF2-40B4-BE49-F238E27FC236}">
                <a16:creationId xmlns:a16="http://schemas.microsoft.com/office/drawing/2014/main" id="{E7518647-0AB9-4F8B-A7FA-6E584596150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081614" y="969715"/>
            <a:ext cx="4939732" cy="3353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40A09391-627D-4186-827D-C78F6E1F9033}"/>
              </a:ext>
            </a:extLst>
          </p:cNvPr>
          <p:cNvSpPr>
            <a:spLocks/>
          </p:cNvSpPr>
          <p:nvPr/>
        </p:nvSpPr>
        <p:spPr bwMode="auto">
          <a:xfrm>
            <a:off x="3052235" y="959922"/>
            <a:ext cx="3835050" cy="3382601"/>
          </a:xfrm>
          <a:custGeom>
            <a:avLst/>
            <a:gdLst>
              <a:gd name="T0" fmla="*/ 287 w 382"/>
              <a:gd name="T1" fmla="*/ 275 h 336"/>
              <a:gd name="T2" fmla="*/ 243 w 382"/>
              <a:gd name="T3" fmla="*/ 309 h 336"/>
              <a:gd name="T4" fmla="*/ 194 w 382"/>
              <a:gd name="T5" fmla="*/ 332 h 336"/>
              <a:gd name="T6" fmla="*/ 171 w 382"/>
              <a:gd name="T7" fmla="*/ 326 h 336"/>
              <a:gd name="T8" fmla="*/ 181 w 382"/>
              <a:gd name="T9" fmla="*/ 314 h 336"/>
              <a:gd name="T10" fmla="*/ 182 w 382"/>
              <a:gd name="T11" fmla="*/ 309 h 336"/>
              <a:gd name="T12" fmla="*/ 193 w 382"/>
              <a:gd name="T13" fmla="*/ 290 h 336"/>
              <a:gd name="T14" fmla="*/ 199 w 382"/>
              <a:gd name="T15" fmla="*/ 279 h 336"/>
              <a:gd name="T16" fmla="*/ 181 w 382"/>
              <a:gd name="T17" fmla="*/ 274 h 336"/>
              <a:gd name="T18" fmla="*/ 121 w 382"/>
              <a:gd name="T19" fmla="*/ 303 h 336"/>
              <a:gd name="T20" fmla="*/ 85 w 382"/>
              <a:gd name="T21" fmla="*/ 317 h 336"/>
              <a:gd name="T22" fmla="*/ 68 w 382"/>
              <a:gd name="T23" fmla="*/ 331 h 336"/>
              <a:gd name="T24" fmla="*/ 70 w 382"/>
              <a:gd name="T25" fmla="*/ 294 h 336"/>
              <a:gd name="T26" fmla="*/ 78 w 382"/>
              <a:gd name="T27" fmla="*/ 261 h 336"/>
              <a:gd name="T28" fmla="*/ 70 w 382"/>
              <a:gd name="T29" fmla="*/ 258 h 336"/>
              <a:gd name="T30" fmla="*/ 51 w 382"/>
              <a:gd name="T31" fmla="*/ 251 h 336"/>
              <a:gd name="T32" fmla="*/ 53 w 382"/>
              <a:gd name="T33" fmla="*/ 237 h 336"/>
              <a:gd name="T34" fmla="*/ 75 w 382"/>
              <a:gd name="T35" fmla="*/ 237 h 336"/>
              <a:gd name="T36" fmla="*/ 68 w 382"/>
              <a:gd name="T37" fmla="*/ 227 h 336"/>
              <a:gd name="T38" fmla="*/ 64 w 382"/>
              <a:gd name="T39" fmla="*/ 216 h 336"/>
              <a:gd name="T40" fmla="*/ 58 w 382"/>
              <a:gd name="T41" fmla="*/ 211 h 336"/>
              <a:gd name="T42" fmla="*/ 15 w 382"/>
              <a:gd name="T43" fmla="*/ 227 h 336"/>
              <a:gd name="T44" fmla="*/ 3 w 382"/>
              <a:gd name="T45" fmla="*/ 215 h 336"/>
              <a:gd name="T46" fmla="*/ 11 w 382"/>
              <a:gd name="T47" fmla="*/ 191 h 336"/>
              <a:gd name="T48" fmla="*/ 11 w 382"/>
              <a:gd name="T49" fmla="*/ 179 h 336"/>
              <a:gd name="T50" fmla="*/ 14 w 382"/>
              <a:gd name="T51" fmla="*/ 170 h 336"/>
              <a:gd name="T52" fmla="*/ 52 w 382"/>
              <a:gd name="T53" fmla="*/ 133 h 336"/>
              <a:gd name="T54" fmla="*/ 95 w 382"/>
              <a:gd name="T55" fmla="*/ 91 h 336"/>
              <a:gd name="T56" fmla="*/ 148 w 382"/>
              <a:gd name="T57" fmla="*/ 50 h 336"/>
              <a:gd name="T58" fmla="*/ 185 w 382"/>
              <a:gd name="T59" fmla="*/ 45 h 336"/>
              <a:gd name="T60" fmla="*/ 219 w 382"/>
              <a:gd name="T61" fmla="*/ 49 h 336"/>
              <a:gd name="T62" fmla="*/ 233 w 382"/>
              <a:gd name="T63" fmla="*/ 40 h 336"/>
              <a:gd name="T64" fmla="*/ 329 w 382"/>
              <a:gd name="T65" fmla="*/ 0 h 336"/>
              <a:gd name="T66" fmla="*/ 374 w 382"/>
              <a:gd name="T67" fmla="*/ 7 h 336"/>
              <a:gd name="T68" fmla="*/ 375 w 382"/>
              <a:gd name="T69" fmla="*/ 18 h 336"/>
              <a:gd name="T70" fmla="*/ 366 w 382"/>
              <a:gd name="T71" fmla="*/ 28 h 336"/>
              <a:gd name="T72" fmla="*/ 312 w 382"/>
              <a:gd name="T73" fmla="*/ 71 h 336"/>
              <a:gd name="T74" fmla="*/ 354 w 382"/>
              <a:gd name="T75" fmla="*/ 76 h 336"/>
              <a:gd name="T76" fmla="*/ 365 w 382"/>
              <a:gd name="T77" fmla="*/ 61 h 336"/>
              <a:gd name="T78" fmla="*/ 374 w 382"/>
              <a:gd name="T79" fmla="*/ 92 h 336"/>
              <a:gd name="T80" fmla="*/ 348 w 382"/>
              <a:gd name="T81" fmla="*/ 94 h 336"/>
              <a:gd name="T82" fmla="*/ 333 w 382"/>
              <a:gd name="T83" fmla="*/ 129 h 336"/>
              <a:gd name="T84" fmla="*/ 311 w 382"/>
              <a:gd name="T85" fmla="*/ 148 h 336"/>
              <a:gd name="T86" fmla="*/ 303 w 382"/>
              <a:gd name="T87" fmla="*/ 160 h 336"/>
              <a:gd name="T88" fmla="*/ 317 w 382"/>
              <a:gd name="T89" fmla="*/ 167 h 336"/>
              <a:gd name="T90" fmla="*/ 330 w 382"/>
              <a:gd name="T91" fmla="*/ 171 h 336"/>
              <a:gd name="T92" fmla="*/ 306 w 382"/>
              <a:gd name="T93" fmla="*/ 204 h 336"/>
              <a:gd name="T94" fmla="*/ 301 w 382"/>
              <a:gd name="T95" fmla="*/ 209 h 336"/>
              <a:gd name="T96" fmla="*/ 296 w 382"/>
              <a:gd name="T97" fmla="*/ 223 h 336"/>
              <a:gd name="T98" fmla="*/ 293 w 382"/>
              <a:gd name="T99" fmla="*/ 233 h 336"/>
              <a:gd name="T100" fmla="*/ 282 w 382"/>
              <a:gd name="T101" fmla="*/ 267 h 336"/>
              <a:gd name="T102" fmla="*/ 287 w 382"/>
              <a:gd name="T103" fmla="*/ 275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2" h="336">
                <a:moveTo>
                  <a:pt x="287" y="275"/>
                </a:moveTo>
                <a:cubicBezTo>
                  <a:pt x="271" y="284"/>
                  <a:pt x="261" y="301"/>
                  <a:pt x="243" y="309"/>
                </a:cubicBezTo>
                <a:cubicBezTo>
                  <a:pt x="226" y="316"/>
                  <a:pt x="209" y="321"/>
                  <a:pt x="194" y="332"/>
                </a:cubicBezTo>
                <a:cubicBezTo>
                  <a:pt x="189" y="335"/>
                  <a:pt x="176" y="336"/>
                  <a:pt x="171" y="326"/>
                </a:cubicBezTo>
                <a:cubicBezTo>
                  <a:pt x="167" y="317"/>
                  <a:pt x="174" y="315"/>
                  <a:pt x="181" y="314"/>
                </a:cubicBezTo>
                <a:cubicBezTo>
                  <a:pt x="186" y="314"/>
                  <a:pt x="182" y="311"/>
                  <a:pt x="182" y="309"/>
                </a:cubicBezTo>
                <a:cubicBezTo>
                  <a:pt x="182" y="301"/>
                  <a:pt x="177" y="290"/>
                  <a:pt x="193" y="290"/>
                </a:cubicBezTo>
                <a:cubicBezTo>
                  <a:pt x="195" y="290"/>
                  <a:pt x="200" y="280"/>
                  <a:pt x="199" y="279"/>
                </a:cubicBezTo>
                <a:cubicBezTo>
                  <a:pt x="195" y="273"/>
                  <a:pt x="183" y="273"/>
                  <a:pt x="181" y="274"/>
                </a:cubicBezTo>
                <a:cubicBezTo>
                  <a:pt x="163" y="289"/>
                  <a:pt x="138" y="287"/>
                  <a:pt x="121" y="303"/>
                </a:cubicBezTo>
                <a:cubicBezTo>
                  <a:pt x="111" y="312"/>
                  <a:pt x="100" y="321"/>
                  <a:pt x="85" y="317"/>
                </a:cubicBezTo>
                <a:cubicBezTo>
                  <a:pt x="74" y="315"/>
                  <a:pt x="77" y="325"/>
                  <a:pt x="68" y="331"/>
                </a:cubicBezTo>
                <a:cubicBezTo>
                  <a:pt x="68" y="317"/>
                  <a:pt x="56" y="308"/>
                  <a:pt x="70" y="294"/>
                </a:cubicBezTo>
                <a:cubicBezTo>
                  <a:pt x="79" y="286"/>
                  <a:pt x="77" y="272"/>
                  <a:pt x="78" y="261"/>
                </a:cubicBezTo>
                <a:cubicBezTo>
                  <a:pt x="79" y="254"/>
                  <a:pt x="72" y="257"/>
                  <a:pt x="70" y="258"/>
                </a:cubicBezTo>
                <a:cubicBezTo>
                  <a:pt x="61" y="260"/>
                  <a:pt x="56" y="259"/>
                  <a:pt x="51" y="251"/>
                </a:cubicBezTo>
                <a:cubicBezTo>
                  <a:pt x="48" y="245"/>
                  <a:pt x="50" y="240"/>
                  <a:pt x="53" y="237"/>
                </a:cubicBezTo>
                <a:cubicBezTo>
                  <a:pt x="59" y="230"/>
                  <a:pt x="68" y="230"/>
                  <a:pt x="75" y="237"/>
                </a:cubicBezTo>
                <a:cubicBezTo>
                  <a:pt x="78" y="228"/>
                  <a:pt x="72" y="228"/>
                  <a:pt x="68" y="227"/>
                </a:cubicBezTo>
                <a:cubicBezTo>
                  <a:pt x="63" y="225"/>
                  <a:pt x="49" y="228"/>
                  <a:pt x="64" y="216"/>
                </a:cubicBezTo>
                <a:cubicBezTo>
                  <a:pt x="68" y="212"/>
                  <a:pt x="59" y="210"/>
                  <a:pt x="58" y="211"/>
                </a:cubicBezTo>
                <a:cubicBezTo>
                  <a:pt x="45" y="222"/>
                  <a:pt x="30" y="224"/>
                  <a:pt x="15" y="227"/>
                </a:cubicBezTo>
                <a:cubicBezTo>
                  <a:pt x="5" y="228"/>
                  <a:pt x="4" y="222"/>
                  <a:pt x="3" y="215"/>
                </a:cubicBezTo>
                <a:cubicBezTo>
                  <a:pt x="0" y="205"/>
                  <a:pt x="14" y="201"/>
                  <a:pt x="11" y="191"/>
                </a:cubicBezTo>
                <a:cubicBezTo>
                  <a:pt x="26" y="187"/>
                  <a:pt x="6" y="183"/>
                  <a:pt x="11" y="179"/>
                </a:cubicBezTo>
                <a:cubicBezTo>
                  <a:pt x="12" y="176"/>
                  <a:pt x="13" y="170"/>
                  <a:pt x="14" y="170"/>
                </a:cubicBezTo>
                <a:cubicBezTo>
                  <a:pt x="35" y="166"/>
                  <a:pt x="36" y="143"/>
                  <a:pt x="52" y="133"/>
                </a:cubicBezTo>
                <a:cubicBezTo>
                  <a:pt x="68" y="122"/>
                  <a:pt x="79" y="104"/>
                  <a:pt x="95" y="91"/>
                </a:cubicBezTo>
                <a:cubicBezTo>
                  <a:pt x="113" y="77"/>
                  <a:pt x="126" y="58"/>
                  <a:pt x="148" y="50"/>
                </a:cubicBezTo>
                <a:cubicBezTo>
                  <a:pt x="160" y="45"/>
                  <a:pt x="172" y="44"/>
                  <a:pt x="185" y="45"/>
                </a:cubicBezTo>
                <a:cubicBezTo>
                  <a:pt x="197" y="45"/>
                  <a:pt x="208" y="44"/>
                  <a:pt x="219" y="49"/>
                </a:cubicBezTo>
                <a:cubicBezTo>
                  <a:pt x="227" y="52"/>
                  <a:pt x="228" y="42"/>
                  <a:pt x="233" y="40"/>
                </a:cubicBezTo>
                <a:cubicBezTo>
                  <a:pt x="264" y="25"/>
                  <a:pt x="292" y="1"/>
                  <a:pt x="329" y="0"/>
                </a:cubicBezTo>
                <a:cubicBezTo>
                  <a:pt x="344" y="0"/>
                  <a:pt x="359" y="0"/>
                  <a:pt x="374" y="7"/>
                </a:cubicBezTo>
                <a:cubicBezTo>
                  <a:pt x="382" y="11"/>
                  <a:pt x="379" y="14"/>
                  <a:pt x="375" y="18"/>
                </a:cubicBezTo>
                <a:cubicBezTo>
                  <a:pt x="372" y="21"/>
                  <a:pt x="370" y="27"/>
                  <a:pt x="366" y="28"/>
                </a:cubicBezTo>
                <a:cubicBezTo>
                  <a:pt x="343" y="37"/>
                  <a:pt x="335" y="62"/>
                  <a:pt x="312" y="71"/>
                </a:cubicBezTo>
                <a:cubicBezTo>
                  <a:pt x="327" y="77"/>
                  <a:pt x="341" y="72"/>
                  <a:pt x="354" y="76"/>
                </a:cubicBezTo>
                <a:cubicBezTo>
                  <a:pt x="362" y="77"/>
                  <a:pt x="361" y="66"/>
                  <a:pt x="365" y="61"/>
                </a:cubicBezTo>
                <a:cubicBezTo>
                  <a:pt x="371" y="66"/>
                  <a:pt x="377" y="86"/>
                  <a:pt x="374" y="92"/>
                </a:cubicBezTo>
                <a:cubicBezTo>
                  <a:pt x="368" y="103"/>
                  <a:pt x="361" y="104"/>
                  <a:pt x="348" y="94"/>
                </a:cubicBezTo>
                <a:cubicBezTo>
                  <a:pt x="352" y="109"/>
                  <a:pt x="350" y="121"/>
                  <a:pt x="333" y="129"/>
                </a:cubicBezTo>
                <a:cubicBezTo>
                  <a:pt x="325" y="133"/>
                  <a:pt x="319" y="142"/>
                  <a:pt x="311" y="148"/>
                </a:cubicBezTo>
                <a:cubicBezTo>
                  <a:pt x="307" y="151"/>
                  <a:pt x="302" y="153"/>
                  <a:pt x="303" y="160"/>
                </a:cubicBezTo>
                <a:cubicBezTo>
                  <a:pt x="304" y="169"/>
                  <a:pt x="312" y="166"/>
                  <a:pt x="317" y="167"/>
                </a:cubicBezTo>
                <a:cubicBezTo>
                  <a:pt x="322" y="168"/>
                  <a:pt x="326" y="169"/>
                  <a:pt x="330" y="171"/>
                </a:cubicBezTo>
                <a:cubicBezTo>
                  <a:pt x="330" y="188"/>
                  <a:pt x="314" y="192"/>
                  <a:pt x="306" y="204"/>
                </a:cubicBezTo>
                <a:cubicBezTo>
                  <a:pt x="304" y="206"/>
                  <a:pt x="302" y="207"/>
                  <a:pt x="301" y="209"/>
                </a:cubicBezTo>
                <a:cubicBezTo>
                  <a:pt x="297" y="213"/>
                  <a:pt x="297" y="218"/>
                  <a:pt x="296" y="223"/>
                </a:cubicBezTo>
                <a:cubicBezTo>
                  <a:pt x="296" y="226"/>
                  <a:pt x="294" y="230"/>
                  <a:pt x="293" y="233"/>
                </a:cubicBezTo>
                <a:cubicBezTo>
                  <a:pt x="289" y="244"/>
                  <a:pt x="282" y="255"/>
                  <a:pt x="282" y="267"/>
                </a:cubicBezTo>
                <a:cubicBezTo>
                  <a:pt x="283" y="270"/>
                  <a:pt x="286" y="272"/>
                  <a:pt x="287" y="275"/>
                </a:cubicBezTo>
                <a:close/>
              </a:path>
            </a:pathLst>
          </a:custGeom>
          <a:solidFill>
            <a:srgbClr val="A966A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E754E8A7-AEFE-19C7-A9EE-B19E319DE472}"/>
              </a:ext>
            </a:extLst>
          </p:cNvPr>
          <p:cNvGrpSpPr/>
          <p:nvPr/>
        </p:nvGrpSpPr>
        <p:grpSpPr>
          <a:xfrm>
            <a:off x="5811982" y="1382992"/>
            <a:ext cx="2299464" cy="2356264"/>
            <a:chOff x="5811982" y="1382992"/>
            <a:chExt cx="2299464" cy="2356264"/>
          </a:xfrm>
        </p:grpSpPr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66118CB8-117B-484C-A31B-B6283B72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127" y="1774723"/>
              <a:ext cx="1676610" cy="1672693"/>
            </a:xfrm>
            <a:custGeom>
              <a:avLst/>
              <a:gdLst>
                <a:gd name="T0" fmla="*/ 167 w 167"/>
                <a:gd name="T1" fmla="*/ 31 h 166"/>
                <a:gd name="T2" fmla="*/ 35 w 167"/>
                <a:gd name="T3" fmla="*/ 166 h 166"/>
                <a:gd name="T4" fmla="*/ 0 w 167"/>
                <a:gd name="T5" fmla="*/ 138 h 166"/>
                <a:gd name="T6" fmla="*/ 25 w 167"/>
                <a:gd name="T7" fmla="*/ 112 h 166"/>
                <a:gd name="T8" fmla="*/ 54 w 167"/>
                <a:gd name="T9" fmla="*/ 118 h 166"/>
                <a:gd name="T10" fmla="*/ 107 w 167"/>
                <a:gd name="T11" fmla="*/ 68 h 166"/>
                <a:gd name="T12" fmla="*/ 101 w 167"/>
                <a:gd name="T13" fmla="*/ 38 h 166"/>
                <a:gd name="T14" fmla="*/ 139 w 167"/>
                <a:gd name="T15" fmla="*/ 0 h 166"/>
                <a:gd name="T16" fmla="*/ 167 w 167"/>
                <a:gd name="T17" fmla="*/ 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6">
                  <a:moveTo>
                    <a:pt x="167" y="31"/>
                  </a:moveTo>
                  <a:cubicBezTo>
                    <a:pt x="125" y="78"/>
                    <a:pt x="80" y="122"/>
                    <a:pt x="35" y="166"/>
                  </a:cubicBezTo>
                  <a:cubicBezTo>
                    <a:pt x="17" y="165"/>
                    <a:pt x="6" y="155"/>
                    <a:pt x="0" y="138"/>
                  </a:cubicBezTo>
                  <a:cubicBezTo>
                    <a:pt x="4" y="125"/>
                    <a:pt x="12" y="117"/>
                    <a:pt x="25" y="112"/>
                  </a:cubicBezTo>
                  <a:cubicBezTo>
                    <a:pt x="35" y="115"/>
                    <a:pt x="42" y="126"/>
                    <a:pt x="54" y="118"/>
                  </a:cubicBezTo>
                  <a:cubicBezTo>
                    <a:pt x="78" y="108"/>
                    <a:pt x="94" y="90"/>
                    <a:pt x="107" y="68"/>
                  </a:cubicBezTo>
                  <a:cubicBezTo>
                    <a:pt x="118" y="56"/>
                    <a:pt x="111" y="46"/>
                    <a:pt x="101" y="38"/>
                  </a:cubicBezTo>
                  <a:cubicBezTo>
                    <a:pt x="107" y="19"/>
                    <a:pt x="122" y="8"/>
                    <a:pt x="139" y="0"/>
                  </a:cubicBezTo>
                  <a:cubicBezTo>
                    <a:pt x="154" y="5"/>
                    <a:pt x="164" y="15"/>
                    <a:pt x="167" y="31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F1B89888-D037-4338-A399-91470534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236" y="1665038"/>
              <a:ext cx="1494456" cy="1510125"/>
            </a:xfrm>
            <a:custGeom>
              <a:avLst/>
              <a:gdLst>
                <a:gd name="T0" fmla="*/ 37 w 149"/>
                <a:gd name="T1" fmla="*/ 124 h 150"/>
                <a:gd name="T2" fmla="*/ 12 w 149"/>
                <a:gd name="T3" fmla="*/ 149 h 150"/>
                <a:gd name="T4" fmla="*/ 7 w 149"/>
                <a:gd name="T5" fmla="*/ 149 h 150"/>
                <a:gd name="T6" fmla="*/ 0 w 149"/>
                <a:gd name="T7" fmla="*/ 132 h 150"/>
                <a:gd name="T8" fmla="*/ 28 w 149"/>
                <a:gd name="T9" fmla="*/ 101 h 150"/>
                <a:gd name="T10" fmla="*/ 129 w 149"/>
                <a:gd name="T11" fmla="*/ 1 h 150"/>
                <a:gd name="T12" fmla="*/ 149 w 149"/>
                <a:gd name="T13" fmla="*/ 13 h 150"/>
                <a:gd name="T14" fmla="*/ 113 w 149"/>
                <a:gd name="T15" fmla="*/ 48 h 150"/>
                <a:gd name="T16" fmla="*/ 106 w 149"/>
                <a:gd name="T17" fmla="*/ 55 h 150"/>
                <a:gd name="T18" fmla="*/ 99 w 149"/>
                <a:gd name="T19" fmla="*/ 59 h 150"/>
                <a:gd name="T20" fmla="*/ 52 w 149"/>
                <a:gd name="T21" fmla="*/ 101 h 150"/>
                <a:gd name="T22" fmla="*/ 48 w 149"/>
                <a:gd name="T23" fmla="*/ 107 h 150"/>
                <a:gd name="T24" fmla="*/ 37 w 149"/>
                <a:gd name="T25" fmla="*/ 1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50">
                  <a:moveTo>
                    <a:pt x="37" y="124"/>
                  </a:moveTo>
                  <a:cubicBezTo>
                    <a:pt x="27" y="131"/>
                    <a:pt x="19" y="139"/>
                    <a:pt x="12" y="149"/>
                  </a:cubicBezTo>
                  <a:cubicBezTo>
                    <a:pt x="11" y="150"/>
                    <a:pt x="9" y="150"/>
                    <a:pt x="7" y="149"/>
                  </a:cubicBezTo>
                  <a:cubicBezTo>
                    <a:pt x="2" y="144"/>
                    <a:pt x="1" y="138"/>
                    <a:pt x="0" y="132"/>
                  </a:cubicBezTo>
                  <a:cubicBezTo>
                    <a:pt x="10" y="121"/>
                    <a:pt x="19" y="111"/>
                    <a:pt x="28" y="101"/>
                  </a:cubicBezTo>
                  <a:cubicBezTo>
                    <a:pt x="63" y="68"/>
                    <a:pt x="93" y="31"/>
                    <a:pt x="129" y="1"/>
                  </a:cubicBezTo>
                  <a:cubicBezTo>
                    <a:pt x="137" y="2"/>
                    <a:pt x="147" y="0"/>
                    <a:pt x="149" y="13"/>
                  </a:cubicBezTo>
                  <a:cubicBezTo>
                    <a:pt x="137" y="24"/>
                    <a:pt x="125" y="36"/>
                    <a:pt x="113" y="48"/>
                  </a:cubicBezTo>
                  <a:cubicBezTo>
                    <a:pt x="112" y="52"/>
                    <a:pt x="109" y="53"/>
                    <a:pt x="106" y="55"/>
                  </a:cubicBezTo>
                  <a:cubicBezTo>
                    <a:pt x="104" y="57"/>
                    <a:pt x="102" y="58"/>
                    <a:pt x="99" y="59"/>
                  </a:cubicBezTo>
                  <a:cubicBezTo>
                    <a:pt x="79" y="68"/>
                    <a:pt x="65" y="83"/>
                    <a:pt x="52" y="101"/>
                  </a:cubicBezTo>
                  <a:cubicBezTo>
                    <a:pt x="51" y="103"/>
                    <a:pt x="49" y="105"/>
                    <a:pt x="48" y="107"/>
                  </a:cubicBezTo>
                  <a:cubicBezTo>
                    <a:pt x="44" y="113"/>
                    <a:pt x="43" y="121"/>
                    <a:pt x="37" y="124"/>
                  </a:cubicBezTo>
                  <a:close/>
                </a:path>
              </a:pathLst>
            </a:custGeom>
            <a:solidFill>
              <a:srgbClr val="D2AE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977CA6DF-D80B-47E0-9C19-3EB6098DD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874" y="1543602"/>
              <a:ext cx="552341" cy="473995"/>
            </a:xfrm>
            <a:custGeom>
              <a:avLst/>
              <a:gdLst>
                <a:gd name="T0" fmla="*/ 0 w 55"/>
                <a:gd name="T1" fmla="*/ 9 h 47"/>
                <a:gd name="T2" fmla="*/ 14 w 55"/>
                <a:gd name="T3" fmla="*/ 1 h 47"/>
                <a:gd name="T4" fmla="*/ 55 w 55"/>
                <a:gd name="T5" fmla="*/ 33 h 47"/>
                <a:gd name="T6" fmla="*/ 51 w 55"/>
                <a:gd name="T7" fmla="*/ 47 h 47"/>
                <a:gd name="T8" fmla="*/ 0 w 55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7">
                  <a:moveTo>
                    <a:pt x="0" y="9"/>
                  </a:moveTo>
                  <a:cubicBezTo>
                    <a:pt x="2" y="1"/>
                    <a:pt x="7" y="0"/>
                    <a:pt x="14" y="1"/>
                  </a:cubicBezTo>
                  <a:cubicBezTo>
                    <a:pt x="33" y="0"/>
                    <a:pt x="48" y="12"/>
                    <a:pt x="55" y="33"/>
                  </a:cubicBezTo>
                  <a:cubicBezTo>
                    <a:pt x="54" y="38"/>
                    <a:pt x="55" y="43"/>
                    <a:pt x="51" y="47"/>
                  </a:cubicBezTo>
                  <a:cubicBezTo>
                    <a:pt x="33" y="35"/>
                    <a:pt x="20" y="17"/>
                    <a:pt x="0" y="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01474ACC-31E1-49DC-8342-01912A8A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982" y="3355359"/>
              <a:ext cx="491623" cy="383897"/>
            </a:xfrm>
            <a:custGeom>
              <a:avLst/>
              <a:gdLst>
                <a:gd name="T0" fmla="*/ 12 w 49"/>
                <a:gd name="T1" fmla="*/ 37 h 38"/>
                <a:gd name="T2" fmla="*/ 0 w 49"/>
                <a:gd name="T3" fmla="*/ 33 h 38"/>
                <a:gd name="T4" fmla="*/ 24 w 49"/>
                <a:gd name="T5" fmla="*/ 0 h 38"/>
                <a:gd name="T6" fmla="*/ 49 w 49"/>
                <a:gd name="T7" fmla="*/ 17 h 38"/>
                <a:gd name="T8" fmla="*/ 12 w 49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8">
                  <a:moveTo>
                    <a:pt x="12" y="37"/>
                  </a:moveTo>
                  <a:cubicBezTo>
                    <a:pt x="8" y="36"/>
                    <a:pt x="3" y="38"/>
                    <a:pt x="0" y="33"/>
                  </a:cubicBezTo>
                  <a:cubicBezTo>
                    <a:pt x="9" y="22"/>
                    <a:pt x="12" y="8"/>
                    <a:pt x="24" y="0"/>
                  </a:cubicBezTo>
                  <a:cubicBezTo>
                    <a:pt x="36" y="1"/>
                    <a:pt x="42" y="9"/>
                    <a:pt x="49" y="17"/>
                  </a:cubicBezTo>
                  <a:cubicBezTo>
                    <a:pt x="38" y="27"/>
                    <a:pt x="24" y="31"/>
                    <a:pt x="12" y="37"/>
                  </a:cubicBezTo>
                  <a:close/>
                </a:path>
              </a:pathLst>
            </a:custGeom>
            <a:solidFill>
              <a:srgbClr val="D2AE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E4EA1230-DB25-474A-9EC2-819A4566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8897" y="1382992"/>
              <a:ext cx="542549" cy="493582"/>
            </a:xfrm>
            <a:custGeom>
              <a:avLst/>
              <a:gdLst>
                <a:gd name="T0" fmla="*/ 41 w 54"/>
                <a:gd name="T1" fmla="*/ 49 h 49"/>
                <a:gd name="T2" fmla="*/ 0 w 54"/>
                <a:gd name="T3" fmla="*/ 17 h 49"/>
                <a:gd name="T4" fmla="*/ 31 w 54"/>
                <a:gd name="T5" fmla="*/ 19 h 49"/>
                <a:gd name="T6" fmla="*/ 41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41" y="49"/>
                  </a:moveTo>
                  <a:cubicBezTo>
                    <a:pt x="30" y="36"/>
                    <a:pt x="18" y="21"/>
                    <a:pt x="0" y="17"/>
                  </a:cubicBezTo>
                  <a:cubicBezTo>
                    <a:pt x="12" y="0"/>
                    <a:pt x="23" y="12"/>
                    <a:pt x="31" y="19"/>
                  </a:cubicBezTo>
                  <a:cubicBezTo>
                    <a:pt x="40" y="26"/>
                    <a:pt x="54" y="34"/>
                    <a:pt x="41" y="49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7D03938-906B-4DB2-A618-4E1E36601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907" y="1633700"/>
              <a:ext cx="562135" cy="454408"/>
            </a:xfrm>
            <a:custGeom>
              <a:avLst/>
              <a:gdLst>
                <a:gd name="T0" fmla="*/ 5 w 56"/>
                <a:gd name="T1" fmla="*/ 0 h 45"/>
                <a:gd name="T2" fmla="*/ 56 w 56"/>
                <a:gd name="T3" fmla="*/ 38 h 45"/>
                <a:gd name="T4" fmla="*/ 48 w 56"/>
                <a:gd name="T5" fmla="*/ 45 h 45"/>
                <a:gd name="T6" fmla="*/ 20 w 56"/>
                <a:gd name="T7" fmla="*/ 16 h 45"/>
                <a:gd name="T8" fmla="*/ 0 w 56"/>
                <a:gd name="T9" fmla="*/ 4 h 45"/>
                <a:gd name="T10" fmla="*/ 5 w 56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" y="0"/>
                  </a:moveTo>
                  <a:cubicBezTo>
                    <a:pt x="28" y="4"/>
                    <a:pt x="44" y="18"/>
                    <a:pt x="56" y="38"/>
                  </a:cubicBezTo>
                  <a:cubicBezTo>
                    <a:pt x="53" y="40"/>
                    <a:pt x="51" y="43"/>
                    <a:pt x="48" y="45"/>
                  </a:cubicBezTo>
                  <a:cubicBezTo>
                    <a:pt x="39" y="35"/>
                    <a:pt x="33" y="22"/>
                    <a:pt x="20" y="16"/>
                  </a:cubicBezTo>
                  <a:cubicBezTo>
                    <a:pt x="16" y="7"/>
                    <a:pt x="6" y="10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252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FEA65E8-0108-437A-A1B2-8539B1A2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799" y="3034139"/>
              <a:ext cx="532755" cy="542549"/>
            </a:xfrm>
            <a:custGeom>
              <a:avLst/>
              <a:gdLst>
                <a:gd name="T0" fmla="*/ 4 w 53"/>
                <a:gd name="T1" fmla="*/ 17 h 54"/>
                <a:gd name="T2" fmla="*/ 8 w 53"/>
                <a:gd name="T3" fmla="*/ 0 h 54"/>
                <a:gd name="T4" fmla="*/ 19 w 53"/>
                <a:gd name="T5" fmla="*/ 15 h 54"/>
                <a:gd name="T6" fmla="*/ 53 w 53"/>
                <a:gd name="T7" fmla="*/ 45 h 54"/>
                <a:gd name="T8" fmla="*/ 36 w 53"/>
                <a:gd name="T9" fmla="*/ 48 h 54"/>
                <a:gd name="T10" fmla="*/ 4 w 53"/>
                <a:gd name="T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4">
                  <a:moveTo>
                    <a:pt x="4" y="17"/>
                  </a:moveTo>
                  <a:cubicBezTo>
                    <a:pt x="1" y="10"/>
                    <a:pt x="0" y="5"/>
                    <a:pt x="8" y="0"/>
                  </a:cubicBezTo>
                  <a:cubicBezTo>
                    <a:pt x="15" y="3"/>
                    <a:pt x="15" y="10"/>
                    <a:pt x="19" y="15"/>
                  </a:cubicBezTo>
                  <a:cubicBezTo>
                    <a:pt x="27" y="29"/>
                    <a:pt x="43" y="34"/>
                    <a:pt x="53" y="45"/>
                  </a:cubicBezTo>
                  <a:cubicBezTo>
                    <a:pt x="49" y="54"/>
                    <a:pt x="42" y="48"/>
                    <a:pt x="36" y="48"/>
                  </a:cubicBezTo>
                  <a:cubicBezTo>
                    <a:pt x="23" y="40"/>
                    <a:pt x="8" y="34"/>
                    <a:pt x="4" y="1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0AEB62-8B6F-48D8-AD5A-68A7B736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201" y="3155576"/>
              <a:ext cx="401525" cy="331014"/>
            </a:xfrm>
            <a:custGeom>
              <a:avLst/>
              <a:gdLst>
                <a:gd name="T0" fmla="*/ 36 w 40"/>
                <a:gd name="T1" fmla="*/ 33 h 33"/>
                <a:gd name="T2" fmla="*/ 0 w 40"/>
                <a:gd name="T3" fmla="*/ 5 h 33"/>
                <a:gd name="T4" fmla="*/ 4 w 40"/>
                <a:gd name="T5" fmla="*/ 0 h 33"/>
                <a:gd name="T6" fmla="*/ 7 w 40"/>
                <a:gd name="T7" fmla="*/ 1 h 33"/>
                <a:gd name="T8" fmla="*/ 40 w 40"/>
                <a:gd name="T9" fmla="*/ 29 h 33"/>
                <a:gd name="T10" fmla="*/ 36 w 4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3">
                  <a:moveTo>
                    <a:pt x="36" y="33"/>
                  </a:moveTo>
                  <a:cubicBezTo>
                    <a:pt x="21" y="27"/>
                    <a:pt x="8" y="20"/>
                    <a:pt x="0" y="5"/>
                  </a:cubicBezTo>
                  <a:cubicBezTo>
                    <a:pt x="0" y="2"/>
                    <a:pt x="1" y="1"/>
                    <a:pt x="4" y="0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14" y="16"/>
                    <a:pt x="28" y="20"/>
                    <a:pt x="40" y="29"/>
                  </a:cubicBezTo>
                  <a:cubicBezTo>
                    <a:pt x="38" y="30"/>
                    <a:pt x="37" y="32"/>
                    <a:pt x="36" y="33"/>
                  </a:cubicBezTo>
                  <a:close/>
                </a:path>
              </a:pathLst>
            </a:custGeom>
            <a:solidFill>
              <a:srgbClr val="252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0E264A4C-5558-4D9A-B382-666AE8174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592" y="3204543"/>
              <a:ext cx="352558" cy="323179"/>
            </a:xfrm>
            <a:custGeom>
              <a:avLst/>
              <a:gdLst>
                <a:gd name="T0" fmla="*/ 3 w 35"/>
                <a:gd name="T1" fmla="*/ 0 h 32"/>
                <a:gd name="T2" fmla="*/ 35 w 35"/>
                <a:gd name="T3" fmla="*/ 31 h 32"/>
                <a:gd name="T4" fmla="*/ 33 w 35"/>
                <a:gd name="T5" fmla="*/ 32 h 32"/>
                <a:gd name="T6" fmla="*/ 8 w 35"/>
                <a:gd name="T7" fmla="*/ 16 h 32"/>
                <a:gd name="T8" fmla="*/ 0 w 35"/>
                <a:gd name="T9" fmla="*/ 8 h 32"/>
                <a:gd name="T10" fmla="*/ 3 w 35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" y="0"/>
                  </a:moveTo>
                  <a:cubicBezTo>
                    <a:pt x="12" y="12"/>
                    <a:pt x="25" y="20"/>
                    <a:pt x="35" y="31"/>
                  </a:cubicBezTo>
                  <a:cubicBezTo>
                    <a:pt x="35" y="32"/>
                    <a:pt x="34" y="32"/>
                    <a:pt x="33" y="32"/>
                  </a:cubicBezTo>
                  <a:cubicBezTo>
                    <a:pt x="21" y="32"/>
                    <a:pt x="17" y="20"/>
                    <a:pt x="8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D2AE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B31CA31C-B8BD-43A1-9C0B-7DBE3EB71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982" y="3284847"/>
              <a:ext cx="240915" cy="403483"/>
            </a:xfrm>
            <a:custGeom>
              <a:avLst/>
              <a:gdLst>
                <a:gd name="T0" fmla="*/ 16 w 24"/>
                <a:gd name="T1" fmla="*/ 0 h 40"/>
                <a:gd name="T2" fmla="*/ 24 w 24"/>
                <a:gd name="T3" fmla="*/ 8 h 40"/>
                <a:gd name="T4" fmla="*/ 0 w 24"/>
                <a:gd name="T5" fmla="*/ 40 h 40"/>
                <a:gd name="T6" fmla="*/ 16 w 24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6" y="0"/>
                  </a:moveTo>
                  <a:cubicBezTo>
                    <a:pt x="18" y="2"/>
                    <a:pt x="21" y="5"/>
                    <a:pt x="24" y="8"/>
                  </a:cubicBezTo>
                  <a:cubicBezTo>
                    <a:pt x="19" y="21"/>
                    <a:pt x="13" y="33"/>
                    <a:pt x="0" y="40"/>
                  </a:cubicBezTo>
                  <a:cubicBezTo>
                    <a:pt x="3" y="25"/>
                    <a:pt x="8" y="12"/>
                    <a:pt x="16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52FF553D-C356-4233-AD31-7E02209E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103" y="2993008"/>
              <a:ext cx="131231" cy="211535"/>
            </a:xfrm>
            <a:custGeom>
              <a:avLst/>
              <a:gdLst>
                <a:gd name="T0" fmla="*/ 13 w 13"/>
                <a:gd name="T1" fmla="*/ 16 h 21"/>
                <a:gd name="T2" fmla="*/ 9 w 13"/>
                <a:gd name="T3" fmla="*/ 21 h 21"/>
                <a:gd name="T4" fmla="*/ 0 w 13"/>
                <a:gd name="T5" fmla="*/ 4 h 21"/>
                <a:gd name="T6" fmla="*/ 4 w 13"/>
                <a:gd name="T7" fmla="*/ 0 h 21"/>
                <a:gd name="T8" fmla="*/ 13 w 13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3" y="16"/>
                  </a:moveTo>
                  <a:cubicBezTo>
                    <a:pt x="11" y="18"/>
                    <a:pt x="10" y="19"/>
                    <a:pt x="9" y="21"/>
                  </a:cubicBezTo>
                  <a:cubicBezTo>
                    <a:pt x="6" y="15"/>
                    <a:pt x="3" y="10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9" y="4"/>
                    <a:pt x="11" y="10"/>
                    <a:pt x="13" y="16"/>
                  </a:cubicBezTo>
                  <a:close/>
                </a:path>
              </a:pathLst>
            </a:custGeom>
            <a:solidFill>
              <a:srgbClr val="5D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5360F1B1-1331-4E2A-AF9C-541396C7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760" y="2197793"/>
              <a:ext cx="861809" cy="805009"/>
            </a:xfrm>
            <a:custGeom>
              <a:avLst/>
              <a:gdLst>
                <a:gd name="T0" fmla="*/ 5 w 86"/>
                <a:gd name="T1" fmla="*/ 52 h 80"/>
                <a:gd name="T2" fmla="*/ 9 w 86"/>
                <a:gd name="T3" fmla="*/ 47 h 80"/>
                <a:gd name="T4" fmla="*/ 60 w 86"/>
                <a:gd name="T5" fmla="*/ 4 h 80"/>
                <a:gd name="T6" fmla="*/ 65 w 86"/>
                <a:gd name="T7" fmla="*/ 0 h 80"/>
                <a:gd name="T8" fmla="*/ 81 w 86"/>
                <a:gd name="T9" fmla="*/ 30 h 80"/>
                <a:gd name="T10" fmla="*/ 26 w 86"/>
                <a:gd name="T11" fmla="*/ 80 h 80"/>
                <a:gd name="T12" fmla="*/ 5 w 86"/>
                <a:gd name="T13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5" y="52"/>
                  </a:moveTo>
                  <a:cubicBezTo>
                    <a:pt x="6" y="50"/>
                    <a:pt x="7" y="49"/>
                    <a:pt x="9" y="47"/>
                  </a:cubicBezTo>
                  <a:cubicBezTo>
                    <a:pt x="29" y="37"/>
                    <a:pt x="40" y="15"/>
                    <a:pt x="60" y="4"/>
                  </a:cubicBezTo>
                  <a:cubicBezTo>
                    <a:pt x="62" y="2"/>
                    <a:pt x="63" y="1"/>
                    <a:pt x="65" y="0"/>
                  </a:cubicBezTo>
                  <a:cubicBezTo>
                    <a:pt x="85" y="3"/>
                    <a:pt x="86" y="6"/>
                    <a:pt x="81" y="30"/>
                  </a:cubicBezTo>
                  <a:cubicBezTo>
                    <a:pt x="68" y="52"/>
                    <a:pt x="51" y="70"/>
                    <a:pt x="26" y="80"/>
                  </a:cubicBezTo>
                  <a:cubicBezTo>
                    <a:pt x="1" y="78"/>
                    <a:pt x="0" y="76"/>
                    <a:pt x="5" y="5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9C0FB331-890A-4076-B3FC-8C5D9647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421" y="2720754"/>
              <a:ext cx="291840" cy="383897"/>
            </a:xfrm>
            <a:custGeom>
              <a:avLst/>
              <a:gdLst>
                <a:gd name="T0" fmla="*/ 8 w 29"/>
                <a:gd name="T1" fmla="*/ 0 h 38"/>
                <a:gd name="T2" fmla="*/ 29 w 29"/>
                <a:gd name="T3" fmla="*/ 28 h 38"/>
                <a:gd name="T4" fmla="*/ 0 w 29"/>
                <a:gd name="T5" fmla="*/ 20 h 38"/>
                <a:gd name="T6" fmla="*/ 8 w 29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8">
                  <a:moveTo>
                    <a:pt x="8" y="0"/>
                  </a:moveTo>
                  <a:cubicBezTo>
                    <a:pt x="3" y="17"/>
                    <a:pt x="13" y="25"/>
                    <a:pt x="29" y="28"/>
                  </a:cubicBezTo>
                  <a:cubicBezTo>
                    <a:pt x="15" y="38"/>
                    <a:pt x="6" y="33"/>
                    <a:pt x="0" y="20"/>
                  </a:cubicBezTo>
                  <a:cubicBezTo>
                    <a:pt x="3" y="13"/>
                    <a:pt x="2" y="5"/>
                    <a:pt x="8" y="0"/>
                  </a:cubicBezTo>
                  <a:close/>
                </a:path>
              </a:pathLst>
            </a:custGeom>
            <a:solidFill>
              <a:srgbClr val="334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4EF86D68-D7CE-4EC2-8361-3772753A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993" y="2137074"/>
              <a:ext cx="289881" cy="362352"/>
            </a:xfrm>
            <a:custGeom>
              <a:avLst/>
              <a:gdLst>
                <a:gd name="T0" fmla="*/ 16 w 29"/>
                <a:gd name="T1" fmla="*/ 36 h 36"/>
                <a:gd name="T2" fmla="*/ 0 w 29"/>
                <a:gd name="T3" fmla="*/ 6 h 36"/>
                <a:gd name="T4" fmla="*/ 8 w 29"/>
                <a:gd name="T5" fmla="*/ 1 h 36"/>
                <a:gd name="T6" fmla="*/ 16 w 29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6">
                  <a:moveTo>
                    <a:pt x="16" y="36"/>
                  </a:moveTo>
                  <a:cubicBezTo>
                    <a:pt x="16" y="23"/>
                    <a:pt x="17" y="9"/>
                    <a:pt x="0" y="6"/>
                  </a:cubicBezTo>
                  <a:cubicBezTo>
                    <a:pt x="0" y="0"/>
                    <a:pt x="5" y="2"/>
                    <a:pt x="8" y="1"/>
                  </a:cubicBezTo>
                  <a:cubicBezTo>
                    <a:pt x="29" y="8"/>
                    <a:pt x="24" y="22"/>
                    <a:pt x="16" y="36"/>
                  </a:cubicBezTo>
                  <a:close/>
                </a:path>
              </a:pathLst>
            </a:custGeom>
            <a:solidFill>
              <a:srgbClr val="262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AABE3FC7-3C1B-442E-BF9D-5573038B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858" y="2238924"/>
              <a:ext cx="511210" cy="522962"/>
            </a:xfrm>
            <a:custGeom>
              <a:avLst/>
              <a:gdLst>
                <a:gd name="T0" fmla="*/ 51 w 51"/>
                <a:gd name="T1" fmla="*/ 0 h 52"/>
                <a:gd name="T2" fmla="*/ 6 w 51"/>
                <a:gd name="T3" fmla="*/ 47 h 52"/>
                <a:gd name="T4" fmla="*/ 0 w 51"/>
                <a:gd name="T5" fmla="*/ 43 h 52"/>
                <a:gd name="T6" fmla="*/ 51 w 51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39" y="18"/>
                    <a:pt x="21" y="31"/>
                    <a:pt x="6" y="47"/>
                  </a:cubicBezTo>
                  <a:cubicBezTo>
                    <a:pt x="2" y="52"/>
                    <a:pt x="0" y="49"/>
                    <a:pt x="0" y="43"/>
                  </a:cubicBezTo>
                  <a:cubicBezTo>
                    <a:pt x="12" y="23"/>
                    <a:pt x="26" y="4"/>
                    <a:pt x="51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F93514E1-D667-74C6-2DFF-C965AFFC39C1}"/>
              </a:ext>
            </a:extLst>
          </p:cNvPr>
          <p:cNvGrpSpPr/>
          <p:nvPr/>
        </p:nvGrpSpPr>
        <p:grpSpPr>
          <a:xfrm>
            <a:off x="1022350" y="2203450"/>
            <a:ext cx="2195513" cy="2568575"/>
            <a:chOff x="1022350" y="2203450"/>
            <a:chExt cx="2195513" cy="2568575"/>
          </a:xfrm>
        </p:grpSpPr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DBE871EE-A820-90A4-BEA2-02B4D4B86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613" y="2203450"/>
              <a:ext cx="1873250" cy="1873250"/>
            </a:xfrm>
            <a:custGeom>
              <a:avLst/>
              <a:gdLst>
                <a:gd name="T0" fmla="*/ 184 w 652"/>
                <a:gd name="T1" fmla="*/ 652 h 652"/>
                <a:gd name="T2" fmla="*/ 0 w 652"/>
                <a:gd name="T3" fmla="*/ 468 h 652"/>
                <a:gd name="T4" fmla="*/ 5 w 652"/>
                <a:gd name="T5" fmla="*/ 462 h 652"/>
                <a:gd name="T6" fmla="*/ 452 w 652"/>
                <a:gd name="T7" fmla="*/ 17 h 652"/>
                <a:gd name="T8" fmla="*/ 486 w 652"/>
                <a:gd name="T9" fmla="*/ 5 h 652"/>
                <a:gd name="T10" fmla="*/ 502 w 652"/>
                <a:gd name="T11" fmla="*/ 14 h 652"/>
                <a:gd name="T12" fmla="*/ 637 w 652"/>
                <a:gd name="T13" fmla="*/ 149 h 652"/>
                <a:gd name="T14" fmla="*/ 635 w 652"/>
                <a:gd name="T15" fmla="*/ 199 h 652"/>
                <a:gd name="T16" fmla="*/ 401 w 652"/>
                <a:gd name="T17" fmla="*/ 432 h 652"/>
                <a:gd name="T18" fmla="*/ 190 w 652"/>
                <a:gd name="T19" fmla="*/ 643 h 652"/>
                <a:gd name="T20" fmla="*/ 184 w 652"/>
                <a:gd name="T21" fmla="*/ 652 h 652"/>
                <a:gd name="T22" fmla="*/ 218 w 652"/>
                <a:gd name="T23" fmla="*/ 376 h 652"/>
                <a:gd name="T24" fmla="*/ 273 w 652"/>
                <a:gd name="T25" fmla="*/ 433 h 652"/>
                <a:gd name="T26" fmla="*/ 322 w 652"/>
                <a:gd name="T27" fmla="*/ 418 h 652"/>
                <a:gd name="T28" fmla="*/ 399 w 652"/>
                <a:gd name="T29" fmla="*/ 356 h 652"/>
                <a:gd name="T30" fmla="*/ 438 w 652"/>
                <a:gd name="T31" fmla="*/ 270 h 652"/>
                <a:gd name="T32" fmla="*/ 397 w 652"/>
                <a:gd name="T33" fmla="*/ 214 h 652"/>
                <a:gd name="T34" fmla="*/ 333 w 652"/>
                <a:gd name="T35" fmla="*/ 227 h 652"/>
                <a:gd name="T36" fmla="*/ 243 w 652"/>
                <a:gd name="T37" fmla="*/ 310 h 652"/>
                <a:gd name="T38" fmla="*/ 218 w 652"/>
                <a:gd name="T39" fmla="*/ 37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2" h="652">
                  <a:moveTo>
                    <a:pt x="184" y="652"/>
                  </a:moveTo>
                  <a:cubicBezTo>
                    <a:pt x="122" y="589"/>
                    <a:pt x="61" y="529"/>
                    <a:pt x="0" y="468"/>
                  </a:cubicBezTo>
                  <a:cubicBezTo>
                    <a:pt x="1" y="467"/>
                    <a:pt x="3" y="464"/>
                    <a:pt x="5" y="462"/>
                  </a:cubicBezTo>
                  <a:cubicBezTo>
                    <a:pt x="154" y="314"/>
                    <a:pt x="303" y="165"/>
                    <a:pt x="452" y="17"/>
                  </a:cubicBezTo>
                  <a:cubicBezTo>
                    <a:pt x="461" y="7"/>
                    <a:pt x="472" y="0"/>
                    <a:pt x="486" y="5"/>
                  </a:cubicBezTo>
                  <a:cubicBezTo>
                    <a:pt x="491" y="7"/>
                    <a:pt x="497" y="10"/>
                    <a:pt x="502" y="14"/>
                  </a:cubicBezTo>
                  <a:cubicBezTo>
                    <a:pt x="547" y="59"/>
                    <a:pt x="592" y="104"/>
                    <a:pt x="637" y="149"/>
                  </a:cubicBezTo>
                  <a:cubicBezTo>
                    <a:pt x="652" y="164"/>
                    <a:pt x="651" y="182"/>
                    <a:pt x="635" y="199"/>
                  </a:cubicBezTo>
                  <a:cubicBezTo>
                    <a:pt x="557" y="277"/>
                    <a:pt x="479" y="354"/>
                    <a:pt x="401" y="432"/>
                  </a:cubicBezTo>
                  <a:cubicBezTo>
                    <a:pt x="330" y="503"/>
                    <a:pt x="260" y="573"/>
                    <a:pt x="190" y="643"/>
                  </a:cubicBezTo>
                  <a:cubicBezTo>
                    <a:pt x="187" y="646"/>
                    <a:pt x="186" y="649"/>
                    <a:pt x="184" y="652"/>
                  </a:cubicBezTo>
                  <a:close/>
                  <a:moveTo>
                    <a:pt x="218" y="376"/>
                  </a:moveTo>
                  <a:cubicBezTo>
                    <a:pt x="218" y="413"/>
                    <a:pt x="239" y="434"/>
                    <a:pt x="273" y="433"/>
                  </a:cubicBezTo>
                  <a:cubicBezTo>
                    <a:pt x="290" y="432"/>
                    <a:pt x="307" y="426"/>
                    <a:pt x="322" y="418"/>
                  </a:cubicBezTo>
                  <a:cubicBezTo>
                    <a:pt x="353" y="403"/>
                    <a:pt x="378" y="382"/>
                    <a:pt x="399" y="356"/>
                  </a:cubicBezTo>
                  <a:cubicBezTo>
                    <a:pt x="419" y="331"/>
                    <a:pt x="435" y="303"/>
                    <a:pt x="438" y="270"/>
                  </a:cubicBezTo>
                  <a:cubicBezTo>
                    <a:pt x="440" y="242"/>
                    <a:pt x="427" y="218"/>
                    <a:pt x="397" y="214"/>
                  </a:cubicBezTo>
                  <a:cubicBezTo>
                    <a:pt x="374" y="210"/>
                    <a:pt x="353" y="217"/>
                    <a:pt x="333" y="227"/>
                  </a:cubicBezTo>
                  <a:cubicBezTo>
                    <a:pt x="295" y="246"/>
                    <a:pt x="265" y="274"/>
                    <a:pt x="243" y="310"/>
                  </a:cubicBezTo>
                  <a:cubicBezTo>
                    <a:pt x="229" y="331"/>
                    <a:pt x="219" y="354"/>
                    <a:pt x="218" y="376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8C28F84-5C1F-57ED-DC81-C893AD00D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350" y="3657600"/>
              <a:ext cx="738188" cy="738188"/>
            </a:xfrm>
            <a:custGeom>
              <a:avLst/>
              <a:gdLst>
                <a:gd name="T0" fmla="*/ 74 w 257"/>
                <a:gd name="T1" fmla="*/ 0 h 257"/>
                <a:gd name="T2" fmla="*/ 257 w 257"/>
                <a:gd name="T3" fmla="*/ 182 h 257"/>
                <a:gd name="T4" fmla="*/ 231 w 257"/>
                <a:gd name="T5" fmla="*/ 204 h 257"/>
                <a:gd name="T6" fmla="*/ 195 w 257"/>
                <a:gd name="T7" fmla="*/ 196 h 257"/>
                <a:gd name="T8" fmla="*/ 177 w 257"/>
                <a:gd name="T9" fmla="*/ 194 h 257"/>
                <a:gd name="T10" fmla="*/ 63 w 257"/>
                <a:gd name="T11" fmla="*/ 249 h 257"/>
                <a:gd name="T12" fmla="*/ 34 w 257"/>
                <a:gd name="T13" fmla="*/ 254 h 257"/>
                <a:gd name="T14" fmla="*/ 10 w 257"/>
                <a:gd name="T15" fmla="*/ 203 h 257"/>
                <a:gd name="T16" fmla="*/ 54 w 257"/>
                <a:gd name="T17" fmla="*/ 101 h 257"/>
                <a:gd name="T18" fmla="*/ 64 w 257"/>
                <a:gd name="T19" fmla="*/ 79 h 257"/>
                <a:gd name="T20" fmla="*/ 61 w 257"/>
                <a:gd name="T21" fmla="*/ 63 h 257"/>
                <a:gd name="T22" fmla="*/ 57 w 257"/>
                <a:gd name="T23" fmla="*/ 17 h 257"/>
                <a:gd name="T24" fmla="*/ 74 w 257"/>
                <a:gd name="T2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7" h="257">
                  <a:moveTo>
                    <a:pt x="74" y="0"/>
                  </a:moveTo>
                  <a:cubicBezTo>
                    <a:pt x="135" y="61"/>
                    <a:pt x="195" y="121"/>
                    <a:pt x="257" y="182"/>
                  </a:cubicBezTo>
                  <a:cubicBezTo>
                    <a:pt x="249" y="190"/>
                    <a:pt x="241" y="198"/>
                    <a:pt x="231" y="204"/>
                  </a:cubicBezTo>
                  <a:cubicBezTo>
                    <a:pt x="219" y="212"/>
                    <a:pt x="206" y="208"/>
                    <a:pt x="195" y="196"/>
                  </a:cubicBezTo>
                  <a:cubicBezTo>
                    <a:pt x="189" y="190"/>
                    <a:pt x="184" y="190"/>
                    <a:pt x="177" y="194"/>
                  </a:cubicBezTo>
                  <a:cubicBezTo>
                    <a:pt x="139" y="212"/>
                    <a:pt x="101" y="231"/>
                    <a:pt x="63" y="249"/>
                  </a:cubicBezTo>
                  <a:cubicBezTo>
                    <a:pt x="54" y="254"/>
                    <a:pt x="44" y="257"/>
                    <a:pt x="34" y="254"/>
                  </a:cubicBezTo>
                  <a:cubicBezTo>
                    <a:pt x="11" y="248"/>
                    <a:pt x="0" y="225"/>
                    <a:pt x="10" y="203"/>
                  </a:cubicBezTo>
                  <a:cubicBezTo>
                    <a:pt x="24" y="169"/>
                    <a:pt x="39" y="135"/>
                    <a:pt x="54" y="101"/>
                  </a:cubicBezTo>
                  <a:cubicBezTo>
                    <a:pt x="58" y="94"/>
                    <a:pt x="60" y="86"/>
                    <a:pt x="64" y="79"/>
                  </a:cubicBezTo>
                  <a:cubicBezTo>
                    <a:pt x="68" y="73"/>
                    <a:pt x="66" y="68"/>
                    <a:pt x="61" y="63"/>
                  </a:cubicBezTo>
                  <a:cubicBezTo>
                    <a:pt x="46" y="48"/>
                    <a:pt x="44" y="31"/>
                    <a:pt x="57" y="17"/>
                  </a:cubicBezTo>
                  <a:cubicBezTo>
                    <a:pt x="62" y="11"/>
                    <a:pt x="68" y="5"/>
                    <a:pt x="74" y="0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7D482CF9-EEDC-506C-7459-48E44F80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321175"/>
              <a:ext cx="1322388" cy="450850"/>
            </a:xfrm>
            <a:custGeom>
              <a:avLst/>
              <a:gdLst>
                <a:gd name="T0" fmla="*/ 150 w 460"/>
                <a:gd name="T1" fmla="*/ 69 h 157"/>
                <a:gd name="T2" fmla="*/ 102 w 460"/>
                <a:gd name="T3" fmla="*/ 128 h 157"/>
                <a:gd name="T4" fmla="*/ 61 w 460"/>
                <a:gd name="T5" fmla="*/ 128 h 157"/>
                <a:gd name="T6" fmla="*/ 0 w 460"/>
                <a:gd name="T7" fmla="*/ 51 h 157"/>
                <a:gd name="T8" fmla="*/ 40 w 460"/>
                <a:gd name="T9" fmla="*/ 32 h 157"/>
                <a:gd name="T10" fmla="*/ 81 w 460"/>
                <a:gd name="T11" fmla="*/ 84 h 157"/>
                <a:gd name="T12" fmla="*/ 88 w 460"/>
                <a:gd name="T13" fmla="*/ 77 h 157"/>
                <a:gd name="T14" fmla="*/ 125 w 460"/>
                <a:gd name="T15" fmla="*/ 31 h 157"/>
                <a:gd name="T16" fmla="*/ 164 w 460"/>
                <a:gd name="T17" fmla="*/ 25 h 157"/>
                <a:gd name="T18" fmla="*/ 236 w 460"/>
                <a:gd name="T19" fmla="*/ 76 h 157"/>
                <a:gd name="T20" fmla="*/ 249 w 460"/>
                <a:gd name="T21" fmla="*/ 75 h 157"/>
                <a:gd name="T22" fmla="*/ 308 w 460"/>
                <a:gd name="T23" fmla="*/ 13 h 157"/>
                <a:gd name="T24" fmla="*/ 346 w 460"/>
                <a:gd name="T25" fmla="*/ 13 h 157"/>
                <a:gd name="T26" fmla="*/ 450 w 460"/>
                <a:gd name="T27" fmla="*/ 117 h 157"/>
                <a:gd name="T28" fmla="*/ 455 w 460"/>
                <a:gd name="T29" fmla="*/ 145 h 157"/>
                <a:gd name="T30" fmla="*/ 430 w 460"/>
                <a:gd name="T31" fmla="*/ 154 h 157"/>
                <a:gd name="T32" fmla="*/ 418 w 460"/>
                <a:gd name="T33" fmla="*/ 146 h 157"/>
                <a:gd name="T34" fmla="*/ 336 w 460"/>
                <a:gd name="T35" fmla="*/ 64 h 157"/>
                <a:gd name="T36" fmla="*/ 329 w 460"/>
                <a:gd name="T37" fmla="*/ 55 h 157"/>
                <a:gd name="T38" fmla="*/ 320 w 460"/>
                <a:gd name="T39" fmla="*/ 64 h 157"/>
                <a:gd name="T40" fmla="*/ 266 w 460"/>
                <a:gd name="T41" fmla="*/ 119 h 157"/>
                <a:gd name="T42" fmla="*/ 228 w 460"/>
                <a:gd name="T43" fmla="*/ 122 h 157"/>
                <a:gd name="T44" fmla="*/ 161 w 460"/>
                <a:gd name="T45" fmla="*/ 76 h 157"/>
                <a:gd name="T46" fmla="*/ 150 w 460"/>
                <a:gd name="T47" fmla="*/ 6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0" h="157">
                  <a:moveTo>
                    <a:pt x="150" y="69"/>
                  </a:moveTo>
                  <a:cubicBezTo>
                    <a:pt x="134" y="89"/>
                    <a:pt x="118" y="108"/>
                    <a:pt x="102" y="128"/>
                  </a:cubicBezTo>
                  <a:cubicBezTo>
                    <a:pt x="88" y="145"/>
                    <a:pt x="74" y="145"/>
                    <a:pt x="61" y="128"/>
                  </a:cubicBezTo>
                  <a:cubicBezTo>
                    <a:pt x="41" y="103"/>
                    <a:pt x="21" y="78"/>
                    <a:pt x="0" y="51"/>
                  </a:cubicBezTo>
                  <a:cubicBezTo>
                    <a:pt x="14" y="45"/>
                    <a:pt x="27" y="39"/>
                    <a:pt x="40" y="32"/>
                  </a:cubicBezTo>
                  <a:cubicBezTo>
                    <a:pt x="54" y="49"/>
                    <a:pt x="67" y="66"/>
                    <a:pt x="81" y="84"/>
                  </a:cubicBezTo>
                  <a:cubicBezTo>
                    <a:pt x="84" y="81"/>
                    <a:pt x="86" y="79"/>
                    <a:pt x="88" y="77"/>
                  </a:cubicBezTo>
                  <a:cubicBezTo>
                    <a:pt x="100" y="61"/>
                    <a:pt x="112" y="46"/>
                    <a:pt x="125" y="31"/>
                  </a:cubicBezTo>
                  <a:cubicBezTo>
                    <a:pt x="137" y="15"/>
                    <a:pt x="148" y="14"/>
                    <a:pt x="164" y="25"/>
                  </a:cubicBezTo>
                  <a:cubicBezTo>
                    <a:pt x="188" y="42"/>
                    <a:pt x="212" y="59"/>
                    <a:pt x="236" y="76"/>
                  </a:cubicBezTo>
                  <a:cubicBezTo>
                    <a:pt x="241" y="79"/>
                    <a:pt x="244" y="79"/>
                    <a:pt x="249" y="75"/>
                  </a:cubicBezTo>
                  <a:cubicBezTo>
                    <a:pt x="268" y="54"/>
                    <a:pt x="288" y="34"/>
                    <a:pt x="308" y="13"/>
                  </a:cubicBezTo>
                  <a:cubicBezTo>
                    <a:pt x="321" y="0"/>
                    <a:pt x="333" y="0"/>
                    <a:pt x="346" y="13"/>
                  </a:cubicBezTo>
                  <a:cubicBezTo>
                    <a:pt x="381" y="48"/>
                    <a:pt x="415" y="82"/>
                    <a:pt x="450" y="117"/>
                  </a:cubicBezTo>
                  <a:cubicBezTo>
                    <a:pt x="458" y="126"/>
                    <a:pt x="460" y="136"/>
                    <a:pt x="455" y="145"/>
                  </a:cubicBezTo>
                  <a:cubicBezTo>
                    <a:pt x="450" y="153"/>
                    <a:pt x="440" y="157"/>
                    <a:pt x="430" y="154"/>
                  </a:cubicBezTo>
                  <a:cubicBezTo>
                    <a:pt x="425" y="153"/>
                    <a:pt x="421" y="149"/>
                    <a:pt x="418" y="146"/>
                  </a:cubicBezTo>
                  <a:cubicBezTo>
                    <a:pt x="390" y="119"/>
                    <a:pt x="363" y="92"/>
                    <a:pt x="336" y="64"/>
                  </a:cubicBezTo>
                  <a:cubicBezTo>
                    <a:pt x="333" y="62"/>
                    <a:pt x="332" y="58"/>
                    <a:pt x="329" y="55"/>
                  </a:cubicBezTo>
                  <a:cubicBezTo>
                    <a:pt x="325" y="59"/>
                    <a:pt x="322" y="61"/>
                    <a:pt x="320" y="64"/>
                  </a:cubicBezTo>
                  <a:cubicBezTo>
                    <a:pt x="302" y="82"/>
                    <a:pt x="284" y="101"/>
                    <a:pt x="266" y="119"/>
                  </a:cubicBezTo>
                  <a:cubicBezTo>
                    <a:pt x="252" y="133"/>
                    <a:pt x="244" y="134"/>
                    <a:pt x="228" y="122"/>
                  </a:cubicBezTo>
                  <a:cubicBezTo>
                    <a:pt x="205" y="107"/>
                    <a:pt x="183" y="91"/>
                    <a:pt x="161" y="76"/>
                  </a:cubicBezTo>
                  <a:cubicBezTo>
                    <a:pt x="158" y="74"/>
                    <a:pt x="154" y="71"/>
                    <a:pt x="150" y="69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7A869767-8477-3B8B-1572-8E7CCC53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2806700"/>
              <a:ext cx="638175" cy="644525"/>
            </a:xfrm>
            <a:custGeom>
              <a:avLst/>
              <a:gdLst>
                <a:gd name="T0" fmla="*/ 0 w 222"/>
                <a:gd name="T1" fmla="*/ 166 h 224"/>
                <a:gd name="T2" fmla="*/ 25 w 222"/>
                <a:gd name="T3" fmla="*/ 100 h 224"/>
                <a:gd name="T4" fmla="*/ 115 w 222"/>
                <a:gd name="T5" fmla="*/ 17 h 224"/>
                <a:gd name="T6" fmla="*/ 179 w 222"/>
                <a:gd name="T7" fmla="*/ 4 h 224"/>
                <a:gd name="T8" fmla="*/ 220 w 222"/>
                <a:gd name="T9" fmla="*/ 60 h 224"/>
                <a:gd name="T10" fmla="*/ 181 w 222"/>
                <a:gd name="T11" fmla="*/ 146 h 224"/>
                <a:gd name="T12" fmla="*/ 104 w 222"/>
                <a:gd name="T13" fmla="*/ 208 h 224"/>
                <a:gd name="T14" fmla="*/ 55 w 222"/>
                <a:gd name="T15" fmla="*/ 223 h 224"/>
                <a:gd name="T16" fmla="*/ 0 w 222"/>
                <a:gd name="T17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4">
                  <a:moveTo>
                    <a:pt x="0" y="166"/>
                  </a:moveTo>
                  <a:cubicBezTo>
                    <a:pt x="1" y="144"/>
                    <a:pt x="11" y="121"/>
                    <a:pt x="25" y="100"/>
                  </a:cubicBezTo>
                  <a:cubicBezTo>
                    <a:pt x="47" y="64"/>
                    <a:pt x="77" y="36"/>
                    <a:pt x="115" y="17"/>
                  </a:cubicBezTo>
                  <a:cubicBezTo>
                    <a:pt x="135" y="7"/>
                    <a:pt x="156" y="0"/>
                    <a:pt x="179" y="4"/>
                  </a:cubicBezTo>
                  <a:cubicBezTo>
                    <a:pt x="209" y="8"/>
                    <a:pt x="222" y="32"/>
                    <a:pt x="220" y="60"/>
                  </a:cubicBezTo>
                  <a:cubicBezTo>
                    <a:pt x="217" y="93"/>
                    <a:pt x="201" y="121"/>
                    <a:pt x="181" y="146"/>
                  </a:cubicBezTo>
                  <a:cubicBezTo>
                    <a:pt x="160" y="172"/>
                    <a:pt x="135" y="193"/>
                    <a:pt x="104" y="208"/>
                  </a:cubicBezTo>
                  <a:cubicBezTo>
                    <a:pt x="89" y="216"/>
                    <a:pt x="72" y="222"/>
                    <a:pt x="55" y="223"/>
                  </a:cubicBezTo>
                  <a:cubicBezTo>
                    <a:pt x="21" y="224"/>
                    <a:pt x="0" y="203"/>
                    <a:pt x="0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Google Shape;449;p40"/>
          <p:cNvSpPr txBox="1">
            <a:spLocks noGrp="1"/>
          </p:cNvSpPr>
          <p:nvPr>
            <p:ph type="title"/>
          </p:nvPr>
        </p:nvSpPr>
        <p:spPr>
          <a:xfrm>
            <a:off x="723887" y="3740808"/>
            <a:ext cx="764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A966A6"/>
                </a:solidFill>
              </a:rPr>
              <a:t>Name of the section</a:t>
            </a:r>
            <a:endParaRPr sz="4400" dirty="0">
              <a:solidFill>
                <a:srgbClr val="A966A6"/>
              </a:solidFill>
            </a:endParaRPr>
          </a:p>
        </p:txBody>
      </p:sp>
      <p:sp>
        <p:nvSpPr>
          <p:cNvPr id="450" name="Google Shape;450;p40"/>
          <p:cNvSpPr txBox="1">
            <a:spLocks noGrp="1"/>
          </p:cNvSpPr>
          <p:nvPr>
            <p:ph type="title" idx="2"/>
          </p:nvPr>
        </p:nvSpPr>
        <p:spPr>
          <a:xfrm>
            <a:off x="2511014" y="1441222"/>
            <a:ext cx="3651600" cy="2507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grpSp>
        <p:nvGrpSpPr>
          <p:cNvPr id="40" name="Grupo 39">
            <a:extLst>
              <a:ext uri="{FF2B5EF4-FFF2-40B4-BE49-F238E27FC236}">
                <a16:creationId xmlns:a16="http://schemas.microsoft.com/office/drawing/2014/main" id="{544F445D-3A30-44BD-ADB0-2B92920786EE}"/>
              </a:ext>
            </a:extLst>
          </p:cNvPr>
          <p:cNvGrpSpPr/>
          <p:nvPr/>
        </p:nvGrpSpPr>
        <p:grpSpPr>
          <a:xfrm>
            <a:off x="180662" y="4005184"/>
            <a:ext cx="1194476" cy="973282"/>
            <a:chOff x="104350" y="3141980"/>
            <a:chExt cx="1194476" cy="973282"/>
          </a:xfrm>
        </p:grpSpPr>
        <p:sp>
          <p:nvSpPr>
            <p:cNvPr id="41" name="Google Shape;20;p2">
              <a:extLst>
                <a:ext uri="{FF2B5EF4-FFF2-40B4-BE49-F238E27FC236}">
                  <a16:creationId xmlns:a16="http://schemas.microsoft.com/office/drawing/2014/main" id="{3B4B03CE-4D22-4C91-839E-A0E477F9F56E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2;p2">
              <a:extLst>
                <a:ext uri="{FF2B5EF4-FFF2-40B4-BE49-F238E27FC236}">
                  <a16:creationId xmlns:a16="http://schemas.microsoft.com/office/drawing/2014/main" id="{099E785A-0388-444C-BF24-4EE0E3EF9E68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;p2">
              <a:extLst>
                <a:ext uri="{FF2B5EF4-FFF2-40B4-BE49-F238E27FC236}">
                  <a16:creationId xmlns:a16="http://schemas.microsoft.com/office/drawing/2014/main" id="{7081A3BE-696B-4F6C-8CB6-FFA7C087F261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2;p2">
              <a:extLst>
                <a:ext uri="{FF2B5EF4-FFF2-40B4-BE49-F238E27FC236}">
                  <a16:creationId xmlns:a16="http://schemas.microsoft.com/office/drawing/2014/main" id="{66BA8D13-E2BB-4658-AAE4-0BE0CD1331CE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;p2">
              <a:extLst>
                <a:ext uri="{FF2B5EF4-FFF2-40B4-BE49-F238E27FC236}">
                  <a16:creationId xmlns:a16="http://schemas.microsoft.com/office/drawing/2014/main" id="{A1D0D9AE-019E-4ED6-9CE0-F43666A5EB24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2;p2">
              <a:extLst>
                <a:ext uri="{FF2B5EF4-FFF2-40B4-BE49-F238E27FC236}">
                  <a16:creationId xmlns:a16="http://schemas.microsoft.com/office/drawing/2014/main" id="{4A5DC680-F825-46D5-AB1E-5749B0D468E8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rupo 46">
            <a:extLst>
              <a:ext uri="{FF2B5EF4-FFF2-40B4-BE49-F238E27FC236}">
                <a16:creationId xmlns:a16="http://schemas.microsoft.com/office/drawing/2014/main" id="{AE690CA5-779C-4784-B801-CCF4947042ED}"/>
              </a:ext>
            </a:extLst>
          </p:cNvPr>
          <p:cNvGrpSpPr/>
          <p:nvPr/>
        </p:nvGrpSpPr>
        <p:grpSpPr>
          <a:xfrm rot="17100000" flipH="1">
            <a:off x="7719634" y="194001"/>
            <a:ext cx="1292931" cy="1053505"/>
            <a:chOff x="104350" y="3141980"/>
            <a:chExt cx="1194476" cy="973282"/>
          </a:xfrm>
        </p:grpSpPr>
        <p:sp>
          <p:nvSpPr>
            <p:cNvPr id="48" name="Google Shape;20;p2">
              <a:extLst>
                <a:ext uri="{FF2B5EF4-FFF2-40B4-BE49-F238E27FC236}">
                  <a16:creationId xmlns:a16="http://schemas.microsoft.com/office/drawing/2014/main" id="{894C86D1-F8D8-4CE9-AD7F-444725E848BD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2;p2">
              <a:extLst>
                <a:ext uri="{FF2B5EF4-FFF2-40B4-BE49-F238E27FC236}">
                  <a16:creationId xmlns:a16="http://schemas.microsoft.com/office/drawing/2014/main" id="{C28FD8A3-5B3C-48A6-ABF2-5D545E29BFAD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;p2">
              <a:extLst>
                <a:ext uri="{FF2B5EF4-FFF2-40B4-BE49-F238E27FC236}">
                  <a16:creationId xmlns:a16="http://schemas.microsoft.com/office/drawing/2014/main" id="{3B2AA398-8A7C-4005-9025-50ECCCA660FF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2;p2">
              <a:extLst>
                <a:ext uri="{FF2B5EF4-FFF2-40B4-BE49-F238E27FC236}">
                  <a16:creationId xmlns:a16="http://schemas.microsoft.com/office/drawing/2014/main" id="{FAED8503-A591-4B66-9011-AC74127303AB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;p2">
              <a:extLst>
                <a:ext uri="{FF2B5EF4-FFF2-40B4-BE49-F238E27FC236}">
                  <a16:creationId xmlns:a16="http://schemas.microsoft.com/office/drawing/2014/main" id="{9DE6211C-970F-4046-99F1-865FD14C2CCF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2;p2">
              <a:extLst>
                <a:ext uri="{FF2B5EF4-FFF2-40B4-BE49-F238E27FC236}">
                  <a16:creationId xmlns:a16="http://schemas.microsoft.com/office/drawing/2014/main" id="{66EFCDDC-71F2-47C2-B370-EF8CA5853889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EF34E6A-DD0D-D984-64A7-8C3B06415DB1}"/>
              </a:ext>
            </a:extLst>
          </p:cNvPr>
          <p:cNvGrpSpPr/>
          <p:nvPr/>
        </p:nvGrpSpPr>
        <p:grpSpPr>
          <a:xfrm>
            <a:off x="2825751" y="1020762"/>
            <a:ext cx="4102099" cy="2743201"/>
            <a:chOff x="2825751" y="1020762"/>
            <a:chExt cx="4102099" cy="274320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2802F09-928B-6DB0-6C81-94B52882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1" y="1020762"/>
              <a:ext cx="3108325" cy="2743201"/>
            </a:xfrm>
            <a:custGeom>
              <a:avLst/>
              <a:gdLst>
                <a:gd name="T0" fmla="*/ 287 w 382"/>
                <a:gd name="T1" fmla="*/ 275 h 336"/>
                <a:gd name="T2" fmla="*/ 243 w 382"/>
                <a:gd name="T3" fmla="*/ 309 h 336"/>
                <a:gd name="T4" fmla="*/ 194 w 382"/>
                <a:gd name="T5" fmla="*/ 332 h 336"/>
                <a:gd name="T6" fmla="*/ 171 w 382"/>
                <a:gd name="T7" fmla="*/ 326 h 336"/>
                <a:gd name="T8" fmla="*/ 181 w 382"/>
                <a:gd name="T9" fmla="*/ 314 h 336"/>
                <a:gd name="T10" fmla="*/ 182 w 382"/>
                <a:gd name="T11" fmla="*/ 309 h 336"/>
                <a:gd name="T12" fmla="*/ 193 w 382"/>
                <a:gd name="T13" fmla="*/ 290 h 336"/>
                <a:gd name="T14" fmla="*/ 199 w 382"/>
                <a:gd name="T15" fmla="*/ 279 h 336"/>
                <a:gd name="T16" fmla="*/ 181 w 382"/>
                <a:gd name="T17" fmla="*/ 274 h 336"/>
                <a:gd name="T18" fmla="*/ 121 w 382"/>
                <a:gd name="T19" fmla="*/ 303 h 336"/>
                <a:gd name="T20" fmla="*/ 85 w 382"/>
                <a:gd name="T21" fmla="*/ 317 h 336"/>
                <a:gd name="T22" fmla="*/ 68 w 382"/>
                <a:gd name="T23" fmla="*/ 331 h 336"/>
                <a:gd name="T24" fmla="*/ 70 w 382"/>
                <a:gd name="T25" fmla="*/ 294 h 336"/>
                <a:gd name="T26" fmla="*/ 78 w 382"/>
                <a:gd name="T27" fmla="*/ 261 h 336"/>
                <a:gd name="T28" fmla="*/ 70 w 382"/>
                <a:gd name="T29" fmla="*/ 258 h 336"/>
                <a:gd name="T30" fmla="*/ 51 w 382"/>
                <a:gd name="T31" fmla="*/ 251 h 336"/>
                <a:gd name="T32" fmla="*/ 53 w 382"/>
                <a:gd name="T33" fmla="*/ 237 h 336"/>
                <a:gd name="T34" fmla="*/ 75 w 382"/>
                <a:gd name="T35" fmla="*/ 237 h 336"/>
                <a:gd name="T36" fmla="*/ 68 w 382"/>
                <a:gd name="T37" fmla="*/ 227 h 336"/>
                <a:gd name="T38" fmla="*/ 64 w 382"/>
                <a:gd name="T39" fmla="*/ 216 h 336"/>
                <a:gd name="T40" fmla="*/ 58 w 382"/>
                <a:gd name="T41" fmla="*/ 211 h 336"/>
                <a:gd name="T42" fmla="*/ 15 w 382"/>
                <a:gd name="T43" fmla="*/ 227 h 336"/>
                <a:gd name="T44" fmla="*/ 3 w 382"/>
                <a:gd name="T45" fmla="*/ 215 h 336"/>
                <a:gd name="T46" fmla="*/ 11 w 382"/>
                <a:gd name="T47" fmla="*/ 191 h 336"/>
                <a:gd name="T48" fmla="*/ 11 w 382"/>
                <a:gd name="T49" fmla="*/ 179 h 336"/>
                <a:gd name="T50" fmla="*/ 14 w 382"/>
                <a:gd name="T51" fmla="*/ 170 h 336"/>
                <a:gd name="T52" fmla="*/ 52 w 382"/>
                <a:gd name="T53" fmla="*/ 133 h 336"/>
                <a:gd name="T54" fmla="*/ 95 w 382"/>
                <a:gd name="T55" fmla="*/ 91 h 336"/>
                <a:gd name="T56" fmla="*/ 148 w 382"/>
                <a:gd name="T57" fmla="*/ 50 h 336"/>
                <a:gd name="T58" fmla="*/ 185 w 382"/>
                <a:gd name="T59" fmla="*/ 45 h 336"/>
                <a:gd name="T60" fmla="*/ 219 w 382"/>
                <a:gd name="T61" fmla="*/ 49 h 336"/>
                <a:gd name="T62" fmla="*/ 233 w 382"/>
                <a:gd name="T63" fmla="*/ 40 h 336"/>
                <a:gd name="T64" fmla="*/ 329 w 382"/>
                <a:gd name="T65" fmla="*/ 0 h 336"/>
                <a:gd name="T66" fmla="*/ 374 w 382"/>
                <a:gd name="T67" fmla="*/ 7 h 336"/>
                <a:gd name="T68" fmla="*/ 375 w 382"/>
                <a:gd name="T69" fmla="*/ 18 h 336"/>
                <a:gd name="T70" fmla="*/ 366 w 382"/>
                <a:gd name="T71" fmla="*/ 28 h 336"/>
                <a:gd name="T72" fmla="*/ 312 w 382"/>
                <a:gd name="T73" fmla="*/ 71 h 336"/>
                <a:gd name="T74" fmla="*/ 354 w 382"/>
                <a:gd name="T75" fmla="*/ 76 h 336"/>
                <a:gd name="T76" fmla="*/ 365 w 382"/>
                <a:gd name="T77" fmla="*/ 61 h 336"/>
                <a:gd name="T78" fmla="*/ 374 w 382"/>
                <a:gd name="T79" fmla="*/ 92 h 336"/>
                <a:gd name="T80" fmla="*/ 348 w 382"/>
                <a:gd name="T81" fmla="*/ 94 h 336"/>
                <a:gd name="T82" fmla="*/ 333 w 382"/>
                <a:gd name="T83" fmla="*/ 129 h 336"/>
                <a:gd name="T84" fmla="*/ 311 w 382"/>
                <a:gd name="T85" fmla="*/ 148 h 336"/>
                <a:gd name="T86" fmla="*/ 303 w 382"/>
                <a:gd name="T87" fmla="*/ 160 h 336"/>
                <a:gd name="T88" fmla="*/ 317 w 382"/>
                <a:gd name="T89" fmla="*/ 167 h 336"/>
                <a:gd name="T90" fmla="*/ 330 w 382"/>
                <a:gd name="T91" fmla="*/ 171 h 336"/>
                <a:gd name="T92" fmla="*/ 306 w 382"/>
                <a:gd name="T93" fmla="*/ 204 h 336"/>
                <a:gd name="T94" fmla="*/ 301 w 382"/>
                <a:gd name="T95" fmla="*/ 209 h 336"/>
                <a:gd name="T96" fmla="*/ 296 w 382"/>
                <a:gd name="T97" fmla="*/ 223 h 336"/>
                <a:gd name="T98" fmla="*/ 293 w 382"/>
                <a:gd name="T99" fmla="*/ 233 h 336"/>
                <a:gd name="T100" fmla="*/ 282 w 382"/>
                <a:gd name="T101" fmla="*/ 267 h 336"/>
                <a:gd name="T102" fmla="*/ 287 w 382"/>
                <a:gd name="T103" fmla="*/ 27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2" h="336">
                  <a:moveTo>
                    <a:pt x="287" y="275"/>
                  </a:moveTo>
                  <a:cubicBezTo>
                    <a:pt x="271" y="284"/>
                    <a:pt x="261" y="301"/>
                    <a:pt x="243" y="309"/>
                  </a:cubicBezTo>
                  <a:cubicBezTo>
                    <a:pt x="226" y="316"/>
                    <a:pt x="209" y="321"/>
                    <a:pt x="194" y="332"/>
                  </a:cubicBezTo>
                  <a:cubicBezTo>
                    <a:pt x="189" y="335"/>
                    <a:pt x="176" y="336"/>
                    <a:pt x="171" y="326"/>
                  </a:cubicBezTo>
                  <a:cubicBezTo>
                    <a:pt x="167" y="317"/>
                    <a:pt x="174" y="315"/>
                    <a:pt x="181" y="314"/>
                  </a:cubicBezTo>
                  <a:cubicBezTo>
                    <a:pt x="186" y="314"/>
                    <a:pt x="182" y="311"/>
                    <a:pt x="182" y="309"/>
                  </a:cubicBezTo>
                  <a:cubicBezTo>
                    <a:pt x="182" y="301"/>
                    <a:pt x="177" y="290"/>
                    <a:pt x="193" y="290"/>
                  </a:cubicBezTo>
                  <a:cubicBezTo>
                    <a:pt x="195" y="290"/>
                    <a:pt x="200" y="280"/>
                    <a:pt x="199" y="279"/>
                  </a:cubicBezTo>
                  <a:cubicBezTo>
                    <a:pt x="195" y="273"/>
                    <a:pt x="183" y="273"/>
                    <a:pt x="181" y="274"/>
                  </a:cubicBezTo>
                  <a:cubicBezTo>
                    <a:pt x="163" y="289"/>
                    <a:pt x="138" y="287"/>
                    <a:pt x="121" y="303"/>
                  </a:cubicBezTo>
                  <a:cubicBezTo>
                    <a:pt x="111" y="312"/>
                    <a:pt x="100" y="321"/>
                    <a:pt x="85" y="317"/>
                  </a:cubicBezTo>
                  <a:cubicBezTo>
                    <a:pt x="74" y="315"/>
                    <a:pt x="77" y="325"/>
                    <a:pt x="68" y="331"/>
                  </a:cubicBezTo>
                  <a:cubicBezTo>
                    <a:pt x="68" y="317"/>
                    <a:pt x="56" y="308"/>
                    <a:pt x="70" y="294"/>
                  </a:cubicBezTo>
                  <a:cubicBezTo>
                    <a:pt x="79" y="286"/>
                    <a:pt x="77" y="272"/>
                    <a:pt x="78" y="261"/>
                  </a:cubicBezTo>
                  <a:cubicBezTo>
                    <a:pt x="79" y="254"/>
                    <a:pt x="72" y="257"/>
                    <a:pt x="70" y="258"/>
                  </a:cubicBezTo>
                  <a:cubicBezTo>
                    <a:pt x="61" y="260"/>
                    <a:pt x="56" y="259"/>
                    <a:pt x="51" y="251"/>
                  </a:cubicBezTo>
                  <a:cubicBezTo>
                    <a:pt x="48" y="245"/>
                    <a:pt x="50" y="240"/>
                    <a:pt x="53" y="237"/>
                  </a:cubicBezTo>
                  <a:cubicBezTo>
                    <a:pt x="59" y="230"/>
                    <a:pt x="68" y="230"/>
                    <a:pt x="75" y="237"/>
                  </a:cubicBezTo>
                  <a:cubicBezTo>
                    <a:pt x="78" y="228"/>
                    <a:pt x="72" y="228"/>
                    <a:pt x="68" y="227"/>
                  </a:cubicBezTo>
                  <a:cubicBezTo>
                    <a:pt x="63" y="225"/>
                    <a:pt x="49" y="228"/>
                    <a:pt x="64" y="216"/>
                  </a:cubicBezTo>
                  <a:cubicBezTo>
                    <a:pt x="68" y="212"/>
                    <a:pt x="59" y="210"/>
                    <a:pt x="58" y="211"/>
                  </a:cubicBezTo>
                  <a:cubicBezTo>
                    <a:pt x="45" y="222"/>
                    <a:pt x="30" y="224"/>
                    <a:pt x="15" y="227"/>
                  </a:cubicBezTo>
                  <a:cubicBezTo>
                    <a:pt x="5" y="228"/>
                    <a:pt x="4" y="222"/>
                    <a:pt x="3" y="215"/>
                  </a:cubicBezTo>
                  <a:cubicBezTo>
                    <a:pt x="0" y="205"/>
                    <a:pt x="14" y="201"/>
                    <a:pt x="11" y="191"/>
                  </a:cubicBezTo>
                  <a:cubicBezTo>
                    <a:pt x="26" y="187"/>
                    <a:pt x="6" y="183"/>
                    <a:pt x="11" y="179"/>
                  </a:cubicBezTo>
                  <a:cubicBezTo>
                    <a:pt x="12" y="176"/>
                    <a:pt x="13" y="170"/>
                    <a:pt x="14" y="170"/>
                  </a:cubicBezTo>
                  <a:cubicBezTo>
                    <a:pt x="35" y="166"/>
                    <a:pt x="36" y="143"/>
                    <a:pt x="52" y="133"/>
                  </a:cubicBezTo>
                  <a:cubicBezTo>
                    <a:pt x="68" y="122"/>
                    <a:pt x="79" y="104"/>
                    <a:pt x="95" y="91"/>
                  </a:cubicBezTo>
                  <a:cubicBezTo>
                    <a:pt x="113" y="77"/>
                    <a:pt x="126" y="58"/>
                    <a:pt x="148" y="50"/>
                  </a:cubicBezTo>
                  <a:cubicBezTo>
                    <a:pt x="160" y="45"/>
                    <a:pt x="172" y="44"/>
                    <a:pt x="185" y="45"/>
                  </a:cubicBezTo>
                  <a:cubicBezTo>
                    <a:pt x="197" y="45"/>
                    <a:pt x="208" y="44"/>
                    <a:pt x="219" y="49"/>
                  </a:cubicBezTo>
                  <a:cubicBezTo>
                    <a:pt x="227" y="52"/>
                    <a:pt x="228" y="42"/>
                    <a:pt x="233" y="40"/>
                  </a:cubicBezTo>
                  <a:cubicBezTo>
                    <a:pt x="264" y="25"/>
                    <a:pt x="292" y="1"/>
                    <a:pt x="329" y="0"/>
                  </a:cubicBezTo>
                  <a:cubicBezTo>
                    <a:pt x="344" y="0"/>
                    <a:pt x="359" y="0"/>
                    <a:pt x="374" y="7"/>
                  </a:cubicBezTo>
                  <a:cubicBezTo>
                    <a:pt x="382" y="11"/>
                    <a:pt x="379" y="14"/>
                    <a:pt x="375" y="18"/>
                  </a:cubicBezTo>
                  <a:cubicBezTo>
                    <a:pt x="372" y="21"/>
                    <a:pt x="370" y="27"/>
                    <a:pt x="366" y="28"/>
                  </a:cubicBezTo>
                  <a:cubicBezTo>
                    <a:pt x="343" y="37"/>
                    <a:pt x="335" y="62"/>
                    <a:pt x="312" y="71"/>
                  </a:cubicBezTo>
                  <a:cubicBezTo>
                    <a:pt x="327" y="77"/>
                    <a:pt x="341" y="72"/>
                    <a:pt x="354" y="76"/>
                  </a:cubicBezTo>
                  <a:cubicBezTo>
                    <a:pt x="362" y="77"/>
                    <a:pt x="361" y="66"/>
                    <a:pt x="365" y="61"/>
                  </a:cubicBezTo>
                  <a:cubicBezTo>
                    <a:pt x="371" y="66"/>
                    <a:pt x="377" y="86"/>
                    <a:pt x="374" y="92"/>
                  </a:cubicBezTo>
                  <a:cubicBezTo>
                    <a:pt x="368" y="103"/>
                    <a:pt x="361" y="104"/>
                    <a:pt x="348" y="94"/>
                  </a:cubicBezTo>
                  <a:cubicBezTo>
                    <a:pt x="352" y="109"/>
                    <a:pt x="350" y="121"/>
                    <a:pt x="333" y="129"/>
                  </a:cubicBezTo>
                  <a:cubicBezTo>
                    <a:pt x="325" y="133"/>
                    <a:pt x="319" y="142"/>
                    <a:pt x="311" y="148"/>
                  </a:cubicBezTo>
                  <a:cubicBezTo>
                    <a:pt x="307" y="151"/>
                    <a:pt x="302" y="153"/>
                    <a:pt x="303" y="160"/>
                  </a:cubicBezTo>
                  <a:cubicBezTo>
                    <a:pt x="304" y="169"/>
                    <a:pt x="312" y="166"/>
                    <a:pt x="317" y="167"/>
                  </a:cubicBezTo>
                  <a:cubicBezTo>
                    <a:pt x="322" y="168"/>
                    <a:pt x="326" y="169"/>
                    <a:pt x="330" y="171"/>
                  </a:cubicBezTo>
                  <a:cubicBezTo>
                    <a:pt x="330" y="188"/>
                    <a:pt x="314" y="192"/>
                    <a:pt x="306" y="204"/>
                  </a:cubicBezTo>
                  <a:cubicBezTo>
                    <a:pt x="304" y="206"/>
                    <a:pt x="302" y="207"/>
                    <a:pt x="301" y="209"/>
                  </a:cubicBezTo>
                  <a:cubicBezTo>
                    <a:pt x="297" y="213"/>
                    <a:pt x="297" y="218"/>
                    <a:pt x="296" y="223"/>
                  </a:cubicBezTo>
                  <a:cubicBezTo>
                    <a:pt x="296" y="226"/>
                    <a:pt x="294" y="230"/>
                    <a:pt x="293" y="233"/>
                  </a:cubicBezTo>
                  <a:cubicBezTo>
                    <a:pt x="289" y="244"/>
                    <a:pt x="282" y="255"/>
                    <a:pt x="282" y="267"/>
                  </a:cubicBezTo>
                  <a:cubicBezTo>
                    <a:pt x="283" y="270"/>
                    <a:pt x="286" y="272"/>
                    <a:pt x="287" y="275"/>
                  </a:cubicBezTo>
                  <a:close/>
                </a:path>
              </a:pathLst>
            </a:custGeom>
            <a:solidFill>
              <a:srgbClr val="B6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3EE39EC-7BCD-F095-88EE-9AA24626A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1682750"/>
              <a:ext cx="1360487" cy="1354138"/>
            </a:xfrm>
            <a:custGeom>
              <a:avLst/>
              <a:gdLst>
                <a:gd name="T0" fmla="*/ 167 w 167"/>
                <a:gd name="T1" fmla="*/ 31 h 166"/>
                <a:gd name="T2" fmla="*/ 35 w 167"/>
                <a:gd name="T3" fmla="*/ 166 h 166"/>
                <a:gd name="T4" fmla="*/ 0 w 167"/>
                <a:gd name="T5" fmla="*/ 138 h 166"/>
                <a:gd name="T6" fmla="*/ 25 w 167"/>
                <a:gd name="T7" fmla="*/ 112 h 166"/>
                <a:gd name="T8" fmla="*/ 54 w 167"/>
                <a:gd name="T9" fmla="*/ 118 h 166"/>
                <a:gd name="T10" fmla="*/ 107 w 167"/>
                <a:gd name="T11" fmla="*/ 68 h 166"/>
                <a:gd name="T12" fmla="*/ 101 w 167"/>
                <a:gd name="T13" fmla="*/ 38 h 166"/>
                <a:gd name="T14" fmla="*/ 139 w 167"/>
                <a:gd name="T15" fmla="*/ 0 h 166"/>
                <a:gd name="T16" fmla="*/ 167 w 167"/>
                <a:gd name="T17" fmla="*/ 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6">
                  <a:moveTo>
                    <a:pt x="167" y="31"/>
                  </a:moveTo>
                  <a:cubicBezTo>
                    <a:pt x="125" y="78"/>
                    <a:pt x="80" y="122"/>
                    <a:pt x="35" y="166"/>
                  </a:cubicBezTo>
                  <a:cubicBezTo>
                    <a:pt x="17" y="165"/>
                    <a:pt x="6" y="155"/>
                    <a:pt x="0" y="138"/>
                  </a:cubicBezTo>
                  <a:cubicBezTo>
                    <a:pt x="4" y="125"/>
                    <a:pt x="12" y="117"/>
                    <a:pt x="25" y="112"/>
                  </a:cubicBezTo>
                  <a:cubicBezTo>
                    <a:pt x="35" y="115"/>
                    <a:pt x="42" y="126"/>
                    <a:pt x="54" y="118"/>
                  </a:cubicBezTo>
                  <a:cubicBezTo>
                    <a:pt x="78" y="108"/>
                    <a:pt x="94" y="90"/>
                    <a:pt x="107" y="68"/>
                  </a:cubicBezTo>
                  <a:cubicBezTo>
                    <a:pt x="118" y="56"/>
                    <a:pt x="111" y="46"/>
                    <a:pt x="101" y="38"/>
                  </a:cubicBezTo>
                  <a:cubicBezTo>
                    <a:pt x="107" y="19"/>
                    <a:pt x="122" y="8"/>
                    <a:pt x="139" y="0"/>
                  </a:cubicBezTo>
                  <a:cubicBezTo>
                    <a:pt x="154" y="5"/>
                    <a:pt x="164" y="15"/>
                    <a:pt x="167" y="31"/>
                  </a:cubicBezTo>
                  <a:close/>
                </a:path>
              </a:pathLst>
            </a:custGeom>
            <a:solidFill>
              <a:srgbClr val="44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A1EDF60C-3450-8180-805C-097917FF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0" y="1592263"/>
              <a:ext cx="1212850" cy="1225550"/>
            </a:xfrm>
            <a:custGeom>
              <a:avLst/>
              <a:gdLst>
                <a:gd name="T0" fmla="*/ 37 w 149"/>
                <a:gd name="T1" fmla="*/ 124 h 150"/>
                <a:gd name="T2" fmla="*/ 12 w 149"/>
                <a:gd name="T3" fmla="*/ 149 h 150"/>
                <a:gd name="T4" fmla="*/ 7 w 149"/>
                <a:gd name="T5" fmla="*/ 149 h 150"/>
                <a:gd name="T6" fmla="*/ 0 w 149"/>
                <a:gd name="T7" fmla="*/ 132 h 150"/>
                <a:gd name="T8" fmla="*/ 28 w 149"/>
                <a:gd name="T9" fmla="*/ 101 h 150"/>
                <a:gd name="T10" fmla="*/ 129 w 149"/>
                <a:gd name="T11" fmla="*/ 1 h 150"/>
                <a:gd name="T12" fmla="*/ 149 w 149"/>
                <a:gd name="T13" fmla="*/ 13 h 150"/>
                <a:gd name="T14" fmla="*/ 113 w 149"/>
                <a:gd name="T15" fmla="*/ 48 h 150"/>
                <a:gd name="T16" fmla="*/ 106 w 149"/>
                <a:gd name="T17" fmla="*/ 55 h 150"/>
                <a:gd name="T18" fmla="*/ 99 w 149"/>
                <a:gd name="T19" fmla="*/ 59 h 150"/>
                <a:gd name="T20" fmla="*/ 52 w 149"/>
                <a:gd name="T21" fmla="*/ 101 h 150"/>
                <a:gd name="T22" fmla="*/ 48 w 149"/>
                <a:gd name="T23" fmla="*/ 107 h 150"/>
                <a:gd name="T24" fmla="*/ 37 w 149"/>
                <a:gd name="T25" fmla="*/ 1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50">
                  <a:moveTo>
                    <a:pt x="37" y="124"/>
                  </a:moveTo>
                  <a:cubicBezTo>
                    <a:pt x="27" y="131"/>
                    <a:pt x="19" y="139"/>
                    <a:pt x="12" y="149"/>
                  </a:cubicBezTo>
                  <a:cubicBezTo>
                    <a:pt x="11" y="150"/>
                    <a:pt x="9" y="150"/>
                    <a:pt x="7" y="149"/>
                  </a:cubicBezTo>
                  <a:cubicBezTo>
                    <a:pt x="2" y="144"/>
                    <a:pt x="1" y="138"/>
                    <a:pt x="0" y="132"/>
                  </a:cubicBezTo>
                  <a:cubicBezTo>
                    <a:pt x="10" y="121"/>
                    <a:pt x="19" y="111"/>
                    <a:pt x="28" y="101"/>
                  </a:cubicBezTo>
                  <a:cubicBezTo>
                    <a:pt x="63" y="68"/>
                    <a:pt x="93" y="31"/>
                    <a:pt x="129" y="1"/>
                  </a:cubicBezTo>
                  <a:cubicBezTo>
                    <a:pt x="137" y="2"/>
                    <a:pt x="147" y="0"/>
                    <a:pt x="149" y="13"/>
                  </a:cubicBezTo>
                  <a:cubicBezTo>
                    <a:pt x="137" y="24"/>
                    <a:pt x="125" y="36"/>
                    <a:pt x="113" y="48"/>
                  </a:cubicBezTo>
                  <a:cubicBezTo>
                    <a:pt x="112" y="52"/>
                    <a:pt x="109" y="53"/>
                    <a:pt x="106" y="55"/>
                  </a:cubicBezTo>
                  <a:cubicBezTo>
                    <a:pt x="104" y="57"/>
                    <a:pt x="102" y="58"/>
                    <a:pt x="99" y="59"/>
                  </a:cubicBezTo>
                  <a:cubicBezTo>
                    <a:pt x="79" y="68"/>
                    <a:pt x="65" y="83"/>
                    <a:pt x="52" y="101"/>
                  </a:cubicBezTo>
                  <a:cubicBezTo>
                    <a:pt x="51" y="103"/>
                    <a:pt x="49" y="105"/>
                    <a:pt x="48" y="107"/>
                  </a:cubicBezTo>
                  <a:cubicBezTo>
                    <a:pt x="44" y="113"/>
                    <a:pt x="43" y="121"/>
                    <a:pt x="37" y="124"/>
                  </a:cubicBezTo>
                  <a:close/>
                </a:path>
              </a:pathLst>
            </a:custGeom>
            <a:solidFill>
              <a:srgbClr val="61C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B2D6CA3-CDE0-2922-9C8F-3E7C7BF0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1493838"/>
              <a:ext cx="447675" cy="384175"/>
            </a:xfrm>
            <a:custGeom>
              <a:avLst/>
              <a:gdLst>
                <a:gd name="T0" fmla="*/ 0 w 55"/>
                <a:gd name="T1" fmla="*/ 9 h 47"/>
                <a:gd name="T2" fmla="*/ 14 w 55"/>
                <a:gd name="T3" fmla="*/ 1 h 47"/>
                <a:gd name="T4" fmla="*/ 55 w 55"/>
                <a:gd name="T5" fmla="*/ 33 h 47"/>
                <a:gd name="T6" fmla="*/ 51 w 55"/>
                <a:gd name="T7" fmla="*/ 47 h 47"/>
                <a:gd name="T8" fmla="*/ 0 w 55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7">
                  <a:moveTo>
                    <a:pt x="0" y="9"/>
                  </a:moveTo>
                  <a:cubicBezTo>
                    <a:pt x="2" y="1"/>
                    <a:pt x="7" y="0"/>
                    <a:pt x="14" y="1"/>
                  </a:cubicBezTo>
                  <a:cubicBezTo>
                    <a:pt x="33" y="0"/>
                    <a:pt x="48" y="12"/>
                    <a:pt x="55" y="33"/>
                  </a:cubicBezTo>
                  <a:cubicBezTo>
                    <a:pt x="54" y="38"/>
                    <a:pt x="55" y="43"/>
                    <a:pt x="51" y="47"/>
                  </a:cubicBezTo>
                  <a:cubicBezTo>
                    <a:pt x="33" y="35"/>
                    <a:pt x="20" y="17"/>
                    <a:pt x="0" y="9"/>
                  </a:cubicBezTo>
                  <a:close/>
                </a:path>
              </a:pathLst>
            </a:custGeom>
            <a:solidFill>
              <a:srgbClr val="509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8EDD1D8-3BF2-AACA-3E4B-7F914ED3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963863"/>
              <a:ext cx="398462" cy="311150"/>
            </a:xfrm>
            <a:custGeom>
              <a:avLst/>
              <a:gdLst>
                <a:gd name="T0" fmla="*/ 12 w 49"/>
                <a:gd name="T1" fmla="*/ 37 h 38"/>
                <a:gd name="T2" fmla="*/ 0 w 49"/>
                <a:gd name="T3" fmla="*/ 33 h 38"/>
                <a:gd name="T4" fmla="*/ 24 w 49"/>
                <a:gd name="T5" fmla="*/ 0 h 38"/>
                <a:gd name="T6" fmla="*/ 49 w 49"/>
                <a:gd name="T7" fmla="*/ 17 h 38"/>
                <a:gd name="T8" fmla="*/ 12 w 49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8">
                  <a:moveTo>
                    <a:pt x="12" y="37"/>
                  </a:moveTo>
                  <a:cubicBezTo>
                    <a:pt x="8" y="36"/>
                    <a:pt x="3" y="38"/>
                    <a:pt x="0" y="33"/>
                  </a:cubicBezTo>
                  <a:cubicBezTo>
                    <a:pt x="9" y="22"/>
                    <a:pt x="12" y="8"/>
                    <a:pt x="24" y="0"/>
                  </a:cubicBezTo>
                  <a:cubicBezTo>
                    <a:pt x="36" y="1"/>
                    <a:pt x="42" y="9"/>
                    <a:pt x="49" y="17"/>
                  </a:cubicBezTo>
                  <a:cubicBezTo>
                    <a:pt x="38" y="27"/>
                    <a:pt x="24" y="31"/>
                    <a:pt x="12" y="37"/>
                  </a:cubicBezTo>
                  <a:close/>
                </a:path>
              </a:pathLst>
            </a:custGeom>
            <a:solidFill>
              <a:srgbClr val="49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9250EADD-6643-3622-CBDD-D7D24926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113" y="1363663"/>
              <a:ext cx="439737" cy="400050"/>
            </a:xfrm>
            <a:custGeom>
              <a:avLst/>
              <a:gdLst>
                <a:gd name="T0" fmla="*/ 41 w 54"/>
                <a:gd name="T1" fmla="*/ 49 h 49"/>
                <a:gd name="T2" fmla="*/ 0 w 54"/>
                <a:gd name="T3" fmla="*/ 17 h 49"/>
                <a:gd name="T4" fmla="*/ 31 w 54"/>
                <a:gd name="T5" fmla="*/ 19 h 49"/>
                <a:gd name="T6" fmla="*/ 41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41" y="49"/>
                  </a:moveTo>
                  <a:cubicBezTo>
                    <a:pt x="30" y="36"/>
                    <a:pt x="18" y="21"/>
                    <a:pt x="0" y="17"/>
                  </a:cubicBezTo>
                  <a:cubicBezTo>
                    <a:pt x="12" y="0"/>
                    <a:pt x="23" y="12"/>
                    <a:pt x="31" y="19"/>
                  </a:cubicBezTo>
                  <a:cubicBezTo>
                    <a:pt x="40" y="26"/>
                    <a:pt x="54" y="34"/>
                    <a:pt x="41" y="49"/>
                  </a:cubicBezTo>
                  <a:close/>
                </a:path>
              </a:pathLst>
            </a:custGeom>
            <a:solidFill>
              <a:srgbClr val="1D8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B632349C-40A1-1A74-D7B3-1060009F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5" y="1568450"/>
              <a:ext cx="455612" cy="366713"/>
            </a:xfrm>
            <a:custGeom>
              <a:avLst/>
              <a:gdLst>
                <a:gd name="T0" fmla="*/ 5 w 56"/>
                <a:gd name="T1" fmla="*/ 0 h 45"/>
                <a:gd name="T2" fmla="*/ 56 w 56"/>
                <a:gd name="T3" fmla="*/ 38 h 45"/>
                <a:gd name="T4" fmla="*/ 48 w 56"/>
                <a:gd name="T5" fmla="*/ 45 h 45"/>
                <a:gd name="T6" fmla="*/ 20 w 56"/>
                <a:gd name="T7" fmla="*/ 16 h 45"/>
                <a:gd name="T8" fmla="*/ 0 w 56"/>
                <a:gd name="T9" fmla="*/ 4 h 45"/>
                <a:gd name="T10" fmla="*/ 5 w 56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" y="0"/>
                  </a:moveTo>
                  <a:cubicBezTo>
                    <a:pt x="28" y="4"/>
                    <a:pt x="44" y="18"/>
                    <a:pt x="56" y="38"/>
                  </a:cubicBezTo>
                  <a:cubicBezTo>
                    <a:pt x="53" y="40"/>
                    <a:pt x="51" y="43"/>
                    <a:pt x="48" y="45"/>
                  </a:cubicBezTo>
                  <a:cubicBezTo>
                    <a:pt x="39" y="35"/>
                    <a:pt x="33" y="22"/>
                    <a:pt x="20" y="16"/>
                  </a:cubicBezTo>
                  <a:cubicBezTo>
                    <a:pt x="16" y="7"/>
                    <a:pt x="6" y="10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252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E120C039-B33F-3ACF-4ABD-ED0DCDD7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2703513"/>
              <a:ext cx="430212" cy="439738"/>
            </a:xfrm>
            <a:custGeom>
              <a:avLst/>
              <a:gdLst>
                <a:gd name="T0" fmla="*/ 4 w 53"/>
                <a:gd name="T1" fmla="*/ 17 h 54"/>
                <a:gd name="T2" fmla="*/ 8 w 53"/>
                <a:gd name="T3" fmla="*/ 0 h 54"/>
                <a:gd name="T4" fmla="*/ 19 w 53"/>
                <a:gd name="T5" fmla="*/ 15 h 54"/>
                <a:gd name="T6" fmla="*/ 53 w 53"/>
                <a:gd name="T7" fmla="*/ 45 h 54"/>
                <a:gd name="T8" fmla="*/ 36 w 53"/>
                <a:gd name="T9" fmla="*/ 48 h 54"/>
                <a:gd name="T10" fmla="*/ 4 w 53"/>
                <a:gd name="T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4">
                  <a:moveTo>
                    <a:pt x="4" y="17"/>
                  </a:moveTo>
                  <a:cubicBezTo>
                    <a:pt x="1" y="10"/>
                    <a:pt x="0" y="5"/>
                    <a:pt x="8" y="0"/>
                  </a:cubicBezTo>
                  <a:cubicBezTo>
                    <a:pt x="15" y="3"/>
                    <a:pt x="15" y="10"/>
                    <a:pt x="19" y="15"/>
                  </a:cubicBezTo>
                  <a:cubicBezTo>
                    <a:pt x="27" y="29"/>
                    <a:pt x="43" y="34"/>
                    <a:pt x="53" y="45"/>
                  </a:cubicBezTo>
                  <a:cubicBezTo>
                    <a:pt x="49" y="54"/>
                    <a:pt x="42" y="48"/>
                    <a:pt x="36" y="48"/>
                  </a:cubicBezTo>
                  <a:cubicBezTo>
                    <a:pt x="23" y="40"/>
                    <a:pt x="8" y="34"/>
                    <a:pt x="4" y="17"/>
                  </a:cubicBezTo>
                  <a:close/>
                </a:path>
              </a:pathLst>
            </a:custGeom>
            <a:solidFill>
              <a:srgbClr val="46A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D4319F5-E7BD-A2B5-1712-2567F2A72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2800350"/>
              <a:ext cx="325437" cy="269875"/>
            </a:xfrm>
            <a:custGeom>
              <a:avLst/>
              <a:gdLst>
                <a:gd name="T0" fmla="*/ 36 w 40"/>
                <a:gd name="T1" fmla="*/ 33 h 33"/>
                <a:gd name="T2" fmla="*/ 0 w 40"/>
                <a:gd name="T3" fmla="*/ 5 h 33"/>
                <a:gd name="T4" fmla="*/ 4 w 40"/>
                <a:gd name="T5" fmla="*/ 0 h 33"/>
                <a:gd name="T6" fmla="*/ 7 w 40"/>
                <a:gd name="T7" fmla="*/ 1 h 33"/>
                <a:gd name="T8" fmla="*/ 40 w 40"/>
                <a:gd name="T9" fmla="*/ 29 h 33"/>
                <a:gd name="T10" fmla="*/ 36 w 4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3">
                  <a:moveTo>
                    <a:pt x="36" y="33"/>
                  </a:moveTo>
                  <a:cubicBezTo>
                    <a:pt x="21" y="27"/>
                    <a:pt x="8" y="20"/>
                    <a:pt x="0" y="5"/>
                  </a:cubicBezTo>
                  <a:cubicBezTo>
                    <a:pt x="0" y="2"/>
                    <a:pt x="1" y="1"/>
                    <a:pt x="4" y="0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14" y="16"/>
                    <a:pt x="28" y="20"/>
                    <a:pt x="40" y="29"/>
                  </a:cubicBezTo>
                  <a:cubicBezTo>
                    <a:pt x="38" y="30"/>
                    <a:pt x="37" y="32"/>
                    <a:pt x="36" y="33"/>
                  </a:cubicBezTo>
                  <a:close/>
                </a:path>
              </a:pathLst>
            </a:custGeom>
            <a:solidFill>
              <a:srgbClr val="252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1DA8EFFB-200A-D881-FD36-AE32689F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0" y="2841625"/>
              <a:ext cx="284162" cy="261938"/>
            </a:xfrm>
            <a:custGeom>
              <a:avLst/>
              <a:gdLst>
                <a:gd name="T0" fmla="*/ 3 w 35"/>
                <a:gd name="T1" fmla="*/ 0 h 32"/>
                <a:gd name="T2" fmla="*/ 35 w 35"/>
                <a:gd name="T3" fmla="*/ 31 h 32"/>
                <a:gd name="T4" fmla="*/ 33 w 35"/>
                <a:gd name="T5" fmla="*/ 32 h 32"/>
                <a:gd name="T6" fmla="*/ 8 w 35"/>
                <a:gd name="T7" fmla="*/ 16 h 32"/>
                <a:gd name="T8" fmla="*/ 0 w 35"/>
                <a:gd name="T9" fmla="*/ 8 h 32"/>
                <a:gd name="T10" fmla="*/ 3 w 35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" y="0"/>
                  </a:moveTo>
                  <a:cubicBezTo>
                    <a:pt x="12" y="12"/>
                    <a:pt x="25" y="20"/>
                    <a:pt x="35" y="31"/>
                  </a:cubicBezTo>
                  <a:cubicBezTo>
                    <a:pt x="35" y="32"/>
                    <a:pt x="34" y="32"/>
                    <a:pt x="33" y="32"/>
                  </a:cubicBezTo>
                  <a:cubicBezTo>
                    <a:pt x="21" y="32"/>
                    <a:pt x="17" y="20"/>
                    <a:pt x="8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189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17534B2-D095-EFE6-12A8-2955CDEE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906713"/>
              <a:ext cx="195262" cy="327025"/>
            </a:xfrm>
            <a:custGeom>
              <a:avLst/>
              <a:gdLst>
                <a:gd name="T0" fmla="*/ 16 w 24"/>
                <a:gd name="T1" fmla="*/ 0 h 40"/>
                <a:gd name="T2" fmla="*/ 24 w 24"/>
                <a:gd name="T3" fmla="*/ 8 h 40"/>
                <a:gd name="T4" fmla="*/ 0 w 24"/>
                <a:gd name="T5" fmla="*/ 40 h 40"/>
                <a:gd name="T6" fmla="*/ 16 w 24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6" y="0"/>
                  </a:moveTo>
                  <a:cubicBezTo>
                    <a:pt x="18" y="2"/>
                    <a:pt x="21" y="5"/>
                    <a:pt x="24" y="8"/>
                  </a:cubicBezTo>
                  <a:cubicBezTo>
                    <a:pt x="19" y="21"/>
                    <a:pt x="13" y="33"/>
                    <a:pt x="0" y="40"/>
                  </a:cubicBezTo>
                  <a:cubicBezTo>
                    <a:pt x="3" y="25"/>
                    <a:pt x="8" y="12"/>
                    <a:pt x="16" y="0"/>
                  </a:cubicBezTo>
                  <a:close/>
                </a:path>
              </a:pathLst>
            </a:custGeom>
            <a:solidFill>
              <a:srgbClr val="5EC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B7B10617-0BC8-9688-1521-27867FD1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0" y="2670175"/>
              <a:ext cx="104775" cy="171450"/>
            </a:xfrm>
            <a:custGeom>
              <a:avLst/>
              <a:gdLst>
                <a:gd name="T0" fmla="*/ 13 w 13"/>
                <a:gd name="T1" fmla="*/ 16 h 21"/>
                <a:gd name="T2" fmla="*/ 9 w 13"/>
                <a:gd name="T3" fmla="*/ 21 h 21"/>
                <a:gd name="T4" fmla="*/ 0 w 13"/>
                <a:gd name="T5" fmla="*/ 4 h 21"/>
                <a:gd name="T6" fmla="*/ 4 w 13"/>
                <a:gd name="T7" fmla="*/ 0 h 21"/>
                <a:gd name="T8" fmla="*/ 13 w 13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3" y="16"/>
                  </a:moveTo>
                  <a:cubicBezTo>
                    <a:pt x="11" y="18"/>
                    <a:pt x="10" y="19"/>
                    <a:pt x="9" y="21"/>
                  </a:cubicBezTo>
                  <a:cubicBezTo>
                    <a:pt x="6" y="15"/>
                    <a:pt x="3" y="10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9" y="4"/>
                    <a:pt x="11" y="10"/>
                    <a:pt x="13" y="16"/>
                  </a:cubicBezTo>
                  <a:close/>
                </a:path>
              </a:pathLst>
            </a:custGeom>
            <a:solidFill>
              <a:srgbClr val="5D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223089EA-6104-7B79-7D76-F340D7B1A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2025650"/>
              <a:ext cx="700087" cy="652463"/>
            </a:xfrm>
            <a:custGeom>
              <a:avLst/>
              <a:gdLst>
                <a:gd name="T0" fmla="*/ 5 w 86"/>
                <a:gd name="T1" fmla="*/ 52 h 80"/>
                <a:gd name="T2" fmla="*/ 9 w 86"/>
                <a:gd name="T3" fmla="*/ 47 h 80"/>
                <a:gd name="T4" fmla="*/ 60 w 86"/>
                <a:gd name="T5" fmla="*/ 4 h 80"/>
                <a:gd name="T6" fmla="*/ 65 w 86"/>
                <a:gd name="T7" fmla="*/ 0 h 80"/>
                <a:gd name="T8" fmla="*/ 81 w 86"/>
                <a:gd name="T9" fmla="*/ 30 h 80"/>
                <a:gd name="T10" fmla="*/ 26 w 86"/>
                <a:gd name="T11" fmla="*/ 80 h 80"/>
                <a:gd name="T12" fmla="*/ 5 w 86"/>
                <a:gd name="T13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5" y="52"/>
                  </a:moveTo>
                  <a:cubicBezTo>
                    <a:pt x="6" y="50"/>
                    <a:pt x="7" y="49"/>
                    <a:pt x="9" y="47"/>
                  </a:cubicBezTo>
                  <a:cubicBezTo>
                    <a:pt x="29" y="37"/>
                    <a:pt x="40" y="15"/>
                    <a:pt x="60" y="4"/>
                  </a:cubicBezTo>
                  <a:cubicBezTo>
                    <a:pt x="62" y="2"/>
                    <a:pt x="63" y="1"/>
                    <a:pt x="65" y="0"/>
                  </a:cubicBezTo>
                  <a:cubicBezTo>
                    <a:pt x="85" y="3"/>
                    <a:pt x="86" y="6"/>
                    <a:pt x="81" y="30"/>
                  </a:cubicBezTo>
                  <a:cubicBezTo>
                    <a:pt x="68" y="52"/>
                    <a:pt x="51" y="70"/>
                    <a:pt x="26" y="80"/>
                  </a:cubicBezTo>
                  <a:cubicBezTo>
                    <a:pt x="1" y="78"/>
                    <a:pt x="0" y="76"/>
                    <a:pt x="5" y="52"/>
                  </a:cubicBezTo>
                  <a:close/>
                </a:path>
              </a:pathLst>
            </a:custGeom>
            <a:solidFill>
              <a:srgbClr val="43A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DAF81FFA-6E1D-1A85-94E4-B0FB41CF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2449513"/>
              <a:ext cx="236537" cy="311150"/>
            </a:xfrm>
            <a:custGeom>
              <a:avLst/>
              <a:gdLst>
                <a:gd name="T0" fmla="*/ 8 w 29"/>
                <a:gd name="T1" fmla="*/ 0 h 38"/>
                <a:gd name="T2" fmla="*/ 29 w 29"/>
                <a:gd name="T3" fmla="*/ 28 h 38"/>
                <a:gd name="T4" fmla="*/ 0 w 29"/>
                <a:gd name="T5" fmla="*/ 20 h 38"/>
                <a:gd name="T6" fmla="*/ 8 w 29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8">
                  <a:moveTo>
                    <a:pt x="8" y="0"/>
                  </a:moveTo>
                  <a:cubicBezTo>
                    <a:pt x="3" y="17"/>
                    <a:pt x="13" y="25"/>
                    <a:pt x="29" y="28"/>
                  </a:cubicBezTo>
                  <a:cubicBezTo>
                    <a:pt x="15" y="38"/>
                    <a:pt x="6" y="33"/>
                    <a:pt x="0" y="20"/>
                  </a:cubicBezTo>
                  <a:cubicBezTo>
                    <a:pt x="3" y="13"/>
                    <a:pt x="2" y="5"/>
                    <a:pt x="8" y="0"/>
                  </a:cubicBezTo>
                  <a:close/>
                </a:path>
              </a:pathLst>
            </a:custGeom>
            <a:solidFill>
              <a:srgbClr val="334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4117D1D2-1D3D-9EDB-15BD-1F24B001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1976438"/>
              <a:ext cx="234950" cy="293688"/>
            </a:xfrm>
            <a:custGeom>
              <a:avLst/>
              <a:gdLst>
                <a:gd name="T0" fmla="*/ 16 w 29"/>
                <a:gd name="T1" fmla="*/ 36 h 36"/>
                <a:gd name="T2" fmla="*/ 0 w 29"/>
                <a:gd name="T3" fmla="*/ 6 h 36"/>
                <a:gd name="T4" fmla="*/ 8 w 29"/>
                <a:gd name="T5" fmla="*/ 1 h 36"/>
                <a:gd name="T6" fmla="*/ 16 w 29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6">
                  <a:moveTo>
                    <a:pt x="16" y="36"/>
                  </a:moveTo>
                  <a:cubicBezTo>
                    <a:pt x="16" y="23"/>
                    <a:pt x="17" y="9"/>
                    <a:pt x="0" y="6"/>
                  </a:cubicBezTo>
                  <a:cubicBezTo>
                    <a:pt x="0" y="0"/>
                    <a:pt x="5" y="2"/>
                    <a:pt x="8" y="1"/>
                  </a:cubicBezTo>
                  <a:cubicBezTo>
                    <a:pt x="29" y="8"/>
                    <a:pt x="24" y="22"/>
                    <a:pt x="16" y="36"/>
                  </a:cubicBezTo>
                  <a:close/>
                </a:path>
              </a:pathLst>
            </a:custGeom>
            <a:solidFill>
              <a:srgbClr val="262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CF80937-68D0-3F90-20C8-4D9591C1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057400"/>
              <a:ext cx="415925" cy="425450"/>
            </a:xfrm>
            <a:custGeom>
              <a:avLst/>
              <a:gdLst>
                <a:gd name="T0" fmla="*/ 51 w 51"/>
                <a:gd name="T1" fmla="*/ 0 h 52"/>
                <a:gd name="T2" fmla="*/ 6 w 51"/>
                <a:gd name="T3" fmla="*/ 47 h 52"/>
                <a:gd name="T4" fmla="*/ 0 w 51"/>
                <a:gd name="T5" fmla="*/ 43 h 52"/>
                <a:gd name="T6" fmla="*/ 51 w 51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39" y="18"/>
                    <a:pt x="21" y="31"/>
                    <a:pt x="6" y="47"/>
                  </a:cubicBezTo>
                  <a:cubicBezTo>
                    <a:pt x="2" y="52"/>
                    <a:pt x="0" y="49"/>
                    <a:pt x="0" y="43"/>
                  </a:cubicBezTo>
                  <a:cubicBezTo>
                    <a:pt x="12" y="23"/>
                    <a:pt x="26" y="4"/>
                    <a:pt x="51" y="0"/>
                  </a:cubicBezTo>
                  <a:close/>
                </a:path>
              </a:pathLst>
            </a:custGeom>
            <a:solidFill>
              <a:srgbClr val="5EC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5">
            <a:extLst>
              <a:ext uri="{FF2B5EF4-FFF2-40B4-BE49-F238E27FC236}">
                <a16:creationId xmlns:a16="http://schemas.microsoft.com/office/drawing/2014/main" id="{5A30D59A-7146-4DE3-8D67-42272749C2DB}"/>
              </a:ext>
            </a:extLst>
          </p:cNvPr>
          <p:cNvSpPr>
            <a:spLocks/>
          </p:cNvSpPr>
          <p:nvPr/>
        </p:nvSpPr>
        <p:spPr bwMode="auto">
          <a:xfrm rot="4500000">
            <a:off x="1240318" y="3517333"/>
            <a:ext cx="803276" cy="1381125"/>
          </a:xfrm>
          <a:custGeom>
            <a:avLst/>
            <a:gdLst>
              <a:gd name="T0" fmla="*/ 0 w 118"/>
              <a:gd name="T1" fmla="*/ 97 h 205"/>
              <a:gd name="T2" fmla="*/ 7 w 118"/>
              <a:gd name="T3" fmla="*/ 82 h 205"/>
              <a:gd name="T4" fmla="*/ 36 w 118"/>
              <a:gd name="T5" fmla="*/ 48 h 205"/>
              <a:gd name="T6" fmla="*/ 62 w 118"/>
              <a:gd name="T7" fmla="*/ 19 h 205"/>
              <a:gd name="T8" fmla="*/ 67 w 118"/>
              <a:gd name="T9" fmla="*/ 9 h 205"/>
              <a:gd name="T10" fmla="*/ 55 w 118"/>
              <a:gd name="T11" fmla="*/ 10 h 205"/>
              <a:gd name="T12" fmla="*/ 10 w 118"/>
              <a:gd name="T13" fmla="*/ 30 h 205"/>
              <a:gd name="T14" fmla="*/ 6 w 118"/>
              <a:gd name="T15" fmla="*/ 32 h 205"/>
              <a:gd name="T16" fmla="*/ 0 w 118"/>
              <a:gd name="T17" fmla="*/ 31 h 205"/>
              <a:gd name="T18" fmla="*/ 2 w 118"/>
              <a:gd name="T19" fmla="*/ 26 h 205"/>
              <a:gd name="T20" fmla="*/ 54 w 118"/>
              <a:gd name="T21" fmla="*/ 2 h 205"/>
              <a:gd name="T22" fmla="*/ 66 w 118"/>
              <a:gd name="T23" fmla="*/ 1 h 205"/>
              <a:gd name="T24" fmla="*/ 74 w 118"/>
              <a:gd name="T25" fmla="*/ 14 h 205"/>
              <a:gd name="T26" fmla="*/ 65 w 118"/>
              <a:gd name="T27" fmla="*/ 28 h 205"/>
              <a:gd name="T28" fmla="*/ 29 w 118"/>
              <a:gd name="T29" fmla="*/ 67 h 205"/>
              <a:gd name="T30" fmla="*/ 15 w 118"/>
              <a:gd name="T31" fmla="*/ 84 h 205"/>
              <a:gd name="T32" fmla="*/ 10 w 118"/>
              <a:gd name="T33" fmla="*/ 92 h 205"/>
              <a:gd name="T34" fmla="*/ 10 w 118"/>
              <a:gd name="T35" fmla="*/ 106 h 205"/>
              <a:gd name="T36" fmla="*/ 23 w 118"/>
              <a:gd name="T37" fmla="*/ 105 h 205"/>
              <a:gd name="T38" fmla="*/ 64 w 118"/>
              <a:gd name="T39" fmla="*/ 81 h 205"/>
              <a:gd name="T40" fmla="*/ 93 w 118"/>
              <a:gd name="T41" fmla="*/ 65 h 205"/>
              <a:gd name="T42" fmla="*/ 104 w 118"/>
              <a:gd name="T43" fmla="*/ 63 h 205"/>
              <a:gd name="T44" fmla="*/ 116 w 118"/>
              <a:gd name="T45" fmla="*/ 79 h 205"/>
              <a:gd name="T46" fmla="*/ 108 w 118"/>
              <a:gd name="T47" fmla="*/ 94 h 205"/>
              <a:gd name="T48" fmla="*/ 71 w 118"/>
              <a:gd name="T49" fmla="*/ 130 h 205"/>
              <a:gd name="T50" fmla="*/ 31 w 118"/>
              <a:gd name="T51" fmla="*/ 168 h 205"/>
              <a:gd name="T52" fmla="*/ 21 w 118"/>
              <a:gd name="T53" fmla="*/ 183 h 205"/>
              <a:gd name="T54" fmla="*/ 23 w 118"/>
              <a:gd name="T55" fmla="*/ 194 h 205"/>
              <a:gd name="T56" fmla="*/ 34 w 118"/>
              <a:gd name="T57" fmla="*/ 194 h 205"/>
              <a:gd name="T58" fmla="*/ 56 w 118"/>
              <a:gd name="T59" fmla="*/ 178 h 205"/>
              <a:gd name="T60" fmla="*/ 90 w 118"/>
              <a:gd name="T61" fmla="*/ 175 h 205"/>
              <a:gd name="T62" fmla="*/ 98 w 118"/>
              <a:gd name="T63" fmla="*/ 181 h 205"/>
              <a:gd name="T64" fmla="*/ 98 w 118"/>
              <a:gd name="T65" fmla="*/ 186 h 205"/>
              <a:gd name="T66" fmla="*/ 93 w 118"/>
              <a:gd name="T67" fmla="*/ 186 h 205"/>
              <a:gd name="T68" fmla="*/ 88 w 118"/>
              <a:gd name="T69" fmla="*/ 182 h 205"/>
              <a:gd name="T70" fmla="*/ 67 w 118"/>
              <a:gd name="T71" fmla="*/ 181 h 205"/>
              <a:gd name="T72" fmla="*/ 48 w 118"/>
              <a:gd name="T73" fmla="*/ 193 h 205"/>
              <a:gd name="T74" fmla="*/ 33 w 118"/>
              <a:gd name="T75" fmla="*/ 202 h 205"/>
              <a:gd name="T76" fmla="*/ 18 w 118"/>
              <a:gd name="T77" fmla="*/ 201 h 205"/>
              <a:gd name="T78" fmla="*/ 13 w 118"/>
              <a:gd name="T79" fmla="*/ 184 h 205"/>
              <a:gd name="T80" fmla="*/ 20 w 118"/>
              <a:gd name="T81" fmla="*/ 169 h 205"/>
              <a:gd name="T82" fmla="*/ 62 w 118"/>
              <a:gd name="T83" fmla="*/ 127 h 205"/>
              <a:gd name="T84" fmla="*/ 98 w 118"/>
              <a:gd name="T85" fmla="*/ 94 h 205"/>
              <a:gd name="T86" fmla="*/ 107 w 118"/>
              <a:gd name="T87" fmla="*/ 81 h 205"/>
              <a:gd name="T88" fmla="*/ 107 w 118"/>
              <a:gd name="T89" fmla="*/ 73 h 205"/>
              <a:gd name="T90" fmla="*/ 100 w 118"/>
              <a:gd name="T91" fmla="*/ 71 h 205"/>
              <a:gd name="T92" fmla="*/ 79 w 118"/>
              <a:gd name="T93" fmla="*/ 81 h 205"/>
              <a:gd name="T94" fmla="*/ 34 w 118"/>
              <a:gd name="T95" fmla="*/ 108 h 205"/>
              <a:gd name="T96" fmla="*/ 15 w 118"/>
              <a:gd name="T97" fmla="*/ 115 h 205"/>
              <a:gd name="T98" fmla="*/ 0 w 118"/>
              <a:gd name="T99" fmla="*/ 97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205">
                <a:moveTo>
                  <a:pt x="0" y="97"/>
                </a:moveTo>
                <a:cubicBezTo>
                  <a:pt x="2" y="94"/>
                  <a:pt x="3" y="87"/>
                  <a:pt x="7" y="82"/>
                </a:cubicBezTo>
                <a:cubicBezTo>
                  <a:pt x="16" y="70"/>
                  <a:pt x="26" y="59"/>
                  <a:pt x="36" y="48"/>
                </a:cubicBezTo>
                <a:cubicBezTo>
                  <a:pt x="45" y="38"/>
                  <a:pt x="54" y="29"/>
                  <a:pt x="62" y="19"/>
                </a:cubicBezTo>
                <a:cubicBezTo>
                  <a:pt x="65" y="17"/>
                  <a:pt x="65" y="13"/>
                  <a:pt x="67" y="9"/>
                </a:cubicBezTo>
                <a:cubicBezTo>
                  <a:pt x="63" y="9"/>
                  <a:pt x="59" y="8"/>
                  <a:pt x="55" y="10"/>
                </a:cubicBezTo>
                <a:cubicBezTo>
                  <a:pt x="40" y="16"/>
                  <a:pt x="25" y="23"/>
                  <a:pt x="10" y="30"/>
                </a:cubicBezTo>
                <a:cubicBezTo>
                  <a:pt x="9" y="30"/>
                  <a:pt x="7" y="32"/>
                  <a:pt x="6" y="32"/>
                </a:cubicBezTo>
                <a:cubicBezTo>
                  <a:pt x="4" y="32"/>
                  <a:pt x="2" y="31"/>
                  <a:pt x="0" y="31"/>
                </a:cubicBezTo>
                <a:cubicBezTo>
                  <a:pt x="1" y="29"/>
                  <a:pt x="1" y="26"/>
                  <a:pt x="2" y="26"/>
                </a:cubicBezTo>
                <a:cubicBezTo>
                  <a:pt x="19" y="17"/>
                  <a:pt x="36" y="9"/>
                  <a:pt x="54" y="2"/>
                </a:cubicBezTo>
                <a:cubicBezTo>
                  <a:pt x="57" y="0"/>
                  <a:pt x="62" y="0"/>
                  <a:pt x="66" y="1"/>
                </a:cubicBezTo>
                <a:cubicBezTo>
                  <a:pt x="73" y="1"/>
                  <a:pt x="77" y="7"/>
                  <a:pt x="74" y="14"/>
                </a:cubicBezTo>
                <a:cubicBezTo>
                  <a:pt x="72" y="19"/>
                  <a:pt x="69" y="24"/>
                  <a:pt x="65" y="28"/>
                </a:cubicBezTo>
                <a:cubicBezTo>
                  <a:pt x="53" y="41"/>
                  <a:pt x="41" y="54"/>
                  <a:pt x="29" y="67"/>
                </a:cubicBezTo>
                <a:cubicBezTo>
                  <a:pt x="24" y="73"/>
                  <a:pt x="19" y="78"/>
                  <a:pt x="15" y="84"/>
                </a:cubicBezTo>
                <a:cubicBezTo>
                  <a:pt x="13" y="87"/>
                  <a:pt x="12" y="89"/>
                  <a:pt x="10" y="92"/>
                </a:cubicBezTo>
                <a:cubicBezTo>
                  <a:pt x="8" y="96"/>
                  <a:pt x="6" y="101"/>
                  <a:pt x="10" y="106"/>
                </a:cubicBezTo>
                <a:cubicBezTo>
                  <a:pt x="14" y="110"/>
                  <a:pt x="19" y="107"/>
                  <a:pt x="23" y="105"/>
                </a:cubicBezTo>
                <a:cubicBezTo>
                  <a:pt x="37" y="97"/>
                  <a:pt x="50" y="89"/>
                  <a:pt x="64" y="81"/>
                </a:cubicBezTo>
                <a:cubicBezTo>
                  <a:pt x="74" y="75"/>
                  <a:pt x="83" y="70"/>
                  <a:pt x="93" y="65"/>
                </a:cubicBezTo>
                <a:cubicBezTo>
                  <a:pt x="96" y="64"/>
                  <a:pt x="100" y="64"/>
                  <a:pt x="104" y="63"/>
                </a:cubicBezTo>
                <a:cubicBezTo>
                  <a:pt x="113" y="63"/>
                  <a:pt x="118" y="71"/>
                  <a:pt x="116" y="79"/>
                </a:cubicBezTo>
                <a:cubicBezTo>
                  <a:pt x="114" y="84"/>
                  <a:pt x="112" y="90"/>
                  <a:pt x="108" y="94"/>
                </a:cubicBezTo>
                <a:cubicBezTo>
                  <a:pt x="96" y="106"/>
                  <a:pt x="83" y="118"/>
                  <a:pt x="71" y="130"/>
                </a:cubicBezTo>
                <a:cubicBezTo>
                  <a:pt x="58" y="143"/>
                  <a:pt x="44" y="155"/>
                  <a:pt x="31" y="168"/>
                </a:cubicBezTo>
                <a:cubicBezTo>
                  <a:pt x="27" y="172"/>
                  <a:pt x="24" y="178"/>
                  <a:pt x="21" y="183"/>
                </a:cubicBezTo>
                <a:cubicBezTo>
                  <a:pt x="19" y="187"/>
                  <a:pt x="19" y="191"/>
                  <a:pt x="23" y="194"/>
                </a:cubicBezTo>
                <a:cubicBezTo>
                  <a:pt x="26" y="197"/>
                  <a:pt x="30" y="196"/>
                  <a:pt x="34" y="194"/>
                </a:cubicBezTo>
                <a:cubicBezTo>
                  <a:pt x="41" y="189"/>
                  <a:pt x="49" y="183"/>
                  <a:pt x="56" y="178"/>
                </a:cubicBezTo>
                <a:cubicBezTo>
                  <a:pt x="67" y="172"/>
                  <a:pt x="78" y="169"/>
                  <a:pt x="90" y="175"/>
                </a:cubicBezTo>
                <a:cubicBezTo>
                  <a:pt x="93" y="176"/>
                  <a:pt x="96" y="178"/>
                  <a:pt x="98" y="181"/>
                </a:cubicBezTo>
                <a:cubicBezTo>
                  <a:pt x="99" y="182"/>
                  <a:pt x="98" y="184"/>
                  <a:pt x="98" y="186"/>
                </a:cubicBezTo>
                <a:cubicBezTo>
                  <a:pt x="96" y="186"/>
                  <a:pt x="94" y="187"/>
                  <a:pt x="93" y="186"/>
                </a:cubicBezTo>
                <a:cubicBezTo>
                  <a:pt x="91" y="185"/>
                  <a:pt x="90" y="183"/>
                  <a:pt x="88" y="182"/>
                </a:cubicBezTo>
                <a:cubicBezTo>
                  <a:pt x="81" y="178"/>
                  <a:pt x="74" y="178"/>
                  <a:pt x="67" y="181"/>
                </a:cubicBezTo>
                <a:cubicBezTo>
                  <a:pt x="61" y="185"/>
                  <a:pt x="55" y="189"/>
                  <a:pt x="48" y="193"/>
                </a:cubicBezTo>
                <a:cubicBezTo>
                  <a:pt x="43" y="196"/>
                  <a:pt x="39" y="200"/>
                  <a:pt x="33" y="202"/>
                </a:cubicBezTo>
                <a:cubicBezTo>
                  <a:pt x="28" y="205"/>
                  <a:pt x="23" y="204"/>
                  <a:pt x="18" y="201"/>
                </a:cubicBezTo>
                <a:cubicBezTo>
                  <a:pt x="13" y="196"/>
                  <a:pt x="11" y="191"/>
                  <a:pt x="13" y="184"/>
                </a:cubicBezTo>
                <a:cubicBezTo>
                  <a:pt x="15" y="179"/>
                  <a:pt x="17" y="173"/>
                  <a:pt x="20" y="169"/>
                </a:cubicBezTo>
                <a:cubicBezTo>
                  <a:pt x="34" y="155"/>
                  <a:pt x="48" y="141"/>
                  <a:pt x="62" y="127"/>
                </a:cubicBezTo>
                <a:cubicBezTo>
                  <a:pt x="74" y="116"/>
                  <a:pt x="86" y="105"/>
                  <a:pt x="98" y="94"/>
                </a:cubicBezTo>
                <a:cubicBezTo>
                  <a:pt x="102" y="90"/>
                  <a:pt x="105" y="85"/>
                  <a:pt x="107" y="81"/>
                </a:cubicBezTo>
                <a:cubicBezTo>
                  <a:pt x="108" y="79"/>
                  <a:pt x="109" y="75"/>
                  <a:pt x="107" y="73"/>
                </a:cubicBezTo>
                <a:cubicBezTo>
                  <a:pt x="106" y="72"/>
                  <a:pt x="102" y="71"/>
                  <a:pt x="100" y="71"/>
                </a:cubicBezTo>
                <a:cubicBezTo>
                  <a:pt x="93" y="74"/>
                  <a:pt x="86" y="77"/>
                  <a:pt x="79" y="81"/>
                </a:cubicBezTo>
                <a:cubicBezTo>
                  <a:pt x="64" y="90"/>
                  <a:pt x="49" y="99"/>
                  <a:pt x="34" y="108"/>
                </a:cubicBezTo>
                <a:cubicBezTo>
                  <a:pt x="29" y="111"/>
                  <a:pt x="22" y="114"/>
                  <a:pt x="15" y="115"/>
                </a:cubicBezTo>
                <a:cubicBezTo>
                  <a:pt x="6" y="116"/>
                  <a:pt x="0" y="110"/>
                  <a:pt x="0" y="97"/>
                </a:cubicBezTo>
                <a:close/>
              </a:path>
            </a:pathLst>
          </a:custGeom>
          <a:solidFill>
            <a:srgbClr val="F08184">
              <a:alpha val="2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B2A49900-AB8A-41D2-9815-B8181BEAA1CB}"/>
              </a:ext>
            </a:extLst>
          </p:cNvPr>
          <p:cNvSpPr/>
          <p:nvPr/>
        </p:nvSpPr>
        <p:spPr>
          <a:xfrm>
            <a:off x="4109292" y="4431732"/>
            <a:ext cx="3137229" cy="424050"/>
          </a:xfrm>
          <a:prstGeom prst="ellipse">
            <a:avLst/>
          </a:pr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" name="Google Shape;263;p42"/>
          <p:cNvSpPr txBox="1">
            <a:spLocks/>
          </p:cNvSpPr>
          <p:nvPr/>
        </p:nvSpPr>
        <p:spPr>
          <a:xfrm>
            <a:off x="2537850" y="273745"/>
            <a:ext cx="406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4800" b="0" dirty="0">
                <a:solidFill>
                  <a:srgbClr val="A966A6"/>
                </a:solidFill>
                <a:latin typeface="Gochi Hand" panose="020B0604020202020204" charset="0"/>
                <a:cs typeface="Rubik" panose="020B0604020202020204" charset="-79"/>
              </a:rPr>
              <a:t>Fuentes</a:t>
            </a:r>
          </a:p>
        </p:txBody>
      </p:sp>
      <p:sp>
        <p:nvSpPr>
          <p:cNvPr id="12" name="Google Shape;270;p42"/>
          <p:cNvSpPr txBox="1"/>
          <p:nvPr/>
        </p:nvSpPr>
        <p:spPr>
          <a:xfrm>
            <a:off x="877424" y="1493268"/>
            <a:ext cx="4157664" cy="424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PE" sz="1600" b="1" dirty="0">
                <a:solidFill>
                  <a:srgbClr val="67BB8C"/>
                </a:solidFill>
                <a:latin typeface="Gochi Hand" panose="020B0604020202020204" charset="0"/>
                <a:ea typeface="Rubik"/>
                <a:cs typeface="Rubik"/>
                <a:sym typeface="Rubik"/>
              </a:rPr>
              <a:t>ELABORADO POR : </a:t>
            </a:r>
            <a:r>
              <a:rPr lang="es-PE" sz="1600" dirty="0" smtClean="0">
                <a:solidFill>
                  <a:srgbClr val="68BDD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"/>
              </a:rPr>
              <a:t>plantillaspowerpoint.org</a:t>
            </a:r>
            <a:endParaRPr lang="es-PE" sz="1600" dirty="0">
              <a:solidFill>
                <a:srgbClr val="68BDD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Montserrat"/>
            </a:endParaRPr>
          </a:p>
          <a:p>
            <a:pPr lvl="0"/>
            <a:endParaRPr sz="1600" b="1" dirty="0">
              <a:solidFill>
                <a:srgbClr val="C00000"/>
              </a:solidFill>
              <a:latin typeface="Gochi Hand" panose="020B0604020202020204" charset="0"/>
              <a:ea typeface="Rubik"/>
              <a:cs typeface="Rubik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877424" y="2247648"/>
            <a:ext cx="2989182" cy="1594553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lvl="0"/>
              <a:r>
                <a:rPr lang="es-PE" sz="1600" b="1" dirty="0">
                  <a:solidFill>
                    <a:srgbClr val="67BB8C"/>
                  </a:solidFill>
                  <a:latin typeface="Gochi Hand" panose="020B0604020202020204" charset="0"/>
                  <a:ea typeface="Rubik"/>
                  <a:cs typeface="Rubik"/>
                  <a:sym typeface="Rubik"/>
                </a:rPr>
                <a:t>IMAGES</a:t>
              </a:r>
              <a:r>
                <a:rPr lang="en" sz="1600" b="1" dirty="0">
                  <a:solidFill>
                    <a:srgbClr val="67BB8C"/>
                  </a:solidFill>
                  <a:latin typeface="Gochi Hand" panose="020B0604020202020204" charset="0"/>
                  <a:ea typeface="Rubik"/>
                  <a:cs typeface="Rubik"/>
                  <a:sym typeface="Rubik"/>
                </a:rPr>
                <a:t> :</a:t>
              </a:r>
              <a:endParaRPr sz="1600" b="1" dirty="0">
                <a:solidFill>
                  <a:srgbClr val="67BB8C"/>
                </a:solidFill>
                <a:latin typeface="Gochi Hand" panose="020B0604020202020204" charset="0"/>
                <a:ea typeface="Rubik"/>
                <a:cs typeface="Rubik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43" indent="-285743">
                <a:buFont typeface="Arial" panose="020B0604020202020204" pitchFamily="34" charset="0"/>
                <a:buChar char="•"/>
              </a:pPr>
              <a:r>
                <a:rPr lang="es-PE" sz="1500" dirty="0">
                  <a:solidFill>
                    <a:srgbClr val="68BDD8"/>
                  </a:solidFill>
                  <a:latin typeface="+mn-lt"/>
                  <a:ea typeface="Montserrat"/>
                  <a:cs typeface="Montserrat"/>
                  <a:sym typeface="Montserrat"/>
                </a:rPr>
                <a:t>unsplash.com</a:t>
              </a:r>
            </a:p>
            <a:p>
              <a:endParaRPr lang="es-PE" sz="1500" dirty="0">
                <a:solidFill>
                  <a:srgbClr val="68BDD8"/>
                </a:solidFill>
                <a:latin typeface="+mn-l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877424" y="3203171"/>
            <a:ext cx="2117100" cy="30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" sz="1600" dirty="0">
                <a:solidFill>
                  <a:srgbClr val="67BB8C"/>
                </a:solidFill>
                <a:latin typeface="Gochi Hand" panose="020B0604020202020204" charset="0"/>
                <a:ea typeface="Rubik"/>
                <a:cs typeface="Rubik"/>
                <a:sym typeface="Rubik"/>
              </a:rPr>
              <a:t>FONTS :</a:t>
            </a:r>
            <a:endParaRPr sz="1600" dirty="0">
              <a:solidFill>
                <a:srgbClr val="67BB8C"/>
              </a:solidFill>
              <a:latin typeface="Gochi Hand" panose="020B0604020202020204" charset="0"/>
              <a:ea typeface="Rubik"/>
              <a:cs typeface="Rubik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877424" y="3511796"/>
            <a:ext cx="2645376" cy="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PE" sz="1200" dirty="0">
                <a:solidFill>
                  <a:srgbClr val="45A8D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"/>
              </a:rPr>
              <a:t>Gochi Hand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PE" sz="1200" dirty="0">
                <a:solidFill>
                  <a:srgbClr val="45A8D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"/>
              </a:rPr>
              <a:t>Open Sans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PE" sz="1100" dirty="0">
              <a:solidFill>
                <a:srgbClr val="68BDD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Montserrat"/>
            </a:endParaRP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DC68F190-36CA-4041-A3D8-4ECFC9965E58}"/>
              </a:ext>
            </a:extLst>
          </p:cNvPr>
          <p:cNvSpPr>
            <a:spLocks/>
          </p:cNvSpPr>
          <p:nvPr/>
        </p:nvSpPr>
        <p:spPr bwMode="auto">
          <a:xfrm rot="12635205">
            <a:off x="7542024" y="496617"/>
            <a:ext cx="803276" cy="1381125"/>
          </a:xfrm>
          <a:custGeom>
            <a:avLst/>
            <a:gdLst>
              <a:gd name="T0" fmla="*/ 0 w 118"/>
              <a:gd name="T1" fmla="*/ 97 h 205"/>
              <a:gd name="T2" fmla="*/ 7 w 118"/>
              <a:gd name="T3" fmla="*/ 82 h 205"/>
              <a:gd name="T4" fmla="*/ 36 w 118"/>
              <a:gd name="T5" fmla="*/ 48 h 205"/>
              <a:gd name="T6" fmla="*/ 62 w 118"/>
              <a:gd name="T7" fmla="*/ 19 h 205"/>
              <a:gd name="T8" fmla="*/ 67 w 118"/>
              <a:gd name="T9" fmla="*/ 9 h 205"/>
              <a:gd name="T10" fmla="*/ 55 w 118"/>
              <a:gd name="T11" fmla="*/ 10 h 205"/>
              <a:gd name="T12" fmla="*/ 10 w 118"/>
              <a:gd name="T13" fmla="*/ 30 h 205"/>
              <a:gd name="T14" fmla="*/ 6 w 118"/>
              <a:gd name="T15" fmla="*/ 32 h 205"/>
              <a:gd name="T16" fmla="*/ 0 w 118"/>
              <a:gd name="T17" fmla="*/ 31 h 205"/>
              <a:gd name="T18" fmla="*/ 2 w 118"/>
              <a:gd name="T19" fmla="*/ 26 h 205"/>
              <a:gd name="T20" fmla="*/ 54 w 118"/>
              <a:gd name="T21" fmla="*/ 2 h 205"/>
              <a:gd name="T22" fmla="*/ 66 w 118"/>
              <a:gd name="T23" fmla="*/ 1 h 205"/>
              <a:gd name="T24" fmla="*/ 74 w 118"/>
              <a:gd name="T25" fmla="*/ 14 h 205"/>
              <a:gd name="T26" fmla="*/ 65 w 118"/>
              <a:gd name="T27" fmla="*/ 28 h 205"/>
              <a:gd name="T28" fmla="*/ 29 w 118"/>
              <a:gd name="T29" fmla="*/ 67 h 205"/>
              <a:gd name="T30" fmla="*/ 15 w 118"/>
              <a:gd name="T31" fmla="*/ 84 h 205"/>
              <a:gd name="T32" fmla="*/ 10 w 118"/>
              <a:gd name="T33" fmla="*/ 92 h 205"/>
              <a:gd name="T34" fmla="*/ 10 w 118"/>
              <a:gd name="T35" fmla="*/ 106 h 205"/>
              <a:gd name="T36" fmla="*/ 23 w 118"/>
              <a:gd name="T37" fmla="*/ 105 h 205"/>
              <a:gd name="T38" fmla="*/ 64 w 118"/>
              <a:gd name="T39" fmla="*/ 81 h 205"/>
              <a:gd name="T40" fmla="*/ 93 w 118"/>
              <a:gd name="T41" fmla="*/ 65 h 205"/>
              <a:gd name="T42" fmla="*/ 104 w 118"/>
              <a:gd name="T43" fmla="*/ 63 h 205"/>
              <a:gd name="T44" fmla="*/ 116 w 118"/>
              <a:gd name="T45" fmla="*/ 79 h 205"/>
              <a:gd name="T46" fmla="*/ 108 w 118"/>
              <a:gd name="T47" fmla="*/ 94 h 205"/>
              <a:gd name="T48" fmla="*/ 71 w 118"/>
              <a:gd name="T49" fmla="*/ 130 h 205"/>
              <a:gd name="T50" fmla="*/ 31 w 118"/>
              <a:gd name="T51" fmla="*/ 168 h 205"/>
              <a:gd name="T52" fmla="*/ 21 w 118"/>
              <a:gd name="T53" fmla="*/ 183 h 205"/>
              <a:gd name="T54" fmla="*/ 23 w 118"/>
              <a:gd name="T55" fmla="*/ 194 h 205"/>
              <a:gd name="T56" fmla="*/ 34 w 118"/>
              <a:gd name="T57" fmla="*/ 194 h 205"/>
              <a:gd name="T58" fmla="*/ 56 w 118"/>
              <a:gd name="T59" fmla="*/ 178 h 205"/>
              <a:gd name="T60" fmla="*/ 90 w 118"/>
              <a:gd name="T61" fmla="*/ 175 h 205"/>
              <a:gd name="T62" fmla="*/ 98 w 118"/>
              <a:gd name="T63" fmla="*/ 181 h 205"/>
              <a:gd name="T64" fmla="*/ 98 w 118"/>
              <a:gd name="T65" fmla="*/ 186 h 205"/>
              <a:gd name="T66" fmla="*/ 93 w 118"/>
              <a:gd name="T67" fmla="*/ 186 h 205"/>
              <a:gd name="T68" fmla="*/ 88 w 118"/>
              <a:gd name="T69" fmla="*/ 182 h 205"/>
              <a:gd name="T70" fmla="*/ 67 w 118"/>
              <a:gd name="T71" fmla="*/ 181 h 205"/>
              <a:gd name="T72" fmla="*/ 48 w 118"/>
              <a:gd name="T73" fmla="*/ 193 h 205"/>
              <a:gd name="T74" fmla="*/ 33 w 118"/>
              <a:gd name="T75" fmla="*/ 202 h 205"/>
              <a:gd name="T76" fmla="*/ 18 w 118"/>
              <a:gd name="T77" fmla="*/ 201 h 205"/>
              <a:gd name="T78" fmla="*/ 13 w 118"/>
              <a:gd name="T79" fmla="*/ 184 h 205"/>
              <a:gd name="T80" fmla="*/ 20 w 118"/>
              <a:gd name="T81" fmla="*/ 169 h 205"/>
              <a:gd name="T82" fmla="*/ 62 w 118"/>
              <a:gd name="T83" fmla="*/ 127 h 205"/>
              <a:gd name="T84" fmla="*/ 98 w 118"/>
              <a:gd name="T85" fmla="*/ 94 h 205"/>
              <a:gd name="T86" fmla="*/ 107 w 118"/>
              <a:gd name="T87" fmla="*/ 81 h 205"/>
              <a:gd name="T88" fmla="*/ 107 w 118"/>
              <a:gd name="T89" fmla="*/ 73 h 205"/>
              <a:gd name="T90" fmla="*/ 100 w 118"/>
              <a:gd name="T91" fmla="*/ 71 h 205"/>
              <a:gd name="T92" fmla="*/ 79 w 118"/>
              <a:gd name="T93" fmla="*/ 81 h 205"/>
              <a:gd name="T94" fmla="*/ 34 w 118"/>
              <a:gd name="T95" fmla="*/ 108 h 205"/>
              <a:gd name="T96" fmla="*/ 15 w 118"/>
              <a:gd name="T97" fmla="*/ 115 h 205"/>
              <a:gd name="T98" fmla="*/ 0 w 118"/>
              <a:gd name="T99" fmla="*/ 97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205">
                <a:moveTo>
                  <a:pt x="0" y="97"/>
                </a:moveTo>
                <a:cubicBezTo>
                  <a:pt x="2" y="94"/>
                  <a:pt x="3" y="87"/>
                  <a:pt x="7" y="82"/>
                </a:cubicBezTo>
                <a:cubicBezTo>
                  <a:pt x="16" y="70"/>
                  <a:pt x="26" y="59"/>
                  <a:pt x="36" y="48"/>
                </a:cubicBezTo>
                <a:cubicBezTo>
                  <a:pt x="45" y="38"/>
                  <a:pt x="54" y="29"/>
                  <a:pt x="62" y="19"/>
                </a:cubicBezTo>
                <a:cubicBezTo>
                  <a:pt x="65" y="17"/>
                  <a:pt x="65" y="13"/>
                  <a:pt x="67" y="9"/>
                </a:cubicBezTo>
                <a:cubicBezTo>
                  <a:pt x="63" y="9"/>
                  <a:pt x="59" y="8"/>
                  <a:pt x="55" y="10"/>
                </a:cubicBezTo>
                <a:cubicBezTo>
                  <a:pt x="40" y="16"/>
                  <a:pt x="25" y="23"/>
                  <a:pt x="10" y="30"/>
                </a:cubicBezTo>
                <a:cubicBezTo>
                  <a:pt x="9" y="30"/>
                  <a:pt x="7" y="32"/>
                  <a:pt x="6" y="32"/>
                </a:cubicBezTo>
                <a:cubicBezTo>
                  <a:pt x="4" y="32"/>
                  <a:pt x="2" y="31"/>
                  <a:pt x="0" y="31"/>
                </a:cubicBezTo>
                <a:cubicBezTo>
                  <a:pt x="1" y="29"/>
                  <a:pt x="1" y="26"/>
                  <a:pt x="2" y="26"/>
                </a:cubicBezTo>
                <a:cubicBezTo>
                  <a:pt x="19" y="17"/>
                  <a:pt x="36" y="9"/>
                  <a:pt x="54" y="2"/>
                </a:cubicBezTo>
                <a:cubicBezTo>
                  <a:pt x="57" y="0"/>
                  <a:pt x="62" y="0"/>
                  <a:pt x="66" y="1"/>
                </a:cubicBezTo>
                <a:cubicBezTo>
                  <a:pt x="73" y="1"/>
                  <a:pt x="77" y="7"/>
                  <a:pt x="74" y="14"/>
                </a:cubicBezTo>
                <a:cubicBezTo>
                  <a:pt x="72" y="19"/>
                  <a:pt x="69" y="24"/>
                  <a:pt x="65" y="28"/>
                </a:cubicBezTo>
                <a:cubicBezTo>
                  <a:pt x="53" y="41"/>
                  <a:pt x="41" y="54"/>
                  <a:pt x="29" y="67"/>
                </a:cubicBezTo>
                <a:cubicBezTo>
                  <a:pt x="24" y="73"/>
                  <a:pt x="19" y="78"/>
                  <a:pt x="15" y="84"/>
                </a:cubicBezTo>
                <a:cubicBezTo>
                  <a:pt x="13" y="87"/>
                  <a:pt x="12" y="89"/>
                  <a:pt x="10" y="92"/>
                </a:cubicBezTo>
                <a:cubicBezTo>
                  <a:pt x="8" y="96"/>
                  <a:pt x="6" y="101"/>
                  <a:pt x="10" y="106"/>
                </a:cubicBezTo>
                <a:cubicBezTo>
                  <a:pt x="14" y="110"/>
                  <a:pt x="19" y="107"/>
                  <a:pt x="23" y="105"/>
                </a:cubicBezTo>
                <a:cubicBezTo>
                  <a:pt x="37" y="97"/>
                  <a:pt x="50" y="89"/>
                  <a:pt x="64" y="81"/>
                </a:cubicBezTo>
                <a:cubicBezTo>
                  <a:pt x="74" y="75"/>
                  <a:pt x="83" y="70"/>
                  <a:pt x="93" y="65"/>
                </a:cubicBezTo>
                <a:cubicBezTo>
                  <a:pt x="96" y="64"/>
                  <a:pt x="100" y="64"/>
                  <a:pt x="104" y="63"/>
                </a:cubicBezTo>
                <a:cubicBezTo>
                  <a:pt x="113" y="63"/>
                  <a:pt x="118" y="71"/>
                  <a:pt x="116" y="79"/>
                </a:cubicBezTo>
                <a:cubicBezTo>
                  <a:pt x="114" y="84"/>
                  <a:pt x="112" y="90"/>
                  <a:pt x="108" y="94"/>
                </a:cubicBezTo>
                <a:cubicBezTo>
                  <a:pt x="96" y="106"/>
                  <a:pt x="83" y="118"/>
                  <a:pt x="71" y="130"/>
                </a:cubicBezTo>
                <a:cubicBezTo>
                  <a:pt x="58" y="143"/>
                  <a:pt x="44" y="155"/>
                  <a:pt x="31" y="168"/>
                </a:cubicBezTo>
                <a:cubicBezTo>
                  <a:pt x="27" y="172"/>
                  <a:pt x="24" y="178"/>
                  <a:pt x="21" y="183"/>
                </a:cubicBezTo>
                <a:cubicBezTo>
                  <a:pt x="19" y="187"/>
                  <a:pt x="19" y="191"/>
                  <a:pt x="23" y="194"/>
                </a:cubicBezTo>
                <a:cubicBezTo>
                  <a:pt x="26" y="197"/>
                  <a:pt x="30" y="196"/>
                  <a:pt x="34" y="194"/>
                </a:cubicBezTo>
                <a:cubicBezTo>
                  <a:pt x="41" y="189"/>
                  <a:pt x="49" y="183"/>
                  <a:pt x="56" y="178"/>
                </a:cubicBezTo>
                <a:cubicBezTo>
                  <a:pt x="67" y="172"/>
                  <a:pt x="78" y="169"/>
                  <a:pt x="90" y="175"/>
                </a:cubicBezTo>
                <a:cubicBezTo>
                  <a:pt x="93" y="176"/>
                  <a:pt x="96" y="178"/>
                  <a:pt x="98" y="181"/>
                </a:cubicBezTo>
                <a:cubicBezTo>
                  <a:pt x="99" y="182"/>
                  <a:pt x="98" y="184"/>
                  <a:pt x="98" y="186"/>
                </a:cubicBezTo>
                <a:cubicBezTo>
                  <a:pt x="96" y="186"/>
                  <a:pt x="94" y="187"/>
                  <a:pt x="93" y="186"/>
                </a:cubicBezTo>
                <a:cubicBezTo>
                  <a:pt x="91" y="185"/>
                  <a:pt x="90" y="183"/>
                  <a:pt x="88" y="182"/>
                </a:cubicBezTo>
                <a:cubicBezTo>
                  <a:pt x="81" y="178"/>
                  <a:pt x="74" y="178"/>
                  <a:pt x="67" y="181"/>
                </a:cubicBezTo>
                <a:cubicBezTo>
                  <a:pt x="61" y="185"/>
                  <a:pt x="55" y="189"/>
                  <a:pt x="48" y="193"/>
                </a:cubicBezTo>
                <a:cubicBezTo>
                  <a:pt x="43" y="196"/>
                  <a:pt x="39" y="200"/>
                  <a:pt x="33" y="202"/>
                </a:cubicBezTo>
                <a:cubicBezTo>
                  <a:pt x="28" y="205"/>
                  <a:pt x="23" y="204"/>
                  <a:pt x="18" y="201"/>
                </a:cubicBezTo>
                <a:cubicBezTo>
                  <a:pt x="13" y="196"/>
                  <a:pt x="11" y="191"/>
                  <a:pt x="13" y="184"/>
                </a:cubicBezTo>
                <a:cubicBezTo>
                  <a:pt x="15" y="179"/>
                  <a:pt x="17" y="173"/>
                  <a:pt x="20" y="169"/>
                </a:cubicBezTo>
                <a:cubicBezTo>
                  <a:pt x="34" y="155"/>
                  <a:pt x="48" y="141"/>
                  <a:pt x="62" y="127"/>
                </a:cubicBezTo>
                <a:cubicBezTo>
                  <a:pt x="74" y="116"/>
                  <a:pt x="86" y="105"/>
                  <a:pt x="98" y="94"/>
                </a:cubicBezTo>
                <a:cubicBezTo>
                  <a:pt x="102" y="90"/>
                  <a:pt x="105" y="85"/>
                  <a:pt x="107" y="81"/>
                </a:cubicBezTo>
                <a:cubicBezTo>
                  <a:pt x="108" y="79"/>
                  <a:pt x="109" y="75"/>
                  <a:pt x="107" y="73"/>
                </a:cubicBezTo>
                <a:cubicBezTo>
                  <a:pt x="106" y="72"/>
                  <a:pt x="102" y="71"/>
                  <a:pt x="100" y="71"/>
                </a:cubicBezTo>
                <a:cubicBezTo>
                  <a:pt x="93" y="74"/>
                  <a:pt x="86" y="77"/>
                  <a:pt x="79" y="81"/>
                </a:cubicBezTo>
                <a:cubicBezTo>
                  <a:pt x="64" y="90"/>
                  <a:pt x="49" y="99"/>
                  <a:pt x="34" y="108"/>
                </a:cubicBezTo>
                <a:cubicBezTo>
                  <a:pt x="29" y="111"/>
                  <a:pt x="22" y="114"/>
                  <a:pt x="15" y="115"/>
                </a:cubicBezTo>
                <a:cubicBezTo>
                  <a:pt x="6" y="116"/>
                  <a:pt x="0" y="110"/>
                  <a:pt x="0" y="97"/>
                </a:cubicBezTo>
                <a:close/>
              </a:path>
            </a:pathLst>
          </a:custGeom>
          <a:solidFill>
            <a:srgbClr val="78CCF0">
              <a:alpha val="2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5A484412-B8F0-6E78-8066-B3573AF0089A}"/>
              </a:ext>
            </a:extLst>
          </p:cNvPr>
          <p:cNvGrpSpPr/>
          <p:nvPr/>
        </p:nvGrpSpPr>
        <p:grpSpPr>
          <a:xfrm>
            <a:off x="4233863" y="1493838"/>
            <a:ext cx="2781301" cy="2779712"/>
            <a:chOff x="4233863" y="1493838"/>
            <a:chExt cx="2781301" cy="2779712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FCF11FB-D6C8-447B-731A-EF2DFC74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1493838"/>
              <a:ext cx="1636713" cy="1635125"/>
            </a:xfrm>
            <a:custGeom>
              <a:avLst/>
              <a:gdLst>
                <a:gd name="T0" fmla="*/ 912 w 1031"/>
                <a:gd name="T1" fmla="*/ 1030 h 1030"/>
                <a:gd name="T2" fmla="*/ 0 w 1031"/>
                <a:gd name="T3" fmla="*/ 123 h 1030"/>
                <a:gd name="T4" fmla="*/ 123 w 1031"/>
                <a:gd name="T5" fmla="*/ 0 h 1030"/>
                <a:gd name="T6" fmla="*/ 1031 w 1031"/>
                <a:gd name="T7" fmla="*/ 907 h 1030"/>
                <a:gd name="T8" fmla="*/ 912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12" y="1030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031" y="907"/>
                  </a:lnTo>
                  <a:lnTo>
                    <a:pt x="912" y="1030"/>
                  </a:lnTo>
                  <a:close/>
                </a:path>
              </a:pathLst>
            </a:custGeom>
            <a:solidFill>
              <a:srgbClr val="695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4ACC194-331F-7BB7-5FF2-3B05850C6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1727200"/>
              <a:ext cx="1628775" cy="1628775"/>
            </a:xfrm>
            <a:custGeom>
              <a:avLst/>
              <a:gdLst>
                <a:gd name="T0" fmla="*/ 907 w 1026"/>
                <a:gd name="T1" fmla="*/ 1026 h 1026"/>
                <a:gd name="T2" fmla="*/ 0 w 1026"/>
                <a:gd name="T3" fmla="*/ 119 h 1026"/>
                <a:gd name="T4" fmla="*/ 119 w 1026"/>
                <a:gd name="T5" fmla="*/ 0 h 1026"/>
                <a:gd name="T6" fmla="*/ 1026 w 1026"/>
                <a:gd name="T7" fmla="*/ 907 h 1026"/>
                <a:gd name="T8" fmla="*/ 907 w 1026"/>
                <a:gd name="T9" fmla="*/ 1026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6" h="1026">
                  <a:moveTo>
                    <a:pt x="907" y="1026"/>
                  </a:moveTo>
                  <a:lnTo>
                    <a:pt x="0" y="119"/>
                  </a:lnTo>
                  <a:lnTo>
                    <a:pt x="119" y="0"/>
                  </a:lnTo>
                  <a:lnTo>
                    <a:pt x="1026" y="907"/>
                  </a:lnTo>
                  <a:lnTo>
                    <a:pt x="907" y="1026"/>
                  </a:ln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CF5DDB45-8CDD-6D21-A280-247F5402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1952625"/>
              <a:ext cx="1636713" cy="1635125"/>
            </a:xfrm>
            <a:custGeom>
              <a:avLst/>
              <a:gdLst>
                <a:gd name="T0" fmla="*/ 908 w 1031"/>
                <a:gd name="T1" fmla="*/ 1030 h 1030"/>
                <a:gd name="T2" fmla="*/ 0 w 1031"/>
                <a:gd name="T3" fmla="*/ 123 h 1030"/>
                <a:gd name="T4" fmla="*/ 123 w 1031"/>
                <a:gd name="T5" fmla="*/ 0 h 1030"/>
                <a:gd name="T6" fmla="*/ 1031 w 1031"/>
                <a:gd name="T7" fmla="*/ 908 h 1030"/>
                <a:gd name="T8" fmla="*/ 908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08" y="1030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031" y="908"/>
                  </a:lnTo>
                  <a:lnTo>
                    <a:pt x="908" y="1030"/>
                  </a:lnTo>
                  <a:close/>
                </a:path>
              </a:pathLst>
            </a:custGeom>
            <a:solidFill>
              <a:srgbClr val="67B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E71FBB35-AE08-FE07-71FA-9100DB6A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651" y="2179638"/>
              <a:ext cx="1636713" cy="1635125"/>
            </a:xfrm>
            <a:custGeom>
              <a:avLst/>
              <a:gdLst>
                <a:gd name="T0" fmla="*/ 908 w 1031"/>
                <a:gd name="T1" fmla="*/ 1030 h 1030"/>
                <a:gd name="T2" fmla="*/ 0 w 1031"/>
                <a:gd name="T3" fmla="*/ 123 h 1030"/>
                <a:gd name="T4" fmla="*/ 123 w 1031"/>
                <a:gd name="T5" fmla="*/ 0 h 1030"/>
                <a:gd name="T6" fmla="*/ 1031 w 1031"/>
                <a:gd name="T7" fmla="*/ 907 h 1030"/>
                <a:gd name="T8" fmla="*/ 908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08" y="1030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031" y="907"/>
                  </a:lnTo>
                  <a:lnTo>
                    <a:pt x="908" y="1030"/>
                  </a:lnTo>
                  <a:close/>
                </a:path>
              </a:pathLst>
            </a:custGeom>
            <a:solidFill>
              <a:srgbClr val="E78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821F308F-7400-AD09-9B80-8DFE25CA3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6" y="2413000"/>
              <a:ext cx="1628775" cy="1628775"/>
            </a:xfrm>
            <a:custGeom>
              <a:avLst/>
              <a:gdLst>
                <a:gd name="T0" fmla="*/ 907 w 1026"/>
                <a:gd name="T1" fmla="*/ 1026 h 1026"/>
                <a:gd name="T2" fmla="*/ 0 w 1026"/>
                <a:gd name="T3" fmla="*/ 118 h 1026"/>
                <a:gd name="T4" fmla="*/ 119 w 1026"/>
                <a:gd name="T5" fmla="*/ 0 h 1026"/>
                <a:gd name="T6" fmla="*/ 1026 w 1026"/>
                <a:gd name="T7" fmla="*/ 907 h 1026"/>
                <a:gd name="T8" fmla="*/ 907 w 1026"/>
                <a:gd name="T9" fmla="*/ 1026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6" h="1026">
                  <a:moveTo>
                    <a:pt x="907" y="1026"/>
                  </a:moveTo>
                  <a:lnTo>
                    <a:pt x="0" y="118"/>
                  </a:lnTo>
                  <a:lnTo>
                    <a:pt x="119" y="0"/>
                  </a:lnTo>
                  <a:lnTo>
                    <a:pt x="1026" y="907"/>
                  </a:lnTo>
                  <a:lnTo>
                    <a:pt x="907" y="1026"/>
                  </a:ln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BDFE4ACB-8513-692D-6DD5-80F5ADD5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2638425"/>
              <a:ext cx="1636713" cy="1635125"/>
            </a:xfrm>
            <a:custGeom>
              <a:avLst/>
              <a:gdLst>
                <a:gd name="T0" fmla="*/ 908 w 1031"/>
                <a:gd name="T1" fmla="*/ 1030 h 1030"/>
                <a:gd name="T2" fmla="*/ 0 w 1031"/>
                <a:gd name="T3" fmla="*/ 123 h 1030"/>
                <a:gd name="T4" fmla="*/ 119 w 1031"/>
                <a:gd name="T5" fmla="*/ 0 h 1030"/>
                <a:gd name="T6" fmla="*/ 1031 w 1031"/>
                <a:gd name="T7" fmla="*/ 911 h 1030"/>
                <a:gd name="T8" fmla="*/ 908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08" y="1030"/>
                  </a:moveTo>
                  <a:lnTo>
                    <a:pt x="0" y="123"/>
                  </a:lnTo>
                  <a:lnTo>
                    <a:pt x="119" y="0"/>
                  </a:lnTo>
                  <a:lnTo>
                    <a:pt x="1031" y="911"/>
                  </a:lnTo>
                  <a:lnTo>
                    <a:pt x="908" y="1030"/>
                  </a:ln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8" name="Grupo 27">
            <a:extLst>
              <a:ext uri="{FF2B5EF4-FFF2-40B4-BE49-F238E27FC236}">
                <a16:creationId xmlns:a16="http://schemas.microsoft.com/office/drawing/2014/main" id="{A5ABA6B3-EB86-2C71-C480-F13BDA3BA1DA}"/>
              </a:ext>
            </a:extLst>
          </p:cNvPr>
          <p:cNvGrpSpPr/>
          <p:nvPr/>
        </p:nvGrpSpPr>
        <p:grpSpPr>
          <a:xfrm>
            <a:off x="0" y="4612919"/>
            <a:ext cx="1277194" cy="534818"/>
            <a:chOff x="2747963" y="3289300"/>
            <a:chExt cx="4203700" cy="1760276"/>
          </a:xfrm>
        </p:grpSpPr>
        <p:sp>
          <p:nvSpPr>
            <p:cNvPr id="29" name="Freeform 63">
              <a:extLst>
                <a:ext uri="{FF2B5EF4-FFF2-40B4-BE49-F238E27FC236}">
                  <a16:creationId xmlns:a16="http://schemas.microsoft.com/office/drawing/2014/main" id="{E52465AF-F38A-9791-87BE-487C8F4A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64">
              <a:extLst>
                <a:ext uri="{FF2B5EF4-FFF2-40B4-BE49-F238E27FC236}">
                  <a16:creationId xmlns:a16="http://schemas.microsoft.com/office/drawing/2014/main" id="{50560CDF-3928-DAB6-4508-8F30B3B53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65">
              <a:extLst>
                <a:ext uri="{FF2B5EF4-FFF2-40B4-BE49-F238E27FC236}">
                  <a16:creationId xmlns:a16="http://schemas.microsoft.com/office/drawing/2014/main" id="{95D01C40-1AFC-EEAB-6E5C-67B2EC94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66">
              <a:extLst>
                <a:ext uri="{FF2B5EF4-FFF2-40B4-BE49-F238E27FC236}">
                  <a16:creationId xmlns:a16="http://schemas.microsoft.com/office/drawing/2014/main" id="{DC71BF4E-2990-EF1C-23AB-51F3ADD44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67">
              <a:extLst>
                <a:ext uri="{FF2B5EF4-FFF2-40B4-BE49-F238E27FC236}">
                  <a16:creationId xmlns:a16="http://schemas.microsoft.com/office/drawing/2014/main" id="{F06F9DE7-6888-3F09-8885-48547186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68">
              <a:extLst>
                <a:ext uri="{FF2B5EF4-FFF2-40B4-BE49-F238E27FC236}">
                  <a16:creationId xmlns:a16="http://schemas.microsoft.com/office/drawing/2014/main" id="{79FFA34B-9DD2-C694-9068-AE5111AB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69">
              <a:extLst>
                <a:ext uri="{FF2B5EF4-FFF2-40B4-BE49-F238E27FC236}">
                  <a16:creationId xmlns:a16="http://schemas.microsoft.com/office/drawing/2014/main" id="{C4C8E6BD-B977-739E-18F8-B843B3CD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70">
              <a:extLst>
                <a:ext uri="{FF2B5EF4-FFF2-40B4-BE49-F238E27FC236}">
                  <a16:creationId xmlns:a16="http://schemas.microsoft.com/office/drawing/2014/main" id="{0378D4D4-D7D9-7FF8-EC08-7EA17284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71">
              <a:extLst>
                <a:ext uri="{FF2B5EF4-FFF2-40B4-BE49-F238E27FC236}">
                  <a16:creationId xmlns:a16="http://schemas.microsoft.com/office/drawing/2014/main" id="{BB74042E-3532-6FE5-4334-89B4688D5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72">
              <a:extLst>
                <a:ext uri="{FF2B5EF4-FFF2-40B4-BE49-F238E27FC236}">
                  <a16:creationId xmlns:a16="http://schemas.microsoft.com/office/drawing/2014/main" id="{641BFEAF-71D5-AB8A-8DD8-6077FE13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73">
              <a:extLst>
                <a:ext uri="{FF2B5EF4-FFF2-40B4-BE49-F238E27FC236}">
                  <a16:creationId xmlns:a16="http://schemas.microsoft.com/office/drawing/2014/main" id="{36CEA0B8-2AB7-8484-A385-40A970C46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74">
              <a:extLst>
                <a:ext uri="{FF2B5EF4-FFF2-40B4-BE49-F238E27FC236}">
                  <a16:creationId xmlns:a16="http://schemas.microsoft.com/office/drawing/2014/main" id="{0FC8F3A8-8CF6-2E9B-B4D2-9339B7325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81">
              <a:extLst>
                <a:ext uri="{FF2B5EF4-FFF2-40B4-BE49-F238E27FC236}">
                  <a16:creationId xmlns:a16="http://schemas.microsoft.com/office/drawing/2014/main" id="{5F0C619E-5737-130A-1E18-C9C499D3F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83">
              <a:extLst>
                <a:ext uri="{FF2B5EF4-FFF2-40B4-BE49-F238E27FC236}">
                  <a16:creationId xmlns:a16="http://schemas.microsoft.com/office/drawing/2014/main" id="{85FB0160-CAFB-1B47-CB65-4CAE8DE9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EBDB2DB6-12F2-5442-52F8-660AF5FC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88">
              <a:extLst>
                <a:ext uri="{FF2B5EF4-FFF2-40B4-BE49-F238E27FC236}">
                  <a16:creationId xmlns:a16="http://schemas.microsoft.com/office/drawing/2014/main" id="{16E1B5D2-6499-F7BE-E558-DB1BEA0C9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89">
              <a:extLst>
                <a:ext uri="{FF2B5EF4-FFF2-40B4-BE49-F238E27FC236}">
                  <a16:creationId xmlns:a16="http://schemas.microsoft.com/office/drawing/2014/main" id="{9999E5C0-47FA-646A-2DD9-7C0A4D7F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91">
              <a:extLst>
                <a:ext uri="{FF2B5EF4-FFF2-40B4-BE49-F238E27FC236}">
                  <a16:creationId xmlns:a16="http://schemas.microsoft.com/office/drawing/2014/main" id="{8C4F11D4-DF3A-9C65-23B4-C5BE7253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7464C95A-3A7E-634B-485E-893D3DC55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C115DA2B-C2C3-7930-2005-F16D764C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97">
              <a:extLst>
                <a:ext uri="{FF2B5EF4-FFF2-40B4-BE49-F238E27FC236}">
                  <a16:creationId xmlns:a16="http://schemas.microsoft.com/office/drawing/2014/main" id="{47264F78-C1CF-5455-CC99-DE6C35562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99">
              <a:extLst>
                <a:ext uri="{FF2B5EF4-FFF2-40B4-BE49-F238E27FC236}">
                  <a16:creationId xmlns:a16="http://schemas.microsoft.com/office/drawing/2014/main" id="{C1CA58BE-49FD-418E-92E3-4B76250B7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02">
              <a:extLst>
                <a:ext uri="{FF2B5EF4-FFF2-40B4-BE49-F238E27FC236}">
                  <a16:creationId xmlns:a16="http://schemas.microsoft.com/office/drawing/2014/main" id="{4D5D0975-CA3C-6796-2C3B-1D131F2B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03">
              <a:extLst>
                <a:ext uri="{FF2B5EF4-FFF2-40B4-BE49-F238E27FC236}">
                  <a16:creationId xmlns:a16="http://schemas.microsoft.com/office/drawing/2014/main" id="{3F376553-69C6-E6A8-BCFE-6046844AF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id="{10E79AC7-86CD-9CDF-1B29-ECFB6BA8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09">
              <a:extLst>
                <a:ext uri="{FF2B5EF4-FFF2-40B4-BE49-F238E27FC236}">
                  <a16:creationId xmlns:a16="http://schemas.microsoft.com/office/drawing/2014/main" id="{E91A7E40-75B0-8B76-244F-24E30211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10">
              <a:extLst>
                <a:ext uri="{FF2B5EF4-FFF2-40B4-BE49-F238E27FC236}">
                  <a16:creationId xmlns:a16="http://schemas.microsoft.com/office/drawing/2014/main" id="{3AA03F1A-4580-8163-F7BE-0C16D199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11">
              <a:extLst>
                <a:ext uri="{FF2B5EF4-FFF2-40B4-BE49-F238E27FC236}">
                  <a16:creationId xmlns:a16="http://schemas.microsoft.com/office/drawing/2014/main" id="{BAA5CD92-E2E1-B9C4-D03C-8CC67FAA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14">
              <a:extLst>
                <a:ext uri="{FF2B5EF4-FFF2-40B4-BE49-F238E27FC236}">
                  <a16:creationId xmlns:a16="http://schemas.microsoft.com/office/drawing/2014/main" id="{AFCF45BE-3947-D051-5059-F9507CF9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15">
              <a:extLst>
                <a:ext uri="{FF2B5EF4-FFF2-40B4-BE49-F238E27FC236}">
                  <a16:creationId xmlns:a16="http://schemas.microsoft.com/office/drawing/2014/main" id="{AC85D53E-6757-673C-0AC2-23A8CFC6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9" name="Grupo 58">
            <a:extLst>
              <a:ext uri="{FF2B5EF4-FFF2-40B4-BE49-F238E27FC236}">
                <a16:creationId xmlns:a16="http://schemas.microsoft.com/office/drawing/2014/main" id="{5E6746D6-72FD-1CB5-3F24-DE377D4A3BFC}"/>
              </a:ext>
            </a:extLst>
          </p:cNvPr>
          <p:cNvGrpSpPr/>
          <p:nvPr/>
        </p:nvGrpSpPr>
        <p:grpSpPr>
          <a:xfrm rot="10800000">
            <a:off x="7866806" y="0"/>
            <a:ext cx="1277194" cy="534818"/>
            <a:chOff x="2747963" y="3289300"/>
            <a:chExt cx="4203700" cy="1760276"/>
          </a:xfrm>
        </p:grpSpPr>
        <p:sp>
          <p:nvSpPr>
            <p:cNvPr id="60" name="Freeform 63">
              <a:extLst>
                <a:ext uri="{FF2B5EF4-FFF2-40B4-BE49-F238E27FC236}">
                  <a16:creationId xmlns:a16="http://schemas.microsoft.com/office/drawing/2014/main" id="{D3FFF699-A911-FF50-8B74-C80D3A05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4">
              <a:extLst>
                <a:ext uri="{FF2B5EF4-FFF2-40B4-BE49-F238E27FC236}">
                  <a16:creationId xmlns:a16="http://schemas.microsoft.com/office/drawing/2014/main" id="{E39C33BD-69CE-D8FB-310A-37E3A20D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5">
              <a:extLst>
                <a:ext uri="{FF2B5EF4-FFF2-40B4-BE49-F238E27FC236}">
                  <a16:creationId xmlns:a16="http://schemas.microsoft.com/office/drawing/2014/main" id="{9B898570-997A-8EC9-9CB8-F6728D3D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6">
              <a:extLst>
                <a:ext uri="{FF2B5EF4-FFF2-40B4-BE49-F238E27FC236}">
                  <a16:creationId xmlns:a16="http://schemas.microsoft.com/office/drawing/2014/main" id="{08EC264A-CF2E-5DB4-EF98-6D40F32A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7">
              <a:extLst>
                <a:ext uri="{FF2B5EF4-FFF2-40B4-BE49-F238E27FC236}">
                  <a16:creationId xmlns:a16="http://schemas.microsoft.com/office/drawing/2014/main" id="{C3B3A6E9-7AF0-4F71-55EB-6D161A15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8">
              <a:extLst>
                <a:ext uri="{FF2B5EF4-FFF2-40B4-BE49-F238E27FC236}">
                  <a16:creationId xmlns:a16="http://schemas.microsoft.com/office/drawing/2014/main" id="{4D077AAE-2C39-5017-C383-85553623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EB507DDE-7FE4-CC10-01E3-FBD275249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F77F1226-C307-79FE-5E9B-44D8AD36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71">
              <a:extLst>
                <a:ext uri="{FF2B5EF4-FFF2-40B4-BE49-F238E27FC236}">
                  <a16:creationId xmlns:a16="http://schemas.microsoft.com/office/drawing/2014/main" id="{0A01FBA0-87CA-7E9F-EF81-CE579BB6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72">
              <a:extLst>
                <a:ext uri="{FF2B5EF4-FFF2-40B4-BE49-F238E27FC236}">
                  <a16:creationId xmlns:a16="http://schemas.microsoft.com/office/drawing/2014/main" id="{BA42DDCE-A113-5E22-1A26-30042565F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3">
              <a:extLst>
                <a:ext uri="{FF2B5EF4-FFF2-40B4-BE49-F238E27FC236}">
                  <a16:creationId xmlns:a16="http://schemas.microsoft.com/office/drawing/2014/main" id="{C76B2FCE-87DB-295E-08C3-D5C91896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4">
              <a:extLst>
                <a:ext uri="{FF2B5EF4-FFF2-40B4-BE49-F238E27FC236}">
                  <a16:creationId xmlns:a16="http://schemas.microsoft.com/office/drawing/2014/main" id="{82F63408-45BE-DDCF-CD34-E9B8F1E0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81">
              <a:extLst>
                <a:ext uri="{FF2B5EF4-FFF2-40B4-BE49-F238E27FC236}">
                  <a16:creationId xmlns:a16="http://schemas.microsoft.com/office/drawing/2014/main" id="{1CDD67B7-01C3-A34B-091C-5790DADC4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83">
              <a:extLst>
                <a:ext uri="{FF2B5EF4-FFF2-40B4-BE49-F238E27FC236}">
                  <a16:creationId xmlns:a16="http://schemas.microsoft.com/office/drawing/2014/main" id="{6916AFD8-896E-F1C6-966B-07DD39F7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4">
              <a:extLst>
                <a:ext uri="{FF2B5EF4-FFF2-40B4-BE49-F238E27FC236}">
                  <a16:creationId xmlns:a16="http://schemas.microsoft.com/office/drawing/2014/main" id="{A4B42941-635D-4420-01F9-A7C2280F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88">
              <a:extLst>
                <a:ext uri="{FF2B5EF4-FFF2-40B4-BE49-F238E27FC236}">
                  <a16:creationId xmlns:a16="http://schemas.microsoft.com/office/drawing/2014/main" id="{4145232D-C903-F247-3402-88C1EBFAA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89">
              <a:extLst>
                <a:ext uri="{FF2B5EF4-FFF2-40B4-BE49-F238E27FC236}">
                  <a16:creationId xmlns:a16="http://schemas.microsoft.com/office/drawing/2014/main" id="{D282670A-CEEA-249B-C7CE-28255362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91">
              <a:extLst>
                <a:ext uri="{FF2B5EF4-FFF2-40B4-BE49-F238E27FC236}">
                  <a16:creationId xmlns:a16="http://schemas.microsoft.com/office/drawing/2014/main" id="{5FDD3736-BBF3-6A5F-CBFD-8FBC4540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94">
              <a:extLst>
                <a:ext uri="{FF2B5EF4-FFF2-40B4-BE49-F238E27FC236}">
                  <a16:creationId xmlns:a16="http://schemas.microsoft.com/office/drawing/2014/main" id="{5FB4BE19-E52B-602F-DDA2-F1147D17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95">
              <a:extLst>
                <a:ext uri="{FF2B5EF4-FFF2-40B4-BE49-F238E27FC236}">
                  <a16:creationId xmlns:a16="http://schemas.microsoft.com/office/drawing/2014/main" id="{BF4F9679-7541-89F5-557D-021F2FAB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97">
              <a:extLst>
                <a:ext uri="{FF2B5EF4-FFF2-40B4-BE49-F238E27FC236}">
                  <a16:creationId xmlns:a16="http://schemas.microsoft.com/office/drawing/2014/main" id="{3F9D9B3C-A243-A507-3D21-81EEC60F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99">
              <a:extLst>
                <a:ext uri="{FF2B5EF4-FFF2-40B4-BE49-F238E27FC236}">
                  <a16:creationId xmlns:a16="http://schemas.microsoft.com/office/drawing/2014/main" id="{0D38AE0B-515B-A3FA-68E2-F1FCA700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02">
              <a:extLst>
                <a:ext uri="{FF2B5EF4-FFF2-40B4-BE49-F238E27FC236}">
                  <a16:creationId xmlns:a16="http://schemas.microsoft.com/office/drawing/2014/main" id="{69B514DD-5841-7687-5B98-23B16034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03">
              <a:extLst>
                <a:ext uri="{FF2B5EF4-FFF2-40B4-BE49-F238E27FC236}">
                  <a16:creationId xmlns:a16="http://schemas.microsoft.com/office/drawing/2014/main" id="{5029DD65-9551-E127-0143-70F9BD6C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05">
              <a:extLst>
                <a:ext uri="{FF2B5EF4-FFF2-40B4-BE49-F238E27FC236}">
                  <a16:creationId xmlns:a16="http://schemas.microsoft.com/office/drawing/2014/main" id="{DF41D24A-6F6A-B258-BF3E-BCF83A5AC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09">
              <a:extLst>
                <a:ext uri="{FF2B5EF4-FFF2-40B4-BE49-F238E27FC236}">
                  <a16:creationId xmlns:a16="http://schemas.microsoft.com/office/drawing/2014/main" id="{CCF3A0DE-4911-1360-65AF-4C2408BD9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110">
              <a:extLst>
                <a:ext uri="{FF2B5EF4-FFF2-40B4-BE49-F238E27FC236}">
                  <a16:creationId xmlns:a16="http://schemas.microsoft.com/office/drawing/2014/main" id="{C46A5EBA-53DC-41CF-A547-A3FE91CDB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111">
              <a:extLst>
                <a:ext uri="{FF2B5EF4-FFF2-40B4-BE49-F238E27FC236}">
                  <a16:creationId xmlns:a16="http://schemas.microsoft.com/office/drawing/2014/main" id="{E05C9974-F3F2-D8BE-C0E7-59A8C78E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114">
              <a:extLst>
                <a:ext uri="{FF2B5EF4-FFF2-40B4-BE49-F238E27FC236}">
                  <a16:creationId xmlns:a16="http://schemas.microsoft.com/office/drawing/2014/main" id="{4F991FD9-9A7D-B3DF-3BAC-C53B710A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115">
              <a:extLst>
                <a:ext uri="{FF2B5EF4-FFF2-40B4-BE49-F238E27FC236}">
                  <a16:creationId xmlns:a16="http://schemas.microsoft.com/office/drawing/2014/main" id="{FA6FB46A-3EF2-3DF3-1E4B-C4B457861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8164273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p54"/>
          <p:cNvSpPr txBox="1">
            <a:spLocks noGrp="1"/>
          </p:cNvSpPr>
          <p:nvPr>
            <p:ph type="title"/>
          </p:nvPr>
        </p:nvSpPr>
        <p:spPr>
          <a:xfrm>
            <a:off x="417400" y="454689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D9800"/>
                </a:solidFill>
              </a:rPr>
              <a:t>RESOURCES</a:t>
            </a:r>
            <a:endParaRPr dirty="0">
              <a:solidFill>
                <a:srgbClr val="CD9800"/>
              </a:solidFill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E0A6695-C8CE-4FF8-92D9-E0BD8D9EE76F}"/>
              </a:ext>
            </a:extLst>
          </p:cNvPr>
          <p:cNvSpPr>
            <a:spLocks/>
          </p:cNvSpPr>
          <p:nvPr/>
        </p:nvSpPr>
        <p:spPr bwMode="auto">
          <a:xfrm rot="12635205">
            <a:off x="557331" y="1010574"/>
            <a:ext cx="803276" cy="1381125"/>
          </a:xfrm>
          <a:custGeom>
            <a:avLst/>
            <a:gdLst>
              <a:gd name="T0" fmla="*/ 0 w 118"/>
              <a:gd name="T1" fmla="*/ 97 h 205"/>
              <a:gd name="T2" fmla="*/ 7 w 118"/>
              <a:gd name="T3" fmla="*/ 82 h 205"/>
              <a:gd name="T4" fmla="*/ 36 w 118"/>
              <a:gd name="T5" fmla="*/ 48 h 205"/>
              <a:gd name="T6" fmla="*/ 62 w 118"/>
              <a:gd name="T7" fmla="*/ 19 h 205"/>
              <a:gd name="T8" fmla="*/ 67 w 118"/>
              <a:gd name="T9" fmla="*/ 9 h 205"/>
              <a:gd name="T10" fmla="*/ 55 w 118"/>
              <a:gd name="T11" fmla="*/ 10 h 205"/>
              <a:gd name="T12" fmla="*/ 10 w 118"/>
              <a:gd name="T13" fmla="*/ 30 h 205"/>
              <a:gd name="T14" fmla="*/ 6 w 118"/>
              <a:gd name="T15" fmla="*/ 32 h 205"/>
              <a:gd name="T16" fmla="*/ 0 w 118"/>
              <a:gd name="T17" fmla="*/ 31 h 205"/>
              <a:gd name="T18" fmla="*/ 2 w 118"/>
              <a:gd name="T19" fmla="*/ 26 h 205"/>
              <a:gd name="T20" fmla="*/ 54 w 118"/>
              <a:gd name="T21" fmla="*/ 2 h 205"/>
              <a:gd name="T22" fmla="*/ 66 w 118"/>
              <a:gd name="T23" fmla="*/ 1 h 205"/>
              <a:gd name="T24" fmla="*/ 74 w 118"/>
              <a:gd name="T25" fmla="*/ 14 h 205"/>
              <a:gd name="T26" fmla="*/ 65 w 118"/>
              <a:gd name="T27" fmla="*/ 28 h 205"/>
              <a:gd name="T28" fmla="*/ 29 w 118"/>
              <a:gd name="T29" fmla="*/ 67 h 205"/>
              <a:gd name="T30" fmla="*/ 15 w 118"/>
              <a:gd name="T31" fmla="*/ 84 h 205"/>
              <a:gd name="T32" fmla="*/ 10 w 118"/>
              <a:gd name="T33" fmla="*/ 92 h 205"/>
              <a:gd name="T34" fmla="*/ 10 w 118"/>
              <a:gd name="T35" fmla="*/ 106 h 205"/>
              <a:gd name="T36" fmla="*/ 23 w 118"/>
              <a:gd name="T37" fmla="*/ 105 h 205"/>
              <a:gd name="T38" fmla="*/ 64 w 118"/>
              <a:gd name="T39" fmla="*/ 81 h 205"/>
              <a:gd name="T40" fmla="*/ 93 w 118"/>
              <a:gd name="T41" fmla="*/ 65 h 205"/>
              <a:gd name="T42" fmla="*/ 104 w 118"/>
              <a:gd name="T43" fmla="*/ 63 h 205"/>
              <a:gd name="T44" fmla="*/ 116 w 118"/>
              <a:gd name="T45" fmla="*/ 79 h 205"/>
              <a:gd name="T46" fmla="*/ 108 w 118"/>
              <a:gd name="T47" fmla="*/ 94 h 205"/>
              <a:gd name="T48" fmla="*/ 71 w 118"/>
              <a:gd name="T49" fmla="*/ 130 h 205"/>
              <a:gd name="T50" fmla="*/ 31 w 118"/>
              <a:gd name="T51" fmla="*/ 168 h 205"/>
              <a:gd name="T52" fmla="*/ 21 w 118"/>
              <a:gd name="T53" fmla="*/ 183 h 205"/>
              <a:gd name="T54" fmla="*/ 23 w 118"/>
              <a:gd name="T55" fmla="*/ 194 h 205"/>
              <a:gd name="T56" fmla="*/ 34 w 118"/>
              <a:gd name="T57" fmla="*/ 194 h 205"/>
              <a:gd name="T58" fmla="*/ 56 w 118"/>
              <a:gd name="T59" fmla="*/ 178 h 205"/>
              <a:gd name="T60" fmla="*/ 90 w 118"/>
              <a:gd name="T61" fmla="*/ 175 h 205"/>
              <a:gd name="T62" fmla="*/ 98 w 118"/>
              <a:gd name="T63" fmla="*/ 181 h 205"/>
              <a:gd name="T64" fmla="*/ 98 w 118"/>
              <a:gd name="T65" fmla="*/ 186 h 205"/>
              <a:gd name="T66" fmla="*/ 93 w 118"/>
              <a:gd name="T67" fmla="*/ 186 h 205"/>
              <a:gd name="T68" fmla="*/ 88 w 118"/>
              <a:gd name="T69" fmla="*/ 182 h 205"/>
              <a:gd name="T70" fmla="*/ 67 w 118"/>
              <a:gd name="T71" fmla="*/ 181 h 205"/>
              <a:gd name="T72" fmla="*/ 48 w 118"/>
              <a:gd name="T73" fmla="*/ 193 h 205"/>
              <a:gd name="T74" fmla="*/ 33 w 118"/>
              <a:gd name="T75" fmla="*/ 202 h 205"/>
              <a:gd name="T76" fmla="*/ 18 w 118"/>
              <a:gd name="T77" fmla="*/ 201 h 205"/>
              <a:gd name="T78" fmla="*/ 13 w 118"/>
              <a:gd name="T79" fmla="*/ 184 h 205"/>
              <a:gd name="T80" fmla="*/ 20 w 118"/>
              <a:gd name="T81" fmla="*/ 169 h 205"/>
              <a:gd name="T82" fmla="*/ 62 w 118"/>
              <a:gd name="T83" fmla="*/ 127 h 205"/>
              <a:gd name="T84" fmla="*/ 98 w 118"/>
              <a:gd name="T85" fmla="*/ 94 h 205"/>
              <a:gd name="T86" fmla="*/ 107 w 118"/>
              <a:gd name="T87" fmla="*/ 81 h 205"/>
              <a:gd name="T88" fmla="*/ 107 w 118"/>
              <a:gd name="T89" fmla="*/ 73 h 205"/>
              <a:gd name="T90" fmla="*/ 100 w 118"/>
              <a:gd name="T91" fmla="*/ 71 h 205"/>
              <a:gd name="T92" fmla="*/ 79 w 118"/>
              <a:gd name="T93" fmla="*/ 81 h 205"/>
              <a:gd name="T94" fmla="*/ 34 w 118"/>
              <a:gd name="T95" fmla="*/ 108 h 205"/>
              <a:gd name="T96" fmla="*/ 15 w 118"/>
              <a:gd name="T97" fmla="*/ 115 h 205"/>
              <a:gd name="T98" fmla="*/ 0 w 118"/>
              <a:gd name="T99" fmla="*/ 97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205">
                <a:moveTo>
                  <a:pt x="0" y="97"/>
                </a:moveTo>
                <a:cubicBezTo>
                  <a:pt x="2" y="94"/>
                  <a:pt x="3" y="87"/>
                  <a:pt x="7" y="82"/>
                </a:cubicBezTo>
                <a:cubicBezTo>
                  <a:pt x="16" y="70"/>
                  <a:pt x="26" y="59"/>
                  <a:pt x="36" y="48"/>
                </a:cubicBezTo>
                <a:cubicBezTo>
                  <a:pt x="45" y="38"/>
                  <a:pt x="54" y="29"/>
                  <a:pt x="62" y="19"/>
                </a:cubicBezTo>
                <a:cubicBezTo>
                  <a:pt x="65" y="17"/>
                  <a:pt x="65" y="13"/>
                  <a:pt x="67" y="9"/>
                </a:cubicBezTo>
                <a:cubicBezTo>
                  <a:pt x="63" y="9"/>
                  <a:pt x="59" y="8"/>
                  <a:pt x="55" y="10"/>
                </a:cubicBezTo>
                <a:cubicBezTo>
                  <a:pt x="40" y="16"/>
                  <a:pt x="25" y="23"/>
                  <a:pt x="10" y="30"/>
                </a:cubicBezTo>
                <a:cubicBezTo>
                  <a:pt x="9" y="30"/>
                  <a:pt x="7" y="32"/>
                  <a:pt x="6" y="32"/>
                </a:cubicBezTo>
                <a:cubicBezTo>
                  <a:pt x="4" y="32"/>
                  <a:pt x="2" y="31"/>
                  <a:pt x="0" y="31"/>
                </a:cubicBezTo>
                <a:cubicBezTo>
                  <a:pt x="1" y="29"/>
                  <a:pt x="1" y="26"/>
                  <a:pt x="2" y="26"/>
                </a:cubicBezTo>
                <a:cubicBezTo>
                  <a:pt x="19" y="17"/>
                  <a:pt x="36" y="9"/>
                  <a:pt x="54" y="2"/>
                </a:cubicBezTo>
                <a:cubicBezTo>
                  <a:pt x="57" y="0"/>
                  <a:pt x="62" y="0"/>
                  <a:pt x="66" y="1"/>
                </a:cubicBezTo>
                <a:cubicBezTo>
                  <a:pt x="73" y="1"/>
                  <a:pt x="77" y="7"/>
                  <a:pt x="74" y="14"/>
                </a:cubicBezTo>
                <a:cubicBezTo>
                  <a:pt x="72" y="19"/>
                  <a:pt x="69" y="24"/>
                  <a:pt x="65" y="28"/>
                </a:cubicBezTo>
                <a:cubicBezTo>
                  <a:pt x="53" y="41"/>
                  <a:pt x="41" y="54"/>
                  <a:pt x="29" y="67"/>
                </a:cubicBezTo>
                <a:cubicBezTo>
                  <a:pt x="24" y="73"/>
                  <a:pt x="19" y="78"/>
                  <a:pt x="15" y="84"/>
                </a:cubicBezTo>
                <a:cubicBezTo>
                  <a:pt x="13" y="87"/>
                  <a:pt x="12" y="89"/>
                  <a:pt x="10" y="92"/>
                </a:cubicBezTo>
                <a:cubicBezTo>
                  <a:pt x="8" y="96"/>
                  <a:pt x="6" y="101"/>
                  <a:pt x="10" y="106"/>
                </a:cubicBezTo>
                <a:cubicBezTo>
                  <a:pt x="14" y="110"/>
                  <a:pt x="19" y="107"/>
                  <a:pt x="23" y="105"/>
                </a:cubicBezTo>
                <a:cubicBezTo>
                  <a:pt x="37" y="97"/>
                  <a:pt x="50" y="89"/>
                  <a:pt x="64" y="81"/>
                </a:cubicBezTo>
                <a:cubicBezTo>
                  <a:pt x="74" y="75"/>
                  <a:pt x="83" y="70"/>
                  <a:pt x="93" y="65"/>
                </a:cubicBezTo>
                <a:cubicBezTo>
                  <a:pt x="96" y="64"/>
                  <a:pt x="100" y="64"/>
                  <a:pt x="104" y="63"/>
                </a:cubicBezTo>
                <a:cubicBezTo>
                  <a:pt x="113" y="63"/>
                  <a:pt x="118" y="71"/>
                  <a:pt x="116" y="79"/>
                </a:cubicBezTo>
                <a:cubicBezTo>
                  <a:pt x="114" y="84"/>
                  <a:pt x="112" y="90"/>
                  <a:pt x="108" y="94"/>
                </a:cubicBezTo>
                <a:cubicBezTo>
                  <a:pt x="96" y="106"/>
                  <a:pt x="83" y="118"/>
                  <a:pt x="71" y="130"/>
                </a:cubicBezTo>
                <a:cubicBezTo>
                  <a:pt x="58" y="143"/>
                  <a:pt x="44" y="155"/>
                  <a:pt x="31" y="168"/>
                </a:cubicBezTo>
                <a:cubicBezTo>
                  <a:pt x="27" y="172"/>
                  <a:pt x="24" y="178"/>
                  <a:pt x="21" y="183"/>
                </a:cubicBezTo>
                <a:cubicBezTo>
                  <a:pt x="19" y="187"/>
                  <a:pt x="19" y="191"/>
                  <a:pt x="23" y="194"/>
                </a:cubicBezTo>
                <a:cubicBezTo>
                  <a:pt x="26" y="197"/>
                  <a:pt x="30" y="196"/>
                  <a:pt x="34" y="194"/>
                </a:cubicBezTo>
                <a:cubicBezTo>
                  <a:pt x="41" y="189"/>
                  <a:pt x="49" y="183"/>
                  <a:pt x="56" y="178"/>
                </a:cubicBezTo>
                <a:cubicBezTo>
                  <a:pt x="67" y="172"/>
                  <a:pt x="78" y="169"/>
                  <a:pt x="90" y="175"/>
                </a:cubicBezTo>
                <a:cubicBezTo>
                  <a:pt x="93" y="176"/>
                  <a:pt x="96" y="178"/>
                  <a:pt x="98" y="181"/>
                </a:cubicBezTo>
                <a:cubicBezTo>
                  <a:pt x="99" y="182"/>
                  <a:pt x="98" y="184"/>
                  <a:pt x="98" y="186"/>
                </a:cubicBezTo>
                <a:cubicBezTo>
                  <a:pt x="96" y="186"/>
                  <a:pt x="94" y="187"/>
                  <a:pt x="93" y="186"/>
                </a:cubicBezTo>
                <a:cubicBezTo>
                  <a:pt x="91" y="185"/>
                  <a:pt x="90" y="183"/>
                  <a:pt x="88" y="182"/>
                </a:cubicBezTo>
                <a:cubicBezTo>
                  <a:pt x="81" y="178"/>
                  <a:pt x="74" y="178"/>
                  <a:pt x="67" y="181"/>
                </a:cubicBezTo>
                <a:cubicBezTo>
                  <a:pt x="61" y="185"/>
                  <a:pt x="55" y="189"/>
                  <a:pt x="48" y="193"/>
                </a:cubicBezTo>
                <a:cubicBezTo>
                  <a:pt x="43" y="196"/>
                  <a:pt x="39" y="200"/>
                  <a:pt x="33" y="202"/>
                </a:cubicBezTo>
                <a:cubicBezTo>
                  <a:pt x="28" y="205"/>
                  <a:pt x="23" y="204"/>
                  <a:pt x="18" y="201"/>
                </a:cubicBezTo>
                <a:cubicBezTo>
                  <a:pt x="13" y="196"/>
                  <a:pt x="11" y="191"/>
                  <a:pt x="13" y="184"/>
                </a:cubicBezTo>
                <a:cubicBezTo>
                  <a:pt x="15" y="179"/>
                  <a:pt x="17" y="173"/>
                  <a:pt x="20" y="169"/>
                </a:cubicBezTo>
                <a:cubicBezTo>
                  <a:pt x="34" y="155"/>
                  <a:pt x="48" y="141"/>
                  <a:pt x="62" y="127"/>
                </a:cubicBezTo>
                <a:cubicBezTo>
                  <a:pt x="74" y="116"/>
                  <a:pt x="86" y="105"/>
                  <a:pt x="98" y="94"/>
                </a:cubicBezTo>
                <a:cubicBezTo>
                  <a:pt x="102" y="90"/>
                  <a:pt x="105" y="85"/>
                  <a:pt x="107" y="81"/>
                </a:cubicBezTo>
                <a:cubicBezTo>
                  <a:pt x="108" y="79"/>
                  <a:pt x="109" y="75"/>
                  <a:pt x="107" y="73"/>
                </a:cubicBezTo>
                <a:cubicBezTo>
                  <a:pt x="106" y="72"/>
                  <a:pt x="102" y="71"/>
                  <a:pt x="100" y="71"/>
                </a:cubicBezTo>
                <a:cubicBezTo>
                  <a:pt x="93" y="74"/>
                  <a:pt x="86" y="77"/>
                  <a:pt x="79" y="81"/>
                </a:cubicBezTo>
                <a:cubicBezTo>
                  <a:pt x="64" y="90"/>
                  <a:pt x="49" y="99"/>
                  <a:pt x="34" y="108"/>
                </a:cubicBezTo>
                <a:cubicBezTo>
                  <a:pt x="29" y="111"/>
                  <a:pt x="22" y="114"/>
                  <a:pt x="15" y="115"/>
                </a:cubicBezTo>
                <a:cubicBezTo>
                  <a:pt x="6" y="116"/>
                  <a:pt x="0" y="110"/>
                  <a:pt x="0" y="97"/>
                </a:cubicBezTo>
                <a:close/>
              </a:path>
            </a:pathLst>
          </a:custGeom>
          <a:solidFill>
            <a:srgbClr val="78CC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DFBF518F-8F5C-4B13-9C7C-0445F3BC24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17400" y="2754217"/>
            <a:ext cx="1304535" cy="2115239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8D61A1B-8F12-473B-A58A-C953240FDC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4649" y="1083461"/>
            <a:ext cx="1670756" cy="1670756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2AEAE32B-DD1B-43A3-B390-B733B02010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55665" y="3435767"/>
            <a:ext cx="1286933" cy="1433689"/>
          </a:xfrm>
          <a:prstGeom prst="rect">
            <a:avLst/>
          </a:prstGeom>
        </p:spPr>
      </p:pic>
      <p:pic>
        <p:nvPicPr>
          <p:cNvPr id="18" name="Imagen 17">
            <a:extLst>
              <a:ext uri="{FF2B5EF4-FFF2-40B4-BE49-F238E27FC236}">
                <a16:creationId xmlns:a16="http://schemas.microsoft.com/office/drawing/2014/main" id="{7D8D1D7D-9091-462F-8495-175FE0EAE0F3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rot="19621269">
            <a:off x="3104613" y="1256003"/>
            <a:ext cx="1907822" cy="2054578"/>
          </a:xfrm>
          <a:prstGeom prst="rect">
            <a:avLst/>
          </a:prstGeom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id="{C5CFF575-59F1-42BF-99E4-D8BC34E0C52B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3676328" y="3175035"/>
            <a:ext cx="2427111" cy="1738489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id="{AF491FD1-0EFD-42A6-9129-2C50D68FE16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78494" y="569281"/>
            <a:ext cx="2765778" cy="2381956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id="{EC2077BA-A0A6-43E9-8799-031F818FDF0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6460937" y="2993959"/>
            <a:ext cx="2022469" cy="1943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34130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p54"/>
          <p:cNvSpPr txBox="1">
            <a:spLocks noGrp="1"/>
          </p:cNvSpPr>
          <p:nvPr>
            <p:ph type="title"/>
          </p:nvPr>
        </p:nvSpPr>
        <p:spPr>
          <a:xfrm>
            <a:off x="417400" y="454689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D9800"/>
                </a:solidFill>
              </a:rPr>
              <a:t>RESOURCES</a:t>
            </a:r>
            <a:endParaRPr dirty="0">
              <a:solidFill>
                <a:srgbClr val="CD9800"/>
              </a:solidFill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ECCC6ECC-9951-4C5A-9105-8DE2D6F88D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7400" y="1086649"/>
            <a:ext cx="3398500" cy="1727290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E7AA9BE9-732E-4B27-B704-B40BF3505A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3566" y="2998299"/>
            <a:ext cx="2479994" cy="194061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440C5F00-82FC-45FA-B041-02D8E89495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78364" y="4014383"/>
            <a:ext cx="2987272" cy="892302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4EA6F7F1-F520-44A5-9550-B130A479031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81609" y="1116322"/>
            <a:ext cx="2684027" cy="2684027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35E7288F-3864-4834-9A57-E59421DC4DB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30109" y="454689"/>
            <a:ext cx="1828800" cy="1253067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E9110253-2027-4FAA-879F-6BBED52237E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57601" y="1921789"/>
            <a:ext cx="1862667" cy="1264356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36DAFEED-3412-4EDB-8835-A613DB62596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150475" y="2794020"/>
            <a:ext cx="1648178" cy="2144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52623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p54"/>
          <p:cNvSpPr txBox="1">
            <a:spLocks noGrp="1"/>
          </p:cNvSpPr>
          <p:nvPr>
            <p:ph type="title"/>
          </p:nvPr>
        </p:nvSpPr>
        <p:spPr>
          <a:xfrm>
            <a:off x="417400" y="454689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D9800"/>
                </a:solidFill>
              </a:rPr>
              <a:t>RESOURCES</a:t>
            </a:r>
            <a:endParaRPr dirty="0">
              <a:solidFill>
                <a:srgbClr val="CD9800"/>
              </a:solidFill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151F689E-64C3-4512-8756-BCE30CA387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198" y="1196281"/>
            <a:ext cx="5146118" cy="3599569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BD24D8D0-25EB-4CCB-8EFD-EE2A354777F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762533" y="584784"/>
            <a:ext cx="2605217" cy="2411281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453ECD2B-2F24-46D0-86F6-6514EB0EA4E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34138" y="454689"/>
            <a:ext cx="2374513" cy="256693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0096F9FB-820B-42D8-8445-16B0578D1FC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01375" y="3119105"/>
            <a:ext cx="2021321" cy="1756993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32F01FBE-9309-4C6A-B1FB-66D16280006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5400000">
            <a:off x="4437370" y="2912718"/>
            <a:ext cx="1473185" cy="2387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56298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4800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584052" y="1119114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954987" y="1172014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585617" y="3390154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189301" y="2740919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950269" y="3481431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5809057" y="2731879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8297775" y="2700424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5213118" y="1139037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5803263" y="1139036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5107445" y="3464237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394019" y="1102959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056413" y="1068226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5779309" y="3450719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603152" y="2725655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3300880" y="2658935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3282176" y="3460062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7595019" y="1154510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8199615" y="1154560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022605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366323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7678886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8335167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122" name="Google Shape;6000;p67"/>
          <p:cNvSpPr/>
          <p:nvPr/>
        </p:nvSpPr>
        <p:spPr>
          <a:xfrm>
            <a:off x="3263396" y="1109077"/>
            <a:ext cx="453184" cy="46235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51" name="Google Shape;6029;p67"/>
          <p:cNvGrpSpPr/>
          <p:nvPr/>
        </p:nvGrpSpPr>
        <p:grpSpPr>
          <a:xfrm>
            <a:off x="7025860" y="4064924"/>
            <a:ext cx="303110" cy="420181"/>
            <a:chOff x="-38860325" y="3221750"/>
            <a:chExt cx="228425" cy="316650"/>
          </a:xfrm>
          <a:solidFill>
            <a:srgbClr val="F7C42B"/>
          </a:solidFill>
        </p:grpSpPr>
        <p:sp>
          <p:nvSpPr>
            <p:cNvPr id="152" name="Google Shape;6030;p67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3" name="Google Shape;6031;p6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4" name="Google Shape;6032;p67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5" name="Google Shape;6033;p67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88" name="Google Shape;6066;p67"/>
          <p:cNvGrpSpPr/>
          <p:nvPr/>
        </p:nvGrpSpPr>
        <p:grpSpPr>
          <a:xfrm>
            <a:off x="3235350" y="1800670"/>
            <a:ext cx="483152" cy="480761"/>
            <a:chOff x="-38538975" y="3954250"/>
            <a:chExt cx="318225" cy="316650"/>
          </a:xfrm>
          <a:solidFill>
            <a:srgbClr val="F7C42B"/>
          </a:solidFill>
        </p:grpSpPr>
        <p:sp>
          <p:nvSpPr>
            <p:cNvPr id="189" name="Google Shape;6067;p6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0" name="Google Shape;6068;p6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3" name="Google Shape;5976;p67"/>
          <p:cNvGrpSpPr/>
          <p:nvPr/>
        </p:nvGrpSpPr>
        <p:grpSpPr>
          <a:xfrm>
            <a:off x="3299914" y="4214192"/>
            <a:ext cx="371546" cy="331550"/>
            <a:chOff x="-42996150" y="3612600"/>
            <a:chExt cx="323750" cy="288900"/>
          </a:xfrm>
          <a:solidFill>
            <a:srgbClr val="F7C42B"/>
          </a:solidFill>
        </p:grpSpPr>
        <p:sp>
          <p:nvSpPr>
            <p:cNvPr id="99" name="Google Shape;5977;p67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0" name="Google Shape;5978;p67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1" name="Google Shape;5979;p67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11" name="Google Shape;5989;p67"/>
          <p:cNvGrpSpPr/>
          <p:nvPr/>
        </p:nvGrpSpPr>
        <p:grpSpPr>
          <a:xfrm>
            <a:off x="6324528" y="4126469"/>
            <a:ext cx="372406" cy="364373"/>
            <a:chOff x="-41117650" y="3605525"/>
            <a:chExt cx="324500" cy="317500"/>
          </a:xfrm>
          <a:solidFill>
            <a:srgbClr val="F7C42B"/>
          </a:solidFill>
        </p:grpSpPr>
        <p:sp>
          <p:nvSpPr>
            <p:cNvPr id="112" name="Google Shape;5990;p67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3" name="Google Shape;5991;p67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4" name="Google Shape;5992;p67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29" name="Google Shape;6007;p67"/>
          <p:cNvGrpSpPr/>
          <p:nvPr/>
        </p:nvGrpSpPr>
        <p:grpSpPr>
          <a:xfrm>
            <a:off x="3964162" y="4157040"/>
            <a:ext cx="352265" cy="356769"/>
            <a:chOff x="-42617300" y="3587775"/>
            <a:chExt cx="306950" cy="310875"/>
          </a:xfrm>
          <a:solidFill>
            <a:srgbClr val="F7C42B"/>
          </a:solidFill>
        </p:grpSpPr>
        <p:sp>
          <p:nvSpPr>
            <p:cNvPr id="130" name="Google Shape;6008;p67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1" name="Google Shape;6009;p67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0" name="Google Shape;6018;p67"/>
          <p:cNvGrpSpPr/>
          <p:nvPr/>
        </p:nvGrpSpPr>
        <p:grpSpPr>
          <a:xfrm>
            <a:off x="7665927" y="4173509"/>
            <a:ext cx="365204" cy="332669"/>
            <a:chOff x="-40745125" y="3632900"/>
            <a:chExt cx="318225" cy="289875"/>
          </a:xfrm>
          <a:solidFill>
            <a:srgbClr val="F7C42B"/>
          </a:solidFill>
        </p:grpSpPr>
        <p:sp>
          <p:nvSpPr>
            <p:cNvPr id="141" name="Google Shape;6019;p6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2" name="Google Shape;6020;p67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" name="Google Shape;6021;p67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" name="Google Shape;6022;p67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" name="Google Shape;6023;p6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" name="Google Shape;6024;p6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" name="Google Shape;6025;p6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65" name="Google Shape;6043;p67"/>
          <p:cNvSpPr/>
          <p:nvPr/>
        </p:nvSpPr>
        <p:spPr>
          <a:xfrm>
            <a:off x="4558099" y="4157701"/>
            <a:ext cx="309172" cy="36520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74" name="Google Shape;6052;p67"/>
          <p:cNvGrpSpPr/>
          <p:nvPr/>
        </p:nvGrpSpPr>
        <p:grpSpPr>
          <a:xfrm>
            <a:off x="8328945" y="4140814"/>
            <a:ext cx="357086" cy="363398"/>
            <a:chOff x="-40372575" y="3604550"/>
            <a:chExt cx="311150" cy="316650"/>
          </a:xfrm>
          <a:solidFill>
            <a:srgbClr val="F7C42B"/>
          </a:solidFill>
        </p:grpSpPr>
        <p:sp>
          <p:nvSpPr>
            <p:cNvPr id="175" name="Google Shape;6053;p67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6" name="Google Shape;6054;p67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7" name="Google Shape;6055;p67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00" name="Google Shape;6078;p67"/>
          <p:cNvGrpSpPr/>
          <p:nvPr/>
        </p:nvGrpSpPr>
        <p:grpSpPr>
          <a:xfrm>
            <a:off x="5126250" y="4158603"/>
            <a:ext cx="365204" cy="363398"/>
            <a:chOff x="-41893475" y="3584850"/>
            <a:chExt cx="318225" cy="316650"/>
          </a:xfrm>
          <a:solidFill>
            <a:srgbClr val="F7C42B"/>
          </a:solidFill>
        </p:grpSpPr>
        <p:sp>
          <p:nvSpPr>
            <p:cNvPr id="201" name="Google Shape;6079;p67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2" name="Google Shape;6080;p67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3" name="Google Shape;6081;p6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4" name="Google Shape;6082;p67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31" name="Google Shape;6110;p67"/>
          <p:cNvGrpSpPr/>
          <p:nvPr/>
        </p:nvGrpSpPr>
        <p:grpSpPr>
          <a:xfrm>
            <a:off x="5733037" y="4193491"/>
            <a:ext cx="362507" cy="283867"/>
            <a:chOff x="-41526450" y="3653375"/>
            <a:chExt cx="315875" cy="247350"/>
          </a:xfrm>
          <a:solidFill>
            <a:srgbClr val="F7C42B"/>
          </a:solidFill>
        </p:grpSpPr>
        <p:sp>
          <p:nvSpPr>
            <p:cNvPr id="232" name="Google Shape;6111;p67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33" name="Google Shape;6112;p6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56" name="Google Shape;5972;p67"/>
          <p:cNvGrpSpPr/>
          <p:nvPr/>
        </p:nvGrpSpPr>
        <p:grpSpPr>
          <a:xfrm>
            <a:off x="3923617" y="1891744"/>
            <a:ext cx="360504" cy="414709"/>
            <a:chOff x="-42971725" y="3217825"/>
            <a:chExt cx="275675" cy="317125"/>
          </a:xfrm>
          <a:solidFill>
            <a:srgbClr val="F7C42B"/>
          </a:solidFill>
        </p:grpSpPr>
        <p:sp>
          <p:nvSpPr>
            <p:cNvPr id="257" name="Google Shape;5973;p67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8" name="Google Shape;5974;p67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9" name="Google Shape;5975;p67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60" name="Google Shape;5984;p67"/>
          <p:cNvGrpSpPr/>
          <p:nvPr/>
        </p:nvGrpSpPr>
        <p:grpSpPr>
          <a:xfrm>
            <a:off x="6993480" y="1888680"/>
            <a:ext cx="416114" cy="415100"/>
            <a:chOff x="-41111350" y="3239100"/>
            <a:chExt cx="318200" cy="317425"/>
          </a:xfrm>
          <a:solidFill>
            <a:srgbClr val="F7C42B"/>
          </a:solidFill>
        </p:grpSpPr>
        <p:sp>
          <p:nvSpPr>
            <p:cNvPr id="261" name="Google Shape;5985;p67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2" name="Google Shape;5986;p67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3" name="Google Shape;5987;p6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4" name="Google Shape;5988;p6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65" name="Google Shape;6002;p67"/>
          <p:cNvGrpSpPr/>
          <p:nvPr/>
        </p:nvGrpSpPr>
        <p:grpSpPr>
          <a:xfrm>
            <a:off x="4569812" y="1891744"/>
            <a:ext cx="480716" cy="415100"/>
            <a:chOff x="-42651700" y="3217825"/>
            <a:chExt cx="367600" cy="317425"/>
          </a:xfrm>
          <a:solidFill>
            <a:srgbClr val="F7C42B"/>
          </a:solidFill>
        </p:grpSpPr>
        <p:sp>
          <p:nvSpPr>
            <p:cNvPr id="266" name="Google Shape;6003;p6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7" name="Google Shape;6004;p6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8" name="Google Shape;6005;p6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9" name="Google Shape;6006;p67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70" name="Google Shape;6011;p67"/>
          <p:cNvGrpSpPr/>
          <p:nvPr/>
        </p:nvGrpSpPr>
        <p:grpSpPr>
          <a:xfrm>
            <a:off x="7585153" y="1867513"/>
            <a:ext cx="421868" cy="414479"/>
            <a:chOff x="-40748275" y="3238700"/>
            <a:chExt cx="322600" cy="316950"/>
          </a:xfrm>
          <a:solidFill>
            <a:srgbClr val="F7C42B"/>
          </a:solidFill>
        </p:grpSpPr>
        <p:sp>
          <p:nvSpPr>
            <p:cNvPr id="271" name="Google Shape;6012;p67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2" name="Google Shape;6013;p6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3" name="Google Shape;6014;p67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4" name="Google Shape;6015;p67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5" name="Google Shape;6016;p6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6" name="Google Shape;6017;p67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277" name="Google Shape;6042;p67"/>
          <p:cNvSpPr/>
          <p:nvPr/>
        </p:nvSpPr>
        <p:spPr>
          <a:xfrm>
            <a:off x="5201841" y="1892561"/>
            <a:ext cx="407908" cy="413466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278" name="Google Shape;6047;p67"/>
          <p:cNvGrpSpPr/>
          <p:nvPr/>
        </p:nvGrpSpPr>
        <p:grpSpPr>
          <a:xfrm>
            <a:off x="8230417" y="1867735"/>
            <a:ext cx="415100" cy="378027"/>
            <a:chOff x="-40378075" y="3267450"/>
            <a:chExt cx="317425" cy="289075"/>
          </a:xfrm>
          <a:solidFill>
            <a:srgbClr val="F7C42B"/>
          </a:solidFill>
        </p:grpSpPr>
        <p:sp>
          <p:nvSpPr>
            <p:cNvPr id="279" name="Google Shape;6048;p6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0" name="Google Shape;6049;p67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1" name="Google Shape;6050;p67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2" name="Google Shape;6051;p6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83" name="Google Shape;6072;p67"/>
          <p:cNvGrpSpPr/>
          <p:nvPr/>
        </p:nvGrpSpPr>
        <p:grpSpPr>
          <a:xfrm>
            <a:off x="5776495" y="1872349"/>
            <a:ext cx="415134" cy="414872"/>
            <a:chOff x="-41895050" y="3217225"/>
            <a:chExt cx="317450" cy="317250"/>
          </a:xfrm>
          <a:solidFill>
            <a:srgbClr val="F7C42B"/>
          </a:solidFill>
        </p:grpSpPr>
        <p:sp>
          <p:nvSpPr>
            <p:cNvPr id="284" name="Google Shape;6073;p67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5" name="Google Shape;6074;p67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6" name="Google Shape;6075;p67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7" name="Google Shape;6076;p67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8" name="Google Shape;6077;p67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89" name="Google Shape;6107;p67"/>
          <p:cNvGrpSpPr/>
          <p:nvPr/>
        </p:nvGrpSpPr>
        <p:grpSpPr>
          <a:xfrm>
            <a:off x="6397010" y="1856362"/>
            <a:ext cx="418206" cy="413074"/>
            <a:chOff x="-41530375" y="3218800"/>
            <a:chExt cx="319800" cy="315875"/>
          </a:xfrm>
          <a:solidFill>
            <a:srgbClr val="F7C42B"/>
          </a:solidFill>
        </p:grpSpPr>
        <p:sp>
          <p:nvSpPr>
            <p:cNvPr id="290" name="Google Shape;6108;p67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1" name="Google Shape;6109;p67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27" name="Google Shape;5593;p66"/>
          <p:cNvGrpSpPr/>
          <p:nvPr/>
        </p:nvGrpSpPr>
        <p:grpSpPr>
          <a:xfrm>
            <a:off x="3885546" y="2599751"/>
            <a:ext cx="501820" cy="501820"/>
            <a:chOff x="5049725" y="249400"/>
            <a:chExt cx="481825" cy="481825"/>
          </a:xfrm>
          <a:solidFill>
            <a:srgbClr val="F7C42B"/>
          </a:solidFill>
        </p:grpSpPr>
        <p:sp>
          <p:nvSpPr>
            <p:cNvPr id="328" name="Google Shape;5594;p6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29" name="Google Shape;5595;p6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330" name="Google Shape;5596;p66"/>
          <p:cNvGrpSpPr/>
          <p:nvPr/>
        </p:nvGrpSpPr>
        <p:grpSpPr>
          <a:xfrm>
            <a:off x="5180757" y="2670650"/>
            <a:ext cx="395025" cy="395025"/>
            <a:chOff x="5660400" y="238125"/>
            <a:chExt cx="481825" cy="481825"/>
          </a:xfrm>
          <a:solidFill>
            <a:srgbClr val="F7C42B"/>
          </a:solidFill>
        </p:grpSpPr>
        <p:sp>
          <p:nvSpPr>
            <p:cNvPr id="331" name="Google Shape;5597;p6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32" name="Google Shape;5598;p6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385" name="Google Shape;5651;p66"/>
          <p:cNvGrpSpPr/>
          <p:nvPr/>
        </p:nvGrpSpPr>
        <p:grpSpPr>
          <a:xfrm>
            <a:off x="7593278" y="2726921"/>
            <a:ext cx="441296" cy="284451"/>
            <a:chOff x="1492675" y="1520750"/>
            <a:chExt cx="481825" cy="310575"/>
          </a:xfrm>
          <a:solidFill>
            <a:srgbClr val="F7C42B"/>
          </a:solidFill>
        </p:grpSpPr>
        <p:sp>
          <p:nvSpPr>
            <p:cNvPr id="386" name="Google Shape;5652;p6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7" name="Google Shape;5653;p6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509" name="Google Shape;5775;p66"/>
          <p:cNvGrpSpPr/>
          <p:nvPr/>
        </p:nvGrpSpPr>
        <p:grpSpPr>
          <a:xfrm>
            <a:off x="6432407" y="2748310"/>
            <a:ext cx="338933" cy="317742"/>
            <a:chOff x="4456875" y="2635825"/>
            <a:chExt cx="481825" cy="451700"/>
          </a:xfrm>
          <a:solidFill>
            <a:srgbClr val="F7C42B"/>
          </a:solidFill>
        </p:grpSpPr>
        <p:sp>
          <p:nvSpPr>
            <p:cNvPr id="510" name="Google Shape;5776;p6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1" name="Google Shape;5777;p6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2" name="Google Shape;5778;p6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3" name="Google Shape;5779;p6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4" name="Google Shape;5780;p6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5" name="Google Shape;5781;p6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154767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4800" dirty="0">
                <a:solidFill>
                  <a:srgbClr val="000000"/>
                </a:solidFill>
              </a:rPr>
              <a:t>Fully Editable Icon Sets: B</a:t>
            </a:r>
          </a:p>
        </p:txBody>
      </p:sp>
      <p:grpSp>
        <p:nvGrpSpPr>
          <p:cNvPr id="4" name="Grupo 3"/>
          <p:cNvGrpSpPr/>
          <p:nvPr/>
        </p:nvGrpSpPr>
        <p:grpSpPr>
          <a:xfrm>
            <a:off x="3128870" y="1179620"/>
            <a:ext cx="5793674" cy="3359816"/>
            <a:chOff x="4171826" y="1572826"/>
            <a:chExt cx="8233076" cy="4479755"/>
          </a:xfrm>
          <a:solidFill>
            <a:srgbClr val="F7C42B"/>
          </a:solidFill>
        </p:grpSpPr>
        <p:sp>
          <p:nvSpPr>
            <p:cNvPr id="70" name="Freeform 108">
              <a:extLst>
                <a:ext uri="{FF2B5EF4-FFF2-40B4-BE49-F238E27FC236}">
                  <a16:creationId xmlns:a16="http://schemas.microsoft.com/office/drawing/2014/main" id="{6A02011B-41CE-4E20-9214-001F7D847E12}"/>
                </a:ext>
              </a:extLst>
            </p:cNvPr>
            <p:cNvSpPr/>
            <p:nvPr/>
          </p:nvSpPr>
          <p:spPr>
            <a:xfrm>
              <a:off x="6164041" y="1656593"/>
              <a:ext cx="590309" cy="652294"/>
            </a:xfrm>
            <a:custGeom>
              <a:avLst/>
              <a:gdLst/>
              <a:ahLst/>
              <a:cxnLst/>
              <a:rect l="l" t="t" r="r" b="b"/>
              <a:pathLst>
                <a:path w="341005" h="376812">
                  <a:moveTo>
                    <a:pt x="179590" y="105941"/>
                  </a:moveTo>
                  <a:cubicBezTo>
                    <a:pt x="189466" y="103284"/>
                    <a:pt x="200229" y="106383"/>
                    <a:pt x="207502" y="113978"/>
                  </a:cubicBezTo>
                  <a:lnTo>
                    <a:pt x="205155" y="116193"/>
                  </a:lnTo>
                  <a:cubicBezTo>
                    <a:pt x="198727" y="109493"/>
                    <a:pt x="189244" y="106732"/>
                    <a:pt x="180543" y="109027"/>
                  </a:cubicBezTo>
                  <a:cubicBezTo>
                    <a:pt x="171284" y="111470"/>
                    <a:pt x="164597" y="119184"/>
                    <a:pt x="163491" y="128699"/>
                  </a:cubicBezTo>
                  <a:lnTo>
                    <a:pt x="160301" y="128192"/>
                  </a:lnTo>
                  <a:cubicBezTo>
                    <a:pt x="160626" y="125509"/>
                    <a:pt x="161343" y="122953"/>
                    <a:pt x="162397" y="120583"/>
                  </a:cubicBezTo>
                  <a:cubicBezTo>
                    <a:pt x="163188" y="118806"/>
                    <a:pt x="164168" y="117134"/>
                    <a:pt x="165317" y="115593"/>
                  </a:cubicBezTo>
                  <a:close/>
                  <a:moveTo>
                    <a:pt x="184774" y="76800"/>
                  </a:moveTo>
                  <a:cubicBezTo>
                    <a:pt x="189722" y="75892"/>
                    <a:pt x="194950" y="76276"/>
                    <a:pt x="199898" y="78055"/>
                  </a:cubicBezTo>
                  <a:lnTo>
                    <a:pt x="198784" y="81085"/>
                  </a:lnTo>
                  <a:cubicBezTo>
                    <a:pt x="190044" y="77951"/>
                    <a:pt x="180324" y="79705"/>
                    <a:pt x="173557" y="85636"/>
                  </a:cubicBezTo>
                  <a:cubicBezTo>
                    <a:pt x="166357" y="91948"/>
                    <a:pt x="163808" y="101834"/>
                    <a:pt x="167057" y="110845"/>
                  </a:cubicBezTo>
                  <a:lnTo>
                    <a:pt x="163976" y="111813"/>
                  </a:lnTo>
                  <a:cubicBezTo>
                    <a:pt x="161264" y="104174"/>
                    <a:pt x="162206" y="95982"/>
                    <a:pt x="166259" y="89343"/>
                  </a:cubicBezTo>
                  <a:lnTo>
                    <a:pt x="171329" y="83298"/>
                  </a:lnTo>
                  <a:cubicBezTo>
                    <a:pt x="175158" y="79908"/>
                    <a:pt x="179826" y="77708"/>
                    <a:pt x="184774" y="76800"/>
                  </a:cubicBezTo>
                  <a:close/>
                  <a:moveTo>
                    <a:pt x="179076" y="24908"/>
                  </a:moveTo>
                  <a:cubicBezTo>
                    <a:pt x="173882" y="25821"/>
                    <a:pt x="169065" y="28595"/>
                    <a:pt x="165693" y="33023"/>
                  </a:cubicBezTo>
                  <a:lnTo>
                    <a:pt x="165081" y="32645"/>
                  </a:lnTo>
                  <a:lnTo>
                    <a:pt x="164343" y="33841"/>
                  </a:lnTo>
                  <a:lnTo>
                    <a:pt x="159156" y="28989"/>
                  </a:lnTo>
                  <a:cubicBezTo>
                    <a:pt x="147650" y="21890"/>
                    <a:pt x="132568" y="25462"/>
                    <a:pt x="125468" y="36968"/>
                  </a:cubicBezTo>
                  <a:cubicBezTo>
                    <a:pt x="125028" y="37682"/>
                    <a:pt x="124628" y="38410"/>
                    <a:pt x="124607" y="39302"/>
                  </a:cubicBezTo>
                  <a:cubicBezTo>
                    <a:pt x="121192" y="53871"/>
                    <a:pt x="126621" y="67918"/>
                    <a:pt x="137512" y="72288"/>
                  </a:cubicBezTo>
                  <a:lnTo>
                    <a:pt x="136408" y="75373"/>
                  </a:lnTo>
                  <a:cubicBezTo>
                    <a:pt x="125065" y="70889"/>
                    <a:pt x="118824" y="57470"/>
                    <a:pt x="120792" y="42874"/>
                  </a:cubicBezTo>
                  <a:cubicBezTo>
                    <a:pt x="110219" y="38045"/>
                    <a:pt x="97555" y="41998"/>
                    <a:pt x="91229" y="52250"/>
                  </a:cubicBezTo>
                  <a:cubicBezTo>
                    <a:pt x="86215" y="60377"/>
                    <a:pt x="87164" y="68019"/>
                    <a:pt x="90995" y="75559"/>
                  </a:cubicBezTo>
                  <a:cubicBezTo>
                    <a:pt x="88405" y="77546"/>
                    <a:pt x="86197" y="80074"/>
                    <a:pt x="84391" y="83001"/>
                  </a:cubicBezTo>
                  <a:cubicBezTo>
                    <a:pt x="75261" y="97799"/>
                    <a:pt x="79855" y="117197"/>
                    <a:pt x="94653" y="126328"/>
                  </a:cubicBezTo>
                  <a:cubicBezTo>
                    <a:pt x="99603" y="129383"/>
                    <a:pt x="105068" y="130901"/>
                    <a:pt x="110449" y="130283"/>
                  </a:cubicBezTo>
                  <a:cubicBezTo>
                    <a:pt x="111461" y="121556"/>
                    <a:pt x="114239" y="112980"/>
                    <a:pt x="118788" y="105103"/>
                  </a:cubicBezTo>
                  <a:lnTo>
                    <a:pt x="122060" y="106993"/>
                  </a:lnTo>
                  <a:cubicBezTo>
                    <a:pt x="117549" y="114804"/>
                    <a:pt x="114885" y="123345"/>
                    <a:pt x="114602" y="132066"/>
                  </a:cubicBezTo>
                  <a:cubicBezTo>
                    <a:pt x="118189" y="142541"/>
                    <a:pt x="127538" y="149533"/>
                    <a:pt x="138054" y="150704"/>
                  </a:cubicBezTo>
                  <a:lnTo>
                    <a:pt x="138622" y="157584"/>
                  </a:lnTo>
                  <a:cubicBezTo>
                    <a:pt x="141809" y="168599"/>
                    <a:pt x="152592" y="175355"/>
                    <a:pt x="163536" y="173320"/>
                  </a:cubicBezTo>
                  <a:lnTo>
                    <a:pt x="163736" y="174011"/>
                  </a:lnTo>
                  <a:lnTo>
                    <a:pt x="165086" y="173621"/>
                  </a:lnTo>
                  <a:lnTo>
                    <a:pt x="165671" y="180699"/>
                  </a:lnTo>
                  <a:cubicBezTo>
                    <a:pt x="169429" y="193686"/>
                    <a:pt x="183003" y="201168"/>
                    <a:pt x="195990" y="197411"/>
                  </a:cubicBezTo>
                  <a:cubicBezTo>
                    <a:pt x="196796" y="197178"/>
                    <a:pt x="197581" y="196907"/>
                    <a:pt x="198196" y="196260"/>
                  </a:cubicBezTo>
                  <a:cubicBezTo>
                    <a:pt x="209934" y="188156"/>
                    <a:pt x="215400" y="175007"/>
                    <a:pt x="211155" y="164763"/>
                  </a:cubicBezTo>
                  <a:cubicBezTo>
                    <a:pt x="205121" y="170199"/>
                    <a:pt x="196738" y="172687"/>
                    <a:pt x="188343" y="171472"/>
                  </a:cubicBezTo>
                  <a:lnTo>
                    <a:pt x="188829" y="168281"/>
                  </a:lnTo>
                  <a:cubicBezTo>
                    <a:pt x="198020" y="169602"/>
                    <a:pt x="207192" y="165939"/>
                    <a:pt x="212635" y="158774"/>
                  </a:cubicBezTo>
                  <a:cubicBezTo>
                    <a:pt x="218427" y="151149"/>
                    <a:pt x="218946" y="140953"/>
                    <a:pt x="213960" y="132774"/>
                  </a:cubicBezTo>
                  <a:lnTo>
                    <a:pt x="216785" y="131210"/>
                  </a:lnTo>
                  <a:cubicBezTo>
                    <a:pt x="222366" y="140465"/>
                    <a:pt x="221779" y="151983"/>
                    <a:pt x="215286" y="160619"/>
                  </a:cubicBezTo>
                  <a:lnTo>
                    <a:pt x="213805" y="162105"/>
                  </a:lnTo>
                  <a:cubicBezTo>
                    <a:pt x="218946" y="172938"/>
                    <a:pt x="214526" y="186813"/>
                    <a:pt x="203421" y="196175"/>
                  </a:cubicBezTo>
                  <a:cubicBezTo>
                    <a:pt x="208012" y="206854"/>
                    <a:pt x="220050" y="212429"/>
                    <a:pt x="231622" y="209082"/>
                  </a:cubicBezTo>
                  <a:cubicBezTo>
                    <a:pt x="239377" y="206838"/>
                    <a:pt x="243741" y="201989"/>
                    <a:pt x="246092" y="195539"/>
                  </a:cubicBezTo>
                  <a:cubicBezTo>
                    <a:pt x="255042" y="199507"/>
                    <a:pt x="265290" y="198199"/>
                    <a:pt x="272958" y="192601"/>
                  </a:cubicBezTo>
                  <a:lnTo>
                    <a:pt x="276795" y="193971"/>
                  </a:lnTo>
                  <a:cubicBezTo>
                    <a:pt x="289009" y="194016"/>
                    <a:pt x="298363" y="193248"/>
                    <a:pt x="304258" y="183694"/>
                  </a:cubicBezTo>
                  <a:cubicBezTo>
                    <a:pt x="309343" y="175453"/>
                    <a:pt x="308953" y="165378"/>
                    <a:pt x="303795" y="157923"/>
                  </a:cubicBezTo>
                  <a:cubicBezTo>
                    <a:pt x="298315" y="164420"/>
                    <a:pt x="291041" y="168177"/>
                    <a:pt x="283702" y="168174"/>
                  </a:cubicBezTo>
                  <a:lnTo>
                    <a:pt x="283555" y="164527"/>
                  </a:lnTo>
                  <a:cubicBezTo>
                    <a:pt x="293404" y="164978"/>
                    <a:pt x="303289" y="157339"/>
                    <a:pt x="308110" y="145450"/>
                  </a:cubicBezTo>
                  <a:cubicBezTo>
                    <a:pt x="311022" y="136198"/>
                    <a:pt x="308752" y="126109"/>
                    <a:pt x="302169" y="119023"/>
                  </a:cubicBezTo>
                  <a:cubicBezTo>
                    <a:pt x="296249" y="127191"/>
                    <a:pt x="286098" y="131525"/>
                    <a:pt x="275782" y="130309"/>
                  </a:cubicBezTo>
                  <a:lnTo>
                    <a:pt x="276183" y="127106"/>
                  </a:lnTo>
                  <a:cubicBezTo>
                    <a:pt x="285405" y="128184"/>
                    <a:pt x="294478" y="124281"/>
                    <a:pt x="299730" y="116974"/>
                  </a:cubicBezTo>
                  <a:lnTo>
                    <a:pt x="300207" y="116045"/>
                  </a:lnTo>
                  <a:cubicBezTo>
                    <a:pt x="300079" y="107222"/>
                    <a:pt x="295342" y="98867"/>
                    <a:pt x="287259" y="93880"/>
                  </a:cubicBezTo>
                  <a:cubicBezTo>
                    <a:pt x="284295" y="92051"/>
                    <a:pt x="281129" y="90828"/>
                    <a:pt x="277855" y="90561"/>
                  </a:cubicBezTo>
                  <a:cubicBezTo>
                    <a:pt x="271916" y="104194"/>
                    <a:pt x="259881" y="112708"/>
                    <a:pt x="248172" y="111695"/>
                  </a:cubicBezTo>
                  <a:cubicBezTo>
                    <a:pt x="248002" y="114741"/>
                    <a:pt x="246936" y="117719"/>
                    <a:pt x="245089" y="120348"/>
                  </a:cubicBezTo>
                  <a:cubicBezTo>
                    <a:pt x="241307" y="125729"/>
                    <a:pt x="234825" y="128827"/>
                    <a:pt x="228007" y="128511"/>
                  </a:cubicBezTo>
                  <a:lnTo>
                    <a:pt x="228158" y="125380"/>
                  </a:lnTo>
                  <a:cubicBezTo>
                    <a:pt x="233848" y="125642"/>
                    <a:pt x="239262" y="123097"/>
                    <a:pt x="242439" y="118667"/>
                  </a:cubicBezTo>
                  <a:cubicBezTo>
                    <a:pt x="244071" y="116391"/>
                    <a:pt x="244987" y="113796"/>
                    <a:pt x="245116" y="111152"/>
                  </a:cubicBezTo>
                  <a:lnTo>
                    <a:pt x="243716" y="110904"/>
                  </a:lnTo>
                  <a:lnTo>
                    <a:pt x="244539" y="108155"/>
                  </a:lnTo>
                  <a:cubicBezTo>
                    <a:pt x="244792" y="106166"/>
                    <a:pt x="244131" y="104285"/>
                    <a:pt x="243078" y="102544"/>
                  </a:cubicBezTo>
                  <a:cubicBezTo>
                    <a:pt x="240257" y="97875"/>
                    <a:pt x="235048" y="94922"/>
                    <a:pt x="229344" y="94755"/>
                  </a:cubicBezTo>
                  <a:lnTo>
                    <a:pt x="229436" y="91621"/>
                  </a:lnTo>
                  <a:cubicBezTo>
                    <a:pt x="236268" y="91821"/>
                    <a:pt x="242499" y="95409"/>
                    <a:pt x="245850" y="101072"/>
                  </a:cubicBezTo>
                  <a:cubicBezTo>
                    <a:pt x="247129" y="103235"/>
                    <a:pt x="247915" y="105575"/>
                    <a:pt x="248037" y="107973"/>
                  </a:cubicBezTo>
                  <a:cubicBezTo>
                    <a:pt x="258268" y="109553"/>
                    <a:pt x="268981" y="102051"/>
                    <a:pt x="274232" y="89778"/>
                  </a:cubicBezTo>
                  <a:cubicBezTo>
                    <a:pt x="278708" y="77339"/>
                    <a:pt x="274020" y="63056"/>
                    <a:pt x="262316" y="55834"/>
                  </a:cubicBezTo>
                  <a:cubicBezTo>
                    <a:pt x="257734" y="53007"/>
                    <a:pt x="252666" y="51626"/>
                    <a:pt x="247691" y="52231"/>
                  </a:cubicBezTo>
                  <a:cubicBezTo>
                    <a:pt x="248705" y="60913"/>
                    <a:pt x="245967" y="69020"/>
                    <a:pt x="239739" y="74185"/>
                  </a:cubicBezTo>
                  <a:lnTo>
                    <a:pt x="237649" y="71664"/>
                  </a:lnTo>
                  <a:cubicBezTo>
                    <a:pt x="244579" y="65918"/>
                    <a:pt x="246481" y="55888"/>
                    <a:pt x="243151" y="45920"/>
                  </a:cubicBezTo>
                  <a:cubicBezTo>
                    <a:pt x="241194" y="40124"/>
                    <a:pt x="237183" y="35004"/>
                    <a:pt x="231542" y="31523"/>
                  </a:cubicBezTo>
                  <a:cubicBezTo>
                    <a:pt x="221392" y="25261"/>
                    <a:pt x="208864" y="26095"/>
                    <a:pt x="199763" y="32668"/>
                  </a:cubicBezTo>
                  <a:lnTo>
                    <a:pt x="194721" y="27952"/>
                  </a:lnTo>
                  <a:cubicBezTo>
                    <a:pt x="189842" y="24941"/>
                    <a:pt x="184271" y="23995"/>
                    <a:pt x="179076" y="24908"/>
                  </a:cubicBezTo>
                  <a:close/>
                  <a:moveTo>
                    <a:pt x="190632" y="62"/>
                  </a:moveTo>
                  <a:cubicBezTo>
                    <a:pt x="300121" y="2329"/>
                    <a:pt x="391248" y="125645"/>
                    <a:pt x="309641" y="225160"/>
                  </a:cubicBezTo>
                  <a:cubicBezTo>
                    <a:pt x="282892" y="251229"/>
                    <a:pt x="279266" y="288859"/>
                    <a:pt x="302841" y="374772"/>
                  </a:cubicBezTo>
                  <a:lnTo>
                    <a:pt x="121266" y="376812"/>
                  </a:lnTo>
                  <a:lnTo>
                    <a:pt x="109025" y="322355"/>
                  </a:lnTo>
                  <a:cubicBezTo>
                    <a:pt x="76580" y="333165"/>
                    <a:pt x="40716" y="329924"/>
                    <a:pt x="28778" y="318327"/>
                  </a:cubicBezTo>
                  <a:cubicBezTo>
                    <a:pt x="22923" y="311868"/>
                    <a:pt x="25422" y="291738"/>
                    <a:pt x="32859" y="276164"/>
                  </a:cubicBezTo>
                  <a:cubicBezTo>
                    <a:pt x="35235" y="270344"/>
                    <a:pt x="23179" y="268321"/>
                    <a:pt x="20618" y="259843"/>
                  </a:cubicBezTo>
                  <a:cubicBezTo>
                    <a:pt x="19440" y="251965"/>
                    <a:pt x="27377" y="251682"/>
                    <a:pt x="30757" y="247602"/>
                  </a:cubicBezTo>
                  <a:lnTo>
                    <a:pt x="18516" y="238938"/>
                  </a:lnTo>
                  <a:cubicBezTo>
                    <a:pt x="12669" y="232923"/>
                    <a:pt x="25811" y="221592"/>
                    <a:pt x="29458" y="212919"/>
                  </a:cubicBezTo>
                  <a:cubicBezTo>
                    <a:pt x="16679" y="208924"/>
                    <a:pt x="7006" y="203466"/>
                    <a:pt x="307" y="196983"/>
                  </a:cubicBezTo>
                  <a:cubicBezTo>
                    <a:pt x="-2572" y="186228"/>
                    <a:pt x="15339" y="171234"/>
                    <a:pt x="31089" y="151672"/>
                  </a:cubicBezTo>
                  <a:cubicBezTo>
                    <a:pt x="47602" y="132201"/>
                    <a:pt x="33821" y="117353"/>
                    <a:pt x="46470" y="75544"/>
                  </a:cubicBezTo>
                  <a:cubicBezTo>
                    <a:pt x="66559" y="23813"/>
                    <a:pt x="114124" y="-1423"/>
                    <a:pt x="190632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71" name="Oval 8">
              <a:extLst>
                <a:ext uri="{FF2B5EF4-FFF2-40B4-BE49-F238E27FC236}">
                  <a16:creationId xmlns:a16="http://schemas.microsoft.com/office/drawing/2014/main" id="{E3D5639C-49CF-43D9-965F-7653D69F451F}"/>
                </a:ext>
              </a:extLst>
            </p:cNvPr>
            <p:cNvSpPr/>
            <p:nvPr/>
          </p:nvSpPr>
          <p:spPr>
            <a:xfrm>
              <a:off x="7148965" y="1671110"/>
              <a:ext cx="620063" cy="623260"/>
            </a:xfrm>
            <a:custGeom>
              <a:avLst/>
              <a:gdLst/>
              <a:ahLst/>
              <a:cxnLst/>
              <a:rect l="l" t="t" r="r" b="b"/>
              <a:pathLst>
                <a:path w="3068057" h="3083879">
                  <a:moveTo>
                    <a:pt x="1943022" y="0"/>
                  </a:moveTo>
                  <a:cubicBezTo>
                    <a:pt x="2091435" y="0"/>
                    <a:pt x="2214809" y="107202"/>
                    <a:pt x="2232575" y="249298"/>
                  </a:cubicBezTo>
                  <a:cubicBezTo>
                    <a:pt x="2066806" y="323095"/>
                    <a:pt x="1966497" y="475331"/>
                    <a:pt x="1992863" y="623272"/>
                  </a:cubicBezTo>
                  <a:lnTo>
                    <a:pt x="2032344" y="614884"/>
                  </a:lnTo>
                  <a:cubicBezTo>
                    <a:pt x="2007703" y="472429"/>
                    <a:pt x="2119863" y="324636"/>
                    <a:pt x="2294697" y="266187"/>
                  </a:cubicBezTo>
                  <a:cubicBezTo>
                    <a:pt x="2304190" y="260641"/>
                    <a:pt x="2314409" y="260119"/>
                    <a:pt x="2324748" y="260119"/>
                  </a:cubicBezTo>
                  <a:cubicBezTo>
                    <a:pt x="2491310" y="260119"/>
                    <a:pt x="2626336" y="395145"/>
                    <a:pt x="2626336" y="561708"/>
                  </a:cubicBezTo>
                  <a:lnTo>
                    <a:pt x="2609021" y="647481"/>
                  </a:lnTo>
                  <a:lnTo>
                    <a:pt x="2626336" y="647481"/>
                  </a:lnTo>
                  <a:lnTo>
                    <a:pt x="2626336" y="656343"/>
                  </a:lnTo>
                  <a:cubicBezTo>
                    <a:pt x="2762823" y="669742"/>
                    <a:pt x="2867295" y="786613"/>
                    <a:pt x="2867295" y="927882"/>
                  </a:cubicBezTo>
                  <a:lnTo>
                    <a:pt x="2850464" y="1011252"/>
                  </a:lnTo>
                  <a:cubicBezTo>
                    <a:pt x="2978255" y="1064152"/>
                    <a:pt x="3068057" y="1190111"/>
                    <a:pt x="3068057" y="1337042"/>
                  </a:cubicBezTo>
                  <a:cubicBezTo>
                    <a:pt x="3068057" y="1418703"/>
                    <a:pt x="3040320" y="1493884"/>
                    <a:pt x="2992210" y="1551889"/>
                  </a:cubicBezTo>
                  <a:cubicBezTo>
                    <a:pt x="2909241" y="1651289"/>
                    <a:pt x="2791782" y="1696238"/>
                    <a:pt x="2686704" y="1660749"/>
                  </a:cubicBezTo>
                  <a:lnTo>
                    <a:pt x="2673794" y="1698968"/>
                  </a:lnTo>
                  <a:cubicBezTo>
                    <a:pt x="2768232" y="1730865"/>
                    <a:pt x="2870956" y="1707121"/>
                    <a:pt x="2955415" y="1640323"/>
                  </a:cubicBezTo>
                  <a:cubicBezTo>
                    <a:pt x="2993943" y="1688574"/>
                    <a:pt x="3012247" y="1750635"/>
                    <a:pt x="3012247" y="1816968"/>
                  </a:cubicBezTo>
                  <a:cubicBezTo>
                    <a:pt x="3012247" y="1986406"/>
                    <a:pt x="2892829" y="2127952"/>
                    <a:pt x="2733451" y="2161496"/>
                  </a:cubicBezTo>
                  <a:cubicBezTo>
                    <a:pt x="2570803" y="2185843"/>
                    <a:pt x="2422847" y="2122052"/>
                    <a:pt x="2373218" y="2004561"/>
                  </a:cubicBezTo>
                  <a:cubicBezTo>
                    <a:pt x="2397575" y="1987765"/>
                    <a:pt x="2417022" y="1964396"/>
                    <a:pt x="2431421" y="1936987"/>
                  </a:cubicBezTo>
                  <a:cubicBezTo>
                    <a:pt x="2469123" y="1865220"/>
                    <a:pt x="2466430" y="1776674"/>
                    <a:pt x="2424327" y="1703750"/>
                  </a:cubicBezTo>
                  <a:lnTo>
                    <a:pt x="2390880" y="1723060"/>
                  </a:lnTo>
                  <a:cubicBezTo>
                    <a:pt x="2426033" y="1783948"/>
                    <a:pt x="2428758" y="1857660"/>
                    <a:pt x="2398065" y="1917447"/>
                  </a:cubicBezTo>
                  <a:cubicBezTo>
                    <a:pt x="2386618" y="1939743"/>
                    <a:pt x="2371177" y="1958844"/>
                    <a:pt x="2348681" y="1969064"/>
                  </a:cubicBezTo>
                  <a:lnTo>
                    <a:pt x="2314536" y="1978212"/>
                  </a:lnTo>
                  <a:lnTo>
                    <a:pt x="2320989" y="1994504"/>
                  </a:lnTo>
                  <a:cubicBezTo>
                    <a:pt x="2292439" y="2010252"/>
                    <a:pt x="2259301" y="2017439"/>
                    <a:pt x="2224883" y="2015050"/>
                  </a:cubicBezTo>
                  <a:cubicBezTo>
                    <a:pt x="2157880" y="2010397"/>
                    <a:pt x="2096183" y="1970105"/>
                    <a:pt x="2062112" y="1908746"/>
                  </a:cubicBezTo>
                  <a:lnTo>
                    <a:pt x="2028307" y="1927422"/>
                  </a:lnTo>
                  <a:cubicBezTo>
                    <a:pt x="2069101" y="2000945"/>
                    <a:pt x="2143517" y="2048870"/>
                    <a:pt x="2224395" y="2053708"/>
                  </a:cubicBezTo>
                  <a:cubicBezTo>
                    <a:pt x="2263912" y="2056070"/>
                    <a:pt x="2302036" y="2047984"/>
                    <a:pt x="2335071" y="2030056"/>
                  </a:cubicBezTo>
                  <a:cubicBezTo>
                    <a:pt x="2400196" y="2159379"/>
                    <a:pt x="2567325" y="2230480"/>
                    <a:pt x="2748680" y="2204554"/>
                  </a:cubicBezTo>
                  <a:cubicBezTo>
                    <a:pt x="2767068" y="2240602"/>
                    <a:pt x="2774723" y="2281713"/>
                    <a:pt x="2774723" y="2324613"/>
                  </a:cubicBezTo>
                  <a:cubicBezTo>
                    <a:pt x="2774723" y="2444667"/>
                    <a:pt x="2714770" y="2550720"/>
                    <a:pt x="2619461" y="2609132"/>
                  </a:cubicBezTo>
                  <a:cubicBezTo>
                    <a:pt x="2594093" y="2739763"/>
                    <a:pt x="2496512" y="2844553"/>
                    <a:pt x="2368919" y="2876858"/>
                  </a:cubicBezTo>
                  <a:cubicBezTo>
                    <a:pt x="2184369" y="2908073"/>
                    <a:pt x="2016372" y="2826285"/>
                    <a:pt x="1978290" y="2684161"/>
                  </a:cubicBezTo>
                  <a:lnTo>
                    <a:pt x="1939323" y="2694602"/>
                  </a:lnTo>
                  <a:cubicBezTo>
                    <a:pt x="1970494" y="2810931"/>
                    <a:pt x="2075973" y="2892306"/>
                    <a:pt x="2210223" y="2912307"/>
                  </a:cubicBezTo>
                  <a:cubicBezTo>
                    <a:pt x="2165434" y="3014618"/>
                    <a:pt x="2062317" y="3083879"/>
                    <a:pt x="1943022" y="3083879"/>
                  </a:cubicBezTo>
                  <a:cubicBezTo>
                    <a:pt x="1804718" y="3083879"/>
                    <a:pt x="1736151" y="2990782"/>
                    <a:pt x="1657612" y="2862428"/>
                  </a:cubicBezTo>
                  <a:cubicBezTo>
                    <a:pt x="1632100" y="2775963"/>
                    <a:pt x="1598588" y="2449530"/>
                    <a:pt x="1653064" y="2147091"/>
                  </a:cubicBezTo>
                  <a:cubicBezTo>
                    <a:pt x="1775302" y="2294672"/>
                    <a:pt x="1947360" y="2360889"/>
                    <a:pt x="2101389" y="2319520"/>
                  </a:cubicBezTo>
                  <a:lnTo>
                    <a:pt x="2085913" y="2268654"/>
                  </a:lnTo>
                  <a:cubicBezTo>
                    <a:pt x="1935632" y="2308197"/>
                    <a:pt x="1765039" y="2228547"/>
                    <a:pt x="1652548" y="2065927"/>
                  </a:cubicBezTo>
                  <a:cubicBezTo>
                    <a:pt x="1594744" y="1988631"/>
                    <a:pt x="1552933" y="1543383"/>
                    <a:pt x="1647107" y="1210118"/>
                  </a:cubicBezTo>
                  <a:cubicBezTo>
                    <a:pt x="1757451" y="1073526"/>
                    <a:pt x="1924310" y="1023711"/>
                    <a:pt x="2044795" y="1095494"/>
                  </a:cubicBezTo>
                  <a:lnTo>
                    <a:pt x="2046624" y="1092427"/>
                  </a:lnTo>
                  <a:cubicBezTo>
                    <a:pt x="2044963" y="1115904"/>
                    <a:pt x="2049817" y="1139574"/>
                    <a:pt x="2059741" y="1162003"/>
                  </a:cubicBezTo>
                  <a:cubicBezTo>
                    <a:pt x="2085174" y="1219476"/>
                    <a:pt x="2140055" y="1259997"/>
                    <a:pt x="2204060" y="1268556"/>
                  </a:cubicBezTo>
                  <a:lnTo>
                    <a:pt x="2208020" y="1238949"/>
                  </a:lnTo>
                  <a:cubicBezTo>
                    <a:pt x="2154665" y="1231814"/>
                    <a:pt x="2108853" y="1198319"/>
                    <a:pt x="2087448" y="1150798"/>
                  </a:cubicBezTo>
                  <a:cubicBezTo>
                    <a:pt x="2064784" y="1100476"/>
                    <a:pt x="2073123" y="1042569"/>
                    <a:pt x="2109077" y="1000639"/>
                  </a:cubicBezTo>
                  <a:cubicBezTo>
                    <a:pt x="2142987" y="961090"/>
                    <a:pt x="2196315" y="941798"/>
                    <a:pt x="2249471" y="949847"/>
                  </a:cubicBezTo>
                  <a:lnTo>
                    <a:pt x="2253988" y="920317"/>
                  </a:lnTo>
                  <a:cubicBezTo>
                    <a:pt x="2190211" y="910645"/>
                    <a:pt x="2126205" y="934132"/>
                    <a:pt x="2085632" y="982099"/>
                  </a:cubicBezTo>
                  <a:lnTo>
                    <a:pt x="2052614" y="1055246"/>
                  </a:lnTo>
                  <a:cubicBezTo>
                    <a:pt x="1928226" y="988072"/>
                    <a:pt x="1765306" y="1028878"/>
                    <a:pt x="1646726" y="1149851"/>
                  </a:cubicBezTo>
                  <a:cubicBezTo>
                    <a:pt x="1576863" y="1018908"/>
                    <a:pt x="1584053" y="461235"/>
                    <a:pt x="1633436" y="269593"/>
                  </a:cubicBezTo>
                  <a:cubicBezTo>
                    <a:pt x="1697428" y="119029"/>
                    <a:pt x="1776459" y="0"/>
                    <a:pt x="1943022" y="0"/>
                  </a:cubicBezTo>
                  <a:close/>
                  <a:moveTo>
                    <a:pt x="1125035" y="0"/>
                  </a:moveTo>
                  <a:cubicBezTo>
                    <a:pt x="1263339" y="0"/>
                    <a:pt x="1331906" y="93097"/>
                    <a:pt x="1410445" y="221451"/>
                  </a:cubicBezTo>
                  <a:cubicBezTo>
                    <a:pt x="1435957" y="307916"/>
                    <a:pt x="1469469" y="634350"/>
                    <a:pt x="1414993" y="936788"/>
                  </a:cubicBezTo>
                  <a:cubicBezTo>
                    <a:pt x="1292755" y="789207"/>
                    <a:pt x="1120697" y="722990"/>
                    <a:pt x="966668" y="764359"/>
                  </a:cubicBezTo>
                  <a:lnTo>
                    <a:pt x="982144" y="815225"/>
                  </a:lnTo>
                  <a:cubicBezTo>
                    <a:pt x="1132425" y="775682"/>
                    <a:pt x="1303018" y="855332"/>
                    <a:pt x="1415509" y="1017952"/>
                  </a:cubicBezTo>
                  <a:cubicBezTo>
                    <a:pt x="1473313" y="1095249"/>
                    <a:pt x="1515123" y="1540497"/>
                    <a:pt x="1420950" y="1873762"/>
                  </a:cubicBezTo>
                  <a:cubicBezTo>
                    <a:pt x="1310606" y="2010353"/>
                    <a:pt x="1143747" y="2060168"/>
                    <a:pt x="1023262" y="1988385"/>
                  </a:cubicBezTo>
                  <a:lnTo>
                    <a:pt x="1021433" y="1991453"/>
                  </a:lnTo>
                  <a:cubicBezTo>
                    <a:pt x="1023094" y="1967976"/>
                    <a:pt x="1018240" y="1944306"/>
                    <a:pt x="1008316" y="1921877"/>
                  </a:cubicBezTo>
                  <a:cubicBezTo>
                    <a:pt x="982883" y="1864403"/>
                    <a:pt x="928002" y="1823883"/>
                    <a:pt x="863997" y="1815323"/>
                  </a:cubicBezTo>
                  <a:lnTo>
                    <a:pt x="860037" y="1844930"/>
                  </a:lnTo>
                  <a:cubicBezTo>
                    <a:pt x="913392" y="1852066"/>
                    <a:pt x="959204" y="1885560"/>
                    <a:pt x="980609" y="1933082"/>
                  </a:cubicBezTo>
                  <a:cubicBezTo>
                    <a:pt x="1003273" y="1983404"/>
                    <a:pt x="994934" y="2041310"/>
                    <a:pt x="958980" y="2083241"/>
                  </a:cubicBezTo>
                  <a:cubicBezTo>
                    <a:pt x="925070" y="2122789"/>
                    <a:pt x="871742" y="2142082"/>
                    <a:pt x="818586" y="2134033"/>
                  </a:cubicBezTo>
                  <a:lnTo>
                    <a:pt x="814069" y="2163562"/>
                  </a:lnTo>
                  <a:cubicBezTo>
                    <a:pt x="877846" y="2173235"/>
                    <a:pt x="941852" y="2149747"/>
                    <a:pt x="982425" y="2101780"/>
                  </a:cubicBezTo>
                  <a:lnTo>
                    <a:pt x="1015443" y="2028633"/>
                  </a:lnTo>
                  <a:cubicBezTo>
                    <a:pt x="1139831" y="2095808"/>
                    <a:pt x="1302751" y="2055001"/>
                    <a:pt x="1421331" y="1934029"/>
                  </a:cubicBezTo>
                  <a:cubicBezTo>
                    <a:pt x="1491194" y="2064971"/>
                    <a:pt x="1484003" y="2622644"/>
                    <a:pt x="1434621" y="2814287"/>
                  </a:cubicBezTo>
                  <a:cubicBezTo>
                    <a:pt x="1370629" y="2964850"/>
                    <a:pt x="1291598" y="3083879"/>
                    <a:pt x="1125035" y="3083879"/>
                  </a:cubicBezTo>
                  <a:cubicBezTo>
                    <a:pt x="976622" y="3083879"/>
                    <a:pt x="853248" y="2976677"/>
                    <a:pt x="835482" y="2834581"/>
                  </a:cubicBezTo>
                  <a:cubicBezTo>
                    <a:pt x="1001251" y="2760784"/>
                    <a:pt x="1101560" y="2608549"/>
                    <a:pt x="1075194" y="2460607"/>
                  </a:cubicBezTo>
                  <a:lnTo>
                    <a:pt x="1035713" y="2468996"/>
                  </a:lnTo>
                  <a:cubicBezTo>
                    <a:pt x="1060354" y="2611450"/>
                    <a:pt x="948194" y="2759243"/>
                    <a:pt x="773360" y="2817692"/>
                  </a:cubicBezTo>
                  <a:cubicBezTo>
                    <a:pt x="763867" y="2823239"/>
                    <a:pt x="753648" y="2823760"/>
                    <a:pt x="743309" y="2823760"/>
                  </a:cubicBezTo>
                  <a:cubicBezTo>
                    <a:pt x="576747" y="2823760"/>
                    <a:pt x="441721" y="2688734"/>
                    <a:pt x="441721" y="2522172"/>
                  </a:cubicBezTo>
                  <a:lnTo>
                    <a:pt x="459036" y="2436399"/>
                  </a:lnTo>
                  <a:lnTo>
                    <a:pt x="441721" y="2436399"/>
                  </a:lnTo>
                  <a:lnTo>
                    <a:pt x="441721" y="2427537"/>
                  </a:lnTo>
                  <a:cubicBezTo>
                    <a:pt x="305234" y="2414137"/>
                    <a:pt x="200762" y="2297266"/>
                    <a:pt x="200762" y="2155997"/>
                  </a:cubicBezTo>
                  <a:lnTo>
                    <a:pt x="217593" y="2072628"/>
                  </a:lnTo>
                  <a:cubicBezTo>
                    <a:pt x="89802" y="2019727"/>
                    <a:pt x="0" y="1893768"/>
                    <a:pt x="0" y="1746838"/>
                  </a:cubicBezTo>
                  <a:cubicBezTo>
                    <a:pt x="0" y="1665177"/>
                    <a:pt x="27737" y="1589996"/>
                    <a:pt x="75847" y="1531990"/>
                  </a:cubicBezTo>
                  <a:cubicBezTo>
                    <a:pt x="158816" y="1432590"/>
                    <a:pt x="276275" y="1387641"/>
                    <a:pt x="381353" y="1423131"/>
                  </a:cubicBezTo>
                  <a:lnTo>
                    <a:pt x="394263" y="1384911"/>
                  </a:lnTo>
                  <a:cubicBezTo>
                    <a:pt x="299825" y="1353014"/>
                    <a:pt x="197101" y="1376758"/>
                    <a:pt x="112642" y="1443556"/>
                  </a:cubicBezTo>
                  <a:cubicBezTo>
                    <a:pt x="74114" y="1395305"/>
                    <a:pt x="55810" y="1333244"/>
                    <a:pt x="55810" y="1266911"/>
                  </a:cubicBezTo>
                  <a:cubicBezTo>
                    <a:pt x="55810" y="1097473"/>
                    <a:pt x="175228" y="955927"/>
                    <a:pt x="334606" y="922383"/>
                  </a:cubicBezTo>
                  <a:cubicBezTo>
                    <a:pt x="497254" y="898036"/>
                    <a:pt x="645210" y="961827"/>
                    <a:pt x="694839" y="1079319"/>
                  </a:cubicBezTo>
                  <a:cubicBezTo>
                    <a:pt x="670482" y="1096114"/>
                    <a:pt x="651035" y="1119484"/>
                    <a:pt x="636636" y="1146893"/>
                  </a:cubicBezTo>
                  <a:cubicBezTo>
                    <a:pt x="598934" y="1218660"/>
                    <a:pt x="601627" y="1307205"/>
                    <a:pt x="643730" y="1380130"/>
                  </a:cubicBezTo>
                  <a:lnTo>
                    <a:pt x="677177" y="1360819"/>
                  </a:lnTo>
                  <a:cubicBezTo>
                    <a:pt x="642024" y="1299932"/>
                    <a:pt x="639299" y="1226219"/>
                    <a:pt x="669992" y="1166433"/>
                  </a:cubicBezTo>
                  <a:cubicBezTo>
                    <a:pt x="681439" y="1144136"/>
                    <a:pt x="696880" y="1125036"/>
                    <a:pt x="719376" y="1114815"/>
                  </a:cubicBezTo>
                  <a:lnTo>
                    <a:pt x="753521" y="1105667"/>
                  </a:lnTo>
                  <a:lnTo>
                    <a:pt x="747068" y="1089375"/>
                  </a:lnTo>
                  <a:cubicBezTo>
                    <a:pt x="775618" y="1073627"/>
                    <a:pt x="808756" y="1066440"/>
                    <a:pt x="843174" y="1068829"/>
                  </a:cubicBezTo>
                  <a:cubicBezTo>
                    <a:pt x="910177" y="1073482"/>
                    <a:pt x="971874" y="1113774"/>
                    <a:pt x="1005945" y="1175134"/>
                  </a:cubicBezTo>
                  <a:lnTo>
                    <a:pt x="1039750" y="1156458"/>
                  </a:lnTo>
                  <a:cubicBezTo>
                    <a:pt x="998956" y="1082934"/>
                    <a:pt x="924540" y="1035010"/>
                    <a:pt x="843662" y="1030172"/>
                  </a:cubicBezTo>
                  <a:cubicBezTo>
                    <a:pt x="804145" y="1027809"/>
                    <a:pt x="766021" y="1035895"/>
                    <a:pt x="732986" y="1053824"/>
                  </a:cubicBezTo>
                  <a:cubicBezTo>
                    <a:pt x="667861" y="924500"/>
                    <a:pt x="500732" y="853399"/>
                    <a:pt x="319377" y="879325"/>
                  </a:cubicBezTo>
                  <a:cubicBezTo>
                    <a:pt x="300989" y="843277"/>
                    <a:pt x="293334" y="802167"/>
                    <a:pt x="293334" y="759266"/>
                  </a:cubicBezTo>
                  <a:cubicBezTo>
                    <a:pt x="293334" y="639212"/>
                    <a:pt x="353287" y="533159"/>
                    <a:pt x="448596" y="474747"/>
                  </a:cubicBezTo>
                  <a:cubicBezTo>
                    <a:pt x="473964" y="344116"/>
                    <a:pt x="571545" y="239326"/>
                    <a:pt x="699138" y="207021"/>
                  </a:cubicBezTo>
                  <a:cubicBezTo>
                    <a:pt x="883688" y="175806"/>
                    <a:pt x="1051685" y="257594"/>
                    <a:pt x="1089767" y="399718"/>
                  </a:cubicBezTo>
                  <a:lnTo>
                    <a:pt x="1128734" y="389277"/>
                  </a:lnTo>
                  <a:cubicBezTo>
                    <a:pt x="1097563" y="272948"/>
                    <a:pt x="992084" y="191573"/>
                    <a:pt x="857834" y="171572"/>
                  </a:cubicBezTo>
                  <a:cubicBezTo>
                    <a:pt x="902623" y="69261"/>
                    <a:pt x="1005740" y="0"/>
                    <a:pt x="11250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grpSp>
          <p:nvGrpSpPr>
            <p:cNvPr id="72" name="Group 110">
              <a:extLst>
                <a:ext uri="{FF2B5EF4-FFF2-40B4-BE49-F238E27FC236}">
                  <a16:creationId xmlns:a16="http://schemas.microsoft.com/office/drawing/2014/main" id="{D519BD50-C580-4623-8810-E04695FA5F45}"/>
                </a:ext>
              </a:extLst>
            </p:cNvPr>
            <p:cNvGrpSpPr/>
            <p:nvPr/>
          </p:nvGrpSpPr>
          <p:grpSpPr>
            <a:xfrm>
              <a:off x="5178360" y="1656593"/>
              <a:ext cx="590309" cy="652294"/>
              <a:chOff x="4835382" y="73243"/>
              <a:chExt cx="2920830" cy="3227535"/>
            </a:xfrm>
            <a:grpFill/>
          </p:grpSpPr>
          <p:sp>
            <p:nvSpPr>
              <p:cNvPr id="73" name="Freeform 111">
                <a:extLst>
                  <a:ext uri="{FF2B5EF4-FFF2-40B4-BE49-F238E27FC236}">
                    <a16:creationId xmlns:a16="http://schemas.microsoft.com/office/drawing/2014/main" id="{BBCCCC44-B257-423A-BB40-01303C1A40E8}"/>
                  </a:ext>
                </a:extLst>
              </p:cNvPr>
              <p:cNvSpPr/>
              <p:nvPr/>
            </p:nvSpPr>
            <p:spPr>
              <a:xfrm>
                <a:off x="4835382" y="73243"/>
                <a:ext cx="2920830" cy="3227535"/>
              </a:xfrm>
              <a:custGeom>
                <a:avLst/>
                <a:gdLst>
                  <a:gd name="connsiteX0" fmla="*/ 3030279 w 4784651"/>
                  <a:gd name="connsiteY0" fmla="*/ 0 h 5890437"/>
                  <a:gd name="connsiteX1" fmla="*/ 765544 w 4784651"/>
                  <a:gd name="connsiteY1" fmla="*/ 1935126 h 5890437"/>
                  <a:gd name="connsiteX2" fmla="*/ 0 w 4784651"/>
                  <a:gd name="connsiteY2" fmla="*/ 3051544 h 5890437"/>
                  <a:gd name="connsiteX3" fmla="*/ 510363 w 4784651"/>
                  <a:gd name="connsiteY3" fmla="*/ 3327991 h 5890437"/>
                  <a:gd name="connsiteX4" fmla="*/ 297711 w 4784651"/>
                  <a:gd name="connsiteY4" fmla="*/ 3657600 h 5890437"/>
                  <a:gd name="connsiteX5" fmla="*/ 489097 w 4784651"/>
                  <a:gd name="connsiteY5" fmla="*/ 3870251 h 5890437"/>
                  <a:gd name="connsiteX6" fmla="*/ 372139 w 4784651"/>
                  <a:gd name="connsiteY6" fmla="*/ 4061637 h 5890437"/>
                  <a:gd name="connsiteX7" fmla="*/ 563525 w 4784651"/>
                  <a:gd name="connsiteY7" fmla="*/ 4316819 h 5890437"/>
                  <a:gd name="connsiteX8" fmla="*/ 499730 w 4784651"/>
                  <a:gd name="connsiteY8" fmla="*/ 4976037 h 5890437"/>
                  <a:gd name="connsiteX9" fmla="*/ 1754372 w 4784651"/>
                  <a:gd name="connsiteY9" fmla="*/ 5199321 h 5890437"/>
                  <a:gd name="connsiteX10" fmla="*/ 1945758 w 4784651"/>
                  <a:gd name="connsiteY10" fmla="*/ 5890437 h 5890437"/>
                  <a:gd name="connsiteX11" fmla="*/ 4784651 w 4784651"/>
                  <a:gd name="connsiteY11" fmla="*/ 5858540 h 5890437"/>
                  <a:gd name="connsiteX12" fmla="*/ 4561367 w 4784651"/>
                  <a:gd name="connsiteY12" fmla="*/ 4189228 h 5890437"/>
                  <a:gd name="connsiteX13" fmla="*/ 3030279 w 4784651"/>
                  <a:gd name="connsiteY13" fmla="*/ 0 h 5890437"/>
                  <a:gd name="connsiteX0" fmla="*/ 3030279 w 4784651"/>
                  <a:gd name="connsiteY0" fmla="*/ 114 h 5890551"/>
                  <a:gd name="connsiteX1" fmla="*/ 765544 w 4784651"/>
                  <a:gd name="connsiteY1" fmla="*/ 1935240 h 5890551"/>
                  <a:gd name="connsiteX2" fmla="*/ 0 w 4784651"/>
                  <a:gd name="connsiteY2" fmla="*/ 3051658 h 5890551"/>
                  <a:gd name="connsiteX3" fmla="*/ 510363 w 4784651"/>
                  <a:gd name="connsiteY3" fmla="*/ 3328105 h 5890551"/>
                  <a:gd name="connsiteX4" fmla="*/ 297711 w 4784651"/>
                  <a:gd name="connsiteY4" fmla="*/ 3657714 h 5890551"/>
                  <a:gd name="connsiteX5" fmla="*/ 489097 w 4784651"/>
                  <a:gd name="connsiteY5" fmla="*/ 3870365 h 5890551"/>
                  <a:gd name="connsiteX6" fmla="*/ 372139 w 4784651"/>
                  <a:gd name="connsiteY6" fmla="*/ 4061751 h 5890551"/>
                  <a:gd name="connsiteX7" fmla="*/ 563525 w 4784651"/>
                  <a:gd name="connsiteY7" fmla="*/ 4316933 h 5890551"/>
                  <a:gd name="connsiteX8" fmla="*/ 499730 w 4784651"/>
                  <a:gd name="connsiteY8" fmla="*/ 4976151 h 5890551"/>
                  <a:gd name="connsiteX9" fmla="*/ 1754372 w 4784651"/>
                  <a:gd name="connsiteY9" fmla="*/ 5199435 h 5890551"/>
                  <a:gd name="connsiteX10" fmla="*/ 1945758 w 4784651"/>
                  <a:gd name="connsiteY10" fmla="*/ 5890551 h 5890551"/>
                  <a:gd name="connsiteX11" fmla="*/ 4784651 w 4784651"/>
                  <a:gd name="connsiteY11" fmla="*/ 5858654 h 5890551"/>
                  <a:gd name="connsiteX12" fmla="*/ 4561367 w 4784651"/>
                  <a:gd name="connsiteY12" fmla="*/ 4189342 h 5890551"/>
                  <a:gd name="connsiteX13" fmla="*/ 3030279 w 4784651"/>
                  <a:gd name="connsiteY13" fmla="*/ 114 h 5890551"/>
                  <a:gd name="connsiteX0" fmla="*/ 3030279 w 4784651"/>
                  <a:gd name="connsiteY0" fmla="*/ 398 h 5890835"/>
                  <a:gd name="connsiteX1" fmla="*/ 765544 w 4784651"/>
                  <a:gd name="connsiteY1" fmla="*/ 1935524 h 5890835"/>
                  <a:gd name="connsiteX2" fmla="*/ 0 w 4784651"/>
                  <a:gd name="connsiteY2" fmla="*/ 3051942 h 5890835"/>
                  <a:gd name="connsiteX3" fmla="*/ 510363 w 4784651"/>
                  <a:gd name="connsiteY3" fmla="*/ 3328389 h 5890835"/>
                  <a:gd name="connsiteX4" fmla="*/ 297711 w 4784651"/>
                  <a:gd name="connsiteY4" fmla="*/ 3657998 h 5890835"/>
                  <a:gd name="connsiteX5" fmla="*/ 489097 w 4784651"/>
                  <a:gd name="connsiteY5" fmla="*/ 3870649 h 5890835"/>
                  <a:gd name="connsiteX6" fmla="*/ 372139 w 4784651"/>
                  <a:gd name="connsiteY6" fmla="*/ 4062035 h 5890835"/>
                  <a:gd name="connsiteX7" fmla="*/ 563525 w 4784651"/>
                  <a:gd name="connsiteY7" fmla="*/ 4317217 h 5890835"/>
                  <a:gd name="connsiteX8" fmla="*/ 499730 w 4784651"/>
                  <a:gd name="connsiteY8" fmla="*/ 4976435 h 5890835"/>
                  <a:gd name="connsiteX9" fmla="*/ 1754372 w 4784651"/>
                  <a:gd name="connsiteY9" fmla="*/ 5199719 h 5890835"/>
                  <a:gd name="connsiteX10" fmla="*/ 1945758 w 4784651"/>
                  <a:gd name="connsiteY10" fmla="*/ 5890835 h 5890835"/>
                  <a:gd name="connsiteX11" fmla="*/ 4784651 w 4784651"/>
                  <a:gd name="connsiteY11" fmla="*/ 5858938 h 5890835"/>
                  <a:gd name="connsiteX12" fmla="*/ 4561367 w 4784651"/>
                  <a:gd name="connsiteY12" fmla="*/ 4189626 h 5890835"/>
                  <a:gd name="connsiteX13" fmla="*/ 3030279 w 4784651"/>
                  <a:gd name="connsiteY13" fmla="*/ 398 h 5890835"/>
                  <a:gd name="connsiteX0" fmla="*/ 3030279 w 5042277"/>
                  <a:gd name="connsiteY0" fmla="*/ 663 h 5891100"/>
                  <a:gd name="connsiteX1" fmla="*/ 765544 w 5042277"/>
                  <a:gd name="connsiteY1" fmla="*/ 1935789 h 5891100"/>
                  <a:gd name="connsiteX2" fmla="*/ 0 w 5042277"/>
                  <a:gd name="connsiteY2" fmla="*/ 3052207 h 5891100"/>
                  <a:gd name="connsiteX3" fmla="*/ 510363 w 5042277"/>
                  <a:gd name="connsiteY3" fmla="*/ 3328654 h 5891100"/>
                  <a:gd name="connsiteX4" fmla="*/ 297711 w 5042277"/>
                  <a:gd name="connsiteY4" fmla="*/ 3658263 h 5891100"/>
                  <a:gd name="connsiteX5" fmla="*/ 489097 w 5042277"/>
                  <a:gd name="connsiteY5" fmla="*/ 3870914 h 5891100"/>
                  <a:gd name="connsiteX6" fmla="*/ 372139 w 5042277"/>
                  <a:gd name="connsiteY6" fmla="*/ 4062300 h 5891100"/>
                  <a:gd name="connsiteX7" fmla="*/ 563525 w 5042277"/>
                  <a:gd name="connsiteY7" fmla="*/ 4317482 h 5891100"/>
                  <a:gd name="connsiteX8" fmla="*/ 499730 w 5042277"/>
                  <a:gd name="connsiteY8" fmla="*/ 4976700 h 5891100"/>
                  <a:gd name="connsiteX9" fmla="*/ 1754372 w 5042277"/>
                  <a:gd name="connsiteY9" fmla="*/ 5199984 h 5891100"/>
                  <a:gd name="connsiteX10" fmla="*/ 1945758 w 5042277"/>
                  <a:gd name="connsiteY10" fmla="*/ 5891100 h 5891100"/>
                  <a:gd name="connsiteX11" fmla="*/ 4784651 w 5042277"/>
                  <a:gd name="connsiteY11" fmla="*/ 5859203 h 5891100"/>
                  <a:gd name="connsiteX12" fmla="*/ 4561367 w 5042277"/>
                  <a:gd name="connsiteY12" fmla="*/ 4189891 h 5891100"/>
                  <a:gd name="connsiteX13" fmla="*/ 3030279 w 5042277"/>
                  <a:gd name="connsiteY13" fmla="*/ 663 h 5891100"/>
                  <a:gd name="connsiteX0" fmla="*/ 3030279 w 5316637"/>
                  <a:gd name="connsiteY0" fmla="*/ 1079 h 5891516"/>
                  <a:gd name="connsiteX1" fmla="*/ 765544 w 5316637"/>
                  <a:gd name="connsiteY1" fmla="*/ 1936205 h 5891516"/>
                  <a:gd name="connsiteX2" fmla="*/ 0 w 5316637"/>
                  <a:gd name="connsiteY2" fmla="*/ 3052623 h 5891516"/>
                  <a:gd name="connsiteX3" fmla="*/ 510363 w 5316637"/>
                  <a:gd name="connsiteY3" fmla="*/ 3329070 h 5891516"/>
                  <a:gd name="connsiteX4" fmla="*/ 297711 w 5316637"/>
                  <a:gd name="connsiteY4" fmla="*/ 3658679 h 5891516"/>
                  <a:gd name="connsiteX5" fmla="*/ 489097 w 5316637"/>
                  <a:gd name="connsiteY5" fmla="*/ 3871330 h 5891516"/>
                  <a:gd name="connsiteX6" fmla="*/ 372139 w 5316637"/>
                  <a:gd name="connsiteY6" fmla="*/ 4062716 h 5891516"/>
                  <a:gd name="connsiteX7" fmla="*/ 563525 w 5316637"/>
                  <a:gd name="connsiteY7" fmla="*/ 4317898 h 5891516"/>
                  <a:gd name="connsiteX8" fmla="*/ 499730 w 5316637"/>
                  <a:gd name="connsiteY8" fmla="*/ 4977116 h 5891516"/>
                  <a:gd name="connsiteX9" fmla="*/ 1754372 w 5316637"/>
                  <a:gd name="connsiteY9" fmla="*/ 5200400 h 5891516"/>
                  <a:gd name="connsiteX10" fmla="*/ 1945758 w 5316637"/>
                  <a:gd name="connsiteY10" fmla="*/ 5891516 h 5891516"/>
                  <a:gd name="connsiteX11" fmla="*/ 4784651 w 5316637"/>
                  <a:gd name="connsiteY11" fmla="*/ 5859619 h 5891516"/>
                  <a:gd name="connsiteX12" fmla="*/ 4890977 w 5316637"/>
                  <a:gd name="connsiteY12" fmla="*/ 3520456 h 5891516"/>
                  <a:gd name="connsiteX13" fmla="*/ 3030279 w 5316637"/>
                  <a:gd name="connsiteY13" fmla="*/ 1079 h 5891516"/>
                  <a:gd name="connsiteX0" fmla="*/ 3030279 w 5338934"/>
                  <a:gd name="connsiteY0" fmla="*/ 561 h 5890998"/>
                  <a:gd name="connsiteX1" fmla="*/ 765544 w 5338934"/>
                  <a:gd name="connsiteY1" fmla="*/ 1935687 h 5890998"/>
                  <a:gd name="connsiteX2" fmla="*/ 0 w 5338934"/>
                  <a:gd name="connsiteY2" fmla="*/ 3052105 h 5890998"/>
                  <a:gd name="connsiteX3" fmla="*/ 510363 w 5338934"/>
                  <a:gd name="connsiteY3" fmla="*/ 3328552 h 5890998"/>
                  <a:gd name="connsiteX4" fmla="*/ 297711 w 5338934"/>
                  <a:gd name="connsiteY4" fmla="*/ 3658161 h 5890998"/>
                  <a:gd name="connsiteX5" fmla="*/ 489097 w 5338934"/>
                  <a:gd name="connsiteY5" fmla="*/ 3870812 h 5890998"/>
                  <a:gd name="connsiteX6" fmla="*/ 372139 w 5338934"/>
                  <a:gd name="connsiteY6" fmla="*/ 4062198 h 5890998"/>
                  <a:gd name="connsiteX7" fmla="*/ 563525 w 5338934"/>
                  <a:gd name="connsiteY7" fmla="*/ 4317380 h 5890998"/>
                  <a:gd name="connsiteX8" fmla="*/ 499730 w 5338934"/>
                  <a:gd name="connsiteY8" fmla="*/ 4976598 h 5890998"/>
                  <a:gd name="connsiteX9" fmla="*/ 1754372 w 5338934"/>
                  <a:gd name="connsiteY9" fmla="*/ 5199882 h 5890998"/>
                  <a:gd name="connsiteX10" fmla="*/ 1945758 w 5338934"/>
                  <a:gd name="connsiteY10" fmla="*/ 5890998 h 5890998"/>
                  <a:gd name="connsiteX11" fmla="*/ 4784651 w 5338934"/>
                  <a:gd name="connsiteY11" fmla="*/ 5859101 h 5890998"/>
                  <a:gd name="connsiteX12" fmla="*/ 4890977 w 5338934"/>
                  <a:gd name="connsiteY12" fmla="*/ 3519938 h 5890998"/>
                  <a:gd name="connsiteX13" fmla="*/ 3030279 w 5338934"/>
                  <a:gd name="connsiteY13" fmla="*/ 561 h 5890998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75 h 5890612"/>
                  <a:gd name="connsiteX1" fmla="*/ 765544 w 5381346"/>
                  <a:gd name="connsiteY1" fmla="*/ 1935301 h 5890612"/>
                  <a:gd name="connsiteX2" fmla="*/ 0 w 5381346"/>
                  <a:gd name="connsiteY2" fmla="*/ 3051719 h 5890612"/>
                  <a:gd name="connsiteX3" fmla="*/ 510363 w 5381346"/>
                  <a:gd name="connsiteY3" fmla="*/ 3328166 h 5890612"/>
                  <a:gd name="connsiteX4" fmla="*/ 297711 w 5381346"/>
                  <a:gd name="connsiteY4" fmla="*/ 3657775 h 5890612"/>
                  <a:gd name="connsiteX5" fmla="*/ 489097 w 5381346"/>
                  <a:gd name="connsiteY5" fmla="*/ 3870426 h 5890612"/>
                  <a:gd name="connsiteX6" fmla="*/ 372139 w 5381346"/>
                  <a:gd name="connsiteY6" fmla="*/ 4061812 h 5890612"/>
                  <a:gd name="connsiteX7" fmla="*/ 563525 w 5381346"/>
                  <a:gd name="connsiteY7" fmla="*/ 4316994 h 5890612"/>
                  <a:gd name="connsiteX8" fmla="*/ 499730 w 5381346"/>
                  <a:gd name="connsiteY8" fmla="*/ 4976212 h 5890612"/>
                  <a:gd name="connsiteX9" fmla="*/ 1754372 w 5381346"/>
                  <a:gd name="connsiteY9" fmla="*/ 5199496 h 5890612"/>
                  <a:gd name="connsiteX10" fmla="*/ 1945758 w 5381346"/>
                  <a:gd name="connsiteY10" fmla="*/ 5890612 h 5890612"/>
                  <a:gd name="connsiteX11" fmla="*/ 4784651 w 5381346"/>
                  <a:gd name="connsiteY11" fmla="*/ 5858715 h 5890612"/>
                  <a:gd name="connsiteX12" fmla="*/ 4890977 w 5381346"/>
                  <a:gd name="connsiteY12" fmla="*/ 3519552 h 5890612"/>
                  <a:gd name="connsiteX13" fmla="*/ 3030279 w 5381346"/>
                  <a:gd name="connsiteY13" fmla="*/ 175 h 5890612"/>
                  <a:gd name="connsiteX0" fmla="*/ 3030279 w 5381346"/>
                  <a:gd name="connsiteY0" fmla="*/ 1733 h 5892170"/>
                  <a:gd name="connsiteX1" fmla="*/ 0 w 5381346"/>
                  <a:gd name="connsiteY1" fmla="*/ 3053277 h 5892170"/>
                  <a:gd name="connsiteX2" fmla="*/ 510363 w 5381346"/>
                  <a:gd name="connsiteY2" fmla="*/ 3329724 h 5892170"/>
                  <a:gd name="connsiteX3" fmla="*/ 297711 w 5381346"/>
                  <a:gd name="connsiteY3" fmla="*/ 3659333 h 5892170"/>
                  <a:gd name="connsiteX4" fmla="*/ 489097 w 5381346"/>
                  <a:gd name="connsiteY4" fmla="*/ 3871984 h 5892170"/>
                  <a:gd name="connsiteX5" fmla="*/ 372139 w 5381346"/>
                  <a:gd name="connsiteY5" fmla="*/ 4063370 h 5892170"/>
                  <a:gd name="connsiteX6" fmla="*/ 563525 w 5381346"/>
                  <a:gd name="connsiteY6" fmla="*/ 4318552 h 5892170"/>
                  <a:gd name="connsiteX7" fmla="*/ 499730 w 5381346"/>
                  <a:gd name="connsiteY7" fmla="*/ 4977770 h 5892170"/>
                  <a:gd name="connsiteX8" fmla="*/ 1754372 w 5381346"/>
                  <a:gd name="connsiteY8" fmla="*/ 5201054 h 5892170"/>
                  <a:gd name="connsiteX9" fmla="*/ 1945758 w 5381346"/>
                  <a:gd name="connsiteY9" fmla="*/ 5892170 h 5892170"/>
                  <a:gd name="connsiteX10" fmla="*/ 4784651 w 5381346"/>
                  <a:gd name="connsiteY10" fmla="*/ 5860273 h 5892170"/>
                  <a:gd name="connsiteX11" fmla="*/ 4890977 w 5381346"/>
                  <a:gd name="connsiteY11" fmla="*/ 3521110 h 5892170"/>
                  <a:gd name="connsiteX12" fmla="*/ 3030279 w 5381346"/>
                  <a:gd name="connsiteY12" fmla="*/ 1733 h 5892170"/>
                  <a:gd name="connsiteX0" fmla="*/ 3030279 w 5381346"/>
                  <a:gd name="connsiteY0" fmla="*/ 4 h 5890441"/>
                  <a:gd name="connsiteX1" fmla="*/ 0 w 5381346"/>
                  <a:gd name="connsiteY1" fmla="*/ 3051548 h 5890441"/>
                  <a:gd name="connsiteX2" fmla="*/ 510363 w 5381346"/>
                  <a:gd name="connsiteY2" fmla="*/ 3327995 h 5890441"/>
                  <a:gd name="connsiteX3" fmla="*/ 297711 w 5381346"/>
                  <a:gd name="connsiteY3" fmla="*/ 3657604 h 5890441"/>
                  <a:gd name="connsiteX4" fmla="*/ 489097 w 5381346"/>
                  <a:gd name="connsiteY4" fmla="*/ 3870255 h 5890441"/>
                  <a:gd name="connsiteX5" fmla="*/ 372139 w 5381346"/>
                  <a:gd name="connsiteY5" fmla="*/ 4061641 h 5890441"/>
                  <a:gd name="connsiteX6" fmla="*/ 563525 w 5381346"/>
                  <a:gd name="connsiteY6" fmla="*/ 4316823 h 5890441"/>
                  <a:gd name="connsiteX7" fmla="*/ 499730 w 5381346"/>
                  <a:gd name="connsiteY7" fmla="*/ 4976041 h 5890441"/>
                  <a:gd name="connsiteX8" fmla="*/ 1754372 w 5381346"/>
                  <a:gd name="connsiteY8" fmla="*/ 5199325 h 5890441"/>
                  <a:gd name="connsiteX9" fmla="*/ 1945758 w 5381346"/>
                  <a:gd name="connsiteY9" fmla="*/ 5890441 h 5890441"/>
                  <a:gd name="connsiteX10" fmla="*/ 4784651 w 5381346"/>
                  <a:gd name="connsiteY10" fmla="*/ 5858544 h 5890441"/>
                  <a:gd name="connsiteX11" fmla="*/ 4890977 w 5381346"/>
                  <a:gd name="connsiteY11" fmla="*/ 3519381 h 5890441"/>
                  <a:gd name="connsiteX12" fmla="*/ 3030279 w 5381346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30279 w 5381346"/>
                  <a:gd name="connsiteY0" fmla="*/ 92120 h 5982557"/>
                  <a:gd name="connsiteX1" fmla="*/ 914399 w 5381346"/>
                  <a:gd name="connsiteY1" fmla="*/ 1187274 h 5982557"/>
                  <a:gd name="connsiteX2" fmla="*/ 0 w 5381346"/>
                  <a:gd name="connsiteY2" fmla="*/ 3143664 h 5982557"/>
                  <a:gd name="connsiteX3" fmla="*/ 510363 w 5381346"/>
                  <a:gd name="connsiteY3" fmla="*/ 3420111 h 5982557"/>
                  <a:gd name="connsiteX4" fmla="*/ 297711 w 5381346"/>
                  <a:gd name="connsiteY4" fmla="*/ 3749720 h 5982557"/>
                  <a:gd name="connsiteX5" fmla="*/ 489097 w 5381346"/>
                  <a:gd name="connsiteY5" fmla="*/ 3962371 h 5982557"/>
                  <a:gd name="connsiteX6" fmla="*/ 372139 w 5381346"/>
                  <a:gd name="connsiteY6" fmla="*/ 4153757 h 5982557"/>
                  <a:gd name="connsiteX7" fmla="*/ 563525 w 5381346"/>
                  <a:gd name="connsiteY7" fmla="*/ 4408939 h 5982557"/>
                  <a:gd name="connsiteX8" fmla="*/ 499730 w 5381346"/>
                  <a:gd name="connsiteY8" fmla="*/ 5068157 h 5982557"/>
                  <a:gd name="connsiteX9" fmla="*/ 1754372 w 5381346"/>
                  <a:gd name="connsiteY9" fmla="*/ 5291441 h 5982557"/>
                  <a:gd name="connsiteX10" fmla="*/ 1945758 w 5381346"/>
                  <a:gd name="connsiteY10" fmla="*/ 5982557 h 5982557"/>
                  <a:gd name="connsiteX11" fmla="*/ 4784651 w 5381346"/>
                  <a:gd name="connsiteY11" fmla="*/ 5950660 h 5982557"/>
                  <a:gd name="connsiteX12" fmla="*/ 4890977 w 5381346"/>
                  <a:gd name="connsiteY12" fmla="*/ 3611497 h 5982557"/>
                  <a:gd name="connsiteX13" fmla="*/ 3030279 w 5381346"/>
                  <a:gd name="connsiteY13" fmla="*/ 92120 h 5982557"/>
                  <a:gd name="connsiteX0" fmla="*/ 3030279 w 5381346"/>
                  <a:gd name="connsiteY0" fmla="*/ 94250 h 5984687"/>
                  <a:gd name="connsiteX1" fmla="*/ 914399 w 5381346"/>
                  <a:gd name="connsiteY1" fmla="*/ 1189404 h 5984687"/>
                  <a:gd name="connsiteX2" fmla="*/ 0 w 5381346"/>
                  <a:gd name="connsiteY2" fmla="*/ 3145794 h 5984687"/>
                  <a:gd name="connsiteX3" fmla="*/ 510363 w 5381346"/>
                  <a:gd name="connsiteY3" fmla="*/ 3422241 h 5984687"/>
                  <a:gd name="connsiteX4" fmla="*/ 297711 w 5381346"/>
                  <a:gd name="connsiteY4" fmla="*/ 3751850 h 5984687"/>
                  <a:gd name="connsiteX5" fmla="*/ 489097 w 5381346"/>
                  <a:gd name="connsiteY5" fmla="*/ 3964501 h 5984687"/>
                  <a:gd name="connsiteX6" fmla="*/ 372139 w 5381346"/>
                  <a:gd name="connsiteY6" fmla="*/ 4155887 h 5984687"/>
                  <a:gd name="connsiteX7" fmla="*/ 563525 w 5381346"/>
                  <a:gd name="connsiteY7" fmla="*/ 4411069 h 5984687"/>
                  <a:gd name="connsiteX8" fmla="*/ 499730 w 5381346"/>
                  <a:gd name="connsiteY8" fmla="*/ 5070287 h 5984687"/>
                  <a:gd name="connsiteX9" fmla="*/ 1754372 w 5381346"/>
                  <a:gd name="connsiteY9" fmla="*/ 5293571 h 5984687"/>
                  <a:gd name="connsiteX10" fmla="*/ 1945758 w 5381346"/>
                  <a:gd name="connsiteY10" fmla="*/ 5984687 h 5984687"/>
                  <a:gd name="connsiteX11" fmla="*/ 4784651 w 5381346"/>
                  <a:gd name="connsiteY11" fmla="*/ 5952790 h 5984687"/>
                  <a:gd name="connsiteX12" fmla="*/ 4890977 w 5381346"/>
                  <a:gd name="connsiteY12" fmla="*/ 3613627 h 5984687"/>
                  <a:gd name="connsiteX13" fmla="*/ 3030279 w 5381346"/>
                  <a:gd name="connsiteY13" fmla="*/ 94250 h 598468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765 w 5381832"/>
                  <a:gd name="connsiteY0" fmla="*/ 0 h 5890437"/>
                  <a:gd name="connsiteX1" fmla="*/ 890167 w 5381832"/>
                  <a:gd name="connsiteY1" fmla="*/ 1098883 h 5890437"/>
                  <a:gd name="connsiteX2" fmla="*/ 672821 w 5381832"/>
                  <a:gd name="connsiteY2" fmla="*/ 2220272 h 5890437"/>
                  <a:gd name="connsiteX3" fmla="*/ 486 w 5381832"/>
                  <a:gd name="connsiteY3" fmla="*/ 3051544 h 5890437"/>
                  <a:gd name="connsiteX4" fmla="*/ 510849 w 5381832"/>
                  <a:gd name="connsiteY4" fmla="*/ 3327991 h 5890437"/>
                  <a:gd name="connsiteX5" fmla="*/ 339761 w 5381832"/>
                  <a:gd name="connsiteY5" fmla="*/ 3734790 h 5890437"/>
                  <a:gd name="connsiteX6" fmla="*/ 531147 w 5381832"/>
                  <a:gd name="connsiteY6" fmla="*/ 3870251 h 5890437"/>
                  <a:gd name="connsiteX7" fmla="*/ 372625 w 5381832"/>
                  <a:gd name="connsiteY7" fmla="*/ 4061637 h 5890437"/>
                  <a:gd name="connsiteX8" fmla="*/ 564011 w 5381832"/>
                  <a:gd name="connsiteY8" fmla="*/ 4316819 h 5890437"/>
                  <a:gd name="connsiteX9" fmla="*/ 500216 w 5381832"/>
                  <a:gd name="connsiteY9" fmla="*/ 4976037 h 5890437"/>
                  <a:gd name="connsiteX10" fmla="*/ 1754858 w 5381832"/>
                  <a:gd name="connsiteY10" fmla="*/ 5039004 h 5890437"/>
                  <a:gd name="connsiteX11" fmla="*/ 1946244 w 5381832"/>
                  <a:gd name="connsiteY11" fmla="*/ 5890437 h 5890437"/>
                  <a:gd name="connsiteX12" fmla="*/ 4785137 w 5381832"/>
                  <a:gd name="connsiteY12" fmla="*/ 5858540 h 5890437"/>
                  <a:gd name="connsiteX13" fmla="*/ 4891463 w 5381832"/>
                  <a:gd name="connsiteY13" fmla="*/ 3519377 h 5890437"/>
                  <a:gd name="connsiteX14" fmla="*/ 3030765 w 5381832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1751 h 5892188"/>
                  <a:gd name="connsiteX1" fmla="*/ 927042 w 5381929"/>
                  <a:gd name="connsiteY1" fmla="*/ 868002 h 5892188"/>
                  <a:gd name="connsiteX2" fmla="*/ 672918 w 5381929"/>
                  <a:gd name="connsiteY2" fmla="*/ 2222023 h 5892188"/>
                  <a:gd name="connsiteX3" fmla="*/ 583 w 5381929"/>
                  <a:gd name="connsiteY3" fmla="*/ 3053295 h 5892188"/>
                  <a:gd name="connsiteX4" fmla="*/ 510946 w 5381929"/>
                  <a:gd name="connsiteY4" fmla="*/ 3329742 h 5892188"/>
                  <a:gd name="connsiteX5" fmla="*/ 339858 w 5381929"/>
                  <a:gd name="connsiteY5" fmla="*/ 3736541 h 5892188"/>
                  <a:gd name="connsiteX6" fmla="*/ 531244 w 5381929"/>
                  <a:gd name="connsiteY6" fmla="*/ 3872002 h 5892188"/>
                  <a:gd name="connsiteX7" fmla="*/ 372722 w 5381929"/>
                  <a:gd name="connsiteY7" fmla="*/ 4063388 h 5892188"/>
                  <a:gd name="connsiteX8" fmla="*/ 564108 w 5381929"/>
                  <a:gd name="connsiteY8" fmla="*/ 4318570 h 5892188"/>
                  <a:gd name="connsiteX9" fmla="*/ 500313 w 5381929"/>
                  <a:gd name="connsiteY9" fmla="*/ 4977788 h 5892188"/>
                  <a:gd name="connsiteX10" fmla="*/ 1754955 w 5381929"/>
                  <a:gd name="connsiteY10" fmla="*/ 5040755 h 5892188"/>
                  <a:gd name="connsiteX11" fmla="*/ 1946341 w 5381929"/>
                  <a:gd name="connsiteY11" fmla="*/ 5892188 h 5892188"/>
                  <a:gd name="connsiteX12" fmla="*/ 4785234 w 5381929"/>
                  <a:gd name="connsiteY12" fmla="*/ 5860291 h 5892188"/>
                  <a:gd name="connsiteX13" fmla="*/ 4891560 w 5381929"/>
                  <a:gd name="connsiteY13" fmla="*/ 3521128 h 5892188"/>
                  <a:gd name="connsiteX14" fmla="*/ 3030862 w 5381929"/>
                  <a:gd name="connsiteY14" fmla="*/ 1751 h 5892188"/>
                  <a:gd name="connsiteX0" fmla="*/ 3031042 w 5382109"/>
                  <a:gd name="connsiteY0" fmla="*/ 1751 h 5892188"/>
                  <a:gd name="connsiteX1" fmla="*/ 927222 w 5382109"/>
                  <a:gd name="connsiteY1" fmla="*/ 868002 h 5892188"/>
                  <a:gd name="connsiteX2" fmla="*/ 577563 w 5382109"/>
                  <a:gd name="connsiteY2" fmla="*/ 2303910 h 5892188"/>
                  <a:gd name="connsiteX3" fmla="*/ 763 w 5382109"/>
                  <a:gd name="connsiteY3" fmla="*/ 3053295 h 5892188"/>
                  <a:gd name="connsiteX4" fmla="*/ 511126 w 5382109"/>
                  <a:gd name="connsiteY4" fmla="*/ 3329742 h 5892188"/>
                  <a:gd name="connsiteX5" fmla="*/ 340038 w 5382109"/>
                  <a:gd name="connsiteY5" fmla="*/ 3736541 h 5892188"/>
                  <a:gd name="connsiteX6" fmla="*/ 531424 w 5382109"/>
                  <a:gd name="connsiteY6" fmla="*/ 3872002 h 5892188"/>
                  <a:gd name="connsiteX7" fmla="*/ 372902 w 5382109"/>
                  <a:gd name="connsiteY7" fmla="*/ 4063388 h 5892188"/>
                  <a:gd name="connsiteX8" fmla="*/ 564288 w 5382109"/>
                  <a:gd name="connsiteY8" fmla="*/ 4318570 h 5892188"/>
                  <a:gd name="connsiteX9" fmla="*/ 500493 w 5382109"/>
                  <a:gd name="connsiteY9" fmla="*/ 4977788 h 5892188"/>
                  <a:gd name="connsiteX10" fmla="*/ 1755135 w 5382109"/>
                  <a:gd name="connsiteY10" fmla="*/ 5040755 h 5892188"/>
                  <a:gd name="connsiteX11" fmla="*/ 1946521 w 5382109"/>
                  <a:gd name="connsiteY11" fmla="*/ 5892188 h 5892188"/>
                  <a:gd name="connsiteX12" fmla="*/ 4785414 w 5382109"/>
                  <a:gd name="connsiteY12" fmla="*/ 5860291 h 5892188"/>
                  <a:gd name="connsiteX13" fmla="*/ 4891740 w 5382109"/>
                  <a:gd name="connsiteY13" fmla="*/ 3521128 h 5892188"/>
                  <a:gd name="connsiteX14" fmla="*/ 3031042 w 5382109"/>
                  <a:gd name="connsiteY14" fmla="*/ 1751 h 5892188"/>
                  <a:gd name="connsiteX0" fmla="*/ 3031042 w 5382109"/>
                  <a:gd name="connsiteY0" fmla="*/ 2101 h 5892538"/>
                  <a:gd name="connsiteX1" fmla="*/ 913575 w 5382109"/>
                  <a:gd name="connsiteY1" fmla="*/ 827408 h 5892538"/>
                  <a:gd name="connsiteX2" fmla="*/ 577563 w 5382109"/>
                  <a:gd name="connsiteY2" fmla="*/ 2304260 h 5892538"/>
                  <a:gd name="connsiteX3" fmla="*/ 763 w 5382109"/>
                  <a:gd name="connsiteY3" fmla="*/ 3053645 h 5892538"/>
                  <a:gd name="connsiteX4" fmla="*/ 511126 w 5382109"/>
                  <a:gd name="connsiteY4" fmla="*/ 3330092 h 5892538"/>
                  <a:gd name="connsiteX5" fmla="*/ 340038 w 5382109"/>
                  <a:gd name="connsiteY5" fmla="*/ 3736891 h 5892538"/>
                  <a:gd name="connsiteX6" fmla="*/ 531424 w 5382109"/>
                  <a:gd name="connsiteY6" fmla="*/ 3872352 h 5892538"/>
                  <a:gd name="connsiteX7" fmla="*/ 372902 w 5382109"/>
                  <a:gd name="connsiteY7" fmla="*/ 4063738 h 5892538"/>
                  <a:gd name="connsiteX8" fmla="*/ 564288 w 5382109"/>
                  <a:gd name="connsiteY8" fmla="*/ 4318920 h 5892538"/>
                  <a:gd name="connsiteX9" fmla="*/ 500493 w 5382109"/>
                  <a:gd name="connsiteY9" fmla="*/ 4978138 h 5892538"/>
                  <a:gd name="connsiteX10" fmla="*/ 1755135 w 5382109"/>
                  <a:gd name="connsiteY10" fmla="*/ 5041105 h 5892538"/>
                  <a:gd name="connsiteX11" fmla="*/ 1946521 w 5382109"/>
                  <a:gd name="connsiteY11" fmla="*/ 5892538 h 5892538"/>
                  <a:gd name="connsiteX12" fmla="*/ 4785414 w 5382109"/>
                  <a:gd name="connsiteY12" fmla="*/ 5860641 h 5892538"/>
                  <a:gd name="connsiteX13" fmla="*/ 4891740 w 5382109"/>
                  <a:gd name="connsiteY13" fmla="*/ 3521478 h 5892538"/>
                  <a:gd name="connsiteX14" fmla="*/ 3031042 w 5382109"/>
                  <a:gd name="connsiteY14" fmla="*/ 2101 h 5892538"/>
                  <a:gd name="connsiteX0" fmla="*/ 3031042 w 5382109"/>
                  <a:gd name="connsiteY0" fmla="*/ 941 h 5891378"/>
                  <a:gd name="connsiteX1" fmla="*/ 886280 w 5382109"/>
                  <a:gd name="connsiteY1" fmla="*/ 1071908 h 5891378"/>
                  <a:gd name="connsiteX2" fmla="*/ 577563 w 5382109"/>
                  <a:gd name="connsiteY2" fmla="*/ 2303100 h 5891378"/>
                  <a:gd name="connsiteX3" fmla="*/ 763 w 5382109"/>
                  <a:gd name="connsiteY3" fmla="*/ 3052485 h 5891378"/>
                  <a:gd name="connsiteX4" fmla="*/ 511126 w 5382109"/>
                  <a:gd name="connsiteY4" fmla="*/ 3328932 h 5891378"/>
                  <a:gd name="connsiteX5" fmla="*/ 340038 w 5382109"/>
                  <a:gd name="connsiteY5" fmla="*/ 3735731 h 5891378"/>
                  <a:gd name="connsiteX6" fmla="*/ 531424 w 5382109"/>
                  <a:gd name="connsiteY6" fmla="*/ 3871192 h 5891378"/>
                  <a:gd name="connsiteX7" fmla="*/ 372902 w 5382109"/>
                  <a:gd name="connsiteY7" fmla="*/ 4062578 h 5891378"/>
                  <a:gd name="connsiteX8" fmla="*/ 564288 w 5382109"/>
                  <a:gd name="connsiteY8" fmla="*/ 4317760 h 5891378"/>
                  <a:gd name="connsiteX9" fmla="*/ 500493 w 5382109"/>
                  <a:gd name="connsiteY9" fmla="*/ 4976978 h 5891378"/>
                  <a:gd name="connsiteX10" fmla="*/ 1755135 w 5382109"/>
                  <a:gd name="connsiteY10" fmla="*/ 5039945 h 5891378"/>
                  <a:gd name="connsiteX11" fmla="*/ 1946521 w 5382109"/>
                  <a:gd name="connsiteY11" fmla="*/ 5891378 h 5891378"/>
                  <a:gd name="connsiteX12" fmla="*/ 4785414 w 5382109"/>
                  <a:gd name="connsiteY12" fmla="*/ 5859481 h 5891378"/>
                  <a:gd name="connsiteX13" fmla="*/ 4891740 w 5382109"/>
                  <a:gd name="connsiteY13" fmla="*/ 3520318 h 5891378"/>
                  <a:gd name="connsiteX14" fmla="*/ 3031042 w 5382109"/>
                  <a:gd name="connsiteY14" fmla="*/ 941 h 5891378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627 h 5891064"/>
                  <a:gd name="connsiteX1" fmla="*/ 777098 w 5382109"/>
                  <a:gd name="connsiteY1" fmla="*/ 1180776 h 5891064"/>
                  <a:gd name="connsiteX2" fmla="*/ 577563 w 5382109"/>
                  <a:gd name="connsiteY2" fmla="*/ 2302786 h 5891064"/>
                  <a:gd name="connsiteX3" fmla="*/ 763 w 5382109"/>
                  <a:gd name="connsiteY3" fmla="*/ 3052171 h 5891064"/>
                  <a:gd name="connsiteX4" fmla="*/ 511126 w 5382109"/>
                  <a:gd name="connsiteY4" fmla="*/ 3328618 h 5891064"/>
                  <a:gd name="connsiteX5" fmla="*/ 340038 w 5382109"/>
                  <a:gd name="connsiteY5" fmla="*/ 3735417 h 5891064"/>
                  <a:gd name="connsiteX6" fmla="*/ 531424 w 5382109"/>
                  <a:gd name="connsiteY6" fmla="*/ 3870878 h 5891064"/>
                  <a:gd name="connsiteX7" fmla="*/ 372902 w 5382109"/>
                  <a:gd name="connsiteY7" fmla="*/ 4062264 h 5891064"/>
                  <a:gd name="connsiteX8" fmla="*/ 564288 w 5382109"/>
                  <a:gd name="connsiteY8" fmla="*/ 4317446 h 5891064"/>
                  <a:gd name="connsiteX9" fmla="*/ 500493 w 5382109"/>
                  <a:gd name="connsiteY9" fmla="*/ 4976664 h 5891064"/>
                  <a:gd name="connsiteX10" fmla="*/ 1755135 w 5382109"/>
                  <a:gd name="connsiteY10" fmla="*/ 5039631 h 5891064"/>
                  <a:gd name="connsiteX11" fmla="*/ 1946521 w 5382109"/>
                  <a:gd name="connsiteY11" fmla="*/ 5891064 h 5891064"/>
                  <a:gd name="connsiteX12" fmla="*/ 4785414 w 5382109"/>
                  <a:gd name="connsiteY12" fmla="*/ 5859167 h 5891064"/>
                  <a:gd name="connsiteX13" fmla="*/ 4891740 w 5382109"/>
                  <a:gd name="connsiteY13" fmla="*/ 3520004 h 5891064"/>
                  <a:gd name="connsiteX14" fmla="*/ 3031042 w 5382109"/>
                  <a:gd name="connsiteY14" fmla="*/ 627 h 5891064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8119 w 5389186"/>
                  <a:gd name="connsiteY0" fmla="*/ 968 h 5891405"/>
                  <a:gd name="connsiteX1" fmla="*/ 784175 w 5389186"/>
                  <a:gd name="connsiteY1" fmla="*/ 1181117 h 5891405"/>
                  <a:gd name="connsiteX2" fmla="*/ 530049 w 5389186"/>
                  <a:gd name="connsiteY2" fmla="*/ 2303127 h 5891405"/>
                  <a:gd name="connsiteX3" fmla="*/ 7840 w 5389186"/>
                  <a:gd name="connsiteY3" fmla="*/ 3052512 h 5891405"/>
                  <a:gd name="connsiteX4" fmla="*/ 518203 w 5389186"/>
                  <a:gd name="connsiteY4" fmla="*/ 3328959 h 5891405"/>
                  <a:gd name="connsiteX5" fmla="*/ 347115 w 5389186"/>
                  <a:gd name="connsiteY5" fmla="*/ 3735758 h 5891405"/>
                  <a:gd name="connsiteX6" fmla="*/ 538501 w 5389186"/>
                  <a:gd name="connsiteY6" fmla="*/ 3871219 h 5891405"/>
                  <a:gd name="connsiteX7" fmla="*/ 379979 w 5389186"/>
                  <a:gd name="connsiteY7" fmla="*/ 4062605 h 5891405"/>
                  <a:gd name="connsiteX8" fmla="*/ 571365 w 5389186"/>
                  <a:gd name="connsiteY8" fmla="*/ 4317787 h 5891405"/>
                  <a:gd name="connsiteX9" fmla="*/ 507570 w 5389186"/>
                  <a:gd name="connsiteY9" fmla="*/ 4977005 h 5891405"/>
                  <a:gd name="connsiteX10" fmla="*/ 1762212 w 5389186"/>
                  <a:gd name="connsiteY10" fmla="*/ 5039972 h 5891405"/>
                  <a:gd name="connsiteX11" fmla="*/ 1953598 w 5389186"/>
                  <a:gd name="connsiteY11" fmla="*/ 5891405 h 5891405"/>
                  <a:gd name="connsiteX12" fmla="*/ 4792491 w 5389186"/>
                  <a:gd name="connsiteY12" fmla="*/ 5859508 h 5891405"/>
                  <a:gd name="connsiteX13" fmla="*/ 4898817 w 5389186"/>
                  <a:gd name="connsiteY13" fmla="*/ 3520345 h 5891405"/>
                  <a:gd name="connsiteX14" fmla="*/ 3038119 w 5389186"/>
                  <a:gd name="connsiteY14" fmla="*/ 968 h 5891405"/>
                  <a:gd name="connsiteX0" fmla="*/ 3037057 w 5388124"/>
                  <a:gd name="connsiteY0" fmla="*/ 968 h 5891405"/>
                  <a:gd name="connsiteX1" fmla="*/ 783113 w 5388124"/>
                  <a:gd name="connsiteY1" fmla="*/ 1181117 h 5891405"/>
                  <a:gd name="connsiteX2" fmla="*/ 528987 w 5388124"/>
                  <a:gd name="connsiteY2" fmla="*/ 2303127 h 5891405"/>
                  <a:gd name="connsiteX3" fmla="*/ 6778 w 5388124"/>
                  <a:gd name="connsiteY3" fmla="*/ 3052512 h 5891405"/>
                  <a:gd name="connsiteX4" fmla="*/ 517141 w 5388124"/>
                  <a:gd name="connsiteY4" fmla="*/ 3328959 h 5891405"/>
                  <a:gd name="connsiteX5" fmla="*/ 346053 w 5388124"/>
                  <a:gd name="connsiteY5" fmla="*/ 3735758 h 5891405"/>
                  <a:gd name="connsiteX6" fmla="*/ 537439 w 5388124"/>
                  <a:gd name="connsiteY6" fmla="*/ 3871219 h 5891405"/>
                  <a:gd name="connsiteX7" fmla="*/ 378917 w 5388124"/>
                  <a:gd name="connsiteY7" fmla="*/ 4062605 h 5891405"/>
                  <a:gd name="connsiteX8" fmla="*/ 570303 w 5388124"/>
                  <a:gd name="connsiteY8" fmla="*/ 4317787 h 5891405"/>
                  <a:gd name="connsiteX9" fmla="*/ 506508 w 5388124"/>
                  <a:gd name="connsiteY9" fmla="*/ 4977005 h 5891405"/>
                  <a:gd name="connsiteX10" fmla="*/ 1761150 w 5388124"/>
                  <a:gd name="connsiteY10" fmla="*/ 5039972 h 5891405"/>
                  <a:gd name="connsiteX11" fmla="*/ 1952536 w 5388124"/>
                  <a:gd name="connsiteY11" fmla="*/ 5891405 h 5891405"/>
                  <a:gd name="connsiteX12" fmla="*/ 4791429 w 5388124"/>
                  <a:gd name="connsiteY12" fmla="*/ 5859508 h 5891405"/>
                  <a:gd name="connsiteX13" fmla="*/ 4897755 w 5388124"/>
                  <a:gd name="connsiteY13" fmla="*/ 3520345 h 5891405"/>
                  <a:gd name="connsiteX14" fmla="*/ 3037057 w 5388124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2980702 w 5331769"/>
                  <a:gd name="connsiteY0" fmla="*/ 968 h 5891405"/>
                  <a:gd name="connsiteX1" fmla="*/ 726758 w 5331769"/>
                  <a:gd name="connsiteY1" fmla="*/ 1181117 h 5891405"/>
                  <a:gd name="connsiteX2" fmla="*/ 472632 w 5331769"/>
                  <a:gd name="connsiteY2" fmla="*/ 2303127 h 5891405"/>
                  <a:gd name="connsiteX3" fmla="*/ 5014 w 5331769"/>
                  <a:gd name="connsiteY3" fmla="*/ 3079808 h 5891405"/>
                  <a:gd name="connsiteX4" fmla="*/ 460786 w 5331769"/>
                  <a:gd name="connsiteY4" fmla="*/ 3328959 h 5891405"/>
                  <a:gd name="connsiteX5" fmla="*/ 289698 w 5331769"/>
                  <a:gd name="connsiteY5" fmla="*/ 3735758 h 5891405"/>
                  <a:gd name="connsiteX6" fmla="*/ 481084 w 5331769"/>
                  <a:gd name="connsiteY6" fmla="*/ 3871219 h 5891405"/>
                  <a:gd name="connsiteX7" fmla="*/ 322562 w 5331769"/>
                  <a:gd name="connsiteY7" fmla="*/ 4062605 h 5891405"/>
                  <a:gd name="connsiteX8" fmla="*/ 513948 w 5331769"/>
                  <a:gd name="connsiteY8" fmla="*/ 4317787 h 5891405"/>
                  <a:gd name="connsiteX9" fmla="*/ 450153 w 5331769"/>
                  <a:gd name="connsiteY9" fmla="*/ 4977005 h 5891405"/>
                  <a:gd name="connsiteX10" fmla="*/ 1704795 w 5331769"/>
                  <a:gd name="connsiteY10" fmla="*/ 5039972 h 5891405"/>
                  <a:gd name="connsiteX11" fmla="*/ 1896181 w 5331769"/>
                  <a:gd name="connsiteY11" fmla="*/ 5891405 h 5891405"/>
                  <a:gd name="connsiteX12" fmla="*/ 4735074 w 5331769"/>
                  <a:gd name="connsiteY12" fmla="*/ 5859508 h 5891405"/>
                  <a:gd name="connsiteX13" fmla="*/ 4841400 w 5331769"/>
                  <a:gd name="connsiteY13" fmla="*/ 3520345 h 5891405"/>
                  <a:gd name="connsiteX14" fmla="*/ 2980702 w 5331769"/>
                  <a:gd name="connsiteY14" fmla="*/ 968 h 5891405"/>
                  <a:gd name="connsiteX0" fmla="*/ 2980491 w 5331558"/>
                  <a:gd name="connsiteY0" fmla="*/ 968 h 5891405"/>
                  <a:gd name="connsiteX1" fmla="*/ 726547 w 5331558"/>
                  <a:gd name="connsiteY1" fmla="*/ 1181117 h 5891405"/>
                  <a:gd name="connsiteX2" fmla="*/ 486068 w 5331558"/>
                  <a:gd name="connsiteY2" fmla="*/ 2371366 h 5891405"/>
                  <a:gd name="connsiteX3" fmla="*/ 4803 w 5331558"/>
                  <a:gd name="connsiteY3" fmla="*/ 3079808 h 5891405"/>
                  <a:gd name="connsiteX4" fmla="*/ 460575 w 5331558"/>
                  <a:gd name="connsiteY4" fmla="*/ 3328959 h 5891405"/>
                  <a:gd name="connsiteX5" fmla="*/ 289487 w 5331558"/>
                  <a:gd name="connsiteY5" fmla="*/ 3735758 h 5891405"/>
                  <a:gd name="connsiteX6" fmla="*/ 480873 w 5331558"/>
                  <a:gd name="connsiteY6" fmla="*/ 3871219 h 5891405"/>
                  <a:gd name="connsiteX7" fmla="*/ 322351 w 5331558"/>
                  <a:gd name="connsiteY7" fmla="*/ 4062605 h 5891405"/>
                  <a:gd name="connsiteX8" fmla="*/ 513737 w 5331558"/>
                  <a:gd name="connsiteY8" fmla="*/ 4317787 h 5891405"/>
                  <a:gd name="connsiteX9" fmla="*/ 449942 w 5331558"/>
                  <a:gd name="connsiteY9" fmla="*/ 4977005 h 5891405"/>
                  <a:gd name="connsiteX10" fmla="*/ 1704584 w 5331558"/>
                  <a:gd name="connsiteY10" fmla="*/ 5039972 h 5891405"/>
                  <a:gd name="connsiteX11" fmla="*/ 1895970 w 5331558"/>
                  <a:gd name="connsiteY11" fmla="*/ 5891405 h 5891405"/>
                  <a:gd name="connsiteX12" fmla="*/ 4734863 w 5331558"/>
                  <a:gd name="connsiteY12" fmla="*/ 5859508 h 5891405"/>
                  <a:gd name="connsiteX13" fmla="*/ 4841189 w 5331558"/>
                  <a:gd name="connsiteY13" fmla="*/ 3520345 h 5891405"/>
                  <a:gd name="connsiteX14" fmla="*/ 2980491 w 5331558"/>
                  <a:gd name="connsiteY14" fmla="*/ 968 h 589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1558" h="5891405">
                    <a:moveTo>
                      <a:pt x="2980491" y="968"/>
                    </a:moveTo>
                    <a:cubicBezTo>
                      <a:pt x="1784302" y="-22254"/>
                      <a:pt x="1040642" y="372305"/>
                      <a:pt x="726547" y="1181117"/>
                    </a:cubicBezTo>
                    <a:cubicBezTo>
                      <a:pt x="528785" y="1834793"/>
                      <a:pt x="744238" y="2066938"/>
                      <a:pt x="486068" y="2371366"/>
                    </a:cubicBezTo>
                    <a:cubicBezTo>
                      <a:pt x="239818" y="2677225"/>
                      <a:pt x="-40213" y="2911644"/>
                      <a:pt x="4803" y="3079808"/>
                    </a:cubicBezTo>
                    <a:cubicBezTo>
                      <a:pt x="109541" y="3181162"/>
                      <a:pt x="260766" y="3266498"/>
                      <a:pt x="460575" y="3328959"/>
                    </a:cubicBezTo>
                    <a:cubicBezTo>
                      <a:pt x="403546" y="3464559"/>
                      <a:pt x="198074" y="3641722"/>
                      <a:pt x="289487" y="3735758"/>
                    </a:cubicBezTo>
                    <a:lnTo>
                      <a:pt x="480873" y="3871219"/>
                    </a:lnTo>
                    <a:cubicBezTo>
                      <a:pt x="428032" y="3935014"/>
                      <a:pt x="303940" y="3939433"/>
                      <a:pt x="322351" y="4062605"/>
                    </a:cubicBezTo>
                    <a:cubicBezTo>
                      <a:pt x="362395" y="4195168"/>
                      <a:pt x="550882" y="4226788"/>
                      <a:pt x="513737" y="4317787"/>
                    </a:cubicBezTo>
                    <a:cubicBezTo>
                      <a:pt x="397470" y="4561276"/>
                      <a:pt x="358392" y="4876020"/>
                      <a:pt x="449942" y="4977005"/>
                    </a:cubicBezTo>
                    <a:cubicBezTo>
                      <a:pt x="636587" y="5158310"/>
                      <a:pt x="1197305" y="5208988"/>
                      <a:pt x="1704584" y="5039972"/>
                    </a:cubicBezTo>
                    <a:lnTo>
                      <a:pt x="1895970" y="5891405"/>
                    </a:lnTo>
                    <a:lnTo>
                      <a:pt x="4734863" y="5859508"/>
                    </a:lnTo>
                    <a:cubicBezTo>
                      <a:pt x="4366268" y="4516262"/>
                      <a:pt x="4422975" y="3927926"/>
                      <a:pt x="4841189" y="3520345"/>
                    </a:cubicBezTo>
                    <a:cubicBezTo>
                      <a:pt x="6117095" y="1964448"/>
                      <a:pt x="4692333" y="36409"/>
                      <a:pt x="2980491" y="9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/>
              </a:p>
            </p:txBody>
          </p:sp>
          <p:sp>
            <p:nvSpPr>
              <p:cNvPr id="74" name="Oval 37">
                <a:extLst>
                  <a:ext uri="{FF2B5EF4-FFF2-40B4-BE49-F238E27FC236}">
                    <a16:creationId xmlns:a16="http://schemas.microsoft.com/office/drawing/2014/main" id="{0711327E-9191-4394-B64D-73AD56C41377}"/>
                  </a:ext>
                </a:extLst>
              </p:cNvPr>
              <p:cNvSpPr/>
              <p:nvPr/>
            </p:nvSpPr>
            <p:spPr>
              <a:xfrm rot="18100542">
                <a:off x="5907878" y="-58593"/>
                <a:ext cx="1436045" cy="2141152"/>
              </a:xfrm>
              <a:custGeom>
                <a:avLst/>
                <a:gdLst/>
                <a:ahLst/>
                <a:cxnLst/>
                <a:rect l="l" t="t" r="r" b="b"/>
                <a:pathLst>
                  <a:path w="1170491" h="1745209">
                    <a:moveTo>
                      <a:pt x="429221" y="671495"/>
                    </a:moveTo>
                    <a:cubicBezTo>
                      <a:pt x="415869" y="670322"/>
                      <a:pt x="402356" y="670624"/>
                      <a:pt x="388917" y="672439"/>
                    </a:cubicBezTo>
                    <a:cubicBezTo>
                      <a:pt x="370997" y="674859"/>
                      <a:pt x="353207" y="679968"/>
                      <a:pt x="336101" y="687858"/>
                    </a:cubicBezTo>
                    <a:lnTo>
                      <a:pt x="344770" y="708640"/>
                    </a:lnTo>
                    <a:cubicBezTo>
                      <a:pt x="405276" y="680369"/>
                      <a:pt x="475531" y="691805"/>
                      <a:pt x="523918" y="737799"/>
                    </a:cubicBezTo>
                    <a:cubicBezTo>
                      <a:pt x="569388" y="781022"/>
                      <a:pt x="587723" y="847396"/>
                      <a:pt x="571504" y="910067"/>
                    </a:cubicBezTo>
                    <a:lnTo>
                      <a:pt x="593243" y="915886"/>
                    </a:lnTo>
                    <a:cubicBezTo>
                      <a:pt x="611678" y="844923"/>
                      <a:pt x="590662" y="769719"/>
                      <a:pt x="538740" y="720849"/>
                    </a:cubicBezTo>
                    <a:cubicBezTo>
                      <a:pt x="507886" y="691808"/>
                      <a:pt x="469277" y="675014"/>
                      <a:pt x="429221" y="671495"/>
                    </a:cubicBezTo>
                    <a:close/>
                    <a:moveTo>
                      <a:pt x="588421" y="580980"/>
                    </a:moveTo>
                    <a:cubicBezTo>
                      <a:pt x="534186" y="581239"/>
                      <a:pt x="482134" y="605639"/>
                      <a:pt x="446738" y="649695"/>
                    </a:cubicBezTo>
                    <a:lnTo>
                      <a:pt x="463760" y="664437"/>
                    </a:lnTo>
                    <a:cubicBezTo>
                      <a:pt x="505329" y="612166"/>
                      <a:pt x="573320" y="591099"/>
                      <a:pt x="637132" y="610714"/>
                    </a:cubicBezTo>
                    <a:cubicBezTo>
                      <a:pt x="697098" y="629147"/>
                      <a:pt x="743088" y="680397"/>
                      <a:pt x="756495" y="743730"/>
                    </a:cubicBezTo>
                    <a:lnTo>
                      <a:pt x="778549" y="739251"/>
                    </a:lnTo>
                    <a:cubicBezTo>
                      <a:pt x="763432" y="667508"/>
                      <a:pt x="711108" y="609548"/>
                      <a:pt x="642848" y="588934"/>
                    </a:cubicBezTo>
                    <a:cubicBezTo>
                      <a:pt x="624821" y="583490"/>
                      <a:pt x="606500" y="580894"/>
                      <a:pt x="588421" y="580980"/>
                    </a:cubicBezTo>
                    <a:close/>
                    <a:moveTo>
                      <a:pt x="533817" y="0"/>
                    </a:moveTo>
                    <a:cubicBezTo>
                      <a:pt x="617807" y="1"/>
                      <a:pt x="687626" y="60667"/>
                      <a:pt x="697680" y="141081"/>
                    </a:cubicBezTo>
                    <a:cubicBezTo>
                      <a:pt x="603869" y="182843"/>
                      <a:pt x="547102" y="268997"/>
                      <a:pt x="562024" y="352718"/>
                    </a:cubicBezTo>
                    <a:lnTo>
                      <a:pt x="584367" y="347971"/>
                    </a:lnTo>
                    <a:cubicBezTo>
                      <a:pt x="570422" y="267354"/>
                      <a:pt x="633895" y="183716"/>
                      <a:pt x="732836" y="150639"/>
                    </a:cubicBezTo>
                    <a:cubicBezTo>
                      <a:pt x="738208" y="147500"/>
                      <a:pt x="743991" y="147205"/>
                      <a:pt x="749842" y="147205"/>
                    </a:cubicBezTo>
                    <a:cubicBezTo>
                      <a:pt x="844103" y="147205"/>
                      <a:pt x="920515" y="223618"/>
                      <a:pt x="920515" y="317877"/>
                    </a:cubicBezTo>
                    <a:lnTo>
                      <a:pt x="910716" y="366417"/>
                    </a:lnTo>
                    <a:lnTo>
                      <a:pt x="920515" y="366418"/>
                    </a:lnTo>
                    <a:lnTo>
                      <a:pt x="920515" y="371433"/>
                    </a:lnTo>
                    <a:cubicBezTo>
                      <a:pt x="997755" y="379016"/>
                      <a:pt x="1056877" y="445155"/>
                      <a:pt x="1056877" y="525101"/>
                    </a:cubicBezTo>
                    <a:lnTo>
                      <a:pt x="1047351" y="572282"/>
                    </a:lnTo>
                    <a:cubicBezTo>
                      <a:pt x="1119671" y="602218"/>
                      <a:pt x="1170491" y="673500"/>
                      <a:pt x="1170491" y="756650"/>
                    </a:cubicBezTo>
                    <a:cubicBezTo>
                      <a:pt x="1170490" y="802863"/>
                      <a:pt x="1154794" y="845409"/>
                      <a:pt x="1127569" y="878235"/>
                    </a:cubicBezTo>
                    <a:cubicBezTo>
                      <a:pt x="1080615" y="934488"/>
                      <a:pt x="1014142" y="959925"/>
                      <a:pt x="954678" y="939840"/>
                    </a:cubicBezTo>
                    <a:lnTo>
                      <a:pt x="947373" y="961469"/>
                    </a:lnTo>
                    <a:cubicBezTo>
                      <a:pt x="1000817" y="979520"/>
                      <a:pt x="1058949" y="966083"/>
                      <a:pt x="1106746" y="928282"/>
                    </a:cubicBezTo>
                    <a:cubicBezTo>
                      <a:pt x="1128548" y="955588"/>
                      <a:pt x="1138907" y="990708"/>
                      <a:pt x="1138907" y="1028247"/>
                    </a:cubicBezTo>
                    <a:cubicBezTo>
                      <a:pt x="1138907" y="1124134"/>
                      <a:pt x="1071328" y="1204237"/>
                      <a:pt x="981133" y="1223220"/>
                    </a:cubicBezTo>
                    <a:cubicBezTo>
                      <a:pt x="889088" y="1236998"/>
                      <a:pt x="805358" y="1200898"/>
                      <a:pt x="777272" y="1134408"/>
                    </a:cubicBezTo>
                    <a:cubicBezTo>
                      <a:pt x="791057" y="1124903"/>
                      <a:pt x="802061" y="1111678"/>
                      <a:pt x="810210" y="1096167"/>
                    </a:cubicBezTo>
                    <a:cubicBezTo>
                      <a:pt x="831546" y="1055553"/>
                      <a:pt x="830022" y="1005443"/>
                      <a:pt x="806195" y="964175"/>
                    </a:cubicBezTo>
                    <a:lnTo>
                      <a:pt x="787267" y="975103"/>
                    </a:lnTo>
                    <a:cubicBezTo>
                      <a:pt x="807161" y="1009560"/>
                      <a:pt x="808703" y="1051275"/>
                      <a:pt x="791333" y="1085110"/>
                    </a:cubicBezTo>
                    <a:cubicBezTo>
                      <a:pt x="784855" y="1097727"/>
                      <a:pt x="776117" y="1108536"/>
                      <a:pt x="763385" y="1114320"/>
                    </a:cubicBezTo>
                    <a:lnTo>
                      <a:pt x="744063" y="1119497"/>
                    </a:lnTo>
                    <a:lnTo>
                      <a:pt x="747716" y="1128718"/>
                    </a:lnTo>
                    <a:cubicBezTo>
                      <a:pt x="731558" y="1137628"/>
                      <a:pt x="712804" y="1141697"/>
                      <a:pt x="693327" y="1140344"/>
                    </a:cubicBezTo>
                    <a:cubicBezTo>
                      <a:pt x="655409" y="1137711"/>
                      <a:pt x="620494" y="1114908"/>
                      <a:pt x="601213" y="1080185"/>
                    </a:cubicBezTo>
                    <a:lnTo>
                      <a:pt x="582082" y="1090754"/>
                    </a:lnTo>
                    <a:cubicBezTo>
                      <a:pt x="605167" y="1132362"/>
                      <a:pt x="647281" y="1159482"/>
                      <a:pt x="693051" y="1162221"/>
                    </a:cubicBezTo>
                    <a:cubicBezTo>
                      <a:pt x="715413" y="1163558"/>
                      <a:pt x="736989" y="1158982"/>
                      <a:pt x="755684" y="1148835"/>
                    </a:cubicBezTo>
                    <a:cubicBezTo>
                      <a:pt x="792539" y="1222022"/>
                      <a:pt x="887119" y="1262260"/>
                      <a:pt x="989751" y="1247587"/>
                    </a:cubicBezTo>
                    <a:cubicBezTo>
                      <a:pt x="1000157" y="1267987"/>
                      <a:pt x="1004489" y="1291252"/>
                      <a:pt x="1004488" y="1315531"/>
                    </a:cubicBezTo>
                    <a:cubicBezTo>
                      <a:pt x="1004488" y="1381750"/>
                      <a:pt x="972258" y="1440443"/>
                      <a:pt x="920375" y="1473506"/>
                    </a:cubicBezTo>
                    <a:lnTo>
                      <a:pt x="913116" y="1474079"/>
                    </a:lnTo>
                    <a:cubicBezTo>
                      <a:pt x="850536" y="1469665"/>
                      <a:pt x="794159" y="1430126"/>
                      <a:pt x="766796" y="1371458"/>
                    </a:cubicBezTo>
                    <a:lnTo>
                      <a:pt x="746323" y="1380801"/>
                    </a:lnTo>
                    <a:cubicBezTo>
                      <a:pt x="776874" y="1446464"/>
                      <a:pt x="839753" y="1490827"/>
                      <a:pt x="909888" y="1496052"/>
                    </a:cubicBezTo>
                    <a:cubicBezTo>
                      <a:pt x="891948" y="1561049"/>
                      <a:pt x="840393" y="1611456"/>
                      <a:pt x="774838" y="1628054"/>
                    </a:cubicBezTo>
                    <a:cubicBezTo>
                      <a:pt x="686646" y="1642970"/>
                      <a:pt x="605133" y="1612285"/>
                      <a:pt x="571751" y="1552195"/>
                    </a:cubicBezTo>
                    <a:lnTo>
                      <a:pt x="550649" y="1566422"/>
                    </a:lnTo>
                    <a:cubicBezTo>
                      <a:pt x="577499" y="1609979"/>
                      <a:pt x="626419" y="1639383"/>
                      <a:pt x="685031" y="1648114"/>
                    </a:cubicBezTo>
                    <a:cubicBezTo>
                      <a:pt x="659684" y="1706013"/>
                      <a:pt x="601329" y="1745210"/>
                      <a:pt x="533818" y="1745209"/>
                    </a:cubicBezTo>
                    <a:cubicBezTo>
                      <a:pt x="455549" y="1745210"/>
                      <a:pt x="416747" y="1692524"/>
                      <a:pt x="372301" y="1619888"/>
                    </a:cubicBezTo>
                    <a:lnTo>
                      <a:pt x="366380" y="1592106"/>
                    </a:lnTo>
                    <a:cubicBezTo>
                      <a:pt x="305091" y="1567105"/>
                      <a:pt x="259811" y="1511085"/>
                      <a:pt x="250590" y="1443452"/>
                    </a:cubicBezTo>
                    <a:cubicBezTo>
                      <a:pt x="203712" y="1453117"/>
                      <a:pt x="158965" y="1444975"/>
                      <a:pt x="117260" y="1407178"/>
                    </a:cubicBezTo>
                    <a:cubicBezTo>
                      <a:pt x="55030" y="1350772"/>
                      <a:pt x="44039" y="1258933"/>
                      <a:pt x="90593" y="1192598"/>
                    </a:cubicBezTo>
                    <a:cubicBezTo>
                      <a:pt x="186799" y="1224213"/>
                      <a:pt x="285304" y="1199642"/>
                      <a:pt x="330760" y="1129474"/>
                    </a:cubicBezTo>
                    <a:lnTo>
                      <a:pt x="344999" y="1132822"/>
                    </a:lnTo>
                    <a:cubicBezTo>
                      <a:pt x="420009" y="1139731"/>
                      <a:pt x="490500" y="1101048"/>
                      <a:pt x="524987" y="1034051"/>
                    </a:cubicBezTo>
                    <a:lnTo>
                      <a:pt x="505360" y="1023014"/>
                    </a:lnTo>
                    <a:cubicBezTo>
                      <a:pt x="475089" y="1082544"/>
                      <a:pt x="412689" y="1116790"/>
                      <a:pt x="346243" y="1110339"/>
                    </a:cubicBezTo>
                    <a:cubicBezTo>
                      <a:pt x="283801" y="1104277"/>
                      <a:pt x="228486" y="1063265"/>
                      <a:pt x="202679" y="1003895"/>
                    </a:cubicBezTo>
                    <a:lnTo>
                      <a:pt x="181967" y="1012696"/>
                    </a:lnTo>
                    <a:cubicBezTo>
                      <a:pt x="205492" y="1066954"/>
                      <a:pt x="250941" y="1107583"/>
                      <a:pt x="305288" y="1123484"/>
                    </a:cubicBezTo>
                    <a:cubicBezTo>
                      <a:pt x="260051" y="1186174"/>
                      <a:pt x="162021" y="1201884"/>
                      <a:pt x="70961" y="1161909"/>
                    </a:cubicBezTo>
                    <a:cubicBezTo>
                      <a:pt x="64874" y="1160625"/>
                      <a:pt x="60391" y="1156961"/>
                      <a:pt x="56055" y="1153032"/>
                    </a:cubicBezTo>
                    <a:cubicBezTo>
                      <a:pt x="-13786" y="1089729"/>
                      <a:pt x="-19088" y="981796"/>
                      <a:pt x="44214" y="911953"/>
                    </a:cubicBezTo>
                    <a:lnTo>
                      <a:pt x="84073" y="882569"/>
                    </a:lnTo>
                    <a:lnTo>
                      <a:pt x="76811" y="875989"/>
                    </a:lnTo>
                    <a:lnTo>
                      <a:pt x="80179" y="872273"/>
                    </a:lnTo>
                    <a:cubicBezTo>
                      <a:pt x="28040" y="814783"/>
                      <a:pt x="28651" y="726072"/>
                      <a:pt x="82340" y="666836"/>
                    </a:cubicBezTo>
                    <a:lnTo>
                      <a:pt x="121082" y="638275"/>
                    </a:lnTo>
                    <a:cubicBezTo>
                      <a:pt x="89526" y="571593"/>
                      <a:pt x="96788" y="490523"/>
                      <a:pt x="145805" y="430894"/>
                    </a:cubicBezTo>
                    <a:cubicBezTo>
                      <a:pt x="198586" y="400645"/>
                      <a:pt x="259015" y="385179"/>
                      <a:pt x="321878" y="383347"/>
                    </a:cubicBezTo>
                    <a:lnTo>
                      <a:pt x="321111" y="357014"/>
                    </a:lnTo>
                    <a:cubicBezTo>
                      <a:pt x="257723" y="358862"/>
                      <a:pt x="196668" y="373772"/>
                      <a:pt x="141180" y="399723"/>
                    </a:cubicBezTo>
                    <a:cubicBezTo>
                      <a:pt x="117813" y="370058"/>
                      <a:pt x="106816" y="332072"/>
                      <a:pt x="106816" y="291518"/>
                    </a:cubicBezTo>
                    <a:cubicBezTo>
                      <a:pt x="106816" y="170286"/>
                      <a:pt x="205094" y="72008"/>
                      <a:pt x="326327" y="72008"/>
                    </a:cubicBezTo>
                    <a:cubicBezTo>
                      <a:pt x="350305" y="72008"/>
                      <a:pt x="373385" y="75853"/>
                      <a:pt x="394659" y="83948"/>
                    </a:cubicBezTo>
                    <a:cubicBezTo>
                      <a:pt x="425371" y="33609"/>
                      <a:pt x="467237" y="0"/>
                      <a:pt x="5338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/>
              </a:p>
            </p:txBody>
          </p:sp>
        </p:grpSp>
        <p:sp>
          <p:nvSpPr>
            <p:cNvPr id="75" name="Rectangle 19">
              <a:extLst>
                <a:ext uri="{FF2B5EF4-FFF2-40B4-BE49-F238E27FC236}">
                  <a16:creationId xmlns:a16="http://schemas.microsoft.com/office/drawing/2014/main" id="{8025BC4E-7A4E-42D9-9569-8844F8906CE5}"/>
                </a:ext>
              </a:extLst>
            </p:cNvPr>
            <p:cNvSpPr/>
            <p:nvPr/>
          </p:nvSpPr>
          <p:spPr>
            <a:xfrm>
              <a:off x="4212742" y="1691988"/>
              <a:ext cx="529020" cy="581503"/>
            </a:xfrm>
            <a:custGeom>
              <a:avLst/>
              <a:gdLst/>
              <a:ahLst/>
              <a:cxnLst/>
              <a:rect l="l" t="t" r="r" b="b"/>
              <a:pathLst>
                <a:path w="2926108" h="3216409">
                  <a:moveTo>
                    <a:pt x="1150286" y="2039882"/>
                  </a:moveTo>
                  <a:cubicBezTo>
                    <a:pt x="1216487" y="2110220"/>
                    <a:pt x="1249586" y="2238485"/>
                    <a:pt x="1348889" y="2250897"/>
                  </a:cubicBezTo>
                  <a:cubicBezTo>
                    <a:pt x="1452327" y="2213659"/>
                    <a:pt x="1530941" y="2147458"/>
                    <a:pt x="1597142" y="2052295"/>
                  </a:cubicBezTo>
                  <a:cubicBezTo>
                    <a:pt x="1634380" y="2030228"/>
                    <a:pt x="1712994" y="2049536"/>
                    <a:pt x="1721269" y="2072982"/>
                  </a:cubicBezTo>
                  <a:cubicBezTo>
                    <a:pt x="1533700" y="2362611"/>
                    <a:pt x="1615072" y="2763954"/>
                    <a:pt x="1568179" y="2830155"/>
                  </a:cubicBezTo>
                  <a:cubicBezTo>
                    <a:pt x="1391644" y="2965315"/>
                    <a:pt x="1231658" y="2893598"/>
                    <a:pt x="1063398" y="2925319"/>
                  </a:cubicBezTo>
                  <a:cubicBezTo>
                    <a:pt x="925479" y="2954282"/>
                    <a:pt x="820660" y="3107371"/>
                    <a:pt x="686879" y="3148747"/>
                  </a:cubicBezTo>
                  <a:cubicBezTo>
                    <a:pt x="536548" y="3184606"/>
                    <a:pt x="373804" y="3224602"/>
                    <a:pt x="215198" y="3214948"/>
                  </a:cubicBezTo>
                  <a:cubicBezTo>
                    <a:pt x="93829" y="3209431"/>
                    <a:pt x="71763" y="3046687"/>
                    <a:pt x="136584" y="2925318"/>
                  </a:cubicBezTo>
                  <a:cubicBezTo>
                    <a:pt x="168305" y="2828775"/>
                    <a:pt x="121415" y="2802571"/>
                    <a:pt x="107623" y="2710165"/>
                  </a:cubicBezTo>
                  <a:cubicBezTo>
                    <a:pt x="111150" y="2693172"/>
                    <a:pt x="127647" y="2691385"/>
                    <a:pt x="158288" y="2695563"/>
                  </a:cubicBezTo>
                  <a:lnTo>
                    <a:pt x="158288" y="2626239"/>
                  </a:lnTo>
                  <a:lnTo>
                    <a:pt x="266288" y="2626239"/>
                  </a:lnTo>
                  <a:lnTo>
                    <a:pt x="266288" y="2708276"/>
                  </a:lnTo>
                  <a:lnTo>
                    <a:pt x="307224" y="2711894"/>
                  </a:lnTo>
                  <a:lnTo>
                    <a:pt x="307224" y="2626239"/>
                  </a:lnTo>
                  <a:lnTo>
                    <a:pt x="415224" y="2626239"/>
                  </a:lnTo>
                  <a:lnTo>
                    <a:pt x="415224" y="2711420"/>
                  </a:lnTo>
                  <a:cubicBezTo>
                    <a:pt x="428487" y="2711947"/>
                    <a:pt x="442136" y="2710942"/>
                    <a:pt x="456160" y="2708700"/>
                  </a:cubicBezTo>
                  <a:lnTo>
                    <a:pt x="456160" y="2617963"/>
                  </a:lnTo>
                  <a:lnTo>
                    <a:pt x="564160" y="2617963"/>
                  </a:lnTo>
                  <a:lnTo>
                    <a:pt x="564160" y="2692500"/>
                  </a:lnTo>
                  <a:cubicBezTo>
                    <a:pt x="577696" y="2691220"/>
                    <a:pt x="591289" y="2688332"/>
                    <a:pt x="605096" y="2684680"/>
                  </a:cubicBezTo>
                  <a:lnTo>
                    <a:pt x="605096" y="2601411"/>
                  </a:lnTo>
                  <a:lnTo>
                    <a:pt x="713096" y="2601411"/>
                  </a:lnTo>
                  <a:lnTo>
                    <a:pt x="713096" y="2654658"/>
                  </a:lnTo>
                  <a:lnTo>
                    <a:pt x="754032" y="2641463"/>
                  </a:lnTo>
                  <a:lnTo>
                    <a:pt x="754032" y="2580721"/>
                  </a:lnTo>
                  <a:lnTo>
                    <a:pt x="862032" y="2580721"/>
                  </a:lnTo>
                  <a:lnTo>
                    <a:pt x="862032" y="2599792"/>
                  </a:lnTo>
                  <a:cubicBezTo>
                    <a:pt x="897454" y="2584791"/>
                    <a:pt x="934214" y="2567836"/>
                    <a:pt x="972371" y="2548802"/>
                  </a:cubicBezTo>
                  <a:cubicBezTo>
                    <a:pt x="1030297" y="2506047"/>
                    <a:pt x="939271" y="2219176"/>
                    <a:pt x="947546" y="2122633"/>
                  </a:cubicBezTo>
                  <a:cubicBezTo>
                    <a:pt x="957201" y="2082636"/>
                    <a:pt x="1082706" y="2067466"/>
                    <a:pt x="1150286" y="2039882"/>
                  </a:cubicBezTo>
                  <a:close/>
                  <a:moveTo>
                    <a:pt x="394278" y="1320337"/>
                  </a:moveTo>
                  <a:cubicBezTo>
                    <a:pt x="356565" y="1315036"/>
                    <a:pt x="316914" y="1320983"/>
                    <a:pt x="277262" y="1344774"/>
                  </a:cubicBezTo>
                  <a:cubicBezTo>
                    <a:pt x="169686" y="1368221"/>
                    <a:pt x="281399" y="1532343"/>
                    <a:pt x="314500" y="1626128"/>
                  </a:cubicBezTo>
                  <a:cubicBezTo>
                    <a:pt x="335188" y="1715776"/>
                    <a:pt x="306225" y="1838523"/>
                    <a:pt x="376563" y="1820593"/>
                  </a:cubicBezTo>
                  <a:cubicBezTo>
                    <a:pt x="535169" y="1786113"/>
                    <a:pt x="681363" y="1673020"/>
                    <a:pt x="628954" y="1493726"/>
                  </a:cubicBezTo>
                  <a:cubicBezTo>
                    <a:pt x="603094" y="1453384"/>
                    <a:pt x="507414" y="1336241"/>
                    <a:pt x="394278" y="1320337"/>
                  </a:cubicBezTo>
                  <a:close/>
                  <a:moveTo>
                    <a:pt x="1526804" y="66"/>
                  </a:moveTo>
                  <a:cubicBezTo>
                    <a:pt x="2066065" y="2824"/>
                    <a:pt x="2621877" y="129710"/>
                    <a:pt x="2896335" y="1038593"/>
                  </a:cubicBezTo>
                  <a:cubicBezTo>
                    <a:pt x="3057700" y="1564063"/>
                    <a:pt x="2532230" y="2366749"/>
                    <a:pt x="2064686" y="2292273"/>
                  </a:cubicBezTo>
                  <a:cubicBezTo>
                    <a:pt x="1885392" y="2267447"/>
                    <a:pt x="1950214" y="2015056"/>
                    <a:pt x="1555767" y="1940580"/>
                  </a:cubicBezTo>
                  <a:cubicBezTo>
                    <a:pt x="1179249" y="1868862"/>
                    <a:pt x="732393" y="2186075"/>
                    <a:pt x="554478" y="2159871"/>
                  </a:cubicBezTo>
                  <a:cubicBezTo>
                    <a:pt x="466211" y="2141942"/>
                    <a:pt x="394493" y="1904722"/>
                    <a:pt x="364151" y="1932305"/>
                  </a:cubicBezTo>
                  <a:cubicBezTo>
                    <a:pt x="322774" y="1970922"/>
                    <a:pt x="405526" y="2146079"/>
                    <a:pt x="467589" y="2205384"/>
                  </a:cubicBezTo>
                  <a:cubicBezTo>
                    <a:pt x="525515" y="2241243"/>
                    <a:pt x="732393" y="2202626"/>
                    <a:pt x="873070" y="2139183"/>
                  </a:cubicBezTo>
                  <a:cubicBezTo>
                    <a:pt x="913066" y="2128149"/>
                    <a:pt x="870312" y="2253655"/>
                    <a:pt x="877208" y="2333648"/>
                  </a:cubicBezTo>
                  <a:lnTo>
                    <a:pt x="862033" y="2337135"/>
                  </a:lnTo>
                  <a:lnTo>
                    <a:pt x="862033" y="2415799"/>
                  </a:lnTo>
                  <a:lnTo>
                    <a:pt x="754033" y="2415799"/>
                  </a:lnTo>
                  <a:lnTo>
                    <a:pt x="754033" y="2360695"/>
                  </a:lnTo>
                  <a:lnTo>
                    <a:pt x="713097" y="2366601"/>
                  </a:lnTo>
                  <a:lnTo>
                    <a:pt x="713097" y="2428213"/>
                  </a:lnTo>
                  <a:lnTo>
                    <a:pt x="605097" y="2428213"/>
                  </a:lnTo>
                  <a:lnTo>
                    <a:pt x="605097" y="2379641"/>
                  </a:lnTo>
                  <a:lnTo>
                    <a:pt x="564161" y="2382960"/>
                  </a:lnTo>
                  <a:lnTo>
                    <a:pt x="564161" y="2436489"/>
                  </a:lnTo>
                  <a:lnTo>
                    <a:pt x="456161" y="2436489"/>
                  </a:lnTo>
                  <a:lnTo>
                    <a:pt x="456161" y="2388351"/>
                  </a:lnTo>
                  <a:lnTo>
                    <a:pt x="415225" y="2389346"/>
                  </a:lnTo>
                  <a:lnTo>
                    <a:pt x="415225" y="2436489"/>
                  </a:lnTo>
                  <a:lnTo>
                    <a:pt x="307225" y="2436489"/>
                  </a:lnTo>
                  <a:lnTo>
                    <a:pt x="307225" y="2386989"/>
                  </a:lnTo>
                  <a:cubicBezTo>
                    <a:pt x="293173" y="2387203"/>
                    <a:pt x="279516" y="2386340"/>
                    <a:pt x="266289" y="2385150"/>
                  </a:cubicBezTo>
                  <a:lnTo>
                    <a:pt x="266289" y="2428213"/>
                  </a:lnTo>
                  <a:lnTo>
                    <a:pt x="158289" y="2428213"/>
                  </a:lnTo>
                  <a:lnTo>
                    <a:pt x="158289" y="2370613"/>
                  </a:lnTo>
                  <a:cubicBezTo>
                    <a:pt x="107017" y="2360332"/>
                    <a:pt x="72014" y="2345184"/>
                    <a:pt x="62108" y="2325373"/>
                  </a:cubicBezTo>
                  <a:cubicBezTo>
                    <a:pt x="37284" y="2261930"/>
                    <a:pt x="103484" y="2223314"/>
                    <a:pt x="124172" y="2172284"/>
                  </a:cubicBezTo>
                  <a:cubicBezTo>
                    <a:pt x="111759" y="2144700"/>
                    <a:pt x="74522" y="2141942"/>
                    <a:pt x="86934" y="2089533"/>
                  </a:cubicBezTo>
                  <a:cubicBezTo>
                    <a:pt x="96588" y="2053674"/>
                    <a:pt x="242782" y="2030228"/>
                    <a:pt x="264849" y="1994369"/>
                  </a:cubicBezTo>
                  <a:cubicBezTo>
                    <a:pt x="273125" y="1919892"/>
                    <a:pt x="-4093" y="1721291"/>
                    <a:pt x="45" y="1671639"/>
                  </a:cubicBezTo>
                  <a:cubicBezTo>
                    <a:pt x="12458" y="1619230"/>
                    <a:pt x="124172" y="1558546"/>
                    <a:pt x="190373" y="1477174"/>
                  </a:cubicBezTo>
                  <a:cubicBezTo>
                    <a:pt x="222094" y="1438557"/>
                    <a:pt x="80038" y="1267538"/>
                    <a:pt x="91072" y="1224783"/>
                  </a:cubicBezTo>
                  <a:cubicBezTo>
                    <a:pt x="111760" y="1092381"/>
                    <a:pt x="240023" y="943429"/>
                    <a:pt x="264849" y="703451"/>
                  </a:cubicBezTo>
                  <a:cubicBezTo>
                    <a:pt x="342084" y="332450"/>
                    <a:pt x="961338" y="-5451"/>
                    <a:pt x="152680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78" name="Oval 47">
              <a:extLst>
                <a:ext uri="{FF2B5EF4-FFF2-40B4-BE49-F238E27FC236}">
                  <a16:creationId xmlns:a16="http://schemas.microsoft.com/office/drawing/2014/main" id="{2A7B72D2-455E-4647-BA7D-2D9A0D0187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81710" y="1671144"/>
              <a:ext cx="623192" cy="62319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303187" y="480874"/>
                  </a:moveTo>
                  <a:lnTo>
                    <a:pt x="1303187" y="1303187"/>
                  </a:lnTo>
                  <a:lnTo>
                    <a:pt x="480874" y="1303187"/>
                  </a:lnTo>
                  <a:lnTo>
                    <a:pt x="480874" y="1936813"/>
                  </a:lnTo>
                  <a:lnTo>
                    <a:pt x="1303187" y="1936813"/>
                  </a:lnTo>
                  <a:lnTo>
                    <a:pt x="1303187" y="2759126"/>
                  </a:lnTo>
                  <a:lnTo>
                    <a:pt x="1936813" y="2759126"/>
                  </a:lnTo>
                  <a:lnTo>
                    <a:pt x="1936813" y="1936813"/>
                  </a:lnTo>
                  <a:lnTo>
                    <a:pt x="2759126" y="1936813"/>
                  </a:lnTo>
                  <a:lnTo>
                    <a:pt x="2759126" y="1303187"/>
                  </a:lnTo>
                  <a:lnTo>
                    <a:pt x="1936813" y="1303187"/>
                  </a:lnTo>
                  <a:lnTo>
                    <a:pt x="1936813" y="480874"/>
                  </a:ln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97" name="Rounded Rectangle 2">
              <a:extLst>
                <a:ext uri="{FF2B5EF4-FFF2-40B4-BE49-F238E27FC236}">
                  <a16:creationId xmlns:a16="http://schemas.microsoft.com/office/drawing/2014/main" id="{2CB3F902-7F51-468E-928D-DF8ED92CA432}"/>
                </a:ext>
              </a:extLst>
            </p:cNvPr>
            <p:cNvSpPr/>
            <p:nvPr/>
          </p:nvSpPr>
          <p:spPr>
            <a:xfrm>
              <a:off x="5168121" y="5441795"/>
              <a:ext cx="610786" cy="610786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338560 w 3960440"/>
                <a:gd name="connsiteY3" fmla="*/ 1981614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98" name="Rounded Rectangle 8">
              <a:extLst>
                <a:ext uri="{FF2B5EF4-FFF2-40B4-BE49-F238E27FC236}">
                  <a16:creationId xmlns:a16="http://schemas.microsoft.com/office/drawing/2014/main" id="{CF999092-51D0-4040-A441-EE93FB3BE0AB}"/>
                </a:ext>
              </a:extLst>
            </p:cNvPr>
            <p:cNvSpPr/>
            <p:nvPr/>
          </p:nvSpPr>
          <p:spPr>
            <a:xfrm>
              <a:off x="4171826" y="5441795"/>
              <a:ext cx="610854" cy="610786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99" name="Rounded Rectangle 2">
              <a:extLst>
                <a:ext uri="{FF2B5EF4-FFF2-40B4-BE49-F238E27FC236}">
                  <a16:creationId xmlns:a16="http://schemas.microsoft.com/office/drawing/2014/main" id="{5394194E-40CF-4800-82F4-DA12261F9012}"/>
                </a:ext>
              </a:extLst>
            </p:cNvPr>
            <p:cNvSpPr/>
            <p:nvPr/>
          </p:nvSpPr>
          <p:spPr>
            <a:xfrm>
              <a:off x="7153603" y="5441795"/>
              <a:ext cx="610786" cy="610786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155131 w 3960000"/>
                <a:gd name="connsiteY16" fmla="*/ 1419365 h 3960000"/>
                <a:gd name="connsiteX17" fmla="*/ 3207849 w 3960000"/>
                <a:gd name="connsiteY17" fmla="*/ 1493166 h 3960000"/>
                <a:gd name="connsiteX18" fmla="*/ 3407333 w 3960000"/>
                <a:gd name="connsiteY18" fmla="*/ 1117847 h 3960000"/>
                <a:gd name="connsiteX19" fmla="*/ 3108461 w 3960000"/>
                <a:gd name="connsiteY19" fmla="*/ 1185086 h 3960000"/>
                <a:gd name="connsiteX20" fmla="*/ 3334650 w 3960000"/>
                <a:gd name="connsiteY20" fmla="*/ 883134 h 3960000"/>
                <a:gd name="connsiteX21" fmla="*/ 2995677 w 3960000"/>
                <a:gd name="connsiteY21" fmla="*/ 1008938 h 3960000"/>
                <a:gd name="connsiteX22" fmla="*/ 2538382 w 3960000"/>
                <a:gd name="connsiteY22" fmla="*/ 802616 h 3960000"/>
                <a:gd name="connsiteX23" fmla="*/ 308009 w 3960000"/>
                <a:gd name="connsiteY23" fmla="*/ 0 h 3960000"/>
                <a:gd name="connsiteX24" fmla="*/ 3651991 w 3960000"/>
                <a:gd name="connsiteY24" fmla="*/ 0 h 3960000"/>
                <a:gd name="connsiteX25" fmla="*/ 3960000 w 3960000"/>
                <a:gd name="connsiteY25" fmla="*/ 308009 h 3960000"/>
                <a:gd name="connsiteX26" fmla="*/ 3960000 w 3960000"/>
                <a:gd name="connsiteY26" fmla="*/ 3651991 h 3960000"/>
                <a:gd name="connsiteX27" fmla="*/ 3651991 w 3960000"/>
                <a:gd name="connsiteY27" fmla="*/ 3960000 h 3960000"/>
                <a:gd name="connsiteX28" fmla="*/ 308009 w 3960000"/>
                <a:gd name="connsiteY28" fmla="*/ 3960000 h 3960000"/>
                <a:gd name="connsiteX29" fmla="*/ 0 w 3960000"/>
                <a:gd name="connsiteY29" fmla="*/ 3651991 h 3960000"/>
                <a:gd name="connsiteX30" fmla="*/ 0 w 3960000"/>
                <a:gd name="connsiteY30" fmla="*/ 308009 h 3960000"/>
                <a:gd name="connsiteX31" fmla="*/ 308009 w 3960000"/>
                <a:gd name="connsiteY31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207849 w 3960000"/>
                <a:gd name="connsiteY16" fmla="*/ 1493166 h 3960000"/>
                <a:gd name="connsiteX17" fmla="*/ 3407333 w 3960000"/>
                <a:gd name="connsiteY17" fmla="*/ 1117847 h 3960000"/>
                <a:gd name="connsiteX18" fmla="*/ 3108461 w 3960000"/>
                <a:gd name="connsiteY18" fmla="*/ 1185086 h 3960000"/>
                <a:gd name="connsiteX19" fmla="*/ 3334650 w 3960000"/>
                <a:gd name="connsiteY19" fmla="*/ 883134 h 3960000"/>
                <a:gd name="connsiteX20" fmla="*/ 2995677 w 3960000"/>
                <a:gd name="connsiteY20" fmla="*/ 1008938 h 3960000"/>
                <a:gd name="connsiteX21" fmla="*/ 2538382 w 3960000"/>
                <a:gd name="connsiteY21" fmla="*/ 802616 h 3960000"/>
                <a:gd name="connsiteX22" fmla="*/ 308009 w 3960000"/>
                <a:gd name="connsiteY22" fmla="*/ 0 h 3960000"/>
                <a:gd name="connsiteX23" fmla="*/ 3651991 w 3960000"/>
                <a:gd name="connsiteY23" fmla="*/ 0 h 3960000"/>
                <a:gd name="connsiteX24" fmla="*/ 3960000 w 3960000"/>
                <a:gd name="connsiteY24" fmla="*/ 308009 h 3960000"/>
                <a:gd name="connsiteX25" fmla="*/ 3960000 w 3960000"/>
                <a:gd name="connsiteY25" fmla="*/ 3651991 h 3960000"/>
                <a:gd name="connsiteX26" fmla="*/ 3651991 w 3960000"/>
                <a:gd name="connsiteY26" fmla="*/ 3960000 h 3960000"/>
                <a:gd name="connsiteX27" fmla="*/ 308009 w 3960000"/>
                <a:gd name="connsiteY27" fmla="*/ 3960000 h 3960000"/>
                <a:gd name="connsiteX28" fmla="*/ 0 w 3960000"/>
                <a:gd name="connsiteY28" fmla="*/ 3651991 h 3960000"/>
                <a:gd name="connsiteX29" fmla="*/ 0 w 3960000"/>
                <a:gd name="connsiteY29" fmla="*/ 308009 h 3960000"/>
                <a:gd name="connsiteX30" fmla="*/ 308009 w 3960000"/>
                <a:gd name="connsiteY30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08461 w 3960000"/>
                <a:gd name="connsiteY17" fmla="*/ 1185086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100" name="Rounded Rectangle 3">
              <a:extLst>
                <a:ext uri="{FF2B5EF4-FFF2-40B4-BE49-F238E27FC236}">
                  <a16:creationId xmlns:a16="http://schemas.microsoft.com/office/drawing/2014/main" id="{C2FE4DD9-BD0F-42FA-8558-1E2788EAC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802" y="5441795"/>
              <a:ext cx="610786" cy="610786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101" name="Rounded Rectangle 10">
              <a:extLst>
                <a:ext uri="{FF2B5EF4-FFF2-40B4-BE49-F238E27FC236}">
                  <a16:creationId xmlns:a16="http://schemas.microsoft.com/office/drawing/2014/main" id="{798E328E-1056-4BD6-8D0A-FEC675AE63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71512" y="5429389"/>
              <a:ext cx="612962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102" name="Block Arc 6">
              <a:extLst>
                <a:ext uri="{FF2B5EF4-FFF2-40B4-BE49-F238E27FC236}">
                  <a16:creationId xmlns:a16="http://schemas.microsoft.com/office/drawing/2014/main" id="{62965521-2EFF-4BE9-866C-3D9369FA5C74}"/>
                </a:ext>
              </a:extLst>
            </p:cNvPr>
            <p:cNvSpPr/>
            <p:nvPr/>
          </p:nvSpPr>
          <p:spPr>
            <a:xfrm>
              <a:off x="9120000" y="5472311"/>
              <a:ext cx="574617" cy="580270"/>
            </a:xfrm>
            <a:custGeom>
              <a:avLst/>
              <a:gdLst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151233"/>
                <a:gd name="connsiteY0" fmla="*/ 2175617 h 3221116"/>
                <a:gd name="connsiteX1" fmla="*/ 2658205 w 3151233"/>
                <a:gd name="connsiteY1" fmla="*/ 2178566 h 3221116"/>
                <a:gd name="connsiteX2" fmla="*/ 2664630 w 3151233"/>
                <a:gd name="connsiteY2" fmla="*/ 2175617 h 3221116"/>
                <a:gd name="connsiteX3" fmla="*/ 1477043 w 3151233"/>
                <a:gd name="connsiteY3" fmla="*/ 1144372 h 3221116"/>
                <a:gd name="connsiteX4" fmla="*/ 1409070 w 3151233"/>
                <a:gd name="connsiteY4" fmla="*/ 1159393 h 3221116"/>
                <a:gd name="connsiteX5" fmla="*/ 1152384 w 3151233"/>
                <a:gd name="connsiteY5" fmla="*/ 1703728 h 3221116"/>
                <a:gd name="connsiteX6" fmla="*/ 1514013 w 3151233"/>
                <a:gd name="connsiteY6" fmla="*/ 2152290 h 3221116"/>
                <a:gd name="connsiteX7" fmla="*/ 1850815 w 3151233"/>
                <a:gd name="connsiteY7" fmla="*/ 1654259 h 3221116"/>
                <a:gd name="connsiteX8" fmla="*/ 1830467 w 3151233"/>
                <a:gd name="connsiteY8" fmla="*/ 1515986 h 3221116"/>
                <a:gd name="connsiteX9" fmla="*/ 1477043 w 3151233"/>
                <a:gd name="connsiteY9" fmla="*/ 1144372 h 3221116"/>
                <a:gd name="connsiteX10" fmla="*/ 1651152 w 3151233"/>
                <a:gd name="connsiteY10" fmla="*/ 501 h 3221116"/>
                <a:gd name="connsiteX11" fmla="*/ 2580395 w 3151233"/>
                <a:gd name="connsiteY11" fmla="*/ 324821 h 3221116"/>
                <a:gd name="connsiteX12" fmla="*/ 3030464 w 3151233"/>
                <a:gd name="connsiteY12" fmla="*/ 2249544 h 3221116"/>
                <a:gd name="connsiteX13" fmla="*/ 2585849 w 3151233"/>
                <a:gd name="connsiteY13" fmla="*/ 2588887 h 3221116"/>
                <a:gd name="connsiteX14" fmla="*/ 1973374 w 3151233"/>
                <a:gd name="connsiteY14" fmla="*/ 2195096 h 3221116"/>
                <a:gd name="connsiteX15" fmla="*/ 1390827 w 3151233"/>
                <a:gd name="connsiteY15" fmla="*/ 2527630 h 3221116"/>
                <a:gd name="connsiteX16" fmla="*/ 783896 w 3151233"/>
                <a:gd name="connsiteY16" fmla="*/ 1665044 h 3221116"/>
                <a:gd name="connsiteX17" fmla="*/ 1268509 w 3151233"/>
                <a:gd name="connsiteY17" fmla="*/ 819983 h 3221116"/>
                <a:gd name="connsiteX18" fmla="*/ 1328805 w 3151233"/>
                <a:gd name="connsiteY18" fmla="*/ 807930 h 3221116"/>
                <a:gd name="connsiteX19" fmla="*/ 1390827 w 3151233"/>
                <a:gd name="connsiteY19" fmla="*/ 802457 h 3221116"/>
                <a:gd name="connsiteX20" fmla="*/ 1462242 w 3151233"/>
                <a:gd name="connsiteY20" fmla="*/ 801708 h 3221116"/>
                <a:gd name="connsiteX21" fmla="*/ 1956122 w 3151233"/>
                <a:gd name="connsiteY21" fmla="*/ 1110076 h 3221116"/>
                <a:gd name="connsiteX22" fmla="*/ 1973374 w 3151233"/>
                <a:gd name="connsiteY22" fmla="*/ 875315 h 3221116"/>
                <a:gd name="connsiteX23" fmla="*/ 2333414 w 3151233"/>
                <a:gd name="connsiteY23" fmla="*/ 875315 h 3221116"/>
                <a:gd name="connsiteX24" fmla="*/ 2324788 w 3151233"/>
                <a:gd name="connsiteY24" fmla="*/ 2054049 h 3221116"/>
                <a:gd name="connsiteX25" fmla="*/ 2661746 w 3151233"/>
                <a:gd name="connsiteY25" fmla="*/ 2179658 h 3221116"/>
                <a:gd name="connsiteX26" fmla="*/ 2691046 w 3151233"/>
                <a:gd name="connsiteY26" fmla="*/ 2188689 h 3221116"/>
                <a:gd name="connsiteX27" fmla="*/ 2667011 w 3151233"/>
                <a:gd name="connsiteY27" fmla="*/ 2175828 h 3221116"/>
                <a:gd name="connsiteX28" fmla="*/ 2332141 w 3151233"/>
                <a:gd name="connsiteY28" fmla="*/ 653899 h 3221116"/>
                <a:gd name="connsiteX29" fmla="*/ 776764 w 3151233"/>
                <a:gd name="connsiteY29" fmla="*/ 749845 h 3221116"/>
                <a:gd name="connsiteX30" fmla="*/ 631487 w 3151233"/>
                <a:gd name="connsiteY30" fmla="*/ 2301392 h 3221116"/>
                <a:gd name="connsiteX31" fmla="*/ 2142017 w 3151233"/>
                <a:gd name="connsiteY31" fmla="*/ 2684410 h 3221116"/>
                <a:gd name="connsiteX32" fmla="*/ 2324866 w 3151233"/>
                <a:gd name="connsiteY32" fmla="*/ 3053856 h 3221116"/>
                <a:gd name="connsiteX33" fmla="*/ 294693 w 3151233"/>
                <a:gd name="connsiteY33" fmla="*/ 2539075 h 3221116"/>
                <a:gd name="connsiteX34" fmla="*/ 489947 w 3151233"/>
                <a:gd name="connsiteY34" fmla="*/ 453774 h 3221116"/>
                <a:gd name="connsiteX35" fmla="*/ 1651152 w 3151233"/>
                <a:gd name="connsiteY35" fmla="*/ 501 h 3221116"/>
                <a:gd name="connsiteX0" fmla="*/ 2664630 w 3161851"/>
                <a:gd name="connsiteY0" fmla="*/ 2175617 h 3221116"/>
                <a:gd name="connsiteX1" fmla="*/ 2658205 w 3161851"/>
                <a:gd name="connsiteY1" fmla="*/ 2178566 h 3221116"/>
                <a:gd name="connsiteX2" fmla="*/ 2664630 w 3161851"/>
                <a:gd name="connsiteY2" fmla="*/ 2175617 h 3221116"/>
                <a:gd name="connsiteX3" fmla="*/ 1477043 w 3161851"/>
                <a:gd name="connsiteY3" fmla="*/ 1144372 h 3221116"/>
                <a:gd name="connsiteX4" fmla="*/ 1409070 w 3161851"/>
                <a:gd name="connsiteY4" fmla="*/ 1159393 h 3221116"/>
                <a:gd name="connsiteX5" fmla="*/ 1152384 w 3161851"/>
                <a:gd name="connsiteY5" fmla="*/ 1703728 h 3221116"/>
                <a:gd name="connsiteX6" fmla="*/ 1514013 w 3161851"/>
                <a:gd name="connsiteY6" fmla="*/ 2152290 h 3221116"/>
                <a:gd name="connsiteX7" fmla="*/ 1850815 w 3161851"/>
                <a:gd name="connsiteY7" fmla="*/ 1654259 h 3221116"/>
                <a:gd name="connsiteX8" fmla="*/ 1830467 w 3161851"/>
                <a:gd name="connsiteY8" fmla="*/ 1515986 h 3221116"/>
                <a:gd name="connsiteX9" fmla="*/ 1477043 w 3161851"/>
                <a:gd name="connsiteY9" fmla="*/ 1144372 h 3221116"/>
                <a:gd name="connsiteX10" fmla="*/ 1651152 w 3161851"/>
                <a:gd name="connsiteY10" fmla="*/ 501 h 3221116"/>
                <a:gd name="connsiteX11" fmla="*/ 2580395 w 3161851"/>
                <a:gd name="connsiteY11" fmla="*/ 324821 h 3221116"/>
                <a:gd name="connsiteX12" fmla="*/ 3030464 w 3161851"/>
                <a:gd name="connsiteY12" fmla="*/ 2249544 h 3221116"/>
                <a:gd name="connsiteX13" fmla="*/ 2585849 w 3161851"/>
                <a:gd name="connsiteY13" fmla="*/ 2588887 h 3221116"/>
                <a:gd name="connsiteX14" fmla="*/ 1973374 w 3161851"/>
                <a:gd name="connsiteY14" fmla="*/ 2195096 h 3221116"/>
                <a:gd name="connsiteX15" fmla="*/ 1390827 w 3161851"/>
                <a:gd name="connsiteY15" fmla="*/ 2527630 h 3221116"/>
                <a:gd name="connsiteX16" fmla="*/ 783896 w 3161851"/>
                <a:gd name="connsiteY16" fmla="*/ 1665044 h 3221116"/>
                <a:gd name="connsiteX17" fmla="*/ 1268509 w 3161851"/>
                <a:gd name="connsiteY17" fmla="*/ 819983 h 3221116"/>
                <a:gd name="connsiteX18" fmla="*/ 1328805 w 3161851"/>
                <a:gd name="connsiteY18" fmla="*/ 807930 h 3221116"/>
                <a:gd name="connsiteX19" fmla="*/ 1390827 w 3161851"/>
                <a:gd name="connsiteY19" fmla="*/ 802457 h 3221116"/>
                <a:gd name="connsiteX20" fmla="*/ 1462242 w 3161851"/>
                <a:gd name="connsiteY20" fmla="*/ 801708 h 3221116"/>
                <a:gd name="connsiteX21" fmla="*/ 1956122 w 3161851"/>
                <a:gd name="connsiteY21" fmla="*/ 1110076 h 3221116"/>
                <a:gd name="connsiteX22" fmla="*/ 1973374 w 3161851"/>
                <a:gd name="connsiteY22" fmla="*/ 875315 h 3221116"/>
                <a:gd name="connsiteX23" fmla="*/ 2333414 w 3161851"/>
                <a:gd name="connsiteY23" fmla="*/ 875315 h 3221116"/>
                <a:gd name="connsiteX24" fmla="*/ 2324788 w 3161851"/>
                <a:gd name="connsiteY24" fmla="*/ 2054049 h 3221116"/>
                <a:gd name="connsiteX25" fmla="*/ 2661746 w 3161851"/>
                <a:gd name="connsiteY25" fmla="*/ 2179658 h 3221116"/>
                <a:gd name="connsiteX26" fmla="*/ 2691046 w 3161851"/>
                <a:gd name="connsiteY26" fmla="*/ 2188689 h 3221116"/>
                <a:gd name="connsiteX27" fmla="*/ 2667011 w 3161851"/>
                <a:gd name="connsiteY27" fmla="*/ 2175828 h 3221116"/>
                <a:gd name="connsiteX28" fmla="*/ 2332141 w 3161851"/>
                <a:gd name="connsiteY28" fmla="*/ 653899 h 3221116"/>
                <a:gd name="connsiteX29" fmla="*/ 776764 w 3161851"/>
                <a:gd name="connsiteY29" fmla="*/ 749845 h 3221116"/>
                <a:gd name="connsiteX30" fmla="*/ 631487 w 3161851"/>
                <a:gd name="connsiteY30" fmla="*/ 2301392 h 3221116"/>
                <a:gd name="connsiteX31" fmla="*/ 2142017 w 3161851"/>
                <a:gd name="connsiteY31" fmla="*/ 2684410 h 3221116"/>
                <a:gd name="connsiteX32" fmla="*/ 2324866 w 3161851"/>
                <a:gd name="connsiteY32" fmla="*/ 3053856 h 3221116"/>
                <a:gd name="connsiteX33" fmla="*/ 294693 w 3161851"/>
                <a:gd name="connsiteY33" fmla="*/ 2539075 h 3221116"/>
                <a:gd name="connsiteX34" fmla="*/ 489947 w 3161851"/>
                <a:gd name="connsiteY34" fmla="*/ 453774 h 3221116"/>
                <a:gd name="connsiteX35" fmla="*/ 1651152 w 3161851"/>
                <a:gd name="connsiteY35" fmla="*/ 501 h 3221116"/>
                <a:gd name="connsiteX0" fmla="*/ 2664630 w 3182629"/>
                <a:gd name="connsiteY0" fmla="*/ 2175617 h 3221116"/>
                <a:gd name="connsiteX1" fmla="*/ 2658205 w 3182629"/>
                <a:gd name="connsiteY1" fmla="*/ 2178566 h 3221116"/>
                <a:gd name="connsiteX2" fmla="*/ 2664630 w 3182629"/>
                <a:gd name="connsiteY2" fmla="*/ 2175617 h 3221116"/>
                <a:gd name="connsiteX3" fmla="*/ 1477043 w 3182629"/>
                <a:gd name="connsiteY3" fmla="*/ 1144372 h 3221116"/>
                <a:gd name="connsiteX4" fmla="*/ 1409070 w 3182629"/>
                <a:gd name="connsiteY4" fmla="*/ 1159393 h 3221116"/>
                <a:gd name="connsiteX5" fmla="*/ 1152384 w 3182629"/>
                <a:gd name="connsiteY5" fmla="*/ 1703728 h 3221116"/>
                <a:gd name="connsiteX6" fmla="*/ 1514013 w 3182629"/>
                <a:gd name="connsiteY6" fmla="*/ 2152290 h 3221116"/>
                <a:gd name="connsiteX7" fmla="*/ 1850815 w 3182629"/>
                <a:gd name="connsiteY7" fmla="*/ 1654259 h 3221116"/>
                <a:gd name="connsiteX8" fmla="*/ 1830467 w 3182629"/>
                <a:gd name="connsiteY8" fmla="*/ 1515986 h 3221116"/>
                <a:gd name="connsiteX9" fmla="*/ 1477043 w 3182629"/>
                <a:gd name="connsiteY9" fmla="*/ 1144372 h 3221116"/>
                <a:gd name="connsiteX10" fmla="*/ 1651152 w 3182629"/>
                <a:gd name="connsiteY10" fmla="*/ 501 h 3221116"/>
                <a:gd name="connsiteX11" fmla="*/ 2580395 w 3182629"/>
                <a:gd name="connsiteY11" fmla="*/ 324821 h 3221116"/>
                <a:gd name="connsiteX12" fmla="*/ 3030464 w 3182629"/>
                <a:gd name="connsiteY12" fmla="*/ 2249544 h 3221116"/>
                <a:gd name="connsiteX13" fmla="*/ 2585849 w 3182629"/>
                <a:gd name="connsiteY13" fmla="*/ 2588887 h 3221116"/>
                <a:gd name="connsiteX14" fmla="*/ 1973374 w 3182629"/>
                <a:gd name="connsiteY14" fmla="*/ 2195096 h 3221116"/>
                <a:gd name="connsiteX15" fmla="*/ 1390827 w 3182629"/>
                <a:gd name="connsiteY15" fmla="*/ 2527630 h 3221116"/>
                <a:gd name="connsiteX16" fmla="*/ 783896 w 3182629"/>
                <a:gd name="connsiteY16" fmla="*/ 1665044 h 3221116"/>
                <a:gd name="connsiteX17" fmla="*/ 1268509 w 3182629"/>
                <a:gd name="connsiteY17" fmla="*/ 819983 h 3221116"/>
                <a:gd name="connsiteX18" fmla="*/ 1328805 w 3182629"/>
                <a:gd name="connsiteY18" fmla="*/ 807930 h 3221116"/>
                <a:gd name="connsiteX19" fmla="*/ 1390827 w 3182629"/>
                <a:gd name="connsiteY19" fmla="*/ 802457 h 3221116"/>
                <a:gd name="connsiteX20" fmla="*/ 1462242 w 3182629"/>
                <a:gd name="connsiteY20" fmla="*/ 801708 h 3221116"/>
                <a:gd name="connsiteX21" fmla="*/ 1956122 w 3182629"/>
                <a:gd name="connsiteY21" fmla="*/ 1110076 h 3221116"/>
                <a:gd name="connsiteX22" fmla="*/ 1973374 w 3182629"/>
                <a:gd name="connsiteY22" fmla="*/ 875315 h 3221116"/>
                <a:gd name="connsiteX23" fmla="*/ 2333414 w 3182629"/>
                <a:gd name="connsiteY23" fmla="*/ 875315 h 3221116"/>
                <a:gd name="connsiteX24" fmla="*/ 2324788 w 3182629"/>
                <a:gd name="connsiteY24" fmla="*/ 2054049 h 3221116"/>
                <a:gd name="connsiteX25" fmla="*/ 2661746 w 3182629"/>
                <a:gd name="connsiteY25" fmla="*/ 2179658 h 3221116"/>
                <a:gd name="connsiteX26" fmla="*/ 2691046 w 3182629"/>
                <a:gd name="connsiteY26" fmla="*/ 2188689 h 3221116"/>
                <a:gd name="connsiteX27" fmla="*/ 2667011 w 3182629"/>
                <a:gd name="connsiteY27" fmla="*/ 2175828 h 3221116"/>
                <a:gd name="connsiteX28" fmla="*/ 2332141 w 3182629"/>
                <a:gd name="connsiteY28" fmla="*/ 653899 h 3221116"/>
                <a:gd name="connsiteX29" fmla="*/ 776764 w 3182629"/>
                <a:gd name="connsiteY29" fmla="*/ 749845 h 3221116"/>
                <a:gd name="connsiteX30" fmla="*/ 631487 w 3182629"/>
                <a:gd name="connsiteY30" fmla="*/ 2301392 h 3221116"/>
                <a:gd name="connsiteX31" fmla="*/ 2142017 w 3182629"/>
                <a:gd name="connsiteY31" fmla="*/ 2684410 h 3221116"/>
                <a:gd name="connsiteX32" fmla="*/ 2324866 w 3182629"/>
                <a:gd name="connsiteY32" fmla="*/ 3053856 h 3221116"/>
                <a:gd name="connsiteX33" fmla="*/ 294693 w 3182629"/>
                <a:gd name="connsiteY33" fmla="*/ 2539075 h 3221116"/>
                <a:gd name="connsiteX34" fmla="*/ 489947 w 3182629"/>
                <a:gd name="connsiteY34" fmla="*/ 453774 h 3221116"/>
                <a:gd name="connsiteX35" fmla="*/ 1651152 w 3182629"/>
                <a:gd name="connsiteY35" fmla="*/ 501 h 3221116"/>
                <a:gd name="connsiteX0" fmla="*/ 2664630 w 3189723"/>
                <a:gd name="connsiteY0" fmla="*/ 2175617 h 3221116"/>
                <a:gd name="connsiteX1" fmla="*/ 2658205 w 3189723"/>
                <a:gd name="connsiteY1" fmla="*/ 2178566 h 3221116"/>
                <a:gd name="connsiteX2" fmla="*/ 2664630 w 3189723"/>
                <a:gd name="connsiteY2" fmla="*/ 2175617 h 3221116"/>
                <a:gd name="connsiteX3" fmla="*/ 1477043 w 3189723"/>
                <a:gd name="connsiteY3" fmla="*/ 1144372 h 3221116"/>
                <a:gd name="connsiteX4" fmla="*/ 1409070 w 3189723"/>
                <a:gd name="connsiteY4" fmla="*/ 1159393 h 3221116"/>
                <a:gd name="connsiteX5" fmla="*/ 1152384 w 3189723"/>
                <a:gd name="connsiteY5" fmla="*/ 1703728 h 3221116"/>
                <a:gd name="connsiteX6" fmla="*/ 1514013 w 3189723"/>
                <a:gd name="connsiteY6" fmla="*/ 2152290 h 3221116"/>
                <a:gd name="connsiteX7" fmla="*/ 1850815 w 3189723"/>
                <a:gd name="connsiteY7" fmla="*/ 1654259 h 3221116"/>
                <a:gd name="connsiteX8" fmla="*/ 1830467 w 3189723"/>
                <a:gd name="connsiteY8" fmla="*/ 1515986 h 3221116"/>
                <a:gd name="connsiteX9" fmla="*/ 1477043 w 3189723"/>
                <a:gd name="connsiteY9" fmla="*/ 1144372 h 3221116"/>
                <a:gd name="connsiteX10" fmla="*/ 1651152 w 3189723"/>
                <a:gd name="connsiteY10" fmla="*/ 501 h 3221116"/>
                <a:gd name="connsiteX11" fmla="*/ 2580395 w 3189723"/>
                <a:gd name="connsiteY11" fmla="*/ 324821 h 3221116"/>
                <a:gd name="connsiteX12" fmla="*/ 3030464 w 3189723"/>
                <a:gd name="connsiteY12" fmla="*/ 2249544 h 3221116"/>
                <a:gd name="connsiteX13" fmla="*/ 2585849 w 3189723"/>
                <a:gd name="connsiteY13" fmla="*/ 2588887 h 3221116"/>
                <a:gd name="connsiteX14" fmla="*/ 1973374 w 3189723"/>
                <a:gd name="connsiteY14" fmla="*/ 2195096 h 3221116"/>
                <a:gd name="connsiteX15" fmla="*/ 1390827 w 3189723"/>
                <a:gd name="connsiteY15" fmla="*/ 2527630 h 3221116"/>
                <a:gd name="connsiteX16" fmla="*/ 783896 w 3189723"/>
                <a:gd name="connsiteY16" fmla="*/ 1665044 h 3221116"/>
                <a:gd name="connsiteX17" fmla="*/ 1268509 w 3189723"/>
                <a:gd name="connsiteY17" fmla="*/ 819983 h 3221116"/>
                <a:gd name="connsiteX18" fmla="*/ 1328805 w 3189723"/>
                <a:gd name="connsiteY18" fmla="*/ 807930 h 3221116"/>
                <a:gd name="connsiteX19" fmla="*/ 1390827 w 3189723"/>
                <a:gd name="connsiteY19" fmla="*/ 802457 h 3221116"/>
                <a:gd name="connsiteX20" fmla="*/ 1462242 w 3189723"/>
                <a:gd name="connsiteY20" fmla="*/ 801708 h 3221116"/>
                <a:gd name="connsiteX21" fmla="*/ 1956122 w 3189723"/>
                <a:gd name="connsiteY21" fmla="*/ 1110076 h 3221116"/>
                <a:gd name="connsiteX22" fmla="*/ 1973374 w 3189723"/>
                <a:gd name="connsiteY22" fmla="*/ 875315 h 3221116"/>
                <a:gd name="connsiteX23" fmla="*/ 2333414 w 3189723"/>
                <a:gd name="connsiteY23" fmla="*/ 875315 h 3221116"/>
                <a:gd name="connsiteX24" fmla="*/ 2324788 w 3189723"/>
                <a:gd name="connsiteY24" fmla="*/ 2054049 h 3221116"/>
                <a:gd name="connsiteX25" fmla="*/ 2661746 w 3189723"/>
                <a:gd name="connsiteY25" fmla="*/ 2179658 h 3221116"/>
                <a:gd name="connsiteX26" fmla="*/ 2691046 w 3189723"/>
                <a:gd name="connsiteY26" fmla="*/ 2188689 h 3221116"/>
                <a:gd name="connsiteX27" fmla="*/ 2667011 w 3189723"/>
                <a:gd name="connsiteY27" fmla="*/ 2175828 h 3221116"/>
                <a:gd name="connsiteX28" fmla="*/ 2332141 w 3189723"/>
                <a:gd name="connsiteY28" fmla="*/ 653899 h 3221116"/>
                <a:gd name="connsiteX29" fmla="*/ 776764 w 3189723"/>
                <a:gd name="connsiteY29" fmla="*/ 749845 h 3221116"/>
                <a:gd name="connsiteX30" fmla="*/ 631487 w 3189723"/>
                <a:gd name="connsiteY30" fmla="*/ 2301392 h 3221116"/>
                <a:gd name="connsiteX31" fmla="*/ 2142017 w 3189723"/>
                <a:gd name="connsiteY31" fmla="*/ 2684410 h 3221116"/>
                <a:gd name="connsiteX32" fmla="*/ 2324866 w 3189723"/>
                <a:gd name="connsiteY32" fmla="*/ 3053856 h 3221116"/>
                <a:gd name="connsiteX33" fmla="*/ 294693 w 3189723"/>
                <a:gd name="connsiteY33" fmla="*/ 2539075 h 3221116"/>
                <a:gd name="connsiteX34" fmla="*/ 489947 w 3189723"/>
                <a:gd name="connsiteY34" fmla="*/ 453774 h 3221116"/>
                <a:gd name="connsiteX35" fmla="*/ 1651152 w 3189723"/>
                <a:gd name="connsiteY35" fmla="*/ 501 h 322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89723" h="3221116">
                  <a:moveTo>
                    <a:pt x="2664630" y="2175617"/>
                  </a:moveTo>
                  <a:lnTo>
                    <a:pt x="2658205" y="2178566"/>
                  </a:lnTo>
                  <a:cubicBezTo>
                    <a:pt x="2662222" y="2175972"/>
                    <a:pt x="2664284" y="2175096"/>
                    <a:pt x="2664630" y="2175617"/>
                  </a:cubicBezTo>
                  <a:close/>
                  <a:moveTo>
                    <a:pt x="1477043" y="1144372"/>
                  </a:moveTo>
                  <a:lnTo>
                    <a:pt x="1409070" y="1159393"/>
                  </a:lnTo>
                  <a:cubicBezTo>
                    <a:pt x="1167974" y="1216277"/>
                    <a:pt x="1134894" y="1538245"/>
                    <a:pt x="1152384" y="1703728"/>
                  </a:cubicBezTo>
                  <a:cubicBezTo>
                    <a:pt x="1169874" y="1869211"/>
                    <a:pt x="1272747" y="2156947"/>
                    <a:pt x="1514013" y="2152290"/>
                  </a:cubicBezTo>
                  <a:cubicBezTo>
                    <a:pt x="1680659" y="2149073"/>
                    <a:pt x="1865876" y="1940767"/>
                    <a:pt x="1850815" y="1654259"/>
                  </a:cubicBezTo>
                  <a:cubicBezTo>
                    <a:pt x="1844015" y="1608142"/>
                    <a:pt x="1837162" y="1561942"/>
                    <a:pt x="1830467" y="1515986"/>
                  </a:cubicBezTo>
                  <a:cubicBezTo>
                    <a:pt x="1779361" y="1292438"/>
                    <a:pt x="1635542" y="1134285"/>
                    <a:pt x="1477043" y="1144372"/>
                  </a:cubicBezTo>
                  <a:close/>
                  <a:moveTo>
                    <a:pt x="1651152" y="501"/>
                  </a:moveTo>
                  <a:cubicBezTo>
                    <a:pt x="1977584" y="8635"/>
                    <a:pt x="2235425" y="52153"/>
                    <a:pt x="2580395" y="324821"/>
                  </a:cubicBezTo>
                  <a:cubicBezTo>
                    <a:pt x="3000061" y="656529"/>
                    <a:pt x="3430704" y="1549940"/>
                    <a:pt x="3030464" y="2249544"/>
                  </a:cubicBezTo>
                  <a:cubicBezTo>
                    <a:pt x="2882259" y="2451798"/>
                    <a:pt x="2785813" y="2507403"/>
                    <a:pt x="2585849" y="2588887"/>
                  </a:cubicBezTo>
                  <a:cubicBezTo>
                    <a:pt x="2194785" y="2615774"/>
                    <a:pt x="1984876" y="2478759"/>
                    <a:pt x="1973374" y="2195096"/>
                  </a:cubicBezTo>
                  <a:cubicBezTo>
                    <a:pt x="1841986" y="2496540"/>
                    <a:pt x="1610941" y="2555551"/>
                    <a:pt x="1390827" y="2527630"/>
                  </a:cubicBezTo>
                  <a:cubicBezTo>
                    <a:pt x="1131071" y="2494680"/>
                    <a:pt x="853863" y="2136270"/>
                    <a:pt x="783896" y="1665044"/>
                  </a:cubicBezTo>
                  <a:cubicBezTo>
                    <a:pt x="715204" y="1202409"/>
                    <a:pt x="991941" y="900416"/>
                    <a:pt x="1268509" y="819983"/>
                  </a:cubicBezTo>
                  <a:cubicBezTo>
                    <a:pt x="1288264" y="814237"/>
                    <a:pt x="1308391" y="810536"/>
                    <a:pt x="1328805" y="807930"/>
                  </a:cubicBezTo>
                  <a:cubicBezTo>
                    <a:pt x="1349219" y="805325"/>
                    <a:pt x="1369921" y="803817"/>
                    <a:pt x="1390827" y="802457"/>
                  </a:cubicBezTo>
                  <a:cubicBezTo>
                    <a:pt x="1416795" y="800769"/>
                    <a:pt x="1355770" y="788713"/>
                    <a:pt x="1462242" y="801708"/>
                  </a:cubicBezTo>
                  <a:cubicBezTo>
                    <a:pt x="1599590" y="818472"/>
                    <a:pt x="1776043" y="890774"/>
                    <a:pt x="1956122" y="1110076"/>
                  </a:cubicBezTo>
                  <a:lnTo>
                    <a:pt x="1973374" y="875315"/>
                  </a:lnTo>
                  <a:lnTo>
                    <a:pt x="2333414" y="875315"/>
                  </a:lnTo>
                  <a:cubicBezTo>
                    <a:pt x="2330539" y="1325736"/>
                    <a:pt x="2327663" y="1603628"/>
                    <a:pt x="2324788" y="2054049"/>
                  </a:cubicBezTo>
                  <a:cubicBezTo>
                    <a:pt x="2290850" y="2479718"/>
                    <a:pt x="2627788" y="2217580"/>
                    <a:pt x="2661746" y="2179658"/>
                  </a:cubicBezTo>
                  <a:lnTo>
                    <a:pt x="2691046" y="2188689"/>
                  </a:lnTo>
                  <a:lnTo>
                    <a:pt x="2667011" y="2175828"/>
                  </a:lnTo>
                  <a:cubicBezTo>
                    <a:pt x="2945550" y="1655295"/>
                    <a:pt x="2803444" y="1009445"/>
                    <a:pt x="2332141" y="653899"/>
                  </a:cubicBezTo>
                  <a:cubicBezTo>
                    <a:pt x="1860838" y="298353"/>
                    <a:pt x="1200794" y="339069"/>
                    <a:pt x="776764" y="749845"/>
                  </a:cubicBezTo>
                  <a:cubicBezTo>
                    <a:pt x="352733" y="1160621"/>
                    <a:pt x="291083" y="1819040"/>
                    <a:pt x="631487" y="2301392"/>
                  </a:cubicBezTo>
                  <a:cubicBezTo>
                    <a:pt x="971891" y="2783745"/>
                    <a:pt x="1612904" y="2946283"/>
                    <a:pt x="2142017" y="2684410"/>
                  </a:cubicBezTo>
                  <a:lnTo>
                    <a:pt x="2324866" y="3053856"/>
                  </a:lnTo>
                  <a:cubicBezTo>
                    <a:pt x="1613730" y="3405817"/>
                    <a:pt x="752200" y="3187363"/>
                    <a:pt x="294693" y="2539075"/>
                  </a:cubicBezTo>
                  <a:cubicBezTo>
                    <a:pt x="-162814" y="1890787"/>
                    <a:pt x="-79956" y="1005863"/>
                    <a:pt x="489947" y="453774"/>
                  </a:cubicBezTo>
                  <a:cubicBezTo>
                    <a:pt x="810518" y="143225"/>
                    <a:pt x="1231454" y="-9956"/>
                    <a:pt x="165115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grpSp>
          <p:nvGrpSpPr>
            <p:cNvPr id="106" name="Google Shape;10001;p74"/>
            <p:cNvGrpSpPr/>
            <p:nvPr/>
          </p:nvGrpSpPr>
          <p:grpSpPr>
            <a:xfrm>
              <a:off x="10882933" y="5417608"/>
              <a:ext cx="583830" cy="583829"/>
              <a:chOff x="-65145700" y="3727425"/>
              <a:chExt cx="317425" cy="317425"/>
            </a:xfrm>
            <a:grpFill/>
          </p:grpSpPr>
          <p:sp>
            <p:nvSpPr>
              <p:cNvPr id="107" name="Google Shape;10002;p74"/>
              <p:cNvSpPr/>
              <p:nvPr/>
            </p:nvSpPr>
            <p:spPr>
              <a:xfrm>
                <a:off x="-65145700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8" name="Google Shape;10003;p74"/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32" name="Google Shape;10027;p74"/>
            <p:cNvGrpSpPr/>
            <p:nvPr/>
          </p:nvGrpSpPr>
          <p:grpSpPr>
            <a:xfrm>
              <a:off x="5386424" y="3702820"/>
              <a:ext cx="558124" cy="508110"/>
              <a:chOff x="-61354875" y="3751050"/>
              <a:chExt cx="316650" cy="288275"/>
            </a:xfrm>
            <a:grpFill/>
          </p:grpSpPr>
          <p:sp>
            <p:nvSpPr>
              <p:cNvPr id="133" name="Google Shape;10028;p74"/>
              <p:cNvSpPr/>
              <p:nvPr/>
            </p:nvSpPr>
            <p:spPr>
              <a:xfrm>
                <a:off x="-61200500" y="3875475"/>
                <a:ext cx="4177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640" extrusionOk="0">
                    <a:moveTo>
                      <a:pt x="820" y="1"/>
                    </a:moveTo>
                    <a:cubicBezTo>
                      <a:pt x="379" y="1"/>
                      <a:pt x="1" y="348"/>
                      <a:pt x="1" y="820"/>
                    </a:cubicBezTo>
                    <a:cubicBezTo>
                      <a:pt x="1" y="1261"/>
                      <a:pt x="379" y="1639"/>
                      <a:pt x="820" y="1639"/>
                    </a:cubicBezTo>
                    <a:cubicBezTo>
                      <a:pt x="1292" y="1639"/>
                      <a:pt x="1670" y="1261"/>
                      <a:pt x="1670" y="820"/>
                    </a:cubicBezTo>
                    <a:cubicBezTo>
                      <a:pt x="1670" y="348"/>
                      <a:pt x="1292" y="1"/>
                      <a:pt x="8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" name="Google Shape;10029;p74"/>
              <p:cNvSpPr/>
              <p:nvPr/>
            </p:nvSpPr>
            <p:spPr>
              <a:xfrm>
                <a:off x="-61293425" y="3813275"/>
                <a:ext cx="19297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6617" extrusionOk="0">
                    <a:moveTo>
                      <a:pt x="6191" y="1260"/>
                    </a:moveTo>
                    <a:cubicBezTo>
                      <a:pt x="6301" y="1260"/>
                      <a:pt x="6411" y="1292"/>
                      <a:pt x="6490" y="1355"/>
                    </a:cubicBezTo>
                    <a:cubicBezTo>
                      <a:pt x="6648" y="1512"/>
                      <a:pt x="6648" y="1796"/>
                      <a:pt x="6490" y="1953"/>
                    </a:cubicBezTo>
                    <a:lnTo>
                      <a:pt x="5954" y="2457"/>
                    </a:lnTo>
                    <a:cubicBezTo>
                      <a:pt x="6112" y="2709"/>
                      <a:pt x="6207" y="3025"/>
                      <a:pt x="6207" y="3308"/>
                    </a:cubicBezTo>
                    <a:cubicBezTo>
                      <a:pt x="6207" y="3592"/>
                      <a:pt x="6112" y="3907"/>
                      <a:pt x="5954" y="4127"/>
                    </a:cubicBezTo>
                    <a:lnTo>
                      <a:pt x="6490" y="4631"/>
                    </a:lnTo>
                    <a:cubicBezTo>
                      <a:pt x="6648" y="4789"/>
                      <a:pt x="6648" y="5072"/>
                      <a:pt x="6490" y="5230"/>
                    </a:cubicBezTo>
                    <a:cubicBezTo>
                      <a:pt x="6396" y="5324"/>
                      <a:pt x="6270" y="5356"/>
                      <a:pt x="6207" y="5356"/>
                    </a:cubicBezTo>
                    <a:cubicBezTo>
                      <a:pt x="6080" y="5356"/>
                      <a:pt x="6017" y="5324"/>
                      <a:pt x="5923" y="5230"/>
                    </a:cubicBezTo>
                    <a:lnTo>
                      <a:pt x="5419" y="4726"/>
                    </a:lnTo>
                    <a:cubicBezTo>
                      <a:pt x="5167" y="4883"/>
                      <a:pt x="4852" y="4946"/>
                      <a:pt x="4600" y="4946"/>
                    </a:cubicBezTo>
                    <a:cubicBezTo>
                      <a:pt x="4316" y="4946"/>
                      <a:pt x="4001" y="4883"/>
                      <a:pt x="3749" y="4726"/>
                    </a:cubicBezTo>
                    <a:lnTo>
                      <a:pt x="3245" y="5230"/>
                    </a:lnTo>
                    <a:cubicBezTo>
                      <a:pt x="3182" y="5324"/>
                      <a:pt x="3056" y="5356"/>
                      <a:pt x="2961" y="5356"/>
                    </a:cubicBezTo>
                    <a:cubicBezTo>
                      <a:pt x="2835" y="5356"/>
                      <a:pt x="2772" y="5324"/>
                      <a:pt x="2709" y="5230"/>
                    </a:cubicBezTo>
                    <a:cubicBezTo>
                      <a:pt x="2552" y="5072"/>
                      <a:pt x="2552" y="4789"/>
                      <a:pt x="2709" y="4631"/>
                    </a:cubicBezTo>
                    <a:lnTo>
                      <a:pt x="3214" y="4127"/>
                    </a:lnTo>
                    <a:cubicBezTo>
                      <a:pt x="2961" y="3907"/>
                      <a:pt x="2898" y="3623"/>
                      <a:pt x="2898" y="3308"/>
                    </a:cubicBezTo>
                    <a:cubicBezTo>
                      <a:pt x="2898" y="2993"/>
                      <a:pt x="2961" y="2709"/>
                      <a:pt x="3119" y="2457"/>
                    </a:cubicBezTo>
                    <a:lnTo>
                      <a:pt x="2615" y="1953"/>
                    </a:lnTo>
                    <a:cubicBezTo>
                      <a:pt x="2457" y="1796"/>
                      <a:pt x="2457" y="1512"/>
                      <a:pt x="2615" y="1355"/>
                    </a:cubicBezTo>
                    <a:cubicBezTo>
                      <a:pt x="2694" y="1292"/>
                      <a:pt x="2804" y="1260"/>
                      <a:pt x="2914" y="1260"/>
                    </a:cubicBezTo>
                    <a:cubicBezTo>
                      <a:pt x="3025" y="1260"/>
                      <a:pt x="3135" y="1292"/>
                      <a:pt x="3214" y="1355"/>
                    </a:cubicBezTo>
                    <a:lnTo>
                      <a:pt x="3718" y="1890"/>
                    </a:lnTo>
                    <a:cubicBezTo>
                      <a:pt x="3970" y="1733"/>
                      <a:pt x="4253" y="1638"/>
                      <a:pt x="4537" y="1638"/>
                    </a:cubicBezTo>
                    <a:cubicBezTo>
                      <a:pt x="4820" y="1638"/>
                      <a:pt x="5135" y="1733"/>
                      <a:pt x="5387" y="1890"/>
                    </a:cubicBezTo>
                    <a:lnTo>
                      <a:pt x="5891" y="1355"/>
                    </a:lnTo>
                    <a:cubicBezTo>
                      <a:pt x="5970" y="1292"/>
                      <a:pt x="6080" y="1260"/>
                      <a:pt x="6191" y="1260"/>
                    </a:cubicBezTo>
                    <a:close/>
                    <a:moveTo>
                      <a:pt x="0" y="0"/>
                    </a:moveTo>
                    <a:lnTo>
                      <a:pt x="0" y="1260"/>
                    </a:lnTo>
                    <a:lnTo>
                      <a:pt x="851" y="1260"/>
                    </a:lnTo>
                    <a:cubicBezTo>
                      <a:pt x="1071" y="1260"/>
                      <a:pt x="1260" y="1449"/>
                      <a:pt x="1260" y="1638"/>
                    </a:cubicBezTo>
                    <a:cubicBezTo>
                      <a:pt x="1260" y="1859"/>
                      <a:pt x="1071" y="2079"/>
                      <a:pt x="851" y="2079"/>
                    </a:cubicBezTo>
                    <a:lnTo>
                      <a:pt x="0" y="2079"/>
                    </a:lnTo>
                    <a:lnTo>
                      <a:pt x="0" y="4568"/>
                    </a:lnTo>
                    <a:lnTo>
                      <a:pt x="851" y="4568"/>
                    </a:lnTo>
                    <a:cubicBezTo>
                      <a:pt x="1071" y="4568"/>
                      <a:pt x="1260" y="4757"/>
                      <a:pt x="1260" y="4946"/>
                    </a:cubicBezTo>
                    <a:cubicBezTo>
                      <a:pt x="1260" y="5198"/>
                      <a:pt x="1071" y="5387"/>
                      <a:pt x="851" y="5387"/>
                    </a:cubicBezTo>
                    <a:lnTo>
                      <a:pt x="0" y="5387"/>
                    </a:lnTo>
                    <a:lnTo>
                      <a:pt x="0" y="6616"/>
                    </a:lnTo>
                    <a:lnTo>
                      <a:pt x="7719" y="6616"/>
                    </a:lnTo>
                    <a:lnTo>
                      <a:pt x="77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" name="Google Shape;10030;p74"/>
              <p:cNvSpPr/>
              <p:nvPr/>
            </p:nvSpPr>
            <p:spPr>
              <a:xfrm>
                <a:off x="-61354875" y="3751050"/>
                <a:ext cx="3166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1531" extrusionOk="0">
                    <a:moveTo>
                      <a:pt x="10618" y="1701"/>
                    </a:moveTo>
                    <a:cubicBezTo>
                      <a:pt x="10870" y="1701"/>
                      <a:pt x="11027" y="1890"/>
                      <a:pt x="11027" y="2080"/>
                    </a:cubicBezTo>
                    <a:lnTo>
                      <a:pt x="11027" y="9546"/>
                    </a:lnTo>
                    <a:cubicBezTo>
                      <a:pt x="11027" y="9767"/>
                      <a:pt x="10807" y="9956"/>
                      <a:pt x="10618" y="9956"/>
                    </a:cubicBezTo>
                    <a:lnTo>
                      <a:pt x="2080" y="9956"/>
                    </a:lnTo>
                    <a:cubicBezTo>
                      <a:pt x="1828" y="9956"/>
                      <a:pt x="1670" y="9767"/>
                      <a:pt x="1670" y="9546"/>
                    </a:cubicBezTo>
                    <a:lnTo>
                      <a:pt x="1670" y="2080"/>
                    </a:lnTo>
                    <a:cubicBezTo>
                      <a:pt x="1670" y="1859"/>
                      <a:pt x="1891" y="1701"/>
                      <a:pt x="2080" y="1701"/>
                    </a:cubicBezTo>
                    <a:close/>
                    <a:moveTo>
                      <a:pt x="1198" y="0"/>
                    </a:moveTo>
                    <a:cubicBezTo>
                      <a:pt x="536" y="0"/>
                      <a:pt x="1" y="567"/>
                      <a:pt x="1" y="1229"/>
                    </a:cubicBezTo>
                    <a:lnTo>
                      <a:pt x="1" y="10334"/>
                    </a:lnTo>
                    <a:cubicBezTo>
                      <a:pt x="1" y="10995"/>
                      <a:pt x="536" y="11531"/>
                      <a:pt x="1198" y="11531"/>
                    </a:cubicBezTo>
                    <a:lnTo>
                      <a:pt x="11405" y="11531"/>
                    </a:lnTo>
                    <a:cubicBezTo>
                      <a:pt x="12067" y="11531"/>
                      <a:pt x="12666" y="10995"/>
                      <a:pt x="12666" y="10334"/>
                    </a:cubicBezTo>
                    <a:lnTo>
                      <a:pt x="12666" y="1260"/>
                    </a:lnTo>
                    <a:cubicBezTo>
                      <a:pt x="12666" y="567"/>
                      <a:pt x="12130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79" name="Google Shape;10074;p74"/>
            <p:cNvGrpSpPr/>
            <p:nvPr/>
          </p:nvGrpSpPr>
          <p:grpSpPr>
            <a:xfrm>
              <a:off x="6231395" y="3669063"/>
              <a:ext cx="558124" cy="547020"/>
              <a:chOff x="-60988625" y="3740800"/>
              <a:chExt cx="316650" cy="310350"/>
            </a:xfrm>
            <a:grpFill/>
          </p:grpSpPr>
          <p:sp>
            <p:nvSpPr>
              <p:cNvPr id="180" name="Google Shape;10075;p74"/>
              <p:cNvSpPr/>
              <p:nvPr/>
            </p:nvSpPr>
            <p:spPr>
              <a:xfrm>
                <a:off x="-60988625" y="3740800"/>
                <a:ext cx="311125" cy="3103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14" extrusionOk="0">
                    <a:moveTo>
                      <a:pt x="7026" y="1670"/>
                    </a:moveTo>
                    <a:cubicBezTo>
                      <a:pt x="7278" y="1670"/>
                      <a:pt x="7467" y="1859"/>
                      <a:pt x="7467" y="2111"/>
                    </a:cubicBezTo>
                    <a:cubicBezTo>
                      <a:pt x="7467" y="2332"/>
                      <a:pt x="7278" y="2490"/>
                      <a:pt x="7026" y="2490"/>
                    </a:cubicBezTo>
                    <a:lnTo>
                      <a:pt x="2080" y="2490"/>
                    </a:lnTo>
                    <a:cubicBezTo>
                      <a:pt x="1828" y="2490"/>
                      <a:pt x="1639" y="2300"/>
                      <a:pt x="1639" y="2111"/>
                    </a:cubicBezTo>
                    <a:cubicBezTo>
                      <a:pt x="1639" y="1828"/>
                      <a:pt x="1828" y="1670"/>
                      <a:pt x="2080" y="1670"/>
                    </a:cubicBezTo>
                    <a:close/>
                    <a:moveTo>
                      <a:pt x="7026" y="4159"/>
                    </a:moveTo>
                    <a:cubicBezTo>
                      <a:pt x="7278" y="4159"/>
                      <a:pt x="7467" y="4348"/>
                      <a:pt x="7467" y="4537"/>
                    </a:cubicBezTo>
                    <a:cubicBezTo>
                      <a:pt x="7467" y="4789"/>
                      <a:pt x="7278" y="4978"/>
                      <a:pt x="7026" y="4978"/>
                    </a:cubicBezTo>
                    <a:lnTo>
                      <a:pt x="2080" y="4978"/>
                    </a:lnTo>
                    <a:cubicBezTo>
                      <a:pt x="1828" y="4978"/>
                      <a:pt x="1639" y="4789"/>
                      <a:pt x="1639" y="4537"/>
                    </a:cubicBezTo>
                    <a:cubicBezTo>
                      <a:pt x="1639" y="4317"/>
                      <a:pt x="1828" y="4159"/>
                      <a:pt x="2080" y="4159"/>
                    </a:cubicBezTo>
                    <a:close/>
                    <a:moveTo>
                      <a:pt x="7026" y="6648"/>
                    </a:moveTo>
                    <a:cubicBezTo>
                      <a:pt x="7278" y="6648"/>
                      <a:pt x="7467" y="6837"/>
                      <a:pt x="7467" y="7058"/>
                    </a:cubicBezTo>
                    <a:cubicBezTo>
                      <a:pt x="7467" y="7310"/>
                      <a:pt x="7278" y="7467"/>
                      <a:pt x="7026" y="7467"/>
                    </a:cubicBezTo>
                    <a:lnTo>
                      <a:pt x="2080" y="7467"/>
                    </a:lnTo>
                    <a:cubicBezTo>
                      <a:pt x="1828" y="7467"/>
                      <a:pt x="1639" y="7278"/>
                      <a:pt x="1639" y="7058"/>
                    </a:cubicBezTo>
                    <a:cubicBezTo>
                      <a:pt x="1639" y="6806"/>
                      <a:pt x="1828" y="6648"/>
                      <a:pt x="2080" y="6648"/>
                    </a:cubicBezTo>
                    <a:close/>
                    <a:moveTo>
                      <a:pt x="7026" y="9106"/>
                    </a:moveTo>
                    <a:cubicBezTo>
                      <a:pt x="7278" y="9106"/>
                      <a:pt x="7467" y="9295"/>
                      <a:pt x="7467" y="9515"/>
                    </a:cubicBezTo>
                    <a:cubicBezTo>
                      <a:pt x="7467" y="9736"/>
                      <a:pt x="7278" y="9893"/>
                      <a:pt x="7026" y="9893"/>
                    </a:cubicBezTo>
                    <a:lnTo>
                      <a:pt x="2080" y="9893"/>
                    </a:lnTo>
                    <a:cubicBezTo>
                      <a:pt x="1828" y="9893"/>
                      <a:pt x="1639" y="9704"/>
                      <a:pt x="1639" y="9515"/>
                    </a:cubicBezTo>
                    <a:cubicBezTo>
                      <a:pt x="1639" y="9263"/>
                      <a:pt x="1828" y="9106"/>
                      <a:pt x="2080" y="9106"/>
                    </a:cubicBezTo>
                    <a:close/>
                    <a:moveTo>
                      <a:pt x="11500" y="10775"/>
                    </a:moveTo>
                    <a:cubicBezTo>
                      <a:pt x="11342" y="11248"/>
                      <a:pt x="10870" y="11594"/>
                      <a:pt x="10303" y="11594"/>
                    </a:cubicBezTo>
                    <a:cubicBezTo>
                      <a:pt x="9767" y="11594"/>
                      <a:pt x="9326" y="11248"/>
                      <a:pt x="9137" y="10775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29"/>
                    </a:cubicBezTo>
                    <a:lnTo>
                      <a:pt x="32" y="10334"/>
                    </a:lnTo>
                    <a:cubicBezTo>
                      <a:pt x="0" y="11468"/>
                      <a:pt x="946" y="12414"/>
                      <a:pt x="2080" y="12414"/>
                    </a:cubicBezTo>
                    <a:lnTo>
                      <a:pt x="10334" y="12414"/>
                    </a:lnTo>
                    <a:cubicBezTo>
                      <a:pt x="11500" y="12414"/>
                      <a:pt x="12445" y="11468"/>
                      <a:pt x="12445" y="10334"/>
                    </a:cubicBezTo>
                    <a:cubicBezTo>
                      <a:pt x="12445" y="10082"/>
                      <a:pt x="12224" y="9893"/>
                      <a:pt x="12004" y="9893"/>
                    </a:cubicBezTo>
                    <a:lnTo>
                      <a:pt x="9074" y="9893"/>
                    </a:lnTo>
                    <a:lnTo>
                      <a:pt x="9074" y="1229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1" name="Google Shape;10076;p74"/>
              <p:cNvSpPr/>
              <p:nvPr/>
            </p:nvSpPr>
            <p:spPr>
              <a:xfrm>
                <a:off x="-60742100" y="3920375"/>
                <a:ext cx="6855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207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1009" y="1986"/>
                    </a:lnTo>
                    <a:cubicBezTo>
                      <a:pt x="1103" y="2080"/>
                      <a:pt x="1261" y="2206"/>
                      <a:pt x="1418" y="2206"/>
                    </a:cubicBezTo>
                    <a:cubicBezTo>
                      <a:pt x="1576" y="2206"/>
                      <a:pt x="1733" y="2143"/>
                      <a:pt x="1796" y="1986"/>
                    </a:cubicBezTo>
                    <a:lnTo>
                      <a:pt x="2741" y="32"/>
                    </a:lnTo>
                    <a:lnTo>
                      <a:pt x="274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2" name="Google Shape;10077;p74"/>
              <p:cNvSpPr/>
              <p:nvPr/>
            </p:nvSpPr>
            <p:spPr>
              <a:xfrm>
                <a:off x="-60740525" y="3741600"/>
                <a:ext cx="68550" cy="1583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6333" extrusionOk="0">
                    <a:moveTo>
                      <a:pt x="1796" y="819"/>
                    </a:moveTo>
                    <a:cubicBezTo>
                      <a:pt x="1891" y="819"/>
                      <a:pt x="1922" y="882"/>
                      <a:pt x="1922" y="945"/>
                    </a:cubicBezTo>
                    <a:lnTo>
                      <a:pt x="1922" y="1638"/>
                    </a:lnTo>
                    <a:lnTo>
                      <a:pt x="820" y="1638"/>
                    </a:lnTo>
                    <a:lnTo>
                      <a:pt x="820" y="945"/>
                    </a:lnTo>
                    <a:cubicBezTo>
                      <a:pt x="820" y="851"/>
                      <a:pt x="883" y="819"/>
                      <a:pt x="977" y="819"/>
                    </a:cubicBezTo>
                    <a:close/>
                    <a:moveTo>
                      <a:pt x="977" y="0"/>
                    </a:moveTo>
                    <a:cubicBezTo>
                      <a:pt x="410" y="0"/>
                      <a:pt x="1" y="410"/>
                      <a:pt x="1" y="945"/>
                    </a:cubicBezTo>
                    <a:lnTo>
                      <a:pt x="1" y="6333"/>
                    </a:lnTo>
                    <a:lnTo>
                      <a:pt x="2741" y="6333"/>
                    </a:lnTo>
                    <a:lnTo>
                      <a:pt x="2741" y="945"/>
                    </a:lnTo>
                    <a:cubicBezTo>
                      <a:pt x="2741" y="410"/>
                      <a:pt x="2300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89" name="Google Shape;10084;p74"/>
            <p:cNvGrpSpPr/>
            <p:nvPr/>
          </p:nvGrpSpPr>
          <p:grpSpPr>
            <a:xfrm>
              <a:off x="9857793" y="3681088"/>
              <a:ext cx="511097" cy="494716"/>
              <a:chOff x="-59447250" y="3706150"/>
              <a:chExt cx="319000" cy="308775"/>
            </a:xfrm>
            <a:grpFill/>
          </p:grpSpPr>
          <p:sp>
            <p:nvSpPr>
              <p:cNvPr id="190" name="Google Shape;10085;p74"/>
              <p:cNvSpPr/>
              <p:nvPr/>
            </p:nvSpPr>
            <p:spPr>
              <a:xfrm>
                <a:off x="-59381875" y="3922750"/>
                <a:ext cx="795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198" extrusionOk="0">
                    <a:moveTo>
                      <a:pt x="1607" y="0"/>
                    </a:moveTo>
                    <a:cubicBezTo>
                      <a:pt x="820" y="0"/>
                      <a:pt x="190" y="504"/>
                      <a:pt x="1" y="1197"/>
                    </a:cubicBezTo>
                    <a:lnTo>
                      <a:pt x="3183" y="1197"/>
                    </a:lnTo>
                    <a:cubicBezTo>
                      <a:pt x="3025" y="536"/>
                      <a:pt x="2363" y="0"/>
                      <a:pt x="1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1" name="Google Shape;10086;p74"/>
              <p:cNvSpPr/>
              <p:nvPr/>
            </p:nvSpPr>
            <p:spPr>
              <a:xfrm>
                <a:off x="-59364550" y="3861525"/>
                <a:ext cx="43350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1636" extrusionOk="0">
                    <a:moveTo>
                      <a:pt x="858" y="0"/>
                    </a:moveTo>
                    <a:cubicBezTo>
                      <a:pt x="784" y="0"/>
                      <a:pt x="707" y="8"/>
                      <a:pt x="631" y="23"/>
                    </a:cubicBezTo>
                    <a:cubicBezTo>
                      <a:pt x="347" y="118"/>
                      <a:pt x="127" y="307"/>
                      <a:pt x="95" y="590"/>
                    </a:cubicBezTo>
                    <a:cubicBezTo>
                      <a:pt x="1" y="906"/>
                      <a:pt x="95" y="1189"/>
                      <a:pt x="284" y="1410"/>
                    </a:cubicBezTo>
                    <a:cubicBezTo>
                      <a:pt x="446" y="1548"/>
                      <a:pt x="658" y="1636"/>
                      <a:pt x="871" y="1636"/>
                    </a:cubicBezTo>
                    <a:cubicBezTo>
                      <a:pt x="949" y="1636"/>
                      <a:pt x="1027" y="1624"/>
                      <a:pt x="1103" y="1599"/>
                    </a:cubicBezTo>
                    <a:cubicBezTo>
                      <a:pt x="1387" y="1536"/>
                      <a:pt x="1607" y="1347"/>
                      <a:pt x="1670" y="1063"/>
                    </a:cubicBezTo>
                    <a:cubicBezTo>
                      <a:pt x="1733" y="748"/>
                      <a:pt x="1670" y="464"/>
                      <a:pt x="1450" y="244"/>
                    </a:cubicBezTo>
                    <a:cubicBezTo>
                      <a:pt x="1307" y="77"/>
                      <a:pt x="1091" y="0"/>
                      <a:pt x="8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2" name="Google Shape;10087;p74"/>
              <p:cNvSpPr/>
              <p:nvPr/>
            </p:nvSpPr>
            <p:spPr>
              <a:xfrm>
                <a:off x="-59447250" y="3706150"/>
                <a:ext cx="319000" cy="308775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351" extrusionOk="0">
                    <a:moveTo>
                      <a:pt x="6428" y="820"/>
                    </a:moveTo>
                    <a:cubicBezTo>
                      <a:pt x="6900" y="820"/>
                      <a:pt x="7247" y="1166"/>
                      <a:pt x="7247" y="1639"/>
                    </a:cubicBezTo>
                    <a:lnTo>
                      <a:pt x="7247" y="4128"/>
                    </a:lnTo>
                    <a:lnTo>
                      <a:pt x="5609" y="4128"/>
                    </a:lnTo>
                    <a:lnTo>
                      <a:pt x="5609" y="1639"/>
                    </a:lnTo>
                    <a:cubicBezTo>
                      <a:pt x="5609" y="1166"/>
                      <a:pt x="5955" y="820"/>
                      <a:pt x="6428" y="820"/>
                    </a:cubicBezTo>
                    <a:close/>
                    <a:moveTo>
                      <a:pt x="10681" y="6616"/>
                    </a:moveTo>
                    <a:cubicBezTo>
                      <a:pt x="10901" y="6616"/>
                      <a:pt x="11059" y="6805"/>
                      <a:pt x="11059" y="6994"/>
                    </a:cubicBezTo>
                    <a:cubicBezTo>
                      <a:pt x="11122" y="7247"/>
                      <a:pt x="10901" y="7436"/>
                      <a:pt x="10681" y="7436"/>
                    </a:cubicBezTo>
                    <a:lnTo>
                      <a:pt x="8192" y="7436"/>
                    </a:lnTo>
                    <a:cubicBezTo>
                      <a:pt x="7971" y="7436"/>
                      <a:pt x="7751" y="7247"/>
                      <a:pt x="7751" y="6994"/>
                    </a:cubicBezTo>
                    <a:cubicBezTo>
                      <a:pt x="7751" y="6742"/>
                      <a:pt x="7971" y="6616"/>
                      <a:pt x="8192" y="6616"/>
                    </a:cubicBezTo>
                    <a:close/>
                    <a:moveTo>
                      <a:pt x="10681" y="8255"/>
                    </a:moveTo>
                    <a:cubicBezTo>
                      <a:pt x="10901" y="8255"/>
                      <a:pt x="11059" y="8444"/>
                      <a:pt x="11059" y="8696"/>
                    </a:cubicBezTo>
                    <a:cubicBezTo>
                      <a:pt x="11122" y="8885"/>
                      <a:pt x="10901" y="9074"/>
                      <a:pt x="10681" y="9074"/>
                    </a:cubicBezTo>
                    <a:lnTo>
                      <a:pt x="8192" y="9074"/>
                    </a:lnTo>
                    <a:cubicBezTo>
                      <a:pt x="7971" y="9074"/>
                      <a:pt x="7751" y="8885"/>
                      <a:pt x="7751" y="8696"/>
                    </a:cubicBezTo>
                    <a:cubicBezTo>
                      <a:pt x="7751" y="8444"/>
                      <a:pt x="7971" y="8255"/>
                      <a:pt x="8192" y="8255"/>
                    </a:cubicBezTo>
                    <a:close/>
                    <a:moveTo>
                      <a:pt x="4233" y="5360"/>
                    </a:moveTo>
                    <a:cubicBezTo>
                      <a:pt x="4671" y="5360"/>
                      <a:pt x="5082" y="5531"/>
                      <a:pt x="5388" y="5860"/>
                    </a:cubicBezTo>
                    <a:cubicBezTo>
                      <a:pt x="5829" y="6301"/>
                      <a:pt x="5987" y="6868"/>
                      <a:pt x="5829" y="7467"/>
                    </a:cubicBezTo>
                    <a:cubicBezTo>
                      <a:pt x="5766" y="7751"/>
                      <a:pt x="5640" y="7971"/>
                      <a:pt x="5451" y="8192"/>
                    </a:cubicBezTo>
                    <a:cubicBezTo>
                      <a:pt x="6176" y="8601"/>
                      <a:pt x="6711" y="9389"/>
                      <a:pt x="6711" y="10334"/>
                    </a:cubicBezTo>
                    <a:cubicBezTo>
                      <a:pt x="6711" y="10555"/>
                      <a:pt x="6491" y="10744"/>
                      <a:pt x="6270" y="10744"/>
                    </a:cubicBezTo>
                    <a:lnTo>
                      <a:pt x="2143" y="10744"/>
                    </a:lnTo>
                    <a:cubicBezTo>
                      <a:pt x="1891" y="10744"/>
                      <a:pt x="1733" y="10555"/>
                      <a:pt x="1733" y="10303"/>
                    </a:cubicBezTo>
                    <a:cubicBezTo>
                      <a:pt x="1733" y="9357"/>
                      <a:pt x="2238" y="8570"/>
                      <a:pt x="3025" y="8129"/>
                    </a:cubicBezTo>
                    <a:cubicBezTo>
                      <a:pt x="2647" y="7688"/>
                      <a:pt x="2490" y="7121"/>
                      <a:pt x="2647" y="6553"/>
                    </a:cubicBezTo>
                    <a:cubicBezTo>
                      <a:pt x="2805" y="6018"/>
                      <a:pt x="3246" y="5577"/>
                      <a:pt x="3781" y="5419"/>
                    </a:cubicBezTo>
                    <a:cubicBezTo>
                      <a:pt x="3933" y="5379"/>
                      <a:pt x="4084" y="5360"/>
                      <a:pt x="4233" y="5360"/>
                    </a:cubicBezTo>
                    <a:close/>
                    <a:moveTo>
                      <a:pt x="10681" y="9893"/>
                    </a:moveTo>
                    <a:cubicBezTo>
                      <a:pt x="10901" y="9893"/>
                      <a:pt x="11059" y="10113"/>
                      <a:pt x="11059" y="10303"/>
                    </a:cubicBezTo>
                    <a:cubicBezTo>
                      <a:pt x="11122" y="10555"/>
                      <a:pt x="10901" y="10744"/>
                      <a:pt x="10681" y="10744"/>
                    </a:cubicBezTo>
                    <a:lnTo>
                      <a:pt x="8192" y="10744"/>
                    </a:lnTo>
                    <a:cubicBezTo>
                      <a:pt x="7971" y="10744"/>
                      <a:pt x="7751" y="10555"/>
                      <a:pt x="7751" y="10303"/>
                    </a:cubicBezTo>
                    <a:cubicBezTo>
                      <a:pt x="7751" y="10050"/>
                      <a:pt x="7971" y="9893"/>
                      <a:pt x="8192" y="9893"/>
                    </a:cubicBezTo>
                    <a:close/>
                    <a:moveTo>
                      <a:pt x="6396" y="0"/>
                    </a:moveTo>
                    <a:cubicBezTo>
                      <a:pt x="5483" y="0"/>
                      <a:pt x="4726" y="725"/>
                      <a:pt x="4726" y="1639"/>
                    </a:cubicBezTo>
                    <a:lnTo>
                      <a:pt x="4726" y="2458"/>
                    </a:lnTo>
                    <a:lnTo>
                      <a:pt x="1261" y="2458"/>
                    </a:lnTo>
                    <a:cubicBezTo>
                      <a:pt x="599" y="2458"/>
                      <a:pt x="1" y="3025"/>
                      <a:pt x="1" y="3686"/>
                    </a:cubicBezTo>
                    <a:lnTo>
                      <a:pt x="1" y="11122"/>
                    </a:lnTo>
                    <a:cubicBezTo>
                      <a:pt x="1" y="11815"/>
                      <a:pt x="568" y="12350"/>
                      <a:pt x="1261" y="12350"/>
                    </a:cubicBezTo>
                    <a:lnTo>
                      <a:pt x="11468" y="12350"/>
                    </a:lnTo>
                    <a:cubicBezTo>
                      <a:pt x="12130" y="12350"/>
                      <a:pt x="12697" y="11815"/>
                      <a:pt x="12697" y="11122"/>
                    </a:cubicBezTo>
                    <a:lnTo>
                      <a:pt x="12697" y="3686"/>
                    </a:lnTo>
                    <a:cubicBezTo>
                      <a:pt x="12760" y="3025"/>
                      <a:pt x="12162" y="2458"/>
                      <a:pt x="11500" y="2458"/>
                    </a:cubicBezTo>
                    <a:lnTo>
                      <a:pt x="8034" y="2458"/>
                    </a:lnTo>
                    <a:lnTo>
                      <a:pt x="8034" y="1639"/>
                    </a:lnTo>
                    <a:cubicBezTo>
                      <a:pt x="8034" y="725"/>
                      <a:pt x="7278" y="0"/>
                      <a:pt x="6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3" name="Google Shape;10088;p74"/>
              <p:cNvSpPr/>
              <p:nvPr/>
            </p:nvSpPr>
            <p:spPr>
              <a:xfrm>
                <a:off x="-59293650" y="3740025"/>
                <a:ext cx="141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568" extrusionOk="0">
                    <a:moveTo>
                      <a:pt x="284" y="0"/>
                    </a:moveTo>
                    <a:cubicBezTo>
                      <a:pt x="126" y="0"/>
                      <a:pt x="0" y="126"/>
                      <a:pt x="0" y="284"/>
                    </a:cubicBezTo>
                    <a:cubicBezTo>
                      <a:pt x="0" y="441"/>
                      <a:pt x="126" y="567"/>
                      <a:pt x="284" y="567"/>
                    </a:cubicBezTo>
                    <a:cubicBezTo>
                      <a:pt x="441" y="567"/>
                      <a:pt x="567" y="441"/>
                      <a:pt x="567" y="284"/>
                    </a:cubicBezTo>
                    <a:cubicBezTo>
                      <a:pt x="567" y="126"/>
                      <a:pt x="441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94" name="Google Shape;10089;p74"/>
            <p:cNvGrpSpPr/>
            <p:nvPr/>
          </p:nvGrpSpPr>
          <p:grpSpPr>
            <a:xfrm>
              <a:off x="8825251" y="1572826"/>
              <a:ext cx="732560" cy="724676"/>
              <a:chOff x="-64406125" y="3362225"/>
              <a:chExt cx="318225" cy="314800"/>
            </a:xfrm>
            <a:grpFill/>
          </p:grpSpPr>
          <p:sp>
            <p:nvSpPr>
              <p:cNvPr id="195" name="Google Shape;10090;p74"/>
              <p:cNvSpPr/>
              <p:nvPr/>
            </p:nvSpPr>
            <p:spPr>
              <a:xfrm>
                <a:off x="-64332100" y="3362225"/>
                <a:ext cx="170150" cy="199025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7961" extrusionOk="0">
                    <a:moveTo>
                      <a:pt x="4506" y="3266"/>
                    </a:moveTo>
                    <a:cubicBezTo>
                      <a:pt x="4569" y="3266"/>
                      <a:pt x="4601" y="3298"/>
                      <a:pt x="4632" y="3298"/>
                    </a:cubicBezTo>
                    <a:lnTo>
                      <a:pt x="5577" y="4621"/>
                    </a:lnTo>
                    <a:cubicBezTo>
                      <a:pt x="5420" y="5881"/>
                      <a:pt x="4664" y="7110"/>
                      <a:pt x="3403" y="7110"/>
                    </a:cubicBezTo>
                    <a:cubicBezTo>
                      <a:pt x="2206" y="7110"/>
                      <a:pt x="1419" y="5944"/>
                      <a:pt x="1261" y="4621"/>
                    </a:cubicBezTo>
                    <a:lnTo>
                      <a:pt x="2206" y="3298"/>
                    </a:lnTo>
                    <a:cubicBezTo>
                      <a:pt x="2238" y="3266"/>
                      <a:pt x="2269" y="3266"/>
                      <a:pt x="2301" y="3266"/>
                    </a:cubicBezTo>
                    <a:close/>
                    <a:moveTo>
                      <a:pt x="4055" y="1"/>
                    </a:moveTo>
                    <a:cubicBezTo>
                      <a:pt x="3400" y="1"/>
                      <a:pt x="2703" y="167"/>
                      <a:pt x="2049" y="494"/>
                    </a:cubicBezTo>
                    <a:cubicBezTo>
                      <a:pt x="1957" y="483"/>
                      <a:pt x="1867" y="478"/>
                      <a:pt x="1779" y="478"/>
                    </a:cubicBezTo>
                    <a:cubicBezTo>
                      <a:pt x="1354" y="478"/>
                      <a:pt x="976" y="600"/>
                      <a:pt x="662" y="809"/>
                    </a:cubicBezTo>
                    <a:cubicBezTo>
                      <a:pt x="347" y="1061"/>
                      <a:pt x="1" y="1534"/>
                      <a:pt x="1" y="2384"/>
                    </a:cubicBezTo>
                    <a:cubicBezTo>
                      <a:pt x="1" y="2857"/>
                      <a:pt x="95" y="3613"/>
                      <a:pt x="347" y="4621"/>
                    </a:cubicBezTo>
                    <a:cubicBezTo>
                      <a:pt x="473" y="4810"/>
                      <a:pt x="536" y="6070"/>
                      <a:pt x="1482" y="7078"/>
                    </a:cubicBezTo>
                    <a:cubicBezTo>
                      <a:pt x="2049" y="7646"/>
                      <a:pt x="2710" y="7961"/>
                      <a:pt x="3403" y="7961"/>
                    </a:cubicBezTo>
                    <a:cubicBezTo>
                      <a:pt x="5136" y="7961"/>
                      <a:pt x="6207" y="6417"/>
                      <a:pt x="6396" y="4621"/>
                    </a:cubicBezTo>
                    <a:cubicBezTo>
                      <a:pt x="6554" y="4085"/>
                      <a:pt x="6774" y="3046"/>
                      <a:pt x="6806" y="2447"/>
                    </a:cubicBezTo>
                    <a:cubicBezTo>
                      <a:pt x="6806" y="1565"/>
                      <a:pt x="6459" y="872"/>
                      <a:pt x="5703" y="431"/>
                    </a:cubicBezTo>
                    <a:cubicBezTo>
                      <a:pt x="5234" y="143"/>
                      <a:pt x="4662" y="1"/>
                      <a:pt x="40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6" name="Google Shape;10091;p74"/>
              <p:cNvSpPr/>
              <p:nvPr/>
            </p:nvSpPr>
            <p:spPr>
              <a:xfrm>
                <a:off x="-64406125" y="3559050"/>
                <a:ext cx="318225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12729" h="4719" extrusionOk="0">
                    <a:moveTo>
                      <a:pt x="4474" y="1001"/>
                    </a:moveTo>
                    <a:lnTo>
                      <a:pt x="5797" y="2293"/>
                    </a:lnTo>
                    <a:lnTo>
                      <a:pt x="5199" y="2891"/>
                    </a:lnTo>
                    <a:lnTo>
                      <a:pt x="4002" y="1159"/>
                    </a:lnTo>
                    <a:cubicBezTo>
                      <a:pt x="4159" y="1096"/>
                      <a:pt x="4380" y="1064"/>
                      <a:pt x="4474" y="1001"/>
                    </a:cubicBezTo>
                    <a:close/>
                    <a:moveTo>
                      <a:pt x="8318" y="1001"/>
                    </a:moveTo>
                    <a:cubicBezTo>
                      <a:pt x="8475" y="1064"/>
                      <a:pt x="8633" y="1159"/>
                      <a:pt x="8790" y="1190"/>
                    </a:cubicBezTo>
                    <a:lnTo>
                      <a:pt x="7593" y="2891"/>
                    </a:lnTo>
                    <a:lnTo>
                      <a:pt x="6995" y="2293"/>
                    </a:lnTo>
                    <a:lnTo>
                      <a:pt x="8318" y="1001"/>
                    </a:lnTo>
                    <a:close/>
                    <a:moveTo>
                      <a:pt x="10681" y="3112"/>
                    </a:moveTo>
                    <a:cubicBezTo>
                      <a:pt x="10901" y="3112"/>
                      <a:pt x="11059" y="3301"/>
                      <a:pt x="11059" y="3553"/>
                    </a:cubicBezTo>
                    <a:cubicBezTo>
                      <a:pt x="11059" y="3742"/>
                      <a:pt x="10870" y="3931"/>
                      <a:pt x="10681" y="3931"/>
                    </a:cubicBezTo>
                    <a:lnTo>
                      <a:pt x="9578" y="3931"/>
                    </a:lnTo>
                    <a:cubicBezTo>
                      <a:pt x="9326" y="3931"/>
                      <a:pt x="9137" y="3742"/>
                      <a:pt x="9137" y="3553"/>
                    </a:cubicBezTo>
                    <a:cubicBezTo>
                      <a:pt x="9137" y="3301"/>
                      <a:pt x="9326" y="3112"/>
                      <a:pt x="9578" y="3112"/>
                    </a:cubicBezTo>
                    <a:close/>
                    <a:moveTo>
                      <a:pt x="4458" y="1"/>
                    </a:moveTo>
                    <a:cubicBezTo>
                      <a:pt x="4348" y="1"/>
                      <a:pt x="4238" y="40"/>
                      <a:pt x="4159" y="119"/>
                    </a:cubicBezTo>
                    <a:cubicBezTo>
                      <a:pt x="4065" y="245"/>
                      <a:pt x="3939" y="308"/>
                      <a:pt x="3781" y="308"/>
                    </a:cubicBezTo>
                    <a:lnTo>
                      <a:pt x="2395" y="308"/>
                    </a:lnTo>
                    <a:cubicBezTo>
                      <a:pt x="914" y="308"/>
                      <a:pt x="0" y="1442"/>
                      <a:pt x="0" y="2639"/>
                    </a:cubicBezTo>
                    <a:lnTo>
                      <a:pt x="0" y="4341"/>
                    </a:lnTo>
                    <a:cubicBezTo>
                      <a:pt x="0" y="4561"/>
                      <a:pt x="189" y="4719"/>
                      <a:pt x="441" y="4719"/>
                    </a:cubicBezTo>
                    <a:lnTo>
                      <a:pt x="12287" y="4719"/>
                    </a:lnTo>
                    <a:cubicBezTo>
                      <a:pt x="12508" y="4719"/>
                      <a:pt x="12665" y="4530"/>
                      <a:pt x="12665" y="4341"/>
                    </a:cubicBezTo>
                    <a:lnTo>
                      <a:pt x="12665" y="2639"/>
                    </a:lnTo>
                    <a:cubicBezTo>
                      <a:pt x="12728" y="1474"/>
                      <a:pt x="11783" y="371"/>
                      <a:pt x="10303" y="371"/>
                    </a:cubicBezTo>
                    <a:lnTo>
                      <a:pt x="8948" y="371"/>
                    </a:lnTo>
                    <a:cubicBezTo>
                      <a:pt x="8727" y="371"/>
                      <a:pt x="8664" y="277"/>
                      <a:pt x="8538" y="151"/>
                    </a:cubicBezTo>
                    <a:cubicBezTo>
                      <a:pt x="8456" y="52"/>
                      <a:pt x="8339" y="5"/>
                      <a:pt x="8219" y="5"/>
                    </a:cubicBezTo>
                    <a:cubicBezTo>
                      <a:pt x="8110" y="5"/>
                      <a:pt x="7998" y="44"/>
                      <a:pt x="7908" y="119"/>
                    </a:cubicBezTo>
                    <a:lnTo>
                      <a:pt x="6333" y="1694"/>
                    </a:lnTo>
                    <a:lnTo>
                      <a:pt x="4758" y="119"/>
                    </a:lnTo>
                    <a:cubicBezTo>
                      <a:pt x="4679" y="40"/>
                      <a:pt x="4569" y="1"/>
                      <a:pt x="4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218" name="Google Shape;10113;p74"/>
            <p:cNvSpPr/>
            <p:nvPr/>
          </p:nvSpPr>
          <p:spPr>
            <a:xfrm>
              <a:off x="7156894" y="3640883"/>
              <a:ext cx="562265" cy="556052"/>
            </a:xfrm>
            <a:custGeom>
              <a:avLst/>
              <a:gdLst/>
              <a:ahLst/>
              <a:cxnLst/>
              <a:rect l="l" t="t" r="r" b="b"/>
              <a:pathLst>
                <a:path w="12760" h="12619" extrusionOk="0">
                  <a:moveTo>
                    <a:pt x="10082" y="2190"/>
                  </a:moveTo>
                  <a:lnTo>
                    <a:pt x="11027" y="2726"/>
                  </a:lnTo>
                  <a:lnTo>
                    <a:pt x="8948" y="6317"/>
                  </a:lnTo>
                  <a:lnTo>
                    <a:pt x="8003" y="5781"/>
                  </a:lnTo>
                  <a:cubicBezTo>
                    <a:pt x="8349" y="5151"/>
                    <a:pt x="9704" y="2820"/>
                    <a:pt x="10082" y="2190"/>
                  </a:cubicBezTo>
                  <a:close/>
                  <a:moveTo>
                    <a:pt x="7813" y="6601"/>
                  </a:moveTo>
                  <a:lnTo>
                    <a:pt x="8318" y="6916"/>
                  </a:lnTo>
                  <a:lnTo>
                    <a:pt x="7782" y="7262"/>
                  </a:lnTo>
                  <a:lnTo>
                    <a:pt x="7813" y="6601"/>
                  </a:lnTo>
                  <a:close/>
                  <a:moveTo>
                    <a:pt x="10554" y="8522"/>
                  </a:moveTo>
                  <a:cubicBezTo>
                    <a:pt x="10806" y="8522"/>
                    <a:pt x="10964" y="8711"/>
                    <a:pt x="10964" y="8900"/>
                  </a:cubicBezTo>
                  <a:cubicBezTo>
                    <a:pt x="10964" y="9153"/>
                    <a:pt x="10806" y="9342"/>
                    <a:pt x="10554" y="9342"/>
                  </a:cubicBezTo>
                  <a:lnTo>
                    <a:pt x="5608" y="9342"/>
                  </a:lnTo>
                  <a:cubicBezTo>
                    <a:pt x="5356" y="9342"/>
                    <a:pt x="5167" y="9153"/>
                    <a:pt x="5167" y="8900"/>
                  </a:cubicBezTo>
                  <a:cubicBezTo>
                    <a:pt x="5167" y="8680"/>
                    <a:pt x="5356" y="8522"/>
                    <a:pt x="5608" y="8522"/>
                  </a:cubicBezTo>
                  <a:close/>
                  <a:moveTo>
                    <a:pt x="3088" y="5592"/>
                  </a:moveTo>
                  <a:cubicBezTo>
                    <a:pt x="3308" y="5592"/>
                    <a:pt x="3497" y="5813"/>
                    <a:pt x="3497" y="6002"/>
                  </a:cubicBezTo>
                  <a:lnTo>
                    <a:pt x="3497" y="6286"/>
                  </a:lnTo>
                  <a:cubicBezTo>
                    <a:pt x="3970" y="6443"/>
                    <a:pt x="4348" y="6916"/>
                    <a:pt x="4348" y="7451"/>
                  </a:cubicBezTo>
                  <a:cubicBezTo>
                    <a:pt x="4348" y="7703"/>
                    <a:pt x="4159" y="7861"/>
                    <a:pt x="3907" y="7861"/>
                  </a:cubicBezTo>
                  <a:cubicBezTo>
                    <a:pt x="3655" y="7861"/>
                    <a:pt x="3497" y="7640"/>
                    <a:pt x="3497" y="7451"/>
                  </a:cubicBezTo>
                  <a:cubicBezTo>
                    <a:pt x="3497" y="7231"/>
                    <a:pt x="3308" y="7010"/>
                    <a:pt x="3088" y="7010"/>
                  </a:cubicBezTo>
                  <a:cubicBezTo>
                    <a:pt x="2836" y="7010"/>
                    <a:pt x="2678" y="7231"/>
                    <a:pt x="2678" y="7451"/>
                  </a:cubicBezTo>
                  <a:cubicBezTo>
                    <a:pt x="2678" y="7703"/>
                    <a:pt x="3025" y="7924"/>
                    <a:pt x="3340" y="8176"/>
                  </a:cubicBezTo>
                  <a:cubicBezTo>
                    <a:pt x="3781" y="8491"/>
                    <a:pt x="4348" y="8869"/>
                    <a:pt x="4348" y="9531"/>
                  </a:cubicBezTo>
                  <a:cubicBezTo>
                    <a:pt x="4348" y="10098"/>
                    <a:pt x="3970" y="10539"/>
                    <a:pt x="3497" y="10728"/>
                  </a:cubicBezTo>
                  <a:lnTo>
                    <a:pt x="3497" y="11011"/>
                  </a:lnTo>
                  <a:cubicBezTo>
                    <a:pt x="3497" y="11232"/>
                    <a:pt x="3308" y="11452"/>
                    <a:pt x="3088" y="11452"/>
                  </a:cubicBezTo>
                  <a:cubicBezTo>
                    <a:pt x="2836" y="11452"/>
                    <a:pt x="2678" y="11232"/>
                    <a:pt x="2678" y="11011"/>
                  </a:cubicBezTo>
                  <a:lnTo>
                    <a:pt x="2678" y="10728"/>
                  </a:lnTo>
                  <a:cubicBezTo>
                    <a:pt x="2206" y="10570"/>
                    <a:pt x="1859" y="10098"/>
                    <a:pt x="1859" y="9531"/>
                  </a:cubicBezTo>
                  <a:cubicBezTo>
                    <a:pt x="1859" y="9310"/>
                    <a:pt x="2048" y="9121"/>
                    <a:pt x="2300" y="9121"/>
                  </a:cubicBezTo>
                  <a:cubicBezTo>
                    <a:pt x="2521" y="9121"/>
                    <a:pt x="2678" y="9310"/>
                    <a:pt x="2678" y="9531"/>
                  </a:cubicBezTo>
                  <a:cubicBezTo>
                    <a:pt x="2678" y="9783"/>
                    <a:pt x="2867" y="9940"/>
                    <a:pt x="3088" y="9940"/>
                  </a:cubicBezTo>
                  <a:cubicBezTo>
                    <a:pt x="3308" y="9940"/>
                    <a:pt x="3497" y="9751"/>
                    <a:pt x="3497" y="9531"/>
                  </a:cubicBezTo>
                  <a:cubicBezTo>
                    <a:pt x="3497" y="9310"/>
                    <a:pt x="3182" y="9089"/>
                    <a:pt x="2836" y="8837"/>
                  </a:cubicBezTo>
                  <a:cubicBezTo>
                    <a:pt x="2395" y="8522"/>
                    <a:pt x="1859" y="8113"/>
                    <a:pt x="1859" y="7451"/>
                  </a:cubicBezTo>
                  <a:cubicBezTo>
                    <a:pt x="1859" y="6916"/>
                    <a:pt x="2206" y="6475"/>
                    <a:pt x="2678" y="6286"/>
                  </a:cubicBezTo>
                  <a:lnTo>
                    <a:pt x="2678" y="6002"/>
                  </a:lnTo>
                  <a:cubicBezTo>
                    <a:pt x="2678" y="5750"/>
                    <a:pt x="2867" y="5592"/>
                    <a:pt x="3088" y="5592"/>
                  </a:cubicBezTo>
                  <a:close/>
                  <a:moveTo>
                    <a:pt x="10554" y="11011"/>
                  </a:moveTo>
                  <a:cubicBezTo>
                    <a:pt x="10806" y="11011"/>
                    <a:pt x="10964" y="11200"/>
                    <a:pt x="10964" y="11452"/>
                  </a:cubicBezTo>
                  <a:cubicBezTo>
                    <a:pt x="10964" y="11641"/>
                    <a:pt x="10806" y="11830"/>
                    <a:pt x="10554" y="11830"/>
                  </a:cubicBezTo>
                  <a:lnTo>
                    <a:pt x="5608" y="11830"/>
                  </a:lnTo>
                  <a:cubicBezTo>
                    <a:pt x="5356" y="11830"/>
                    <a:pt x="5167" y="11641"/>
                    <a:pt x="5167" y="11452"/>
                  </a:cubicBezTo>
                  <a:cubicBezTo>
                    <a:pt x="5167" y="11200"/>
                    <a:pt x="5356" y="11011"/>
                    <a:pt x="5608" y="11011"/>
                  </a:cubicBezTo>
                  <a:close/>
                  <a:moveTo>
                    <a:pt x="10933" y="1"/>
                  </a:moveTo>
                  <a:cubicBezTo>
                    <a:pt x="10599" y="1"/>
                    <a:pt x="10280" y="176"/>
                    <a:pt x="10113" y="489"/>
                  </a:cubicBez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1"/>
                    <a:pt x="0" y="5592"/>
                  </a:cubicBezTo>
                  <a:lnTo>
                    <a:pt x="0" y="11389"/>
                  </a:lnTo>
                  <a:cubicBezTo>
                    <a:pt x="0" y="12051"/>
                    <a:pt x="567" y="12618"/>
                    <a:pt x="1229" y="12618"/>
                  </a:cubicBezTo>
                  <a:lnTo>
                    <a:pt x="11437" y="12618"/>
                  </a:lnTo>
                  <a:cubicBezTo>
                    <a:pt x="12098" y="12618"/>
                    <a:pt x="12697" y="12082"/>
                    <a:pt x="12697" y="11389"/>
                  </a:cubicBezTo>
                  <a:lnTo>
                    <a:pt x="12697" y="5592"/>
                  </a:lnTo>
                  <a:cubicBezTo>
                    <a:pt x="12602" y="4931"/>
                    <a:pt x="12067" y="4395"/>
                    <a:pt x="11374" y="4395"/>
                  </a:cubicBezTo>
                  <a:lnTo>
                    <a:pt x="11027" y="4395"/>
                  </a:lnTo>
                  <a:lnTo>
                    <a:pt x="12476" y="1875"/>
                  </a:lnTo>
                  <a:cubicBezTo>
                    <a:pt x="12760" y="1402"/>
                    <a:pt x="12602" y="804"/>
                    <a:pt x="12130" y="583"/>
                  </a:cubicBezTo>
                  <a:lnTo>
                    <a:pt x="11437" y="142"/>
                  </a:lnTo>
                  <a:cubicBezTo>
                    <a:pt x="11277" y="46"/>
                    <a:pt x="11103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223" name="Google Shape;10118;p74"/>
            <p:cNvGrpSpPr/>
            <p:nvPr/>
          </p:nvGrpSpPr>
          <p:grpSpPr>
            <a:xfrm>
              <a:off x="11767951" y="2764178"/>
              <a:ext cx="498284" cy="505891"/>
              <a:chOff x="-59400775" y="4084200"/>
              <a:chExt cx="311125" cy="315875"/>
            </a:xfrm>
            <a:grpFill/>
          </p:grpSpPr>
          <p:sp>
            <p:nvSpPr>
              <p:cNvPr id="224" name="Google Shape;10119;p74"/>
              <p:cNvSpPr/>
              <p:nvPr/>
            </p:nvSpPr>
            <p:spPr>
              <a:xfrm>
                <a:off x="-5940077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37" y="1071"/>
                      <a:pt x="2237" y="1260"/>
                    </a:cubicBezTo>
                    <a:cubicBezTo>
                      <a:pt x="2237" y="1449"/>
                      <a:pt x="2048" y="1701"/>
                      <a:pt x="1796" y="1701"/>
                    </a:cubicBezTo>
                    <a:cubicBezTo>
                      <a:pt x="1576" y="1701"/>
                      <a:pt x="1418" y="1481"/>
                      <a:pt x="1418" y="1260"/>
                    </a:cubicBezTo>
                    <a:cubicBezTo>
                      <a:pt x="1418" y="1008"/>
                      <a:pt x="1576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29" y="3308"/>
                    </a:cubicBezTo>
                    <a:lnTo>
                      <a:pt x="2332" y="3308"/>
                    </a:lnTo>
                    <a:cubicBezTo>
                      <a:pt x="2993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5" name="Google Shape;10120;p74"/>
              <p:cNvSpPr/>
              <p:nvPr/>
            </p:nvSpPr>
            <p:spPr>
              <a:xfrm>
                <a:off x="-59400000" y="4084200"/>
                <a:ext cx="89825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8508" extrusionOk="0">
                    <a:moveTo>
                      <a:pt x="1734" y="1607"/>
                    </a:moveTo>
                    <a:cubicBezTo>
                      <a:pt x="1923" y="1607"/>
                      <a:pt x="2175" y="1797"/>
                      <a:pt x="2175" y="2049"/>
                    </a:cubicBezTo>
                    <a:lnTo>
                      <a:pt x="2175" y="7278"/>
                    </a:lnTo>
                    <a:cubicBezTo>
                      <a:pt x="2175" y="7499"/>
                      <a:pt x="1986" y="7656"/>
                      <a:pt x="1734" y="7656"/>
                    </a:cubicBezTo>
                    <a:cubicBezTo>
                      <a:pt x="1513" y="7656"/>
                      <a:pt x="1356" y="7467"/>
                      <a:pt x="1356" y="7278"/>
                    </a:cubicBezTo>
                    <a:lnTo>
                      <a:pt x="1356" y="2049"/>
                    </a:lnTo>
                    <a:cubicBezTo>
                      <a:pt x="1356" y="1797"/>
                      <a:pt x="1545" y="1607"/>
                      <a:pt x="1734" y="1607"/>
                    </a:cubicBezTo>
                    <a:close/>
                    <a:moveTo>
                      <a:pt x="1230" y="1"/>
                    </a:moveTo>
                    <a:cubicBezTo>
                      <a:pt x="568" y="1"/>
                      <a:pt x="1" y="536"/>
                      <a:pt x="1" y="1198"/>
                    </a:cubicBezTo>
                    <a:lnTo>
                      <a:pt x="1" y="8507"/>
                    </a:lnTo>
                    <a:lnTo>
                      <a:pt x="3593" y="8507"/>
                    </a:lnTo>
                    <a:lnTo>
                      <a:pt x="3593" y="1198"/>
                    </a:lnTo>
                    <a:cubicBezTo>
                      <a:pt x="3561" y="536"/>
                      <a:pt x="2994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6" name="Google Shape;10121;p74"/>
              <p:cNvSpPr/>
              <p:nvPr/>
            </p:nvSpPr>
            <p:spPr>
              <a:xfrm>
                <a:off x="-59290500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05" y="1071"/>
                      <a:pt x="2205" y="1260"/>
                    </a:cubicBezTo>
                    <a:cubicBezTo>
                      <a:pt x="2205" y="1449"/>
                      <a:pt x="2016" y="1701"/>
                      <a:pt x="1796" y="1701"/>
                    </a:cubicBezTo>
                    <a:cubicBezTo>
                      <a:pt x="1575" y="1701"/>
                      <a:pt x="1386" y="1481"/>
                      <a:pt x="1386" y="1260"/>
                    </a:cubicBezTo>
                    <a:cubicBezTo>
                      <a:pt x="1386" y="1008"/>
                      <a:pt x="1575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60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7" name="Google Shape;10122;p74"/>
              <p:cNvSpPr/>
              <p:nvPr/>
            </p:nvSpPr>
            <p:spPr>
              <a:xfrm>
                <a:off x="-5929050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96" y="1607"/>
                    </a:moveTo>
                    <a:cubicBezTo>
                      <a:pt x="2048" y="1607"/>
                      <a:pt x="2205" y="1797"/>
                      <a:pt x="2205" y="2049"/>
                    </a:cubicBezTo>
                    <a:lnTo>
                      <a:pt x="2205" y="7278"/>
                    </a:lnTo>
                    <a:cubicBezTo>
                      <a:pt x="2205" y="7499"/>
                      <a:pt x="2016" y="7656"/>
                      <a:pt x="1796" y="7656"/>
                    </a:cubicBezTo>
                    <a:cubicBezTo>
                      <a:pt x="1607" y="7656"/>
                      <a:pt x="1386" y="7467"/>
                      <a:pt x="1386" y="7278"/>
                    </a:cubicBezTo>
                    <a:lnTo>
                      <a:pt x="1386" y="2049"/>
                    </a:lnTo>
                    <a:cubicBezTo>
                      <a:pt x="1386" y="1797"/>
                      <a:pt x="1575" y="1607"/>
                      <a:pt x="1796" y="1607"/>
                    </a:cubicBezTo>
                    <a:close/>
                    <a:moveTo>
                      <a:pt x="1260" y="1"/>
                    </a:moveTo>
                    <a:cubicBezTo>
                      <a:pt x="599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92" y="536"/>
                      <a:pt x="3025" y="1"/>
                      <a:pt x="2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8" name="Google Shape;10123;p74"/>
              <p:cNvSpPr/>
              <p:nvPr/>
            </p:nvSpPr>
            <p:spPr>
              <a:xfrm>
                <a:off x="-5918102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828" y="851"/>
                    </a:moveTo>
                    <a:cubicBezTo>
                      <a:pt x="2080" y="851"/>
                      <a:pt x="2269" y="1071"/>
                      <a:pt x="2269" y="1260"/>
                    </a:cubicBezTo>
                    <a:cubicBezTo>
                      <a:pt x="2269" y="1449"/>
                      <a:pt x="2080" y="1701"/>
                      <a:pt x="1828" y="1701"/>
                    </a:cubicBezTo>
                    <a:cubicBezTo>
                      <a:pt x="1607" y="1701"/>
                      <a:pt x="1450" y="1481"/>
                      <a:pt x="1450" y="1260"/>
                    </a:cubicBezTo>
                    <a:cubicBezTo>
                      <a:pt x="1450" y="1008"/>
                      <a:pt x="1607" y="851"/>
                      <a:pt x="1828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lnTo>
                      <a:pt x="32" y="2079"/>
                    </a:lnTo>
                    <a:cubicBezTo>
                      <a:pt x="32" y="2741"/>
                      <a:pt x="567" y="3308"/>
                      <a:pt x="1261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9" name="Google Shape;10124;p74"/>
              <p:cNvSpPr/>
              <p:nvPr/>
            </p:nvSpPr>
            <p:spPr>
              <a:xfrm>
                <a:off x="-5917945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33" y="1607"/>
                    </a:moveTo>
                    <a:cubicBezTo>
                      <a:pt x="1922" y="1607"/>
                      <a:pt x="2174" y="1797"/>
                      <a:pt x="2174" y="2049"/>
                    </a:cubicBezTo>
                    <a:lnTo>
                      <a:pt x="2174" y="7278"/>
                    </a:lnTo>
                    <a:cubicBezTo>
                      <a:pt x="2174" y="7499"/>
                      <a:pt x="1985" y="7656"/>
                      <a:pt x="1733" y="7656"/>
                    </a:cubicBezTo>
                    <a:cubicBezTo>
                      <a:pt x="1513" y="7656"/>
                      <a:pt x="1355" y="7467"/>
                      <a:pt x="1355" y="7278"/>
                    </a:cubicBezTo>
                    <a:lnTo>
                      <a:pt x="1355" y="2049"/>
                    </a:lnTo>
                    <a:cubicBezTo>
                      <a:pt x="1355" y="1797"/>
                      <a:pt x="1544" y="1607"/>
                      <a:pt x="1733" y="1607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60" y="536"/>
                      <a:pt x="2993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34" name="Google Shape;10129;p74"/>
            <p:cNvGrpSpPr/>
            <p:nvPr/>
          </p:nvGrpSpPr>
          <p:grpSpPr>
            <a:xfrm>
              <a:off x="8061811" y="1613794"/>
              <a:ext cx="607772" cy="714064"/>
              <a:chOff x="-64022550" y="3727425"/>
              <a:chExt cx="270175" cy="317425"/>
            </a:xfrm>
            <a:grpFill/>
          </p:grpSpPr>
          <p:sp>
            <p:nvSpPr>
              <p:cNvPr id="235" name="Google Shape;10130;p74"/>
              <p:cNvSpPr/>
              <p:nvPr/>
            </p:nvSpPr>
            <p:spPr>
              <a:xfrm>
                <a:off x="-64022550" y="3912500"/>
                <a:ext cx="2701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807" h="3624" extrusionOk="0">
                    <a:moveTo>
                      <a:pt x="2111" y="1"/>
                    </a:moveTo>
                    <a:cubicBezTo>
                      <a:pt x="945" y="1"/>
                      <a:pt x="0" y="946"/>
                      <a:pt x="0" y="2080"/>
                    </a:cubicBezTo>
                    <a:lnTo>
                      <a:pt x="0" y="3183"/>
                    </a:lnTo>
                    <a:cubicBezTo>
                      <a:pt x="0" y="3435"/>
                      <a:pt x="221" y="3624"/>
                      <a:pt x="441" y="3624"/>
                    </a:cubicBezTo>
                    <a:lnTo>
                      <a:pt x="10365" y="3624"/>
                    </a:lnTo>
                    <a:cubicBezTo>
                      <a:pt x="10618" y="3624"/>
                      <a:pt x="10807" y="3435"/>
                      <a:pt x="10807" y="3183"/>
                    </a:cubicBezTo>
                    <a:lnTo>
                      <a:pt x="10807" y="2080"/>
                    </a:lnTo>
                    <a:cubicBezTo>
                      <a:pt x="10807" y="946"/>
                      <a:pt x="9861" y="1"/>
                      <a:pt x="8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6" name="Google Shape;10131;p74"/>
              <p:cNvSpPr/>
              <p:nvPr/>
            </p:nvSpPr>
            <p:spPr>
              <a:xfrm>
                <a:off x="-64000500" y="4023550"/>
                <a:ext cx="2276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106" h="852" extrusionOk="0">
                    <a:moveTo>
                      <a:pt x="0" y="1"/>
                    </a:moveTo>
                    <a:lnTo>
                      <a:pt x="0" y="442"/>
                    </a:lnTo>
                    <a:cubicBezTo>
                      <a:pt x="0" y="694"/>
                      <a:pt x="190" y="851"/>
                      <a:pt x="442" y="851"/>
                    </a:cubicBezTo>
                    <a:lnTo>
                      <a:pt x="8696" y="851"/>
                    </a:lnTo>
                    <a:cubicBezTo>
                      <a:pt x="8948" y="851"/>
                      <a:pt x="9105" y="631"/>
                      <a:pt x="9105" y="442"/>
                    </a:cubicBezTo>
                    <a:lnTo>
                      <a:pt x="910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7" name="Google Shape;10132;p74"/>
              <p:cNvSpPr/>
              <p:nvPr/>
            </p:nvSpPr>
            <p:spPr>
              <a:xfrm>
                <a:off x="-63960325" y="3727425"/>
                <a:ext cx="14492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5797" h="6617" extrusionOk="0">
                    <a:moveTo>
                      <a:pt x="2930" y="0"/>
                    </a:moveTo>
                    <a:cubicBezTo>
                      <a:pt x="1292" y="0"/>
                      <a:pt x="0" y="1292"/>
                      <a:pt x="0" y="2867"/>
                    </a:cubicBezTo>
                    <a:cubicBezTo>
                      <a:pt x="32" y="3812"/>
                      <a:pt x="504" y="4694"/>
                      <a:pt x="1260" y="5230"/>
                    </a:cubicBezTo>
                    <a:lnTo>
                      <a:pt x="1260" y="6616"/>
                    </a:lnTo>
                    <a:lnTo>
                      <a:pt x="4568" y="6616"/>
                    </a:lnTo>
                    <a:lnTo>
                      <a:pt x="4568" y="5230"/>
                    </a:lnTo>
                    <a:cubicBezTo>
                      <a:pt x="5356" y="4694"/>
                      <a:pt x="5797" y="3812"/>
                      <a:pt x="5797" y="2867"/>
                    </a:cubicBezTo>
                    <a:cubicBezTo>
                      <a:pt x="5797" y="1260"/>
                      <a:pt x="4505" y="0"/>
                      <a:pt x="29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59" name="Google Shape;10154;p74"/>
            <p:cNvGrpSpPr/>
            <p:nvPr/>
          </p:nvGrpSpPr>
          <p:grpSpPr>
            <a:xfrm>
              <a:off x="8171512" y="3640450"/>
              <a:ext cx="558124" cy="557947"/>
              <a:chOff x="-60255350" y="3733825"/>
              <a:chExt cx="316650" cy="316550"/>
            </a:xfrm>
            <a:grpFill/>
          </p:grpSpPr>
          <p:sp>
            <p:nvSpPr>
              <p:cNvPr id="260" name="Google Shape;10155;p74"/>
              <p:cNvSpPr/>
              <p:nvPr/>
            </p:nvSpPr>
            <p:spPr>
              <a:xfrm>
                <a:off x="-60218325" y="3733825"/>
                <a:ext cx="235525" cy="316550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62" extrusionOk="0">
                    <a:moveTo>
                      <a:pt x="4821" y="1666"/>
                    </a:moveTo>
                    <a:cubicBezTo>
                      <a:pt x="5073" y="1666"/>
                      <a:pt x="5262" y="1886"/>
                      <a:pt x="5262" y="2075"/>
                    </a:cubicBezTo>
                    <a:lnTo>
                      <a:pt x="5262" y="2359"/>
                    </a:lnTo>
                    <a:cubicBezTo>
                      <a:pt x="5734" y="2485"/>
                      <a:pt x="6081" y="2989"/>
                      <a:pt x="6081" y="3525"/>
                    </a:cubicBezTo>
                    <a:cubicBezTo>
                      <a:pt x="6081" y="3777"/>
                      <a:pt x="5892" y="3934"/>
                      <a:pt x="5640" y="3934"/>
                    </a:cubicBezTo>
                    <a:cubicBezTo>
                      <a:pt x="5419" y="3934"/>
                      <a:pt x="5262" y="3714"/>
                      <a:pt x="5262" y="3525"/>
                    </a:cubicBezTo>
                    <a:cubicBezTo>
                      <a:pt x="5262" y="3273"/>
                      <a:pt x="5073" y="3084"/>
                      <a:pt x="4821" y="3084"/>
                    </a:cubicBezTo>
                    <a:cubicBezTo>
                      <a:pt x="4569" y="3084"/>
                      <a:pt x="4411" y="3273"/>
                      <a:pt x="4411" y="3525"/>
                    </a:cubicBezTo>
                    <a:cubicBezTo>
                      <a:pt x="4411" y="3777"/>
                      <a:pt x="4789" y="3997"/>
                      <a:pt x="5104" y="4249"/>
                    </a:cubicBezTo>
                    <a:cubicBezTo>
                      <a:pt x="5514" y="4564"/>
                      <a:pt x="6081" y="4942"/>
                      <a:pt x="6081" y="5604"/>
                    </a:cubicBezTo>
                    <a:cubicBezTo>
                      <a:pt x="6081" y="6171"/>
                      <a:pt x="5734" y="6612"/>
                      <a:pt x="5262" y="6801"/>
                    </a:cubicBezTo>
                    <a:lnTo>
                      <a:pt x="5262" y="7085"/>
                    </a:lnTo>
                    <a:cubicBezTo>
                      <a:pt x="5262" y="7305"/>
                      <a:pt x="5041" y="7463"/>
                      <a:pt x="4821" y="7463"/>
                    </a:cubicBezTo>
                    <a:cubicBezTo>
                      <a:pt x="4569" y="7463"/>
                      <a:pt x="4411" y="7274"/>
                      <a:pt x="4411" y="7085"/>
                    </a:cubicBezTo>
                    <a:lnTo>
                      <a:pt x="4411" y="6801"/>
                    </a:lnTo>
                    <a:cubicBezTo>
                      <a:pt x="3938" y="6644"/>
                      <a:pt x="3592" y="6171"/>
                      <a:pt x="3592" y="5604"/>
                    </a:cubicBezTo>
                    <a:cubicBezTo>
                      <a:pt x="3592" y="5383"/>
                      <a:pt x="3781" y="5194"/>
                      <a:pt x="4033" y="5194"/>
                    </a:cubicBezTo>
                    <a:cubicBezTo>
                      <a:pt x="4253" y="5194"/>
                      <a:pt x="4411" y="5383"/>
                      <a:pt x="4411" y="5604"/>
                    </a:cubicBezTo>
                    <a:cubicBezTo>
                      <a:pt x="4411" y="5856"/>
                      <a:pt x="4632" y="6014"/>
                      <a:pt x="4821" y="6014"/>
                    </a:cubicBezTo>
                    <a:cubicBezTo>
                      <a:pt x="5041" y="6014"/>
                      <a:pt x="5262" y="5824"/>
                      <a:pt x="5262" y="5604"/>
                    </a:cubicBezTo>
                    <a:cubicBezTo>
                      <a:pt x="5262" y="5383"/>
                      <a:pt x="4947" y="5131"/>
                      <a:pt x="4569" y="4911"/>
                    </a:cubicBezTo>
                    <a:cubicBezTo>
                      <a:pt x="4159" y="4596"/>
                      <a:pt x="3592" y="4186"/>
                      <a:pt x="3592" y="3525"/>
                    </a:cubicBezTo>
                    <a:cubicBezTo>
                      <a:pt x="3592" y="2989"/>
                      <a:pt x="3938" y="2548"/>
                      <a:pt x="4411" y="2359"/>
                    </a:cubicBezTo>
                    <a:lnTo>
                      <a:pt x="4411" y="2075"/>
                    </a:lnTo>
                    <a:cubicBezTo>
                      <a:pt x="4411" y="1823"/>
                      <a:pt x="4632" y="1666"/>
                      <a:pt x="4821" y="1666"/>
                    </a:cubicBezTo>
                    <a:close/>
                    <a:moveTo>
                      <a:pt x="6081" y="9385"/>
                    </a:moveTo>
                    <a:lnTo>
                      <a:pt x="6081" y="10235"/>
                    </a:lnTo>
                    <a:lnTo>
                      <a:pt x="3592" y="10235"/>
                    </a:lnTo>
                    <a:lnTo>
                      <a:pt x="3592" y="9385"/>
                    </a:lnTo>
                    <a:close/>
                    <a:moveTo>
                      <a:pt x="4801" y="0"/>
                    </a:moveTo>
                    <a:cubicBezTo>
                      <a:pt x="4498" y="0"/>
                      <a:pt x="4188" y="29"/>
                      <a:pt x="3875" y="91"/>
                    </a:cubicBezTo>
                    <a:cubicBezTo>
                      <a:pt x="2111" y="500"/>
                      <a:pt x="693" y="1949"/>
                      <a:pt x="378" y="3714"/>
                    </a:cubicBezTo>
                    <a:cubicBezTo>
                      <a:pt x="0" y="5698"/>
                      <a:pt x="1008" y="7652"/>
                      <a:pt x="2773" y="8565"/>
                    </a:cubicBezTo>
                    <a:lnTo>
                      <a:pt x="2773" y="10582"/>
                    </a:lnTo>
                    <a:cubicBezTo>
                      <a:pt x="2773" y="11716"/>
                      <a:pt x="3718" y="12661"/>
                      <a:pt x="4852" y="12661"/>
                    </a:cubicBezTo>
                    <a:cubicBezTo>
                      <a:pt x="5986" y="12661"/>
                      <a:pt x="6963" y="11716"/>
                      <a:pt x="6963" y="10582"/>
                    </a:cubicBezTo>
                    <a:lnTo>
                      <a:pt x="6963" y="8565"/>
                    </a:lnTo>
                    <a:cubicBezTo>
                      <a:pt x="8444" y="7778"/>
                      <a:pt x="9420" y="6234"/>
                      <a:pt x="9420" y="4501"/>
                    </a:cubicBezTo>
                    <a:cubicBezTo>
                      <a:pt x="9392" y="2000"/>
                      <a:pt x="7308" y="0"/>
                      <a:pt x="48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1" name="Google Shape;10156;p74"/>
              <p:cNvSpPr/>
              <p:nvPr/>
            </p:nvSpPr>
            <p:spPr>
              <a:xfrm>
                <a:off x="-60255350" y="3844775"/>
                <a:ext cx="34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20" extrusionOk="0">
                    <a:moveTo>
                      <a:pt x="379" y="0"/>
                    </a:moveTo>
                    <a:cubicBezTo>
                      <a:pt x="158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379" y="819"/>
                    </a:cubicBezTo>
                    <a:lnTo>
                      <a:pt x="946" y="819"/>
                    </a:lnTo>
                    <a:cubicBezTo>
                      <a:pt x="1166" y="819"/>
                      <a:pt x="1387" y="630"/>
                      <a:pt x="1387" y="378"/>
                    </a:cubicBezTo>
                    <a:cubicBezTo>
                      <a:pt x="1387" y="158"/>
                      <a:pt x="1166" y="0"/>
                      <a:pt x="9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2" name="Google Shape;10157;p74"/>
              <p:cNvSpPr/>
              <p:nvPr/>
            </p:nvSpPr>
            <p:spPr>
              <a:xfrm>
                <a:off x="-59974175" y="3844775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58"/>
                      <a:pt x="1230" y="0"/>
                      <a:pt x="1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3" name="Google Shape;10158;p74"/>
              <p:cNvSpPr/>
              <p:nvPr/>
            </p:nvSpPr>
            <p:spPr>
              <a:xfrm>
                <a:off x="-60212825" y="39394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836" y="1"/>
                    </a:moveTo>
                    <a:cubicBezTo>
                      <a:pt x="725" y="1"/>
                      <a:pt x="615" y="40"/>
                      <a:pt x="536" y="119"/>
                    </a:cubicBezTo>
                    <a:lnTo>
                      <a:pt x="158" y="497"/>
                    </a:lnTo>
                    <a:cubicBezTo>
                      <a:pt x="1" y="654"/>
                      <a:pt x="1" y="938"/>
                      <a:pt x="158" y="1096"/>
                    </a:cubicBezTo>
                    <a:cubicBezTo>
                      <a:pt x="237" y="1174"/>
                      <a:pt x="340" y="1214"/>
                      <a:pt x="442" y="1214"/>
                    </a:cubicBezTo>
                    <a:cubicBezTo>
                      <a:pt x="544" y="1214"/>
                      <a:pt x="647" y="1174"/>
                      <a:pt x="725" y="1096"/>
                    </a:cubicBezTo>
                    <a:lnTo>
                      <a:pt x="1135" y="686"/>
                    </a:lnTo>
                    <a:cubicBezTo>
                      <a:pt x="1293" y="528"/>
                      <a:pt x="1293" y="245"/>
                      <a:pt x="1135" y="119"/>
                    </a:cubicBezTo>
                    <a:cubicBezTo>
                      <a:pt x="1056" y="40"/>
                      <a:pt x="946" y="1"/>
                      <a:pt x="8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4" name="Google Shape;10159;p74"/>
              <p:cNvSpPr/>
              <p:nvPr/>
            </p:nvSpPr>
            <p:spPr>
              <a:xfrm>
                <a:off x="-60012750" y="373942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497"/>
                    </a:lnTo>
                    <a:cubicBezTo>
                      <a:pt x="0" y="654"/>
                      <a:pt x="0" y="938"/>
                      <a:pt x="126" y="1095"/>
                    </a:cubicBezTo>
                    <a:cubicBezTo>
                      <a:pt x="205" y="1174"/>
                      <a:pt x="315" y="1213"/>
                      <a:pt x="425" y="1213"/>
                    </a:cubicBezTo>
                    <a:cubicBezTo>
                      <a:pt x="536" y="1213"/>
                      <a:pt x="646" y="1174"/>
                      <a:pt x="725" y="1095"/>
                    </a:cubicBezTo>
                    <a:lnTo>
                      <a:pt x="1134" y="686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5" name="Google Shape;10160;p74"/>
              <p:cNvSpPr/>
              <p:nvPr/>
            </p:nvSpPr>
            <p:spPr>
              <a:xfrm>
                <a:off x="-60012750" y="39394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425" y="1"/>
                    </a:moveTo>
                    <a:cubicBezTo>
                      <a:pt x="315" y="1"/>
                      <a:pt x="205" y="40"/>
                      <a:pt x="126" y="119"/>
                    </a:cubicBezTo>
                    <a:cubicBezTo>
                      <a:pt x="0" y="245"/>
                      <a:pt x="0" y="528"/>
                      <a:pt x="126" y="686"/>
                    </a:cubicBezTo>
                    <a:lnTo>
                      <a:pt x="536" y="1096"/>
                    </a:lnTo>
                    <a:cubicBezTo>
                      <a:pt x="614" y="1174"/>
                      <a:pt x="725" y="1214"/>
                      <a:pt x="835" y="1214"/>
                    </a:cubicBezTo>
                    <a:cubicBezTo>
                      <a:pt x="945" y="1214"/>
                      <a:pt x="1056" y="1174"/>
                      <a:pt x="1134" y="1096"/>
                    </a:cubicBezTo>
                    <a:cubicBezTo>
                      <a:pt x="1292" y="938"/>
                      <a:pt x="1292" y="654"/>
                      <a:pt x="1134" y="497"/>
                    </a:cubicBezTo>
                    <a:lnTo>
                      <a:pt x="725" y="119"/>
                    </a:lnTo>
                    <a:cubicBezTo>
                      <a:pt x="646" y="40"/>
                      <a:pt x="536" y="1"/>
                      <a:pt x="4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6" name="Google Shape;10161;p74"/>
              <p:cNvSpPr/>
              <p:nvPr/>
            </p:nvSpPr>
            <p:spPr>
              <a:xfrm>
                <a:off x="-60212825" y="373942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686"/>
                    </a:cubicBezTo>
                    <a:lnTo>
                      <a:pt x="536" y="1095"/>
                    </a:lnTo>
                    <a:cubicBezTo>
                      <a:pt x="615" y="1174"/>
                      <a:pt x="725" y="1213"/>
                      <a:pt x="836" y="1213"/>
                    </a:cubicBezTo>
                    <a:cubicBezTo>
                      <a:pt x="946" y="1213"/>
                      <a:pt x="1056" y="1174"/>
                      <a:pt x="1135" y="1095"/>
                    </a:cubicBezTo>
                    <a:cubicBezTo>
                      <a:pt x="1293" y="938"/>
                      <a:pt x="1293" y="654"/>
                      <a:pt x="1135" y="497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77" name="Google Shape;10172;p74"/>
            <p:cNvGrpSpPr/>
            <p:nvPr/>
          </p:nvGrpSpPr>
          <p:grpSpPr>
            <a:xfrm>
              <a:off x="9770540" y="1631794"/>
              <a:ext cx="728986" cy="722278"/>
              <a:chOff x="-63679950" y="4093450"/>
              <a:chExt cx="320600" cy="317650"/>
            </a:xfrm>
            <a:grpFill/>
          </p:grpSpPr>
          <p:sp>
            <p:nvSpPr>
              <p:cNvPr id="278" name="Google Shape;10173;p74"/>
              <p:cNvSpPr/>
              <p:nvPr/>
            </p:nvSpPr>
            <p:spPr>
              <a:xfrm>
                <a:off x="-63595650" y="4093450"/>
                <a:ext cx="236300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9452" h="9217" extrusionOk="0">
                    <a:moveTo>
                      <a:pt x="3387" y="836"/>
                    </a:moveTo>
                    <a:cubicBezTo>
                      <a:pt x="3497" y="836"/>
                      <a:pt x="3607" y="875"/>
                      <a:pt x="3686" y="954"/>
                    </a:cubicBezTo>
                    <a:cubicBezTo>
                      <a:pt x="3844" y="1111"/>
                      <a:pt x="3844" y="1395"/>
                      <a:pt x="3686" y="1553"/>
                    </a:cubicBezTo>
                    <a:lnTo>
                      <a:pt x="1638" y="3600"/>
                    </a:lnTo>
                    <a:cubicBezTo>
                      <a:pt x="1560" y="3679"/>
                      <a:pt x="1449" y="3718"/>
                      <a:pt x="1339" y="3718"/>
                    </a:cubicBezTo>
                    <a:cubicBezTo>
                      <a:pt x="1229" y="3718"/>
                      <a:pt x="1118" y="3679"/>
                      <a:pt x="1040" y="3600"/>
                    </a:cubicBezTo>
                    <a:cubicBezTo>
                      <a:pt x="882" y="3443"/>
                      <a:pt x="882" y="3159"/>
                      <a:pt x="1040" y="3002"/>
                    </a:cubicBezTo>
                    <a:lnTo>
                      <a:pt x="3088" y="954"/>
                    </a:lnTo>
                    <a:cubicBezTo>
                      <a:pt x="3166" y="875"/>
                      <a:pt x="3277" y="836"/>
                      <a:pt x="3387" y="836"/>
                    </a:cubicBezTo>
                    <a:close/>
                    <a:moveTo>
                      <a:pt x="8081" y="5530"/>
                    </a:moveTo>
                    <a:cubicBezTo>
                      <a:pt x="8191" y="5530"/>
                      <a:pt x="8302" y="5569"/>
                      <a:pt x="8380" y="5648"/>
                    </a:cubicBezTo>
                    <a:cubicBezTo>
                      <a:pt x="8538" y="5806"/>
                      <a:pt x="8538" y="6089"/>
                      <a:pt x="8380" y="6247"/>
                    </a:cubicBezTo>
                    <a:lnTo>
                      <a:pt x="6333" y="8295"/>
                    </a:lnTo>
                    <a:cubicBezTo>
                      <a:pt x="6254" y="8358"/>
                      <a:pt x="6143" y="8389"/>
                      <a:pt x="6033" y="8389"/>
                    </a:cubicBezTo>
                    <a:cubicBezTo>
                      <a:pt x="5923" y="8389"/>
                      <a:pt x="5813" y="8358"/>
                      <a:pt x="5734" y="8295"/>
                    </a:cubicBezTo>
                    <a:cubicBezTo>
                      <a:pt x="5576" y="8137"/>
                      <a:pt x="5576" y="7853"/>
                      <a:pt x="5734" y="7696"/>
                    </a:cubicBezTo>
                    <a:lnTo>
                      <a:pt x="7782" y="5648"/>
                    </a:lnTo>
                    <a:cubicBezTo>
                      <a:pt x="7861" y="5569"/>
                      <a:pt x="7971" y="5530"/>
                      <a:pt x="8081" y="5530"/>
                    </a:cubicBezTo>
                    <a:close/>
                    <a:moveTo>
                      <a:pt x="3414" y="1"/>
                    </a:moveTo>
                    <a:cubicBezTo>
                      <a:pt x="3095" y="1"/>
                      <a:pt x="2772" y="119"/>
                      <a:pt x="2520" y="355"/>
                    </a:cubicBezTo>
                    <a:lnTo>
                      <a:pt x="473" y="2403"/>
                    </a:lnTo>
                    <a:cubicBezTo>
                      <a:pt x="0" y="2876"/>
                      <a:pt x="0" y="3663"/>
                      <a:pt x="473" y="4199"/>
                    </a:cubicBezTo>
                    <a:cubicBezTo>
                      <a:pt x="700" y="4406"/>
                      <a:pt x="1008" y="4544"/>
                      <a:pt x="1345" y="4544"/>
                    </a:cubicBezTo>
                    <a:cubicBezTo>
                      <a:pt x="1522" y="4544"/>
                      <a:pt x="1706" y="4506"/>
                      <a:pt x="1890" y="4419"/>
                    </a:cubicBezTo>
                    <a:lnTo>
                      <a:pt x="4915" y="7444"/>
                    </a:lnTo>
                    <a:cubicBezTo>
                      <a:pt x="4663" y="7980"/>
                      <a:pt x="4789" y="8515"/>
                      <a:pt x="5135" y="8862"/>
                    </a:cubicBezTo>
                    <a:cubicBezTo>
                      <a:pt x="5372" y="9098"/>
                      <a:pt x="5687" y="9216"/>
                      <a:pt x="6010" y="9216"/>
                    </a:cubicBezTo>
                    <a:cubicBezTo>
                      <a:pt x="6333" y="9216"/>
                      <a:pt x="6663" y="9098"/>
                      <a:pt x="6931" y="8862"/>
                    </a:cubicBezTo>
                    <a:lnTo>
                      <a:pt x="8979" y="6814"/>
                    </a:lnTo>
                    <a:cubicBezTo>
                      <a:pt x="9452" y="6341"/>
                      <a:pt x="9452" y="5554"/>
                      <a:pt x="8979" y="5050"/>
                    </a:cubicBezTo>
                    <a:cubicBezTo>
                      <a:pt x="8757" y="4828"/>
                      <a:pt x="8445" y="4696"/>
                      <a:pt x="8117" y="4696"/>
                    </a:cubicBezTo>
                    <a:cubicBezTo>
                      <a:pt x="7933" y="4696"/>
                      <a:pt x="7743" y="4738"/>
                      <a:pt x="7561" y="4829"/>
                    </a:cubicBezTo>
                    <a:lnTo>
                      <a:pt x="4505" y="1773"/>
                    </a:lnTo>
                    <a:cubicBezTo>
                      <a:pt x="4757" y="1269"/>
                      <a:pt x="4631" y="733"/>
                      <a:pt x="4285" y="355"/>
                    </a:cubicBezTo>
                    <a:cubicBezTo>
                      <a:pt x="4048" y="119"/>
                      <a:pt x="3733" y="1"/>
                      <a:pt x="34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9" name="Google Shape;10174;p74"/>
              <p:cNvSpPr/>
              <p:nvPr/>
            </p:nvSpPr>
            <p:spPr>
              <a:xfrm>
                <a:off x="-63679950" y="4233850"/>
                <a:ext cx="177250" cy="17725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7090" extrusionOk="0">
                    <a:moveTo>
                      <a:pt x="5325" y="1"/>
                    </a:moveTo>
                    <a:lnTo>
                      <a:pt x="4160" y="1166"/>
                    </a:lnTo>
                    <a:cubicBezTo>
                      <a:pt x="4081" y="1088"/>
                      <a:pt x="3971" y="1048"/>
                      <a:pt x="3860" y="1048"/>
                    </a:cubicBezTo>
                    <a:cubicBezTo>
                      <a:pt x="3750" y="1048"/>
                      <a:pt x="3640" y="1088"/>
                      <a:pt x="3561" y="1166"/>
                    </a:cubicBezTo>
                    <a:lnTo>
                      <a:pt x="474" y="4254"/>
                    </a:lnTo>
                    <a:cubicBezTo>
                      <a:pt x="159" y="4569"/>
                      <a:pt x="1" y="4947"/>
                      <a:pt x="1" y="5419"/>
                    </a:cubicBezTo>
                    <a:cubicBezTo>
                      <a:pt x="1" y="5861"/>
                      <a:pt x="159" y="6302"/>
                      <a:pt x="474" y="6617"/>
                    </a:cubicBezTo>
                    <a:cubicBezTo>
                      <a:pt x="789" y="6932"/>
                      <a:pt x="1214" y="7089"/>
                      <a:pt x="1639" y="7089"/>
                    </a:cubicBezTo>
                    <a:cubicBezTo>
                      <a:pt x="2065" y="7089"/>
                      <a:pt x="2490" y="6932"/>
                      <a:pt x="2805" y="6617"/>
                    </a:cubicBezTo>
                    <a:lnTo>
                      <a:pt x="5892" y="3529"/>
                    </a:lnTo>
                    <a:cubicBezTo>
                      <a:pt x="6081" y="3372"/>
                      <a:pt x="6081" y="3088"/>
                      <a:pt x="5924" y="2931"/>
                    </a:cubicBezTo>
                    <a:lnTo>
                      <a:pt x="7090" y="1765"/>
                    </a:lnTo>
                    <a:lnTo>
                      <a:pt x="53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0" name="Google Shape;10175;p74"/>
              <p:cNvSpPr/>
              <p:nvPr/>
            </p:nvSpPr>
            <p:spPr>
              <a:xfrm>
                <a:off x="-63548400" y="4348850"/>
                <a:ext cx="185900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2490" extrusionOk="0">
                    <a:moveTo>
                      <a:pt x="2048" y="0"/>
                    </a:moveTo>
                    <a:cubicBezTo>
                      <a:pt x="1355" y="0"/>
                      <a:pt x="819" y="536"/>
                      <a:pt x="819" y="1229"/>
                    </a:cubicBezTo>
                    <a:lnTo>
                      <a:pt x="819" y="1639"/>
                    </a:lnTo>
                    <a:lnTo>
                      <a:pt x="410" y="1639"/>
                    </a:lnTo>
                    <a:cubicBezTo>
                      <a:pt x="189" y="1639"/>
                      <a:pt x="0" y="1859"/>
                      <a:pt x="0" y="2048"/>
                    </a:cubicBezTo>
                    <a:cubicBezTo>
                      <a:pt x="0" y="2269"/>
                      <a:pt x="189" y="2489"/>
                      <a:pt x="410" y="2489"/>
                    </a:cubicBezTo>
                    <a:lnTo>
                      <a:pt x="7026" y="2489"/>
                    </a:lnTo>
                    <a:cubicBezTo>
                      <a:pt x="7278" y="2489"/>
                      <a:pt x="7435" y="2269"/>
                      <a:pt x="7435" y="2048"/>
                    </a:cubicBezTo>
                    <a:cubicBezTo>
                      <a:pt x="7435" y="1859"/>
                      <a:pt x="7246" y="1639"/>
                      <a:pt x="6994" y="1639"/>
                    </a:cubicBezTo>
                    <a:lnTo>
                      <a:pt x="6616" y="1639"/>
                    </a:lnTo>
                    <a:lnTo>
                      <a:pt x="6616" y="1229"/>
                    </a:lnTo>
                    <a:cubicBezTo>
                      <a:pt x="6616" y="536"/>
                      <a:pt x="6049" y="0"/>
                      <a:pt x="53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89" name="Google Shape;10184;p74"/>
            <p:cNvGrpSpPr/>
            <p:nvPr/>
          </p:nvGrpSpPr>
          <p:grpSpPr>
            <a:xfrm>
              <a:off x="4282682" y="3638745"/>
              <a:ext cx="558124" cy="559534"/>
              <a:chOff x="-61783350" y="3743950"/>
              <a:chExt cx="316650" cy="317450"/>
            </a:xfrm>
            <a:grpFill/>
          </p:grpSpPr>
          <p:sp>
            <p:nvSpPr>
              <p:cNvPr id="290" name="Google Shape;10185;p74"/>
              <p:cNvSpPr/>
              <p:nvPr/>
            </p:nvSpPr>
            <p:spPr>
              <a:xfrm>
                <a:off x="-61783350" y="3743950"/>
                <a:ext cx="316650" cy="3174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98" extrusionOk="0">
                    <a:moveTo>
                      <a:pt x="379" y="1"/>
                    </a:moveTo>
                    <a:cubicBezTo>
                      <a:pt x="158" y="1"/>
                      <a:pt x="1" y="190"/>
                      <a:pt x="1" y="410"/>
                    </a:cubicBezTo>
                    <a:lnTo>
                      <a:pt x="1" y="12256"/>
                    </a:lnTo>
                    <a:cubicBezTo>
                      <a:pt x="1" y="12508"/>
                      <a:pt x="190" y="12697"/>
                      <a:pt x="379" y="12697"/>
                    </a:cubicBezTo>
                    <a:lnTo>
                      <a:pt x="12256" y="12697"/>
                    </a:lnTo>
                    <a:cubicBezTo>
                      <a:pt x="12477" y="12697"/>
                      <a:pt x="12666" y="12508"/>
                      <a:pt x="12666" y="12256"/>
                    </a:cubicBezTo>
                    <a:cubicBezTo>
                      <a:pt x="12634" y="12067"/>
                      <a:pt x="12477" y="11878"/>
                      <a:pt x="12256" y="11878"/>
                    </a:cubicBezTo>
                    <a:lnTo>
                      <a:pt x="820" y="11878"/>
                    </a:lnTo>
                    <a:lnTo>
                      <a:pt x="820" y="410"/>
                    </a:lnTo>
                    <a:cubicBezTo>
                      <a:pt x="820" y="158"/>
                      <a:pt x="631" y="1"/>
                      <a:pt x="3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1" name="Google Shape;10186;p74"/>
              <p:cNvSpPr/>
              <p:nvPr/>
            </p:nvSpPr>
            <p:spPr>
              <a:xfrm>
                <a:off x="-61739225" y="3833750"/>
                <a:ext cx="272525" cy="149675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5987" extrusionOk="0">
                    <a:moveTo>
                      <a:pt x="9641" y="0"/>
                    </a:moveTo>
                    <a:cubicBezTo>
                      <a:pt x="8979" y="0"/>
                      <a:pt x="8444" y="536"/>
                      <a:pt x="8444" y="1229"/>
                    </a:cubicBezTo>
                    <a:cubicBezTo>
                      <a:pt x="8444" y="1418"/>
                      <a:pt x="8475" y="1575"/>
                      <a:pt x="8538" y="1733"/>
                    </a:cubicBezTo>
                    <a:lnTo>
                      <a:pt x="6900" y="3403"/>
                    </a:lnTo>
                    <a:cubicBezTo>
                      <a:pt x="6742" y="3308"/>
                      <a:pt x="6553" y="3277"/>
                      <a:pt x="6396" y="3277"/>
                    </a:cubicBezTo>
                    <a:cubicBezTo>
                      <a:pt x="6238" y="3277"/>
                      <a:pt x="6018" y="3308"/>
                      <a:pt x="5860" y="3403"/>
                    </a:cubicBezTo>
                    <a:lnTo>
                      <a:pt x="5041" y="2552"/>
                    </a:lnTo>
                    <a:cubicBezTo>
                      <a:pt x="5136" y="2395"/>
                      <a:pt x="5167" y="2206"/>
                      <a:pt x="5167" y="2048"/>
                    </a:cubicBezTo>
                    <a:cubicBezTo>
                      <a:pt x="5167" y="1386"/>
                      <a:pt x="4600" y="819"/>
                      <a:pt x="3938" y="819"/>
                    </a:cubicBezTo>
                    <a:cubicBezTo>
                      <a:pt x="3277" y="819"/>
                      <a:pt x="2710" y="1386"/>
                      <a:pt x="2710" y="2048"/>
                    </a:cubicBezTo>
                    <a:cubicBezTo>
                      <a:pt x="2710" y="2237"/>
                      <a:pt x="2773" y="2395"/>
                      <a:pt x="2836" y="2552"/>
                    </a:cubicBezTo>
                    <a:lnTo>
                      <a:pt x="1733" y="3655"/>
                    </a:lnTo>
                    <a:cubicBezTo>
                      <a:pt x="1575" y="3592"/>
                      <a:pt x="1386" y="3560"/>
                      <a:pt x="1229" y="3560"/>
                    </a:cubicBezTo>
                    <a:cubicBezTo>
                      <a:pt x="567" y="3560"/>
                      <a:pt x="0" y="4096"/>
                      <a:pt x="0" y="4757"/>
                    </a:cubicBezTo>
                    <a:cubicBezTo>
                      <a:pt x="0" y="5451"/>
                      <a:pt x="567" y="5986"/>
                      <a:pt x="1229" y="5986"/>
                    </a:cubicBezTo>
                    <a:cubicBezTo>
                      <a:pt x="1891" y="5986"/>
                      <a:pt x="2458" y="5451"/>
                      <a:pt x="2458" y="4757"/>
                    </a:cubicBezTo>
                    <a:cubicBezTo>
                      <a:pt x="2458" y="4568"/>
                      <a:pt x="2395" y="4411"/>
                      <a:pt x="2332" y="4253"/>
                    </a:cubicBezTo>
                    <a:lnTo>
                      <a:pt x="3434" y="3151"/>
                    </a:lnTo>
                    <a:cubicBezTo>
                      <a:pt x="3592" y="3214"/>
                      <a:pt x="3781" y="3277"/>
                      <a:pt x="3938" y="3277"/>
                    </a:cubicBezTo>
                    <a:cubicBezTo>
                      <a:pt x="4096" y="3277"/>
                      <a:pt x="4285" y="3214"/>
                      <a:pt x="4442" y="3151"/>
                    </a:cubicBezTo>
                    <a:lnTo>
                      <a:pt x="5293" y="3970"/>
                    </a:lnTo>
                    <a:cubicBezTo>
                      <a:pt x="5199" y="4127"/>
                      <a:pt x="5167" y="4348"/>
                      <a:pt x="5167" y="4505"/>
                    </a:cubicBezTo>
                    <a:cubicBezTo>
                      <a:pt x="5167" y="5167"/>
                      <a:pt x="5703" y="5703"/>
                      <a:pt x="6396" y="5703"/>
                    </a:cubicBezTo>
                    <a:cubicBezTo>
                      <a:pt x="7057" y="5703"/>
                      <a:pt x="7593" y="5167"/>
                      <a:pt x="7593" y="4505"/>
                    </a:cubicBezTo>
                    <a:cubicBezTo>
                      <a:pt x="7593" y="4285"/>
                      <a:pt x="7561" y="4127"/>
                      <a:pt x="7498" y="3970"/>
                    </a:cubicBezTo>
                    <a:lnTo>
                      <a:pt x="9137" y="2332"/>
                    </a:lnTo>
                    <a:cubicBezTo>
                      <a:pt x="9294" y="2395"/>
                      <a:pt x="9483" y="2458"/>
                      <a:pt x="9641" y="2458"/>
                    </a:cubicBezTo>
                    <a:cubicBezTo>
                      <a:pt x="10334" y="2458"/>
                      <a:pt x="10901" y="1890"/>
                      <a:pt x="10901" y="1229"/>
                    </a:cubicBezTo>
                    <a:cubicBezTo>
                      <a:pt x="10901" y="536"/>
                      <a:pt x="10334" y="0"/>
                      <a:pt x="96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294" name="Google Shape;10189;p74"/>
            <p:cNvSpPr/>
            <p:nvPr/>
          </p:nvSpPr>
          <p:spPr>
            <a:xfrm>
              <a:off x="9048985" y="3717609"/>
              <a:ext cx="560900" cy="437343"/>
            </a:xfrm>
            <a:custGeom>
              <a:avLst/>
              <a:gdLst/>
              <a:ahLst/>
              <a:cxnLst/>
              <a:rect l="l" t="t" r="r" b="b"/>
              <a:pathLst>
                <a:path w="12729" h="9925" extrusionOk="0">
                  <a:moveTo>
                    <a:pt x="925" y="3644"/>
                  </a:moveTo>
                  <a:cubicBezTo>
                    <a:pt x="944" y="3644"/>
                    <a:pt x="963" y="3648"/>
                    <a:pt x="978" y="3655"/>
                  </a:cubicBezTo>
                  <a:lnTo>
                    <a:pt x="1608" y="3970"/>
                  </a:lnTo>
                  <a:lnTo>
                    <a:pt x="1608" y="5924"/>
                  </a:lnTo>
                  <a:lnTo>
                    <a:pt x="978" y="6239"/>
                  </a:lnTo>
                  <a:cubicBezTo>
                    <a:pt x="960" y="6256"/>
                    <a:pt x="937" y="6264"/>
                    <a:pt x="914" y="6264"/>
                  </a:cubicBezTo>
                  <a:cubicBezTo>
                    <a:pt x="854" y="6264"/>
                    <a:pt x="788" y="6212"/>
                    <a:pt x="788" y="6144"/>
                  </a:cubicBezTo>
                  <a:lnTo>
                    <a:pt x="788" y="3781"/>
                  </a:lnTo>
                  <a:cubicBezTo>
                    <a:pt x="788" y="3685"/>
                    <a:pt x="862" y="3644"/>
                    <a:pt x="925" y="3644"/>
                  </a:cubicBezTo>
                  <a:close/>
                  <a:moveTo>
                    <a:pt x="4128" y="7184"/>
                  </a:moveTo>
                  <a:lnTo>
                    <a:pt x="6963" y="8035"/>
                  </a:lnTo>
                  <a:cubicBezTo>
                    <a:pt x="6648" y="8507"/>
                    <a:pt x="6176" y="8759"/>
                    <a:pt x="5640" y="8759"/>
                  </a:cubicBezTo>
                  <a:cubicBezTo>
                    <a:pt x="4821" y="8759"/>
                    <a:pt x="4097" y="8066"/>
                    <a:pt x="4128" y="7184"/>
                  </a:cubicBezTo>
                  <a:close/>
                  <a:moveTo>
                    <a:pt x="11374" y="820"/>
                  </a:moveTo>
                  <a:cubicBezTo>
                    <a:pt x="11626" y="820"/>
                    <a:pt x="11815" y="1009"/>
                    <a:pt x="11815" y="1198"/>
                  </a:cubicBezTo>
                  <a:lnTo>
                    <a:pt x="11815" y="8665"/>
                  </a:lnTo>
                  <a:cubicBezTo>
                    <a:pt x="11815" y="8885"/>
                    <a:pt x="11626" y="9043"/>
                    <a:pt x="11374" y="9043"/>
                  </a:cubicBezTo>
                  <a:cubicBezTo>
                    <a:pt x="11154" y="9043"/>
                    <a:pt x="10996" y="8854"/>
                    <a:pt x="10996" y="8665"/>
                  </a:cubicBezTo>
                  <a:lnTo>
                    <a:pt x="10996" y="1198"/>
                  </a:lnTo>
                  <a:cubicBezTo>
                    <a:pt x="10996" y="977"/>
                    <a:pt x="11185" y="820"/>
                    <a:pt x="11374" y="820"/>
                  </a:cubicBezTo>
                  <a:close/>
                  <a:moveTo>
                    <a:pt x="11437" y="1"/>
                  </a:moveTo>
                  <a:cubicBezTo>
                    <a:pt x="10870" y="1"/>
                    <a:pt x="10366" y="379"/>
                    <a:pt x="10240" y="883"/>
                  </a:cubicBezTo>
                  <a:lnTo>
                    <a:pt x="2080" y="3246"/>
                  </a:lnTo>
                  <a:lnTo>
                    <a:pt x="1387" y="2899"/>
                  </a:lnTo>
                  <a:cubicBezTo>
                    <a:pt x="1251" y="2831"/>
                    <a:pt x="1109" y="2800"/>
                    <a:pt x="970" y="2800"/>
                  </a:cubicBezTo>
                  <a:cubicBezTo>
                    <a:pt x="466" y="2800"/>
                    <a:pt x="1" y="3213"/>
                    <a:pt x="1" y="3781"/>
                  </a:cubicBezTo>
                  <a:lnTo>
                    <a:pt x="1" y="6144"/>
                  </a:lnTo>
                  <a:cubicBezTo>
                    <a:pt x="1" y="6687"/>
                    <a:pt x="465" y="7095"/>
                    <a:pt x="983" y="7095"/>
                  </a:cubicBezTo>
                  <a:cubicBezTo>
                    <a:pt x="1127" y="7095"/>
                    <a:pt x="1275" y="7063"/>
                    <a:pt x="1419" y="6995"/>
                  </a:cubicBezTo>
                  <a:lnTo>
                    <a:pt x="2143" y="6648"/>
                  </a:lnTo>
                  <a:lnTo>
                    <a:pt x="3340" y="6995"/>
                  </a:lnTo>
                  <a:cubicBezTo>
                    <a:pt x="3151" y="8444"/>
                    <a:pt x="4286" y="9641"/>
                    <a:pt x="5672" y="9641"/>
                  </a:cubicBezTo>
                  <a:cubicBezTo>
                    <a:pt x="6585" y="9641"/>
                    <a:pt x="7405" y="9074"/>
                    <a:pt x="7814" y="8287"/>
                  </a:cubicBezTo>
                  <a:lnTo>
                    <a:pt x="10271" y="9011"/>
                  </a:lnTo>
                  <a:cubicBezTo>
                    <a:pt x="10429" y="9515"/>
                    <a:pt x="10902" y="9925"/>
                    <a:pt x="11469" y="9925"/>
                  </a:cubicBezTo>
                  <a:cubicBezTo>
                    <a:pt x="12130" y="9925"/>
                    <a:pt x="12729" y="9358"/>
                    <a:pt x="12729" y="8696"/>
                  </a:cubicBezTo>
                  <a:lnTo>
                    <a:pt x="12729" y="1261"/>
                  </a:lnTo>
                  <a:cubicBezTo>
                    <a:pt x="12634" y="536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295" name="Google Shape;10190;p74"/>
            <p:cNvGrpSpPr/>
            <p:nvPr/>
          </p:nvGrpSpPr>
          <p:grpSpPr>
            <a:xfrm>
              <a:off x="10898037" y="3656980"/>
              <a:ext cx="511138" cy="504969"/>
              <a:chOff x="-59869425" y="4102225"/>
              <a:chExt cx="319025" cy="315175"/>
            </a:xfrm>
            <a:grpFill/>
          </p:grpSpPr>
          <p:sp>
            <p:nvSpPr>
              <p:cNvPr id="296" name="Google Shape;10191;p74"/>
              <p:cNvSpPr/>
              <p:nvPr/>
            </p:nvSpPr>
            <p:spPr>
              <a:xfrm>
                <a:off x="-59869425" y="4102225"/>
                <a:ext cx="149675" cy="2568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73" extrusionOk="0">
                    <a:moveTo>
                      <a:pt x="5532" y="1"/>
                    </a:moveTo>
                    <a:cubicBezTo>
                      <a:pt x="5515" y="1"/>
                      <a:pt x="5499" y="2"/>
                      <a:pt x="5483" y="4"/>
                    </a:cubicBezTo>
                    <a:cubicBezTo>
                      <a:pt x="2364" y="445"/>
                      <a:pt x="1" y="3123"/>
                      <a:pt x="1" y="6274"/>
                    </a:cubicBezTo>
                    <a:cubicBezTo>
                      <a:pt x="1" y="7692"/>
                      <a:pt x="442" y="8983"/>
                      <a:pt x="1293" y="10086"/>
                    </a:cubicBezTo>
                    <a:cubicBezTo>
                      <a:pt x="1381" y="10209"/>
                      <a:pt x="1507" y="10273"/>
                      <a:pt x="1635" y="10273"/>
                    </a:cubicBezTo>
                    <a:cubicBezTo>
                      <a:pt x="1737" y="10273"/>
                      <a:pt x="1839" y="10233"/>
                      <a:pt x="1923" y="10149"/>
                    </a:cubicBezTo>
                    <a:lnTo>
                      <a:pt x="3719" y="8353"/>
                    </a:lnTo>
                    <a:cubicBezTo>
                      <a:pt x="3813" y="8259"/>
                      <a:pt x="3845" y="8007"/>
                      <a:pt x="3782" y="7849"/>
                    </a:cubicBezTo>
                    <a:cubicBezTo>
                      <a:pt x="3498" y="7376"/>
                      <a:pt x="3341" y="6809"/>
                      <a:pt x="3341" y="6274"/>
                    </a:cubicBezTo>
                    <a:cubicBezTo>
                      <a:pt x="3341" y="4888"/>
                      <a:pt x="4286" y="3659"/>
                      <a:pt x="5672" y="3312"/>
                    </a:cubicBezTo>
                    <a:cubicBezTo>
                      <a:pt x="5861" y="3281"/>
                      <a:pt x="5987" y="3123"/>
                      <a:pt x="5987" y="2934"/>
                    </a:cubicBezTo>
                    <a:lnTo>
                      <a:pt x="5987" y="414"/>
                    </a:lnTo>
                    <a:cubicBezTo>
                      <a:pt x="5958" y="180"/>
                      <a:pt x="5739" y="1"/>
                      <a:pt x="55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7" name="Google Shape;10192;p74"/>
              <p:cNvSpPr/>
              <p:nvPr/>
            </p:nvSpPr>
            <p:spPr>
              <a:xfrm>
                <a:off x="-59811125" y="4322075"/>
                <a:ext cx="201650" cy="95325"/>
              </a:xfrm>
              <a:custGeom>
                <a:avLst/>
                <a:gdLst/>
                <a:ahLst/>
                <a:cxnLst/>
                <a:rect l="l" t="t" r="r" b="b"/>
                <a:pathLst>
                  <a:path w="8066" h="3813" extrusionOk="0">
                    <a:moveTo>
                      <a:pt x="5758" y="0"/>
                    </a:moveTo>
                    <a:cubicBezTo>
                      <a:pt x="5692" y="0"/>
                      <a:pt x="5629" y="11"/>
                      <a:pt x="5577" y="32"/>
                    </a:cubicBezTo>
                    <a:cubicBezTo>
                      <a:pt x="5091" y="339"/>
                      <a:pt x="4530" y="489"/>
                      <a:pt x="3972" y="489"/>
                    </a:cubicBezTo>
                    <a:cubicBezTo>
                      <a:pt x="3444" y="489"/>
                      <a:pt x="2917" y="355"/>
                      <a:pt x="2458" y="95"/>
                    </a:cubicBezTo>
                    <a:cubicBezTo>
                      <a:pt x="2389" y="53"/>
                      <a:pt x="2314" y="30"/>
                      <a:pt x="2239" y="30"/>
                    </a:cubicBezTo>
                    <a:cubicBezTo>
                      <a:pt x="2141" y="30"/>
                      <a:pt x="2042" y="69"/>
                      <a:pt x="1954" y="158"/>
                    </a:cubicBezTo>
                    <a:lnTo>
                      <a:pt x="189" y="1922"/>
                    </a:lnTo>
                    <a:cubicBezTo>
                      <a:pt x="0" y="2143"/>
                      <a:pt x="32" y="2395"/>
                      <a:pt x="221" y="2552"/>
                    </a:cubicBezTo>
                    <a:cubicBezTo>
                      <a:pt x="1324" y="3403"/>
                      <a:pt x="2615" y="3812"/>
                      <a:pt x="4001" y="3812"/>
                    </a:cubicBezTo>
                    <a:cubicBezTo>
                      <a:pt x="5388" y="3812"/>
                      <a:pt x="6711" y="3403"/>
                      <a:pt x="7814" y="2521"/>
                    </a:cubicBezTo>
                    <a:cubicBezTo>
                      <a:pt x="8034" y="2363"/>
                      <a:pt x="8066" y="2080"/>
                      <a:pt x="7877" y="1890"/>
                    </a:cubicBezTo>
                    <a:lnTo>
                      <a:pt x="6112" y="126"/>
                    </a:lnTo>
                    <a:cubicBezTo>
                      <a:pt x="6028" y="42"/>
                      <a:pt x="5888" y="0"/>
                      <a:pt x="57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8" name="Google Shape;10193;p74"/>
              <p:cNvSpPr/>
              <p:nvPr/>
            </p:nvSpPr>
            <p:spPr>
              <a:xfrm>
                <a:off x="-59700075" y="4102225"/>
                <a:ext cx="149675" cy="2565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61" extrusionOk="0">
                    <a:moveTo>
                      <a:pt x="418" y="1"/>
                    </a:moveTo>
                    <a:cubicBezTo>
                      <a:pt x="190" y="1"/>
                      <a:pt x="1" y="180"/>
                      <a:pt x="1" y="414"/>
                    </a:cubicBezTo>
                    <a:lnTo>
                      <a:pt x="1" y="2934"/>
                    </a:lnTo>
                    <a:cubicBezTo>
                      <a:pt x="1" y="3123"/>
                      <a:pt x="127" y="3281"/>
                      <a:pt x="316" y="3312"/>
                    </a:cubicBezTo>
                    <a:cubicBezTo>
                      <a:pt x="1639" y="3659"/>
                      <a:pt x="2647" y="4856"/>
                      <a:pt x="2647" y="6274"/>
                    </a:cubicBezTo>
                    <a:cubicBezTo>
                      <a:pt x="2647" y="6809"/>
                      <a:pt x="2489" y="7376"/>
                      <a:pt x="2206" y="7849"/>
                    </a:cubicBezTo>
                    <a:cubicBezTo>
                      <a:pt x="2080" y="8007"/>
                      <a:pt x="2111" y="8196"/>
                      <a:pt x="2269" y="8353"/>
                    </a:cubicBezTo>
                    <a:lnTo>
                      <a:pt x="4065" y="10149"/>
                    </a:lnTo>
                    <a:cubicBezTo>
                      <a:pt x="4137" y="10221"/>
                      <a:pt x="4242" y="10260"/>
                      <a:pt x="4350" y="10260"/>
                    </a:cubicBezTo>
                    <a:cubicBezTo>
                      <a:pt x="4478" y="10260"/>
                      <a:pt x="4609" y="10205"/>
                      <a:pt x="4695" y="10086"/>
                    </a:cubicBezTo>
                    <a:cubicBezTo>
                      <a:pt x="5514" y="8983"/>
                      <a:pt x="5987" y="7660"/>
                      <a:pt x="5987" y="6274"/>
                    </a:cubicBezTo>
                    <a:cubicBezTo>
                      <a:pt x="5892" y="3123"/>
                      <a:pt x="3592" y="445"/>
                      <a:pt x="473" y="4"/>
                    </a:cubicBezTo>
                    <a:cubicBezTo>
                      <a:pt x="455" y="2"/>
                      <a:pt x="436" y="1"/>
                      <a:pt x="4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9" name="Google Shape;10194;p74"/>
              <p:cNvSpPr/>
              <p:nvPr/>
            </p:nvSpPr>
            <p:spPr>
              <a:xfrm>
                <a:off x="-59742600" y="4187375"/>
                <a:ext cx="630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5798" extrusionOk="0">
                    <a:moveTo>
                      <a:pt x="1260" y="1"/>
                    </a:moveTo>
                    <a:cubicBezTo>
                      <a:pt x="1040" y="1"/>
                      <a:pt x="819" y="190"/>
                      <a:pt x="819" y="379"/>
                    </a:cubicBezTo>
                    <a:lnTo>
                      <a:pt x="819" y="662"/>
                    </a:lnTo>
                    <a:cubicBezTo>
                      <a:pt x="347" y="820"/>
                      <a:pt x="0" y="1293"/>
                      <a:pt x="0" y="1860"/>
                    </a:cubicBezTo>
                    <a:cubicBezTo>
                      <a:pt x="0" y="2521"/>
                      <a:pt x="567" y="2899"/>
                      <a:pt x="977" y="3214"/>
                    </a:cubicBezTo>
                    <a:cubicBezTo>
                      <a:pt x="1292" y="3466"/>
                      <a:pt x="1670" y="3687"/>
                      <a:pt x="1670" y="3939"/>
                    </a:cubicBezTo>
                    <a:cubicBezTo>
                      <a:pt x="1670" y="4160"/>
                      <a:pt x="1450" y="4380"/>
                      <a:pt x="1260" y="4380"/>
                    </a:cubicBezTo>
                    <a:cubicBezTo>
                      <a:pt x="1071" y="4380"/>
                      <a:pt x="819" y="4160"/>
                      <a:pt x="819" y="3939"/>
                    </a:cubicBezTo>
                    <a:cubicBezTo>
                      <a:pt x="819" y="3687"/>
                      <a:pt x="630" y="3529"/>
                      <a:pt x="441" y="3529"/>
                    </a:cubicBezTo>
                    <a:cubicBezTo>
                      <a:pt x="252" y="3529"/>
                      <a:pt x="32" y="3750"/>
                      <a:pt x="32" y="3939"/>
                    </a:cubicBezTo>
                    <a:cubicBezTo>
                      <a:pt x="32" y="4475"/>
                      <a:pt x="410" y="4916"/>
                      <a:pt x="882" y="5105"/>
                    </a:cubicBezTo>
                    <a:lnTo>
                      <a:pt x="882" y="5388"/>
                    </a:lnTo>
                    <a:cubicBezTo>
                      <a:pt x="882" y="5640"/>
                      <a:pt x="1071" y="5798"/>
                      <a:pt x="1292" y="5798"/>
                    </a:cubicBezTo>
                    <a:cubicBezTo>
                      <a:pt x="1544" y="5798"/>
                      <a:pt x="1702" y="5577"/>
                      <a:pt x="1702" y="5388"/>
                    </a:cubicBezTo>
                    <a:lnTo>
                      <a:pt x="1702" y="5073"/>
                    </a:lnTo>
                    <a:cubicBezTo>
                      <a:pt x="2174" y="4916"/>
                      <a:pt x="2521" y="4443"/>
                      <a:pt x="2521" y="3907"/>
                    </a:cubicBezTo>
                    <a:cubicBezTo>
                      <a:pt x="2521" y="3214"/>
                      <a:pt x="1985" y="2836"/>
                      <a:pt x="1544" y="2521"/>
                    </a:cubicBezTo>
                    <a:cubicBezTo>
                      <a:pt x="1229" y="2269"/>
                      <a:pt x="882" y="2049"/>
                      <a:pt x="882" y="1797"/>
                    </a:cubicBezTo>
                    <a:cubicBezTo>
                      <a:pt x="882" y="1576"/>
                      <a:pt x="1071" y="1419"/>
                      <a:pt x="1292" y="1419"/>
                    </a:cubicBezTo>
                    <a:cubicBezTo>
                      <a:pt x="1544" y="1419"/>
                      <a:pt x="1702" y="1608"/>
                      <a:pt x="1702" y="1797"/>
                    </a:cubicBezTo>
                    <a:cubicBezTo>
                      <a:pt x="1702" y="2049"/>
                      <a:pt x="1891" y="2238"/>
                      <a:pt x="2143" y="2238"/>
                    </a:cubicBezTo>
                    <a:cubicBezTo>
                      <a:pt x="2363" y="2238"/>
                      <a:pt x="2521" y="2049"/>
                      <a:pt x="2521" y="1797"/>
                    </a:cubicBezTo>
                    <a:cubicBezTo>
                      <a:pt x="2521" y="1261"/>
                      <a:pt x="2174" y="820"/>
                      <a:pt x="1702" y="631"/>
                    </a:cubicBezTo>
                    <a:lnTo>
                      <a:pt x="1702" y="347"/>
                    </a:lnTo>
                    <a:cubicBezTo>
                      <a:pt x="1702" y="158"/>
                      <a:pt x="1513" y="1"/>
                      <a:pt x="1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326" name="Google Shape;10221;p74"/>
            <p:cNvGrpSpPr/>
            <p:nvPr/>
          </p:nvGrpSpPr>
          <p:grpSpPr>
            <a:xfrm>
              <a:off x="5175939" y="4622596"/>
              <a:ext cx="450426" cy="511209"/>
              <a:chOff x="2423775" y="3226875"/>
              <a:chExt cx="259925" cy="295000"/>
            </a:xfrm>
            <a:grpFill/>
          </p:grpSpPr>
          <p:sp>
            <p:nvSpPr>
              <p:cNvPr id="327" name="Google Shape;10222;p74"/>
              <p:cNvSpPr/>
              <p:nvPr/>
            </p:nvSpPr>
            <p:spPr>
              <a:xfrm>
                <a:off x="2509625" y="3365900"/>
                <a:ext cx="866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2080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lnTo>
                      <a:pt x="0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8" name="Google Shape;10223;p74"/>
              <p:cNvSpPr/>
              <p:nvPr/>
            </p:nvSpPr>
            <p:spPr>
              <a:xfrm>
                <a:off x="2534825" y="3313925"/>
                <a:ext cx="354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8" extrusionOk="0">
                    <a:moveTo>
                      <a:pt x="725" y="0"/>
                    </a:moveTo>
                    <a:cubicBezTo>
                      <a:pt x="316" y="0"/>
                      <a:pt x="0" y="315"/>
                      <a:pt x="0" y="725"/>
                    </a:cubicBezTo>
                    <a:cubicBezTo>
                      <a:pt x="0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9" name="Google Shape;10224;p74"/>
              <p:cNvSpPr/>
              <p:nvPr/>
            </p:nvSpPr>
            <p:spPr>
              <a:xfrm>
                <a:off x="2423775" y="3226875"/>
                <a:ext cx="25992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00" extrusionOk="0">
                    <a:moveTo>
                      <a:pt x="5167" y="2757"/>
                    </a:moveTo>
                    <a:cubicBezTo>
                      <a:pt x="5923" y="2757"/>
                      <a:pt x="6553" y="3388"/>
                      <a:pt x="6553" y="4144"/>
                    </a:cubicBezTo>
                    <a:cubicBezTo>
                      <a:pt x="6553" y="4490"/>
                      <a:pt x="6396" y="4805"/>
                      <a:pt x="6175" y="5089"/>
                    </a:cubicBezTo>
                    <a:cubicBezTo>
                      <a:pt x="7026" y="5498"/>
                      <a:pt x="7593" y="6317"/>
                      <a:pt x="7593" y="7294"/>
                    </a:cubicBezTo>
                    <a:lnTo>
                      <a:pt x="7593" y="8019"/>
                    </a:lnTo>
                    <a:cubicBezTo>
                      <a:pt x="7593" y="8208"/>
                      <a:pt x="7435" y="8365"/>
                      <a:pt x="7246" y="8365"/>
                    </a:cubicBezTo>
                    <a:lnTo>
                      <a:pt x="3088" y="8365"/>
                    </a:lnTo>
                    <a:cubicBezTo>
                      <a:pt x="2867" y="8365"/>
                      <a:pt x="2710" y="8208"/>
                      <a:pt x="2710" y="8019"/>
                    </a:cubicBezTo>
                    <a:lnTo>
                      <a:pt x="2710" y="7294"/>
                    </a:lnTo>
                    <a:cubicBezTo>
                      <a:pt x="2710" y="6317"/>
                      <a:pt x="3308" y="5498"/>
                      <a:pt x="4127" y="5089"/>
                    </a:cubicBezTo>
                    <a:cubicBezTo>
                      <a:pt x="3907" y="4868"/>
                      <a:pt x="3781" y="4553"/>
                      <a:pt x="3781" y="4144"/>
                    </a:cubicBezTo>
                    <a:cubicBezTo>
                      <a:pt x="3781" y="3388"/>
                      <a:pt x="4411" y="2757"/>
                      <a:pt x="5167" y="2757"/>
                    </a:cubicBezTo>
                    <a:close/>
                    <a:moveTo>
                      <a:pt x="5183" y="1"/>
                    </a:moveTo>
                    <a:cubicBezTo>
                      <a:pt x="5128" y="1"/>
                      <a:pt x="5073" y="17"/>
                      <a:pt x="5010" y="48"/>
                    </a:cubicBezTo>
                    <a:cubicBezTo>
                      <a:pt x="3964" y="646"/>
                      <a:pt x="2946" y="940"/>
                      <a:pt x="1919" y="940"/>
                    </a:cubicBezTo>
                    <a:cubicBezTo>
                      <a:pt x="1430" y="940"/>
                      <a:pt x="939" y="873"/>
                      <a:pt x="441" y="741"/>
                    </a:cubicBezTo>
                    <a:cubicBezTo>
                      <a:pt x="402" y="722"/>
                      <a:pt x="363" y="714"/>
                      <a:pt x="326" y="714"/>
                    </a:cubicBezTo>
                    <a:cubicBezTo>
                      <a:pt x="243" y="714"/>
                      <a:pt x="170" y="751"/>
                      <a:pt x="126" y="773"/>
                    </a:cubicBezTo>
                    <a:cubicBezTo>
                      <a:pt x="32" y="836"/>
                      <a:pt x="0" y="930"/>
                      <a:pt x="0" y="1056"/>
                    </a:cubicBezTo>
                    <a:lnTo>
                      <a:pt x="0" y="5026"/>
                    </a:lnTo>
                    <a:cubicBezTo>
                      <a:pt x="0" y="8145"/>
                      <a:pt x="2080" y="10949"/>
                      <a:pt x="5104" y="11799"/>
                    </a:cubicBezTo>
                    <a:lnTo>
                      <a:pt x="5262" y="11799"/>
                    </a:lnTo>
                    <a:cubicBezTo>
                      <a:pt x="8255" y="10917"/>
                      <a:pt x="10397" y="8145"/>
                      <a:pt x="10397" y="5026"/>
                    </a:cubicBezTo>
                    <a:lnTo>
                      <a:pt x="10397" y="1056"/>
                    </a:lnTo>
                    <a:cubicBezTo>
                      <a:pt x="10397" y="930"/>
                      <a:pt x="10365" y="836"/>
                      <a:pt x="10271" y="773"/>
                    </a:cubicBezTo>
                    <a:cubicBezTo>
                      <a:pt x="10162" y="751"/>
                      <a:pt x="10084" y="714"/>
                      <a:pt x="10014" y="714"/>
                    </a:cubicBezTo>
                    <a:cubicBezTo>
                      <a:pt x="9983" y="714"/>
                      <a:pt x="9954" y="722"/>
                      <a:pt x="9924" y="741"/>
                    </a:cubicBezTo>
                    <a:cubicBezTo>
                      <a:pt x="9414" y="877"/>
                      <a:pt x="8910" y="946"/>
                      <a:pt x="8409" y="946"/>
                    </a:cubicBezTo>
                    <a:cubicBezTo>
                      <a:pt x="7395" y="946"/>
                      <a:pt x="6389" y="660"/>
                      <a:pt x="5356" y="48"/>
                    </a:cubicBezTo>
                    <a:cubicBezTo>
                      <a:pt x="5293" y="17"/>
                      <a:pt x="5238" y="1"/>
                      <a:pt x="5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345" name="Google Shape;10240;p74"/>
            <p:cNvGrpSpPr/>
            <p:nvPr/>
          </p:nvGrpSpPr>
          <p:grpSpPr>
            <a:xfrm>
              <a:off x="7149309" y="4627475"/>
              <a:ext cx="518704" cy="480494"/>
              <a:chOff x="4266025" y="3609275"/>
              <a:chExt cx="299325" cy="277275"/>
            </a:xfrm>
            <a:grpFill/>
          </p:grpSpPr>
          <p:sp>
            <p:nvSpPr>
              <p:cNvPr id="346" name="Google Shape;10241;p74"/>
              <p:cNvSpPr/>
              <p:nvPr/>
            </p:nvSpPr>
            <p:spPr>
              <a:xfrm>
                <a:off x="4266025" y="3609275"/>
                <a:ext cx="299325" cy="224500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8980" extrusionOk="0">
                    <a:moveTo>
                      <a:pt x="2017" y="3749"/>
                    </a:moveTo>
                    <a:lnTo>
                      <a:pt x="3119" y="5514"/>
                    </a:lnTo>
                    <a:lnTo>
                      <a:pt x="914" y="5514"/>
                    </a:lnTo>
                    <a:lnTo>
                      <a:pt x="2017" y="3749"/>
                    </a:lnTo>
                    <a:close/>
                    <a:moveTo>
                      <a:pt x="9641" y="3749"/>
                    </a:moveTo>
                    <a:lnTo>
                      <a:pt x="10744" y="5514"/>
                    </a:lnTo>
                    <a:lnTo>
                      <a:pt x="8538" y="5514"/>
                    </a:lnTo>
                    <a:lnTo>
                      <a:pt x="9641" y="3749"/>
                    </a:lnTo>
                    <a:close/>
                    <a:moveTo>
                      <a:pt x="5892" y="0"/>
                    </a:moveTo>
                    <a:cubicBezTo>
                      <a:pt x="5325" y="0"/>
                      <a:pt x="4852" y="473"/>
                      <a:pt x="4852" y="1040"/>
                    </a:cubicBezTo>
                    <a:lnTo>
                      <a:pt x="4852" y="1166"/>
                    </a:lnTo>
                    <a:lnTo>
                      <a:pt x="4537" y="1324"/>
                    </a:lnTo>
                    <a:cubicBezTo>
                      <a:pt x="3812" y="1733"/>
                      <a:pt x="3529" y="1891"/>
                      <a:pt x="3025" y="1954"/>
                    </a:cubicBezTo>
                    <a:cubicBezTo>
                      <a:pt x="2867" y="1607"/>
                      <a:pt x="2521" y="1324"/>
                      <a:pt x="2080" y="1324"/>
                    </a:cubicBezTo>
                    <a:cubicBezTo>
                      <a:pt x="1702" y="1324"/>
                      <a:pt x="1324" y="1576"/>
                      <a:pt x="1166" y="1922"/>
                    </a:cubicBezTo>
                    <a:cubicBezTo>
                      <a:pt x="946" y="1891"/>
                      <a:pt x="693" y="1796"/>
                      <a:pt x="504" y="1733"/>
                    </a:cubicBezTo>
                    <a:cubicBezTo>
                      <a:pt x="454" y="1708"/>
                      <a:pt x="403" y="1696"/>
                      <a:pt x="355" y="1696"/>
                    </a:cubicBezTo>
                    <a:cubicBezTo>
                      <a:pt x="223" y="1696"/>
                      <a:pt x="110" y="1784"/>
                      <a:pt x="63" y="1922"/>
                    </a:cubicBezTo>
                    <a:cubicBezTo>
                      <a:pt x="0" y="2111"/>
                      <a:pt x="63" y="2332"/>
                      <a:pt x="252" y="2363"/>
                    </a:cubicBezTo>
                    <a:cubicBezTo>
                      <a:pt x="536" y="2489"/>
                      <a:pt x="820" y="2552"/>
                      <a:pt x="1135" y="2615"/>
                    </a:cubicBezTo>
                    <a:cubicBezTo>
                      <a:pt x="1198" y="2867"/>
                      <a:pt x="1387" y="3119"/>
                      <a:pt x="1607" y="3277"/>
                    </a:cubicBezTo>
                    <a:lnTo>
                      <a:pt x="95" y="5671"/>
                    </a:lnTo>
                    <a:cubicBezTo>
                      <a:pt x="95" y="5703"/>
                      <a:pt x="63" y="5829"/>
                      <a:pt x="63" y="5860"/>
                    </a:cubicBezTo>
                    <a:lnTo>
                      <a:pt x="63" y="6238"/>
                    </a:lnTo>
                    <a:cubicBezTo>
                      <a:pt x="63" y="7372"/>
                      <a:pt x="1009" y="8318"/>
                      <a:pt x="2143" y="8318"/>
                    </a:cubicBezTo>
                    <a:cubicBezTo>
                      <a:pt x="3308" y="8318"/>
                      <a:pt x="4254" y="7372"/>
                      <a:pt x="4254" y="6238"/>
                    </a:cubicBezTo>
                    <a:lnTo>
                      <a:pt x="4254" y="5860"/>
                    </a:lnTo>
                    <a:cubicBezTo>
                      <a:pt x="4254" y="5829"/>
                      <a:pt x="4191" y="5703"/>
                      <a:pt x="4191" y="5671"/>
                    </a:cubicBezTo>
                    <a:lnTo>
                      <a:pt x="2710" y="3277"/>
                    </a:lnTo>
                    <a:cubicBezTo>
                      <a:pt x="2930" y="3151"/>
                      <a:pt x="3088" y="2930"/>
                      <a:pt x="3182" y="2647"/>
                    </a:cubicBezTo>
                    <a:cubicBezTo>
                      <a:pt x="3844" y="2521"/>
                      <a:pt x="4191" y="2363"/>
                      <a:pt x="4947" y="1922"/>
                    </a:cubicBezTo>
                    <a:lnTo>
                      <a:pt x="4947" y="8979"/>
                    </a:lnTo>
                    <a:lnTo>
                      <a:pt x="7089" y="8979"/>
                    </a:lnTo>
                    <a:lnTo>
                      <a:pt x="7089" y="1922"/>
                    </a:lnTo>
                    <a:cubicBezTo>
                      <a:pt x="7814" y="2332"/>
                      <a:pt x="8192" y="2521"/>
                      <a:pt x="8853" y="2647"/>
                    </a:cubicBezTo>
                    <a:cubicBezTo>
                      <a:pt x="8916" y="2899"/>
                      <a:pt x="9074" y="3119"/>
                      <a:pt x="9326" y="3277"/>
                    </a:cubicBezTo>
                    <a:lnTo>
                      <a:pt x="7814" y="5671"/>
                    </a:lnTo>
                    <a:cubicBezTo>
                      <a:pt x="7814" y="5703"/>
                      <a:pt x="7782" y="5829"/>
                      <a:pt x="7782" y="5860"/>
                    </a:cubicBezTo>
                    <a:lnTo>
                      <a:pt x="7782" y="6238"/>
                    </a:lnTo>
                    <a:cubicBezTo>
                      <a:pt x="7782" y="7372"/>
                      <a:pt x="8727" y="8318"/>
                      <a:pt x="9861" y="8318"/>
                    </a:cubicBezTo>
                    <a:cubicBezTo>
                      <a:pt x="11027" y="8318"/>
                      <a:pt x="11972" y="7372"/>
                      <a:pt x="11972" y="6238"/>
                    </a:cubicBezTo>
                    <a:lnTo>
                      <a:pt x="11972" y="5860"/>
                    </a:lnTo>
                    <a:cubicBezTo>
                      <a:pt x="11972" y="5829"/>
                      <a:pt x="11909" y="5703"/>
                      <a:pt x="11909" y="5671"/>
                    </a:cubicBezTo>
                    <a:lnTo>
                      <a:pt x="10429" y="3277"/>
                    </a:lnTo>
                    <a:cubicBezTo>
                      <a:pt x="10429" y="3151"/>
                      <a:pt x="10618" y="2930"/>
                      <a:pt x="10681" y="2615"/>
                    </a:cubicBezTo>
                    <a:cubicBezTo>
                      <a:pt x="10933" y="2521"/>
                      <a:pt x="11248" y="2458"/>
                      <a:pt x="11531" y="2363"/>
                    </a:cubicBezTo>
                    <a:cubicBezTo>
                      <a:pt x="11720" y="2300"/>
                      <a:pt x="11815" y="2080"/>
                      <a:pt x="11720" y="1922"/>
                    </a:cubicBezTo>
                    <a:cubicBezTo>
                      <a:pt x="11674" y="1784"/>
                      <a:pt x="11560" y="1696"/>
                      <a:pt x="11429" y="1696"/>
                    </a:cubicBezTo>
                    <a:cubicBezTo>
                      <a:pt x="11380" y="1696"/>
                      <a:pt x="11330" y="1708"/>
                      <a:pt x="11279" y="1733"/>
                    </a:cubicBezTo>
                    <a:cubicBezTo>
                      <a:pt x="11059" y="1796"/>
                      <a:pt x="10870" y="1891"/>
                      <a:pt x="10618" y="1922"/>
                    </a:cubicBezTo>
                    <a:cubicBezTo>
                      <a:pt x="10460" y="1576"/>
                      <a:pt x="10113" y="1324"/>
                      <a:pt x="9704" y="1324"/>
                    </a:cubicBezTo>
                    <a:cubicBezTo>
                      <a:pt x="9294" y="1324"/>
                      <a:pt x="8916" y="1576"/>
                      <a:pt x="8790" y="1954"/>
                    </a:cubicBezTo>
                    <a:cubicBezTo>
                      <a:pt x="8255" y="1891"/>
                      <a:pt x="8003" y="1733"/>
                      <a:pt x="7278" y="1324"/>
                    </a:cubicBezTo>
                    <a:lnTo>
                      <a:pt x="6963" y="1166"/>
                    </a:lnTo>
                    <a:lnTo>
                      <a:pt x="6963" y="1040"/>
                    </a:lnTo>
                    <a:cubicBezTo>
                      <a:pt x="6963" y="441"/>
                      <a:pt x="6490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7" name="Google Shape;10242;p74"/>
              <p:cNvSpPr/>
              <p:nvPr/>
            </p:nvSpPr>
            <p:spPr>
              <a:xfrm>
                <a:off x="4332975" y="3851850"/>
                <a:ext cx="157550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1388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694"/>
                    </a:cubicBezTo>
                    <a:lnTo>
                      <a:pt x="0" y="1040"/>
                    </a:lnTo>
                    <a:cubicBezTo>
                      <a:pt x="0" y="1261"/>
                      <a:pt x="158" y="1387"/>
                      <a:pt x="347" y="1387"/>
                    </a:cubicBezTo>
                    <a:lnTo>
                      <a:pt x="5955" y="1387"/>
                    </a:lnTo>
                    <a:cubicBezTo>
                      <a:pt x="6144" y="1356"/>
                      <a:pt x="6301" y="1198"/>
                      <a:pt x="6301" y="1040"/>
                    </a:cubicBezTo>
                    <a:lnTo>
                      <a:pt x="6301" y="694"/>
                    </a:lnTo>
                    <a:cubicBezTo>
                      <a:pt x="6301" y="316"/>
                      <a:pt x="5986" y="1"/>
                      <a:pt x="55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08" name="Google Shape;10303;p74"/>
            <p:cNvGrpSpPr/>
            <p:nvPr/>
          </p:nvGrpSpPr>
          <p:grpSpPr>
            <a:xfrm>
              <a:off x="8144669" y="4585628"/>
              <a:ext cx="511903" cy="511859"/>
              <a:chOff x="4628325" y="3599825"/>
              <a:chExt cx="295400" cy="295375"/>
            </a:xfrm>
            <a:grpFill/>
          </p:grpSpPr>
          <p:sp>
            <p:nvSpPr>
              <p:cNvPr id="409" name="Google Shape;10304;p74"/>
              <p:cNvSpPr/>
              <p:nvPr/>
            </p:nvSpPr>
            <p:spPr>
              <a:xfrm>
                <a:off x="4679525" y="3686450"/>
                <a:ext cx="173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694" y="3466"/>
                    </a:lnTo>
                    <a:lnTo>
                      <a:pt x="69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0" name="Google Shape;10305;p74"/>
              <p:cNvSpPr/>
              <p:nvPr/>
            </p:nvSpPr>
            <p:spPr>
              <a:xfrm>
                <a:off x="4854375" y="3686450"/>
                <a:ext cx="181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467" extrusionOk="0">
                    <a:moveTo>
                      <a:pt x="1" y="1"/>
                    </a:moveTo>
                    <a:lnTo>
                      <a:pt x="1" y="3466"/>
                    </a:lnTo>
                    <a:lnTo>
                      <a:pt x="725" y="3466"/>
                    </a:lnTo>
                    <a:lnTo>
                      <a:pt x="7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1" name="Google Shape;10306;p74"/>
              <p:cNvSpPr/>
              <p:nvPr/>
            </p:nvSpPr>
            <p:spPr>
              <a:xfrm>
                <a:off x="4679525" y="3790425"/>
                <a:ext cx="173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694" y="4159"/>
                    </a:ln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2" name="Google Shape;10307;p74"/>
              <p:cNvSpPr/>
              <p:nvPr/>
            </p:nvSpPr>
            <p:spPr>
              <a:xfrm>
                <a:off x="4854375" y="3790425"/>
                <a:ext cx="181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4160" extrusionOk="0">
                    <a:moveTo>
                      <a:pt x="1" y="0"/>
                    </a:moveTo>
                    <a:lnTo>
                      <a:pt x="1" y="4159"/>
                    </a:lnTo>
                    <a:lnTo>
                      <a:pt x="725" y="4159"/>
                    </a:lnTo>
                    <a:lnTo>
                      <a:pt x="7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3" name="Google Shape;10308;p74"/>
              <p:cNvSpPr/>
              <p:nvPr/>
            </p:nvSpPr>
            <p:spPr>
              <a:xfrm>
                <a:off x="4628325" y="3686450"/>
                <a:ext cx="34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3467" extrusionOk="0">
                    <a:moveTo>
                      <a:pt x="1009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2049"/>
                    </a:lnTo>
                    <a:cubicBezTo>
                      <a:pt x="1" y="2427"/>
                      <a:pt x="158" y="2773"/>
                      <a:pt x="442" y="3025"/>
                    </a:cubicBezTo>
                    <a:cubicBezTo>
                      <a:pt x="662" y="3340"/>
                      <a:pt x="1009" y="3466"/>
                      <a:pt x="1387" y="3466"/>
                    </a:cubicBezTo>
                    <a:lnTo>
                      <a:pt x="138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4" name="Google Shape;10309;p74"/>
              <p:cNvSpPr/>
              <p:nvPr/>
            </p:nvSpPr>
            <p:spPr>
              <a:xfrm>
                <a:off x="4714975" y="3686450"/>
                <a:ext cx="1221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4883" y="3466"/>
                    </a:lnTo>
                    <a:lnTo>
                      <a:pt x="488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5" name="Google Shape;10310;p74"/>
              <p:cNvSpPr/>
              <p:nvPr/>
            </p:nvSpPr>
            <p:spPr>
              <a:xfrm>
                <a:off x="4889025" y="3777825"/>
                <a:ext cx="34700" cy="117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4695" extrusionOk="0">
                    <a:moveTo>
                      <a:pt x="1387" y="0"/>
                    </a:moveTo>
                    <a:cubicBezTo>
                      <a:pt x="977" y="315"/>
                      <a:pt x="505" y="504"/>
                      <a:pt x="1" y="504"/>
                    </a:cubicBezTo>
                    <a:lnTo>
                      <a:pt x="1" y="4695"/>
                    </a:lnTo>
                    <a:lnTo>
                      <a:pt x="347" y="4695"/>
                    </a:lnTo>
                    <a:cubicBezTo>
                      <a:pt x="946" y="4695"/>
                      <a:pt x="1387" y="4222"/>
                      <a:pt x="1387" y="3655"/>
                    </a:cubicBezTo>
                    <a:lnTo>
                      <a:pt x="13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6" name="Google Shape;10311;p74"/>
              <p:cNvSpPr/>
              <p:nvPr/>
            </p:nvSpPr>
            <p:spPr>
              <a:xfrm>
                <a:off x="4628325" y="3777825"/>
                <a:ext cx="34675" cy="1166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4664" extrusionOk="0">
                    <a:moveTo>
                      <a:pt x="1" y="0"/>
                    </a:moveTo>
                    <a:lnTo>
                      <a:pt x="1" y="3655"/>
                    </a:lnTo>
                    <a:cubicBezTo>
                      <a:pt x="1" y="4222"/>
                      <a:pt x="442" y="4663"/>
                      <a:pt x="1009" y="4663"/>
                    </a:cubicBezTo>
                    <a:lnTo>
                      <a:pt x="1387" y="4663"/>
                    </a:lnTo>
                    <a:lnTo>
                      <a:pt x="1387" y="504"/>
                    </a:lnTo>
                    <a:cubicBezTo>
                      <a:pt x="851" y="504"/>
                      <a:pt x="379" y="31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7" name="Google Shape;10312;p74"/>
              <p:cNvSpPr/>
              <p:nvPr/>
            </p:nvSpPr>
            <p:spPr>
              <a:xfrm>
                <a:off x="4766950" y="3790425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1" y="0"/>
                    </a:moveTo>
                    <a:lnTo>
                      <a:pt x="1" y="347"/>
                    </a:ln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694" y="568"/>
                      <a:pt x="694" y="347"/>
                    </a:cubicBez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8" name="Google Shape;10313;p74"/>
              <p:cNvSpPr/>
              <p:nvPr/>
            </p:nvSpPr>
            <p:spPr>
              <a:xfrm>
                <a:off x="4889025" y="3686450"/>
                <a:ext cx="347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3467" extrusionOk="0">
                    <a:moveTo>
                      <a:pt x="1" y="1"/>
                    </a:moveTo>
                    <a:lnTo>
                      <a:pt x="1" y="3466"/>
                    </a:lnTo>
                    <a:cubicBezTo>
                      <a:pt x="347" y="3466"/>
                      <a:pt x="662" y="3340"/>
                      <a:pt x="946" y="3088"/>
                    </a:cubicBezTo>
                    <a:cubicBezTo>
                      <a:pt x="1229" y="2836"/>
                      <a:pt x="1387" y="2458"/>
                      <a:pt x="1387" y="2080"/>
                    </a:cubicBezTo>
                    <a:lnTo>
                      <a:pt x="1387" y="1040"/>
                    </a:lnTo>
                    <a:cubicBezTo>
                      <a:pt x="1387" y="442"/>
                      <a:pt x="914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9" name="Google Shape;10314;p74"/>
              <p:cNvSpPr/>
              <p:nvPr/>
            </p:nvSpPr>
            <p:spPr>
              <a:xfrm>
                <a:off x="4714975" y="3790425"/>
                <a:ext cx="122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4883" y="4159"/>
                    </a:lnTo>
                    <a:lnTo>
                      <a:pt x="4883" y="0"/>
                    </a:lnTo>
                    <a:lnTo>
                      <a:pt x="3466" y="0"/>
                    </a:lnTo>
                    <a:lnTo>
                      <a:pt x="3466" y="347"/>
                    </a:lnTo>
                    <a:cubicBezTo>
                      <a:pt x="3466" y="946"/>
                      <a:pt x="2993" y="1387"/>
                      <a:pt x="2426" y="1387"/>
                    </a:cubicBezTo>
                    <a:cubicBezTo>
                      <a:pt x="1827" y="1387"/>
                      <a:pt x="1418" y="914"/>
                      <a:pt x="1418" y="347"/>
                    </a:cubicBez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0" name="Google Shape;10315;p74"/>
              <p:cNvSpPr/>
              <p:nvPr/>
            </p:nvSpPr>
            <p:spPr>
              <a:xfrm>
                <a:off x="4714175" y="3599825"/>
                <a:ext cx="12210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773" extrusionOk="0">
                    <a:moveTo>
                      <a:pt x="2427" y="0"/>
                    </a:moveTo>
                    <a:cubicBezTo>
                      <a:pt x="1103" y="0"/>
                      <a:pt x="1" y="1103"/>
                      <a:pt x="1" y="2426"/>
                    </a:cubicBezTo>
                    <a:lnTo>
                      <a:pt x="1" y="2773"/>
                    </a:lnTo>
                    <a:lnTo>
                      <a:pt x="1355" y="2773"/>
                    </a:lnTo>
                    <a:lnTo>
                      <a:pt x="1355" y="2426"/>
                    </a:lnTo>
                    <a:cubicBezTo>
                      <a:pt x="1355" y="1828"/>
                      <a:pt x="1828" y="1418"/>
                      <a:pt x="2395" y="1418"/>
                    </a:cubicBezTo>
                    <a:cubicBezTo>
                      <a:pt x="2994" y="1418"/>
                      <a:pt x="3403" y="1891"/>
                      <a:pt x="3403" y="2426"/>
                    </a:cubicBezTo>
                    <a:lnTo>
                      <a:pt x="3403" y="2773"/>
                    </a:lnTo>
                    <a:lnTo>
                      <a:pt x="4884" y="2773"/>
                    </a:lnTo>
                    <a:lnTo>
                      <a:pt x="4884" y="2426"/>
                    </a:lnTo>
                    <a:cubicBezTo>
                      <a:pt x="4884" y="1103"/>
                      <a:pt x="3781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38" name="Google Shape;10341;p74"/>
            <p:cNvGrpSpPr/>
            <p:nvPr/>
          </p:nvGrpSpPr>
          <p:grpSpPr>
            <a:xfrm>
              <a:off x="11843807" y="3665355"/>
              <a:ext cx="368772" cy="483471"/>
              <a:chOff x="3167275" y="3227275"/>
              <a:chExt cx="225300" cy="295375"/>
            </a:xfrm>
            <a:grpFill/>
          </p:grpSpPr>
          <p:sp>
            <p:nvSpPr>
              <p:cNvPr id="439" name="Google Shape;10342;p74"/>
              <p:cNvSpPr/>
              <p:nvPr/>
            </p:nvSpPr>
            <p:spPr>
              <a:xfrm>
                <a:off x="3167275" y="3227275"/>
                <a:ext cx="2253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9012" h="8318" extrusionOk="0">
                    <a:moveTo>
                      <a:pt x="4538" y="1"/>
                    </a:moveTo>
                    <a:cubicBezTo>
                      <a:pt x="2112" y="1"/>
                      <a:pt x="1" y="1985"/>
                      <a:pt x="32" y="4537"/>
                    </a:cubicBezTo>
                    <a:cubicBezTo>
                      <a:pt x="32" y="5860"/>
                      <a:pt x="631" y="7184"/>
                      <a:pt x="1797" y="8066"/>
                    </a:cubicBezTo>
                    <a:cubicBezTo>
                      <a:pt x="1923" y="8192"/>
                      <a:pt x="2017" y="8223"/>
                      <a:pt x="2049" y="8318"/>
                    </a:cubicBezTo>
                    <a:lnTo>
                      <a:pt x="4160" y="8318"/>
                    </a:lnTo>
                    <a:lnTo>
                      <a:pt x="4160" y="6900"/>
                    </a:lnTo>
                    <a:lnTo>
                      <a:pt x="2427" y="6900"/>
                    </a:lnTo>
                    <a:cubicBezTo>
                      <a:pt x="2238" y="6900"/>
                      <a:pt x="2080" y="6743"/>
                      <a:pt x="2080" y="6554"/>
                    </a:cubicBezTo>
                    <a:lnTo>
                      <a:pt x="2080" y="5829"/>
                    </a:lnTo>
                    <a:cubicBezTo>
                      <a:pt x="2080" y="4852"/>
                      <a:pt x="2679" y="4033"/>
                      <a:pt x="3498" y="3624"/>
                    </a:cubicBezTo>
                    <a:cubicBezTo>
                      <a:pt x="3277" y="3403"/>
                      <a:pt x="3151" y="3088"/>
                      <a:pt x="3151" y="2678"/>
                    </a:cubicBezTo>
                    <a:cubicBezTo>
                      <a:pt x="3151" y="1922"/>
                      <a:pt x="3782" y="1292"/>
                      <a:pt x="4538" y="1292"/>
                    </a:cubicBezTo>
                    <a:cubicBezTo>
                      <a:pt x="5262" y="1292"/>
                      <a:pt x="5892" y="1922"/>
                      <a:pt x="5892" y="2678"/>
                    </a:cubicBezTo>
                    <a:cubicBezTo>
                      <a:pt x="5892" y="3025"/>
                      <a:pt x="5735" y="3340"/>
                      <a:pt x="5546" y="3624"/>
                    </a:cubicBezTo>
                    <a:cubicBezTo>
                      <a:pt x="6365" y="4033"/>
                      <a:pt x="6964" y="4852"/>
                      <a:pt x="6964" y="5829"/>
                    </a:cubicBezTo>
                    <a:lnTo>
                      <a:pt x="6964" y="6554"/>
                    </a:lnTo>
                    <a:cubicBezTo>
                      <a:pt x="6964" y="6743"/>
                      <a:pt x="6806" y="6900"/>
                      <a:pt x="6617" y="6900"/>
                    </a:cubicBezTo>
                    <a:lnTo>
                      <a:pt x="4884" y="6900"/>
                    </a:lnTo>
                    <a:lnTo>
                      <a:pt x="4884" y="8318"/>
                    </a:lnTo>
                    <a:lnTo>
                      <a:pt x="6995" y="8318"/>
                    </a:lnTo>
                    <a:cubicBezTo>
                      <a:pt x="7027" y="8286"/>
                      <a:pt x="7121" y="8192"/>
                      <a:pt x="7247" y="8129"/>
                    </a:cubicBezTo>
                    <a:cubicBezTo>
                      <a:pt x="8413" y="7184"/>
                      <a:pt x="9011" y="5829"/>
                      <a:pt x="9011" y="4506"/>
                    </a:cubicBezTo>
                    <a:cubicBezTo>
                      <a:pt x="9011" y="2017"/>
                      <a:pt x="6995" y="1"/>
                      <a:pt x="45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0" name="Google Shape;10343;p74"/>
              <p:cNvSpPr/>
              <p:nvPr/>
            </p:nvSpPr>
            <p:spPr>
              <a:xfrm>
                <a:off x="3262600" y="3278475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0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1" name="Google Shape;10344;p74"/>
              <p:cNvSpPr/>
              <p:nvPr/>
            </p:nvSpPr>
            <p:spPr>
              <a:xfrm>
                <a:off x="3220050" y="3452525"/>
                <a:ext cx="1213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53" h="1419" extrusionOk="0">
                    <a:moveTo>
                      <a:pt x="1" y="1"/>
                    </a:moveTo>
                    <a:lnTo>
                      <a:pt x="1" y="347"/>
                    </a:lnTo>
                    <a:cubicBezTo>
                      <a:pt x="1" y="946"/>
                      <a:pt x="473" y="1419"/>
                      <a:pt x="1040" y="1419"/>
                    </a:cubicBezTo>
                    <a:lnTo>
                      <a:pt x="3781" y="1419"/>
                    </a:lnTo>
                    <a:cubicBezTo>
                      <a:pt x="4380" y="1419"/>
                      <a:pt x="4853" y="946"/>
                      <a:pt x="4853" y="347"/>
                    </a:cubicBezTo>
                    <a:lnTo>
                      <a:pt x="48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2" name="Google Shape;10345;p74"/>
              <p:cNvSpPr/>
              <p:nvPr/>
            </p:nvSpPr>
            <p:spPr>
              <a:xfrm>
                <a:off x="3237375" y="3332025"/>
                <a:ext cx="866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080" extrusionOk="0">
                    <a:moveTo>
                      <a:pt x="1734" y="1"/>
                    </a:moveTo>
                    <a:cubicBezTo>
                      <a:pt x="789" y="1"/>
                      <a:pt x="1" y="725"/>
                      <a:pt x="1" y="1733"/>
                    </a:cubicBezTo>
                    <a:lnTo>
                      <a:pt x="1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9" y="1"/>
                      <a:pt x="17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3" name="Google Shape;10346;p74"/>
              <p:cNvSpPr/>
              <p:nvPr/>
            </p:nvSpPr>
            <p:spPr>
              <a:xfrm>
                <a:off x="3237375" y="3505300"/>
                <a:ext cx="874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694" extrusionOk="0">
                    <a:moveTo>
                      <a:pt x="32" y="1"/>
                    </a:moveTo>
                    <a:cubicBezTo>
                      <a:pt x="1" y="379"/>
                      <a:pt x="284" y="694"/>
                      <a:pt x="694" y="694"/>
                    </a:cubicBezTo>
                    <a:lnTo>
                      <a:pt x="2773" y="694"/>
                    </a:lnTo>
                    <a:cubicBezTo>
                      <a:pt x="3183" y="694"/>
                      <a:pt x="3498" y="379"/>
                      <a:pt x="349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51" name="Google Shape;10359;p74"/>
            <p:cNvGrpSpPr/>
            <p:nvPr/>
          </p:nvGrpSpPr>
          <p:grpSpPr>
            <a:xfrm>
              <a:off x="9082787" y="4641757"/>
              <a:ext cx="513246" cy="451814"/>
              <a:chOff x="4991425" y="3617150"/>
              <a:chExt cx="296175" cy="260725"/>
            </a:xfrm>
            <a:grpFill/>
          </p:grpSpPr>
          <p:sp>
            <p:nvSpPr>
              <p:cNvPr id="452" name="Google Shape;10360;p74"/>
              <p:cNvSpPr/>
              <p:nvPr/>
            </p:nvSpPr>
            <p:spPr>
              <a:xfrm>
                <a:off x="5069400" y="3738450"/>
                <a:ext cx="13942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577" extrusionOk="0">
                    <a:moveTo>
                      <a:pt x="2804" y="0"/>
                    </a:moveTo>
                    <a:cubicBezTo>
                      <a:pt x="1607" y="0"/>
                      <a:pt x="1450" y="725"/>
                      <a:pt x="1009" y="3308"/>
                    </a:cubicBezTo>
                    <a:cubicBezTo>
                      <a:pt x="946" y="3749"/>
                      <a:pt x="851" y="4285"/>
                      <a:pt x="757" y="4883"/>
                    </a:cubicBezTo>
                    <a:lnTo>
                      <a:pt x="347" y="4883"/>
                    </a:lnTo>
                    <a:cubicBezTo>
                      <a:pt x="158" y="4883"/>
                      <a:pt x="0" y="5041"/>
                      <a:pt x="0" y="5230"/>
                    </a:cubicBezTo>
                    <a:cubicBezTo>
                      <a:pt x="0" y="5419"/>
                      <a:pt x="158" y="5576"/>
                      <a:pt x="347" y="5576"/>
                    </a:cubicBezTo>
                    <a:lnTo>
                      <a:pt x="5230" y="5576"/>
                    </a:lnTo>
                    <a:cubicBezTo>
                      <a:pt x="5419" y="5545"/>
                      <a:pt x="5577" y="5387"/>
                      <a:pt x="5577" y="5198"/>
                    </a:cubicBezTo>
                    <a:cubicBezTo>
                      <a:pt x="5577" y="5009"/>
                      <a:pt x="5419" y="4852"/>
                      <a:pt x="5230" y="4852"/>
                    </a:cubicBezTo>
                    <a:lnTo>
                      <a:pt x="4852" y="4852"/>
                    </a:lnTo>
                    <a:cubicBezTo>
                      <a:pt x="4726" y="4253"/>
                      <a:pt x="4632" y="3749"/>
                      <a:pt x="4569" y="3277"/>
                    </a:cubicBezTo>
                    <a:cubicBezTo>
                      <a:pt x="4128" y="756"/>
                      <a:pt x="3970" y="0"/>
                      <a:pt x="28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3" name="Google Shape;10361;p74"/>
              <p:cNvSpPr/>
              <p:nvPr/>
            </p:nvSpPr>
            <p:spPr>
              <a:xfrm>
                <a:off x="5200150" y="3617150"/>
                <a:ext cx="693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2773" extrusionOk="0">
                    <a:moveTo>
                      <a:pt x="1386" y="0"/>
                    </a:moveTo>
                    <a:cubicBezTo>
                      <a:pt x="630" y="0"/>
                      <a:pt x="0" y="630"/>
                      <a:pt x="0" y="1387"/>
                    </a:cubicBezTo>
                    <a:cubicBezTo>
                      <a:pt x="0" y="2111"/>
                      <a:pt x="630" y="2773"/>
                      <a:pt x="1386" y="2773"/>
                    </a:cubicBezTo>
                    <a:cubicBezTo>
                      <a:pt x="2143" y="2773"/>
                      <a:pt x="2773" y="2111"/>
                      <a:pt x="2773" y="1387"/>
                    </a:cubicBezTo>
                    <a:cubicBezTo>
                      <a:pt x="2773" y="630"/>
                      <a:pt x="2143" y="0"/>
                      <a:pt x="13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4" name="Google Shape;10362;p74"/>
              <p:cNvSpPr/>
              <p:nvPr/>
            </p:nvSpPr>
            <p:spPr>
              <a:xfrm>
                <a:off x="5009550" y="3617150"/>
                <a:ext cx="685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773" extrusionOk="0">
                    <a:moveTo>
                      <a:pt x="1355" y="0"/>
                    </a:moveTo>
                    <a:cubicBezTo>
                      <a:pt x="599" y="0"/>
                      <a:pt x="0" y="630"/>
                      <a:pt x="0" y="1387"/>
                    </a:cubicBezTo>
                    <a:cubicBezTo>
                      <a:pt x="0" y="2143"/>
                      <a:pt x="599" y="2773"/>
                      <a:pt x="1355" y="2773"/>
                    </a:cubicBezTo>
                    <a:cubicBezTo>
                      <a:pt x="2111" y="2773"/>
                      <a:pt x="2741" y="2143"/>
                      <a:pt x="2741" y="1387"/>
                    </a:cubicBezTo>
                    <a:cubicBezTo>
                      <a:pt x="2741" y="630"/>
                      <a:pt x="2111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5" name="Google Shape;10363;p74"/>
              <p:cNvSpPr/>
              <p:nvPr/>
            </p:nvSpPr>
            <p:spPr>
              <a:xfrm>
                <a:off x="4991425" y="3686450"/>
                <a:ext cx="10477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081" extrusionOk="0">
                    <a:moveTo>
                      <a:pt x="568" y="1"/>
                    </a:moveTo>
                    <a:cubicBezTo>
                      <a:pt x="252" y="347"/>
                      <a:pt x="0" y="851"/>
                      <a:pt x="0" y="1356"/>
                    </a:cubicBezTo>
                    <a:lnTo>
                      <a:pt x="0" y="1734"/>
                    </a:lnTo>
                    <a:cubicBezTo>
                      <a:pt x="0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33" y="2080"/>
                      <a:pt x="4191" y="1923"/>
                      <a:pt x="4191" y="1734"/>
                    </a:cubicBezTo>
                    <a:lnTo>
                      <a:pt x="4191" y="1356"/>
                    </a:lnTo>
                    <a:cubicBezTo>
                      <a:pt x="4191" y="820"/>
                      <a:pt x="3970" y="347"/>
                      <a:pt x="3624" y="1"/>
                    </a:cubicBezTo>
                    <a:cubicBezTo>
                      <a:pt x="3245" y="410"/>
                      <a:pt x="2678" y="694"/>
                      <a:pt x="2080" y="694"/>
                    </a:cubicBezTo>
                    <a:cubicBezTo>
                      <a:pt x="1513" y="694"/>
                      <a:pt x="946" y="410"/>
                      <a:pt x="5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6" name="Google Shape;10364;p74"/>
              <p:cNvSpPr/>
              <p:nvPr/>
            </p:nvSpPr>
            <p:spPr>
              <a:xfrm>
                <a:off x="5183600" y="3686450"/>
                <a:ext cx="1040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081" extrusionOk="0">
                    <a:moveTo>
                      <a:pt x="536" y="1"/>
                    </a:moveTo>
                    <a:cubicBezTo>
                      <a:pt x="221" y="347"/>
                      <a:pt x="1" y="851"/>
                      <a:pt x="1" y="1356"/>
                    </a:cubicBezTo>
                    <a:lnTo>
                      <a:pt x="1" y="1702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02" y="2080"/>
                      <a:pt x="4159" y="1923"/>
                      <a:pt x="4159" y="1702"/>
                    </a:cubicBezTo>
                    <a:lnTo>
                      <a:pt x="4159" y="1356"/>
                    </a:lnTo>
                    <a:cubicBezTo>
                      <a:pt x="4159" y="820"/>
                      <a:pt x="3970" y="347"/>
                      <a:pt x="3624" y="1"/>
                    </a:cubicBezTo>
                    <a:cubicBezTo>
                      <a:pt x="3214" y="410"/>
                      <a:pt x="2679" y="694"/>
                      <a:pt x="2080" y="694"/>
                    </a:cubicBezTo>
                    <a:cubicBezTo>
                      <a:pt x="1450" y="694"/>
                      <a:pt x="946" y="410"/>
                      <a:pt x="5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7" name="Google Shape;10365;p74"/>
              <p:cNvSpPr/>
              <p:nvPr/>
            </p:nvSpPr>
            <p:spPr>
              <a:xfrm>
                <a:off x="5187550" y="3755775"/>
                <a:ext cx="10005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2112" extrusionOk="0">
                    <a:moveTo>
                      <a:pt x="0" y="0"/>
                    </a:moveTo>
                    <a:cubicBezTo>
                      <a:pt x="189" y="567"/>
                      <a:pt x="315" y="1229"/>
                      <a:pt x="473" y="2111"/>
                    </a:cubicBezTo>
                    <a:lnTo>
                      <a:pt x="3655" y="2111"/>
                    </a:lnTo>
                    <a:cubicBezTo>
                      <a:pt x="3844" y="2111"/>
                      <a:pt x="4001" y="1954"/>
                      <a:pt x="4001" y="1733"/>
                    </a:cubicBezTo>
                    <a:lnTo>
                      <a:pt x="4001" y="378"/>
                    </a:lnTo>
                    <a:cubicBezTo>
                      <a:pt x="3970" y="158"/>
                      <a:pt x="3844" y="0"/>
                      <a:pt x="3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8" name="Google Shape;10366;p74"/>
              <p:cNvSpPr/>
              <p:nvPr/>
            </p:nvSpPr>
            <p:spPr>
              <a:xfrm>
                <a:off x="4991425" y="3755775"/>
                <a:ext cx="1008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034" h="208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54"/>
                      <a:pt x="158" y="2080"/>
                      <a:pt x="347" y="2080"/>
                    </a:cubicBezTo>
                    <a:lnTo>
                      <a:pt x="3561" y="2080"/>
                    </a:lnTo>
                    <a:cubicBezTo>
                      <a:pt x="3718" y="1229"/>
                      <a:pt x="3813" y="567"/>
                      <a:pt x="40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84" name="Google Shape;10399;p74"/>
            <p:cNvGrpSpPr/>
            <p:nvPr/>
          </p:nvGrpSpPr>
          <p:grpSpPr>
            <a:xfrm>
              <a:off x="4176693" y="4547342"/>
              <a:ext cx="511859" cy="509131"/>
              <a:chOff x="3497300" y="3591950"/>
              <a:chExt cx="295375" cy="293800"/>
            </a:xfrm>
            <a:grpFill/>
          </p:grpSpPr>
          <p:sp>
            <p:nvSpPr>
              <p:cNvPr id="485" name="Google Shape;10400;p74"/>
              <p:cNvSpPr/>
              <p:nvPr/>
            </p:nvSpPr>
            <p:spPr>
              <a:xfrm>
                <a:off x="3628825" y="3724275"/>
                <a:ext cx="18150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62" extrusionOk="0">
                    <a:moveTo>
                      <a:pt x="375" y="0"/>
                    </a:moveTo>
                    <a:cubicBezTo>
                      <a:pt x="292" y="0"/>
                      <a:pt x="206" y="32"/>
                      <a:pt x="127" y="95"/>
                    </a:cubicBezTo>
                    <a:cubicBezTo>
                      <a:pt x="1" y="221"/>
                      <a:pt x="1" y="441"/>
                      <a:pt x="127" y="567"/>
                    </a:cubicBezTo>
                    <a:cubicBezTo>
                      <a:pt x="190" y="630"/>
                      <a:pt x="277" y="662"/>
                      <a:pt x="363" y="662"/>
                    </a:cubicBezTo>
                    <a:cubicBezTo>
                      <a:pt x="450" y="662"/>
                      <a:pt x="536" y="630"/>
                      <a:pt x="599" y="567"/>
                    </a:cubicBezTo>
                    <a:cubicBezTo>
                      <a:pt x="725" y="441"/>
                      <a:pt x="725" y="221"/>
                      <a:pt x="599" y="95"/>
                    </a:cubicBezTo>
                    <a:cubicBezTo>
                      <a:pt x="536" y="32"/>
                      <a:pt x="458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6" name="Google Shape;10401;p74"/>
              <p:cNvSpPr/>
              <p:nvPr/>
            </p:nvSpPr>
            <p:spPr>
              <a:xfrm>
                <a:off x="3590250" y="3689400"/>
                <a:ext cx="945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467" extrusionOk="0">
                    <a:moveTo>
                      <a:pt x="1922" y="710"/>
                    </a:moveTo>
                    <a:cubicBezTo>
                      <a:pt x="2190" y="710"/>
                      <a:pt x="2458" y="812"/>
                      <a:pt x="2647" y="1017"/>
                    </a:cubicBezTo>
                    <a:cubicBezTo>
                      <a:pt x="3088" y="1395"/>
                      <a:pt x="3088" y="2088"/>
                      <a:pt x="2647" y="2466"/>
                    </a:cubicBezTo>
                    <a:cubicBezTo>
                      <a:pt x="2458" y="2671"/>
                      <a:pt x="2190" y="2773"/>
                      <a:pt x="1922" y="2773"/>
                    </a:cubicBezTo>
                    <a:cubicBezTo>
                      <a:pt x="1654" y="2773"/>
                      <a:pt x="1386" y="2671"/>
                      <a:pt x="1197" y="2466"/>
                    </a:cubicBezTo>
                    <a:cubicBezTo>
                      <a:pt x="788" y="2088"/>
                      <a:pt x="788" y="1395"/>
                      <a:pt x="1197" y="1017"/>
                    </a:cubicBezTo>
                    <a:cubicBezTo>
                      <a:pt x="1386" y="812"/>
                      <a:pt x="1654" y="710"/>
                      <a:pt x="1922" y="710"/>
                    </a:cubicBezTo>
                    <a:close/>
                    <a:moveTo>
                      <a:pt x="1930" y="1"/>
                    </a:moveTo>
                    <a:cubicBezTo>
                      <a:pt x="1489" y="1"/>
                      <a:pt x="1040" y="182"/>
                      <a:pt x="693" y="544"/>
                    </a:cubicBezTo>
                    <a:cubicBezTo>
                      <a:pt x="0" y="1206"/>
                      <a:pt x="0" y="2309"/>
                      <a:pt x="693" y="2970"/>
                    </a:cubicBezTo>
                    <a:cubicBezTo>
                      <a:pt x="1024" y="3301"/>
                      <a:pt x="1473" y="3466"/>
                      <a:pt x="1918" y="3466"/>
                    </a:cubicBezTo>
                    <a:cubicBezTo>
                      <a:pt x="2363" y="3466"/>
                      <a:pt x="2804" y="3301"/>
                      <a:pt x="3119" y="2970"/>
                    </a:cubicBezTo>
                    <a:cubicBezTo>
                      <a:pt x="3781" y="2309"/>
                      <a:pt x="3781" y="1206"/>
                      <a:pt x="3119" y="544"/>
                    </a:cubicBezTo>
                    <a:cubicBezTo>
                      <a:pt x="2804" y="182"/>
                      <a:pt x="2371" y="1"/>
                      <a:pt x="19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7" name="Google Shape;10402;p74"/>
              <p:cNvSpPr/>
              <p:nvPr/>
            </p:nvSpPr>
            <p:spPr>
              <a:xfrm>
                <a:off x="3674525" y="3601400"/>
                <a:ext cx="1181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758" extrusionOk="0">
                    <a:moveTo>
                      <a:pt x="3533" y="0"/>
                    </a:moveTo>
                    <a:cubicBezTo>
                      <a:pt x="3442" y="0"/>
                      <a:pt x="3355" y="32"/>
                      <a:pt x="3308" y="95"/>
                    </a:cubicBezTo>
                    <a:lnTo>
                      <a:pt x="0" y="3308"/>
                    </a:lnTo>
                    <a:cubicBezTo>
                      <a:pt x="410" y="3623"/>
                      <a:pt x="788" y="4127"/>
                      <a:pt x="1953" y="4758"/>
                    </a:cubicBezTo>
                    <a:lnTo>
                      <a:pt x="4600" y="2678"/>
                    </a:lnTo>
                    <a:cubicBezTo>
                      <a:pt x="4663" y="2615"/>
                      <a:pt x="4726" y="2521"/>
                      <a:pt x="4726" y="2395"/>
                    </a:cubicBezTo>
                    <a:cubicBezTo>
                      <a:pt x="4726" y="1544"/>
                      <a:pt x="4348" y="693"/>
                      <a:pt x="3781" y="95"/>
                    </a:cubicBezTo>
                    <a:cubicBezTo>
                      <a:pt x="3718" y="32"/>
                      <a:pt x="3623" y="0"/>
                      <a:pt x="3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8" name="Google Shape;10403;p74"/>
              <p:cNvSpPr/>
              <p:nvPr/>
            </p:nvSpPr>
            <p:spPr>
              <a:xfrm>
                <a:off x="3631200" y="3774675"/>
                <a:ext cx="10320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6" extrusionOk="0">
                    <a:moveTo>
                      <a:pt x="2048" y="0"/>
                    </a:moveTo>
                    <a:cubicBezTo>
                      <a:pt x="1985" y="32"/>
                      <a:pt x="1985" y="63"/>
                      <a:pt x="1954" y="126"/>
                    </a:cubicBezTo>
                    <a:cubicBezTo>
                      <a:pt x="1506" y="546"/>
                      <a:pt x="859" y="767"/>
                      <a:pt x="235" y="767"/>
                    </a:cubicBezTo>
                    <a:cubicBezTo>
                      <a:pt x="156" y="767"/>
                      <a:pt x="78" y="764"/>
                      <a:pt x="0" y="756"/>
                    </a:cubicBezTo>
                    <a:lnTo>
                      <a:pt x="0" y="756"/>
                    </a:lnTo>
                    <a:cubicBezTo>
                      <a:pt x="567" y="1670"/>
                      <a:pt x="1355" y="3749"/>
                      <a:pt x="1418" y="3875"/>
                    </a:cubicBezTo>
                    <a:cubicBezTo>
                      <a:pt x="1450" y="4001"/>
                      <a:pt x="1607" y="4096"/>
                      <a:pt x="1733" y="4096"/>
                    </a:cubicBezTo>
                    <a:cubicBezTo>
                      <a:pt x="1891" y="4096"/>
                      <a:pt x="1985" y="4033"/>
                      <a:pt x="2048" y="3875"/>
                    </a:cubicBezTo>
                    <a:lnTo>
                      <a:pt x="2426" y="2647"/>
                    </a:lnTo>
                    <a:lnTo>
                      <a:pt x="3182" y="2647"/>
                    </a:lnTo>
                    <a:cubicBezTo>
                      <a:pt x="4128" y="2647"/>
                      <a:pt x="2710" y="630"/>
                      <a:pt x="2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9" name="Google Shape;10404;p74"/>
              <p:cNvSpPr/>
              <p:nvPr/>
            </p:nvSpPr>
            <p:spPr>
              <a:xfrm>
                <a:off x="3691850" y="3726625"/>
                <a:ext cx="8980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562" extrusionOk="0">
                    <a:moveTo>
                      <a:pt x="252" y="1"/>
                    </a:moveTo>
                    <a:cubicBezTo>
                      <a:pt x="284" y="410"/>
                      <a:pt x="189" y="883"/>
                      <a:pt x="0" y="1292"/>
                    </a:cubicBezTo>
                    <a:cubicBezTo>
                      <a:pt x="630" y="1922"/>
                      <a:pt x="1134" y="2615"/>
                      <a:pt x="1544" y="3466"/>
                    </a:cubicBezTo>
                    <a:cubicBezTo>
                      <a:pt x="1565" y="3530"/>
                      <a:pt x="1634" y="3562"/>
                      <a:pt x="1715" y="3562"/>
                    </a:cubicBezTo>
                    <a:cubicBezTo>
                      <a:pt x="1874" y="3562"/>
                      <a:pt x="2080" y="3443"/>
                      <a:pt x="2080" y="3214"/>
                    </a:cubicBezTo>
                    <a:lnTo>
                      <a:pt x="2080" y="2458"/>
                    </a:lnTo>
                    <a:lnTo>
                      <a:pt x="3308" y="2080"/>
                    </a:lnTo>
                    <a:cubicBezTo>
                      <a:pt x="3497" y="1985"/>
                      <a:pt x="3592" y="1891"/>
                      <a:pt x="3592" y="1733"/>
                    </a:cubicBezTo>
                    <a:cubicBezTo>
                      <a:pt x="3592" y="1576"/>
                      <a:pt x="3497" y="1450"/>
                      <a:pt x="3340" y="1418"/>
                    </a:cubicBezTo>
                    <a:cubicBezTo>
                      <a:pt x="3182" y="1355"/>
                      <a:pt x="1134" y="568"/>
                      <a:pt x="2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0" name="Google Shape;10405;p74"/>
              <p:cNvSpPr/>
              <p:nvPr/>
            </p:nvSpPr>
            <p:spPr>
              <a:xfrm>
                <a:off x="3505175" y="3767575"/>
                <a:ext cx="120525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4727" extrusionOk="0">
                    <a:moveTo>
                      <a:pt x="3372" y="1"/>
                    </a:moveTo>
                    <a:lnTo>
                      <a:pt x="95" y="3277"/>
                    </a:lnTo>
                    <a:cubicBezTo>
                      <a:pt x="1" y="3435"/>
                      <a:pt x="1" y="3687"/>
                      <a:pt x="158" y="3781"/>
                    </a:cubicBezTo>
                    <a:cubicBezTo>
                      <a:pt x="788" y="4411"/>
                      <a:pt x="1607" y="4727"/>
                      <a:pt x="2458" y="4727"/>
                    </a:cubicBezTo>
                    <a:cubicBezTo>
                      <a:pt x="2584" y="4727"/>
                      <a:pt x="2679" y="4695"/>
                      <a:pt x="2742" y="4632"/>
                    </a:cubicBezTo>
                    <a:lnTo>
                      <a:pt x="4821" y="1986"/>
                    </a:lnTo>
                    <a:cubicBezTo>
                      <a:pt x="4254" y="851"/>
                      <a:pt x="3718" y="442"/>
                      <a:pt x="33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1" name="Google Shape;10406;p74"/>
              <p:cNvSpPr/>
              <p:nvPr/>
            </p:nvSpPr>
            <p:spPr>
              <a:xfrm>
                <a:off x="3631200" y="3591950"/>
                <a:ext cx="104000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372" extrusionOk="0">
                    <a:moveTo>
                      <a:pt x="2836" y="0"/>
                    </a:moveTo>
                    <a:cubicBezTo>
                      <a:pt x="2678" y="0"/>
                      <a:pt x="2584" y="32"/>
                      <a:pt x="2521" y="95"/>
                    </a:cubicBezTo>
                    <a:lnTo>
                      <a:pt x="0" y="3245"/>
                    </a:lnTo>
                    <a:cubicBezTo>
                      <a:pt x="90" y="3238"/>
                      <a:pt x="181" y="3234"/>
                      <a:pt x="272" y="3234"/>
                    </a:cubicBezTo>
                    <a:cubicBezTo>
                      <a:pt x="568" y="3234"/>
                      <a:pt x="870" y="3275"/>
                      <a:pt x="1135" y="3371"/>
                    </a:cubicBezTo>
                    <a:cubicBezTo>
                      <a:pt x="1324" y="3119"/>
                      <a:pt x="3939" y="567"/>
                      <a:pt x="4159" y="347"/>
                    </a:cubicBezTo>
                    <a:cubicBezTo>
                      <a:pt x="3718" y="158"/>
                      <a:pt x="3308" y="0"/>
                      <a:pt x="28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2" name="Google Shape;10407;p74"/>
              <p:cNvSpPr/>
              <p:nvPr/>
            </p:nvSpPr>
            <p:spPr>
              <a:xfrm>
                <a:off x="3497300" y="3721900"/>
                <a:ext cx="84300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286" extrusionOk="0">
                    <a:moveTo>
                      <a:pt x="3246" y="1"/>
                    </a:moveTo>
                    <a:lnTo>
                      <a:pt x="95" y="2552"/>
                    </a:lnTo>
                    <a:cubicBezTo>
                      <a:pt x="32" y="2615"/>
                      <a:pt x="1" y="2710"/>
                      <a:pt x="1" y="2836"/>
                    </a:cubicBezTo>
                    <a:cubicBezTo>
                      <a:pt x="1" y="3340"/>
                      <a:pt x="95" y="3844"/>
                      <a:pt x="347" y="4285"/>
                    </a:cubicBezTo>
                    <a:lnTo>
                      <a:pt x="3372" y="1261"/>
                    </a:lnTo>
                    <a:cubicBezTo>
                      <a:pt x="3214" y="851"/>
                      <a:pt x="3183" y="410"/>
                      <a:pt x="3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06" name="Google Shape;10421;p74"/>
            <p:cNvGrpSpPr/>
            <p:nvPr/>
          </p:nvGrpSpPr>
          <p:grpSpPr>
            <a:xfrm>
              <a:off x="9866876" y="4559054"/>
              <a:ext cx="514631" cy="515974"/>
              <a:chOff x="5355300" y="3598250"/>
              <a:chExt cx="296975" cy="297750"/>
            </a:xfrm>
            <a:grpFill/>
          </p:grpSpPr>
          <p:sp>
            <p:nvSpPr>
              <p:cNvPr id="507" name="Google Shape;10422;p74"/>
              <p:cNvSpPr/>
              <p:nvPr/>
            </p:nvSpPr>
            <p:spPr>
              <a:xfrm>
                <a:off x="5355300" y="3703000"/>
                <a:ext cx="35475" cy="191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657" extrusionOk="0">
                    <a:moveTo>
                      <a:pt x="410" y="0"/>
                    </a:moveTo>
                    <a:cubicBezTo>
                      <a:pt x="221" y="0"/>
                      <a:pt x="64" y="158"/>
                      <a:pt x="64" y="347"/>
                    </a:cubicBezTo>
                    <a:cubicBezTo>
                      <a:pt x="1" y="2867"/>
                      <a:pt x="1" y="4789"/>
                      <a:pt x="1" y="7310"/>
                    </a:cubicBezTo>
                    <a:cubicBezTo>
                      <a:pt x="1" y="7530"/>
                      <a:pt x="158" y="7656"/>
                      <a:pt x="379" y="7656"/>
                    </a:cubicBezTo>
                    <a:cubicBezTo>
                      <a:pt x="568" y="7656"/>
                      <a:pt x="725" y="7530"/>
                      <a:pt x="725" y="7310"/>
                    </a:cubicBezTo>
                    <a:lnTo>
                      <a:pt x="725" y="1355"/>
                    </a:lnTo>
                    <a:lnTo>
                      <a:pt x="1418" y="1355"/>
                    </a:ln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08" name="Google Shape;10423;p74"/>
              <p:cNvSpPr/>
              <p:nvPr/>
            </p:nvSpPr>
            <p:spPr>
              <a:xfrm>
                <a:off x="5389175" y="3773100"/>
                <a:ext cx="1229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916" extrusionOk="0">
                    <a:moveTo>
                      <a:pt x="2080" y="0"/>
                    </a:moveTo>
                    <a:lnTo>
                      <a:pt x="2080" y="693"/>
                    </a:lnTo>
                    <a:lnTo>
                      <a:pt x="1733" y="693"/>
                    </a:lnTo>
                    <a:cubicBezTo>
                      <a:pt x="788" y="693"/>
                      <a:pt x="0" y="1481"/>
                      <a:pt x="0" y="2458"/>
                    </a:cubicBezTo>
                    <a:cubicBezTo>
                      <a:pt x="0" y="2678"/>
                      <a:pt x="158" y="2836"/>
                      <a:pt x="347" y="2836"/>
                    </a:cubicBezTo>
                    <a:lnTo>
                      <a:pt x="2080" y="2836"/>
                    </a:lnTo>
                    <a:lnTo>
                      <a:pt x="2080" y="3529"/>
                    </a:lnTo>
                    <a:lnTo>
                      <a:pt x="1072" y="3529"/>
                    </a:lnTo>
                    <a:cubicBezTo>
                      <a:pt x="473" y="3529"/>
                      <a:pt x="32" y="4001"/>
                      <a:pt x="32" y="4569"/>
                    </a:cubicBezTo>
                    <a:cubicBezTo>
                      <a:pt x="32" y="4758"/>
                      <a:pt x="189" y="4915"/>
                      <a:pt x="410" y="4915"/>
                    </a:cubicBezTo>
                    <a:cubicBezTo>
                      <a:pt x="599" y="4915"/>
                      <a:pt x="757" y="4758"/>
                      <a:pt x="757" y="4569"/>
                    </a:cubicBezTo>
                    <a:cubicBezTo>
                      <a:pt x="757" y="4348"/>
                      <a:pt x="914" y="4190"/>
                      <a:pt x="1103" y="4190"/>
                    </a:cubicBezTo>
                    <a:lnTo>
                      <a:pt x="2143" y="4190"/>
                    </a:lnTo>
                    <a:lnTo>
                      <a:pt x="2143" y="4569"/>
                    </a:lnTo>
                    <a:cubicBezTo>
                      <a:pt x="2143" y="4758"/>
                      <a:pt x="2300" y="4915"/>
                      <a:pt x="2489" y="4915"/>
                    </a:cubicBezTo>
                    <a:cubicBezTo>
                      <a:pt x="2678" y="4915"/>
                      <a:pt x="2836" y="4758"/>
                      <a:pt x="2836" y="4569"/>
                    </a:cubicBezTo>
                    <a:lnTo>
                      <a:pt x="2836" y="4190"/>
                    </a:lnTo>
                    <a:lnTo>
                      <a:pt x="3876" y="4190"/>
                    </a:lnTo>
                    <a:cubicBezTo>
                      <a:pt x="4065" y="4190"/>
                      <a:pt x="4222" y="4348"/>
                      <a:pt x="4222" y="4569"/>
                    </a:cubicBezTo>
                    <a:cubicBezTo>
                      <a:pt x="4222" y="4758"/>
                      <a:pt x="4380" y="4915"/>
                      <a:pt x="4569" y="4915"/>
                    </a:cubicBezTo>
                    <a:cubicBezTo>
                      <a:pt x="4758" y="4915"/>
                      <a:pt x="4915" y="4758"/>
                      <a:pt x="4915" y="4569"/>
                    </a:cubicBezTo>
                    <a:cubicBezTo>
                      <a:pt x="4915" y="3970"/>
                      <a:pt x="4443" y="3529"/>
                      <a:pt x="3907" y="3529"/>
                    </a:cubicBezTo>
                    <a:lnTo>
                      <a:pt x="2867" y="3529"/>
                    </a:lnTo>
                    <a:lnTo>
                      <a:pt x="2867" y="2836"/>
                    </a:lnTo>
                    <a:lnTo>
                      <a:pt x="4537" y="2836"/>
                    </a:lnTo>
                    <a:lnTo>
                      <a:pt x="4537" y="2773"/>
                    </a:lnTo>
                    <a:cubicBezTo>
                      <a:pt x="4726" y="2773"/>
                      <a:pt x="4884" y="2615"/>
                      <a:pt x="4884" y="2426"/>
                    </a:cubicBezTo>
                    <a:cubicBezTo>
                      <a:pt x="4884" y="1481"/>
                      <a:pt x="4096" y="662"/>
                      <a:pt x="3151" y="662"/>
                    </a:cubicBezTo>
                    <a:lnTo>
                      <a:pt x="2804" y="662"/>
                    </a:lnTo>
                    <a:lnTo>
                      <a:pt x="28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09" name="Google Shape;10424;p74"/>
              <p:cNvSpPr/>
              <p:nvPr/>
            </p:nvSpPr>
            <p:spPr>
              <a:xfrm>
                <a:off x="5527800" y="3598250"/>
                <a:ext cx="1055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418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63" y="1103"/>
                      <a:pt x="378" y="1418"/>
                      <a:pt x="725" y="1418"/>
                    </a:cubicBezTo>
                    <a:lnTo>
                      <a:pt x="3875" y="1418"/>
                    </a:lnTo>
                    <a:cubicBezTo>
                      <a:pt x="4064" y="1418"/>
                      <a:pt x="4222" y="1260"/>
                      <a:pt x="4222" y="1071"/>
                    </a:cubicBezTo>
                    <a:lnTo>
                      <a:pt x="4222" y="378"/>
                    </a:lnTo>
                    <a:cubicBezTo>
                      <a:pt x="4222" y="158"/>
                      <a:pt x="4064" y="0"/>
                      <a:pt x="3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0" name="Google Shape;10425;p74"/>
              <p:cNvSpPr/>
              <p:nvPr/>
            </p:nvSpPr>
            <p:spPr>
              <a:xfrm>
                <a:off x="5545900" y="3651800"/>
                <a:ext cx="104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192" h="1419" extrusionOk="0">
                    <a:moveTo>
                      <a:pt x="694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3845" y="1418"/>
                    </a:lnTo>
                    <a:cubicBezTo>
                      <a:pt x="4065" y="1418"/>
                      <a:pt x="4191" y="1261"/>
                      <a:pt x="4191" y="1072"/>
                    </a:cubicBezTo>
                    <a:lnTo>
                      <a:pt x="4191" y="347"/>
                    </a:lnTo>
                    <a:cubicBezTo>
                      <a:pt x="4191" y="158"/>
                      <a:pt x="4065" y="1"/>
                      <a:pt x="38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1" name="Google Shape;10426;p74"/>
              <p:cNvSpPr/>
              <p:nvPr/>
            </p:nvSpPr>
            <p:spPr>
              <a:xfrm>
                <a:off x="5529375" y="3754975"/>
                <a:ext cx="1221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1419" extrusionOk="0">
                    <a:moveTo>
                      <a:pt x="0" y="1"/>
                    </a:moveTo>
                    <a:lnTo>
                      <a:pt x="0" y="1418"/>
                    </a:lnTo>
                    <a:lnTo>
                      <a:pt x="4884" y="1418"/>
                    </a:lnTo>
                    <a:lnTo>
                      <a:pt x="4884" y="1"/>
                    </a:lnTo>
                    <a:lnTo>
                      <a:pt x="2773" y="1"/>
                    </a:lnTo>
                    <a:lnTo>
                      <a:pt x="2773" y="347"/>
                    </a:lnTo>
                    <a:cubicBezTo>
                      <a:pt x="2773" y="568"/>
                      <a:pt x="2615" y="725"/>
                      <a:pt x="2426" y="725"/>
                    </a:cubicBezTo>
                    <a:cubicBezTo>
                      <a:pt x="2237" y="725"/>
                      <a:pt x="2080" y="568"/>
                      <a:pt x="2080" y="347"/>
                    </a:cubicBezTo>
                    <a:lnTo>
                      <a:pt x="208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2" name="Google Shape;10427;p74"/>
              <p:cNvSpPr/>
              <p:nvPr/>
            </p:nvSpPr>
            <p:spPr>
              <a:xfrm>
                <a:off x="5511250" y="3703000"/>
                <a:ext cx="1402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1356" extrusionOk="0">
                    <a:moveTo>
                      <a:pt x="1" y="0"/>
                    </a:moveTo>
                    <a:lnTo>
                      <a:pt x="1" y="1355"/>
                    </a:lnTo>
                    <a:lnTo>
                      <a:pt x="5609" y="1355"/>
                    </a:lnTo>
                    <a:lnTo>
                      <a:pt x="5609" y="347"/>
                    </a:lnTo>
                    <a:cubicBezTo>
                      <a:pt x="5577" y="158"/>
                      <a:pt x="5451" y="0"/>
                      <a:pt x="5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3" name="Google Shape;10428;p74"/>
              <p:cNvSpPr/>
              <p:nvPr/>
            </p:nvSpPr>
            <p:spPr>
              <a:xfrm>
                <a:off x="5529375" y="3808550"/>
                <a:ext cx="1229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3498" extrusionOk="0">
                    <a:moveTo>
                      <a:pt x="0" y="0"/>
                    </a:moveTo>
                    <a:lnTo>
                      <a:pt x="0" y="3151"/>
                    </a:lnTo>
                    <a:cubicBezTo>
                      <a:pt x="0" y="3340"/>
                      <a:pt x="158" y="3497"/>
                      <a:pt x="347" y="3497"/>
                    </a:cubicBezTo>
                    <a:cubicBezTo>
                      <a:pt x="536" y="3497"/>
                      <a:pt x="693" y="3340"/>
                      <a:pt x="693" y="3151"/>
                    </a:cubicBezTo>
                    <a:lnTo>
                      <a:pt x="693" y="1418"/>
                    </a:lnTo>
                    <a:lnTo>
                      <a:pt x="4190" y="1418"/>
                    </a:lnTo>
                    <a:lnTo>
                      <a:pt x="4190" y="3151"/>
                    </a:lnTo>
                    <a:cubicBezTo>
                      <a:pt x="4190" y="3340"/>
                      <a:pt x="4348" y="3497"/>
                      <a:pt x="4569" y="3497"/>
                    </a:cubicBezTo>
                    <a:cubicBezTo>
                      <a:pt x="4758" y="3497"/>
                      <a:pt x="4915" y="3340"/>
                      <a:pt x="4915" y="3151"/>
                    </a:cubicBezTo>
                    <a:lnTo>
                      <a:pt x="4915" y="0"/>
                    </a:lnTo>
                    <a:lnTo>
                      <a:pt x="2773" y="0"/>
                    </a:lnTo>
                    <a:lnTo>
                      <a:pt x="2773" y="347"/>
                    </a:lnTo>
                    <a:cubicBezTo>
                      <a:pt x="2773" y="536"/>
                      <a:pt x="2615" y="693"/>
                      <a:pt x="2426" y="693"/>
                    </a:cubicBezTo>
                    <a:cubicBezTo>
                      <a:pt x="2237" y="693"/>
                      <a:pt x="2080" y="536"/>
                      <a:pt x="2080" y="347"/>
                    </a:cubicBezTo>
                    <a:lnTo>
                      <a:pt x="20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4" name="Google Shape;10429;p74"/>
              <p:cNvSpPr/>
              <p:nvPr/>
            </p:nvSpPr>
            <p:spPr>
              <a:xfrm>
                <a:off x="5408075" y="3651025"/>
                <a:ext cx="86675" cy="1039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4159" extrusionOk="0">
                    <a:moveTo>
                      <a:pt x="1733" y="0"/>
                    </a:moveTo>
                    <a:cubicBezTo>
                      <a:pt x="788" y="0"/>
                      <a:pt x="1" y="788"/>
                      <a:pt x="1" y="1733"/>
                    </a:cubicBezTo>
                    <a:lnTo>
                      <a:pt x="1" y="3812"/>
                    </a:lnTo>
                    <a:cubicBezTo>
                      <a:pt x="1" y="4001"/>
                      <a:pt x="158" y="4159"/>
                      <a:pt x="347" y="4159"/>
                    </a:cubicBezTo>
                    <a:lnTo>
                      <a:pt x="3120" y="4159"/>
                    </a:lnTo>
                    <a:cubicBezTo>
                      <a:pt x="3309" y="4159"/>
                      <a:pt x="3466" y="4001"/>
                      <a:pt x="3466" y="3812"/>
                    </a:cubicBez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20" name="Google Shape;10435;p74"/>
            <p:cNvGrpSpPr/>
            <p:nvPr/>
          </p:nvGrpSpPr>
          <p:grpSpPr>
            <a:xfrm>
              <a:off x="9836626" y="5286301"/>
              <a:ext cx="756325" cy="701253"/>
              <a:chOff x="6543825" y="3202075"/>
              <a:chExt cx="296975" cy="275350"/>
            </a:xfrm>
            <a:grpFill/>
          </p:grpSpPr>
          <p:sp>
            <p:nvSpPr>
              <p:cNvPr id="521" name="Google Shape;10436;p74"/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4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2" name="Google Shape;10437;p74"/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3" name="Google Shape;10438;p74"/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4" name="Google Shape;10439;p74"/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5" name="Google Shape;10440;p74"/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6" name="Google Shape;10441;p74"/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7" name="Google Shape;10442;p74"/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28" name="Google Shape;10443;p74"/>
            <p:cNvGrpSpPr/>
            <p:nvPr/>
          </p:nvGrpSpPr>
          <p:grpSpPr>
            <a:xfrm>
              <a:off x="11784256" y="4449565"/>
              <a:ext cx="587394" cy="587394"/>
              <a:chOff x="2037825" y="3254050"/>
              <a:chExt cx="296175" cy="296175"/>
            </a:xfrm>
            <a:grpFill/>
          </p:grpSpPr>
          <p:sp>
            <p:nvSpPr>
              <p:cNvPr id="529" name="Google Shape;10444;p74"/>
              <p:cNvSpPr/>
              <p:nvPr/>
            </p:nvSpPr>
            <p:spPr>
              <a:xfrm>
                <a:off x="2063825" y="3254050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9"/>
                      <a:pt x="788" y="3466"/>
                      <a:pt x="1733" y="3466"/>
                    </a:cubicBezTo>
                    <a:cubicBezTo>
                      <a:pt x="2678" y="3466"/>
                      <a:pt x="3466" y="2679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0" name="Google Shape;10445;p74"/>
              <p:cNvSpPr/>
              <p:nvPr/>
            </p:nvSpPr>
            <p:spPr>
              <a:xfrm>
                <a:off x="2178025" y="3289500"/>
                <a:ext cx="1040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718" extrusionOk="0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95" y="662"/>
                      <a:pt x="316" y="662"/>
                    </a:cubicBezTo>
                    <a:lnTo>
                      <a:pt x="2395" y="662"/>
                    </a:lnTo>
                    <a:cubicBezTo>
                      <a:pt x="2584" y="662"/>
                      <a:pt x="2742" y="820"/>
                      <a:pt x="2742" y="1009"/>
                    </a:cubicBezTo>
                    <a:lnTo>
                      <a:pt x="2742" y="1576"/>
                    </a:lnTo>
                    <a:lnTo>
                      <a:pt x="2616" y="1450"/>
                    </a:lnTo>
                    <a:cubicBezTo>
                      <a:pt x="2568" y="1387"/>
                      <a:pt x="2482" y="1355"/>
                      <a:pt x="2391" y="1355"/>
                    </a:cubicBezTo>
                    <a:cubicBezTo>
                      <a:pt x="2301" y="1355"/>
                      <a:pt x="2206" y="1387"/>
                      <a:pt x="2143" y="1450"/>
                    </a:cubicBezTo>
                    <a:cubicBezTo>
                      <a:pt x="2049" y="1576"/>
                      <a:pt x="2049" y="1796"/>
                      <a:pt x="2143" y="1922"/>
                    </a:cubicBezTo>
                    <a:lnTo>
                      <a:pt x="2868" y="2647"/>
                    </a:lnTo>
                    <a:cubicBezTo>
                      <a:pt x="2931" y="2694"/>
                      <a:pt x="3017" y="2718"/>
                      <a:pt x="3104" y="2718"/>
                    </a:cubicBezTo>
                    <a:cubicBezTo>
                      <a:pt x="3191" y="2718"/>
                      <a:pt x="3277" y="2694"/>
                      <a:pt x="3340" y="2647"/>
                    </a:cubicBezTo>
                    <a:lnTo>
                      <a:pt x="4033" y="1922"/>
                    </a:lnTo>
                    <a:cubicBezTo>
                      <a:pt x="4159" y="1796"/>
                      <a:pt x="4159" y="1576"/>
                      <a:pt x="4033" y="1450"/>
                    </a:cubicBezTo>
                    <a:cubicBezTo>
                      <a:pt x="3986" y="1387"/>
                      <a:pt x="3899" y="1355"/>
                      <a:pt x="3809" y="1355"/>
                    </a:cubicBezTo>
                    <a:cubicBezTo>
                      <a:pt x="3718" y="1355"/>
                      <a:pt x="3624" y="1387"/>
                      <a:pt x="3561" y="1450"/>
                    </a:cubicBezTo>
                    <a:lnTo>
                      <a:pt x="3466" y="1576"/>
                    </a:lnTo>
                    <a:lnTo>
                      <a:pt x="3466" y="1009"/>
                    </a:lnTo>
                    <a:cubicBezTo>
                      <a:pt x="3466" y="441"/>
                      <a:pt x="2994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1" name="Google Shape;10446;p74"/>
              <p:cNvSpPr/>
              <p:nvPr/>
            </p:nvSpPr>
            <p:spPr>
              <a:xfrm>
                <a:off x="2070125" y="3444225"/>
                <a:ext cx="10635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763" extrusionOk="0">
                    <a:moveTo>
                      <a:pt x="1095" y="0"/>
                    </a:moveTo>
                    <a:cubicBezTo>
                      <a:pt x="1002" y="0"/>
                      <a:pt x="904" y="28"/>
                      <a:pt x="820" y="112"/>
                    </a:cubicBezTo>
                    <a:lnTo>
                      <a:pt x="127" y="805"/>
                    </a:lnTo>
                    <a:cubicBezTo>
                      <a:pt x="1" y="931"/>
                      <a:pt x="1" y="1184"/>
                      <a:pt x="127" y="1278"/>
                    </a:cubicBezTo>
                    <a:cubicBezTo>
                      <a:pt x="190" y="1341"/>
                      <a:pt x="276" y="1373"/>
                      <a:pt x="363" y="1373"/>
                    </a:cubicBezTo>
                    <a:cubicBezTo>
                      <a:pt x="449" y="1373"/>
                      <a:pt x="536" y="1341"/>
                      <a:pt x="599" y="1278"/>
                    </a:cubicBezTo>
                    <a:lnTo>
                      <a:pt x="725" y="1184"/>
                    </a:lnTo>
                    <a:lnTo>
                      <a:pt x="725" y="1719"/>
                    </a:lnTo>
                    <a:cubicBezTo>
                      <a:pt x="725" y="2318"/>
                      <a:pt x="1198" y="2759"/>
                      <a:pt x="1733" y="2759"/>
                    </a:cubicBezTo>
                    <a:lnTo>
                      <a:pt x="3813" y="2759"/>
                    </a:lnTo>
                    <a:cubicBezTo>
                      <a:pt x="3837" y="2761"/>
                      <a:pt x="3861" y="2763"/>
                      <a:pt x="3883" y="2763"/>
                    </a:cubicBezTo>
                    <a:cubicBezTo>
                      <a:pt x="4122" y="2763"/>
                      <a:pt x="4254" y="2616"/>
                      <a:pt x="4254" y="2444"/>
                    </a:cubicBezTo>
                    <a:cubicBezTo>
                      <a:pt x="4254" y="2223"/>
                      <a:pt x="4096" y="2066"/>
                      <a:pt x="3907" y="2066"/>
                    </a:cubicBezTo>
                    <a:lnTo>
                      <a:pt x="1828" y="2066"/>
                    </a:lnTo>
                    <a:cubicBezTo>
                      <a:pt x="1639" y="2066"/>
                      <a:pt x="1481" y="1908"/>
                      <a:pt x="1481" y="1719"/>
                    </a:cubicBezTo>
                    <a:lnTo>
                      <a:pt x="1481" y="1184"/>
                    </a:lnTo>
                    <a:lnTo>
                      <a:pt x="1576" y="1278"/>
                    </a:lnTo>
                    <a:cubicBezTo>
                      <a:pt x="1639" y="1341"/>
                      <a:pt x="1733" y="1373"/>
                      <a:pt x="1824" y="1373"/>
                    </a:cubicBezTo>
                    <a:cubicBezTo>
                      <a:pt x="1914" y="1373"/>
                      <a:pt x="2001" y="1341"/>
                      <a:pt x="2048" y="1278"/>
                    </a:cubicBezTo>
                    <a:cubicBezTo>
                      <a:pt x="2174" y="1184"/>
                      <a:pt x="2174" y="931"/>
                      <a:pt x="2048" y="805"/>
                    </a:cubicBezTo>
                    <a:lnTo>
                      <a:pt x="1355" y="112"/>
                    </a:lnTo>
                    <a:cubicBezTo>
                      <a:pt x="1292" y="81"/>
                      <a:pt x="1261" y="81"/>
                      <a:pt x="1229" y="18"/>
                    </a:cubicBezTo>
                    <a:cubicBezTo>
                      <a:pt x="1187" y="7"/>
                      <a:pt x="1142" y="0"/>
                      <a:pt x="10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2" name="Google Shape;10447;p74"/>
              <p:cNvSpPr/>
              <p:nvPr/>
            </p:nvSpPr>
            <p:spPr>
              <a:xfrm>
                <a:off x="2219775" y="3375350"/>
                <a:ext cx="89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35" extrusionOk="0">
                    <a:moveTo>
                      <a:pt x="1796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47"/>
                      <a:pt x="788" y="3434"/>
                      <a:pt x="1796" y="3434"/>
                    </a:cubicBezTo>
                    <a:cubicBezTo>
                      <a:pt x="2741" y="3434"/>
                      <a:pt x="3561" y="2647"/>
                      <a:pt x="3561" y="1733"/>
                    </a:cubicBezTo>
                    <a:cubicBezTo>
                      <a:pt x="3561" y="788"/>
                      <a:pt x="2773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3" name="Google Shape;10448;p74"/>
              <p:cNvSpPr/>
              <p:nvPr/>
            </p:nvSpPr>
            <p:spPr>
              <a:xfrm>
                <a:off x="2037825" y="3339125"/>
                <a:ext cx="138650" cy="8822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3529" extrusionOk="0">
                    <a:moveTo>
                      <a:pt x="1072" y="0"/>
                    </a:moveTo>
                    <a:cubicBezTo>
                      <a:pt x="442" y="536"/>
                      <a:pt x="32" y="1292"/>
                      <a:pt x="32" y="2143"/>
                    </a:cubicBezTo>
                    <a:lnTo>
                      <a:pt x="32" y="3182"/>
                    </a:lnTo>
                    <a:cubicBezTo>
                      <a:pt x="1" y="3371"/>
                      <a:pt x="158" y="3529"/>
                      <a:pt x="347" y="3529"/>
                    </a:cubicBezTo>
                    <a:lnTo>
                      <a:pt x="5199" y="3529"/>
                    </a:lnTo>
                    <a:cubicBezTo>
                      <a:pt x="5388" y="3529"/>
                      <a:pt x="5546" y="3371"/>
                      <a:pt x="5546" y="3182"/>
                    </a:cubicBezTo>
                    <a:lnTo>
                      <a:pt x="5546" y="2143"/>
                    </a:lnTo>
                    <a:cubicBezTo>
                      <a:pt x="5546" y="1292"/>
                      <a:pt x="5168" y="536"/>
                      <a:pt x="4538" y="0"/>
                    </a:cubicBezTo>
                    <a:cubicBezTo>
                      <a:pt x="4096" y="473"/>
                      <a:pt x="3466" y="756"/>
                      <a:pt x="2805" y="756"/>
                    </a:cubicBezTo>
                    <a:cubicBezTo>
                      <a:pt x="2143" y="756"/>
                      <a:pt x="1513" y="504"/>
                      <a:pt x="1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4" name="Google Shape;10449;p74"/>
              <p:cNvSpPr/>
              <p:nvPr/>
            </p:nvSpPr>
            <p:spPr>
              <a:xfrm>
                <a:off x="2193775" y="3460400"/>
                <a:ext cx="14022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3593" extrusionOk="0">
                    <a:moveTo>
                      <a:pt x="1009" y="1"/>
                    </a:moveTo>
                    <a:cubicBezTo>
                      <a:pt x="379" y="537"/>
                      <a:pt x="1" y="1261"/>
                      <a:pt x="1" y="2143"/>
                    </a:cubicBezTo>
                    <a:lnTo>
                      <a:pt x="1" y="3246"/>
                    </a:lnTo>
                    <a:cubicBezTo>
                      <a:pt x="1" y="3435"/>
                      <a:pt x="158" y="3592"/>
                      <a:pt x="347" y="3592"/>
                    </a:cubicBezTo>
                    <a:lnTo>
                      <a:pt x="5262" y="3592"/>
                    </a:lnTo>
                    <a:cubicBezTo>
                      <a:pt x="5451" y="3592"/>
                      <a:pt x="5609" y="3435"/>
                      <a:pt x="5609" y="3246"/>
                    </a:cubicBezTo>
                    <a:lnTo>
                      <a:pt x="5609" y="2143"/>
                    </a:lnTo>
                    <a:cubicBezTo>
                      <a:pt x="5577" y="1261"/>
                      <a:pt x="5199" y="537"/>
                      <a:pt x="4569" y="1"/>
                    </a:cubicBezTo>
                    <a:cubicBezTo>
                      <a:pt x="4128" y="474"/>
                      <a:pt x="3498" y="757"/>
                      <a:pt x="2773" y="757"/>
                    </a:cubicBezTo>
                    <a:cubicBezTo>
                      <a:pt x="2080" y="757"/>
                      <a:pt x="1450" y="474"/>
                      <a:pt x="10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53" name="Google Shape;10468;p74"/>
            <p:cNvGrpSpPr/>
            <p:nvPr/>
          </p:nvGrpSpPr>
          <p:grpSpPr>
            <a:xfrm>
              <a:off x="6146576" y="4673825"/>
              <a:ext cx="514632" cy="513246"/>
              <a:chOff x="3859600" y="3591950"/>
              <a:chExt cx="296975" cy="296175"/>
            </a:xfrm>
            <a:grpFill/>
          </p:grpSpPr>
          <p:sp>
            <p:nvSpPr>
              <p:cNvPr id="554" name="Google Shape;10469;p74"/>
              <p:cNvSpPr/>
              <p:nvPr/>
            </p:nvSpPr>
            <p:spPr>
              <a:xfrm>
                <a:off x="4034450" y="3766000"/>
                <a:ext cx="122125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4885" extrusionOk="0">
                    <a:moveTo>
                      <a:pt x="2395" y="1324"/>
                    </a:moveTo>
                    <a:cubicBezTo>
                      <a:pt x="2616" y="1324"/>
                      <a:pt x="2773" y="1482"/>
                      <a:pt x="2773" y="1702"/>
                    </a:cubicBezTo>
                    <a:lnTo>
                      <a:pt x="2773" y="2049"/>
                    </a:lnTo>
                    <a:lnTo>
                      <a:pt x="3120" y="2049"/>
                    </a:lnTo>
                    <a:cubicBezTo>
                      <a:pt x="3309" y="2049"/>
                      <a:pt x="3466" y="2206"/>
                      <a:pt x="3466" y="2395"/>
                    </a:cubicBezTo>
                    <a:cubicBezTo>
                      <a:pt x="3466" y="2584"/>
                      <a:pt x="3309" y="2742"/>
                      <a:pt x="3120" y="2742"/>
                    </a:cubicBezTo>
                    <a:lnTo>
                      <a:pt x="2395" y="2742"/>
                    </a:lnTo>
                    <a:cubicBezTo>
                      <a:pt x="2206" y="2742"/>
                      <a:pt x="2049" y="2584"/>
                      <a:pt x="2049" y="2395"/>
                    </a:cubicBezTo>
                    <a:lnTo>
                      <a:pt x="2049" y="1702"/>
                    </a:lnTo>
                    <a:cubicBezTo>
                      <a:pt x="2049" y="1482"/>
                      <a:pt x="2206" y="1324"/>
                      <a:pt x="2395" y="1324"/>
                    </a:cubicBezTo>
                    <a:close/>
                    <a:moveTo>
                      <a:pt x="2458" y="1"/>
                    </a:moveTo>
                    <a:cubicBezTo>
                      <a:pt x="1104" y="1"/>
                      <a:pt x="1" y="1103"/>
                      <a:pt x="1" y="2427"/>
                    </a:cubicBezTo>
                    <a:cubicBezTo>
                      <a:pt x="1" y="3781"/>
                      <a:pt x="1104" y="4884"/>
                      <a:pt x="2458" y="4884"/>
                    </a:cubicBezTo>
                    <a:cubicBezTo>
                      <a:pt x="3782" y="4884"/>
                      <a:pt x="4884" y="3781"/>
                      <a:pt x="4884" y="2427"/>
                    </a:cubicBezTo>
                    <a:cubicBezTo>
                      <a:pt x="4853" y="1072"/>
                      <a:pt x="3782" y="1"/>
                      <a:pt x="2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55" name="Google Shape;10470;p74"/>
              <p:cNvSpPr/>
              <p:nvPr/>
            </p:nvSpPr>
            <p:spPr>
              <a:xfrm>
                <a:off x="3860400" y="3679375"/>
                <a:ext cx="2607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0429" h="6932" extrusionOk="0">
                    <a:moveTo>
                      <a:pt x="2426" y="662"/>
                    </a:moveTo>
                    <a:cubicBezTo>
                      <a:pt x="2647" y="662"/>
                      <a:pt x="2804" y="819"/>
                      <a:pt x="2804" y="1008"/>
                    </a:cubicBezTo>
                    <a:cubicBezTo>
                      <a:pt x="2804" y="1197"/>
                      <a:pt x="2647" y="1355"/>
                      <a:pt x="2426" y="1355"/>
                    </a:cubicBezTo>
                    <a:lnTo>
                      <a:pt x="1733" y="1355"/>
                    </a:lnTo>
                    <a:cubicBezTo>
                      <a:pt x="1544" y="1355"/>
                      <a:pt x="1387" y="1197"/>
                      <a:pt x="1387" y="1008"/>
                    </a:cubicBezTo>
                    <a:cubicBezTo>
                      <a:pt x="1387" y="819"/>
                      <a:pt x="1544" y="662"/>
                      <a:pt x="1733" y="662"/>
                    </a:cubicBezTo>
                    <a:close/>
                    <a:moveTo>
                      <a:pt x="4537" y="662"/>
                    </a:moveTo>
                    <a:cubicBezTo>
                      <a:pt x="4726" y="662"/>
                      <a:pt x="4884" y="819"/>
                      <a:pt x="4884" y="1008"/>
                    </a:cubicBezTo>
                    <a:cubicBezTo>
                      <a:pt x="4884" y="1197"/>
                      <a:pt x="4695" y="1355"/>
                      <a:pt x="4537" y="1355"/>
                    </a:cubicBezTo>
                    <a:lnTo>
                      <a:pt x="3812" y="1355"/>
                    </a:lnTo>
                    <a:cubicBezTo>
                      <a:pt x="3623" y="1355"/>
                      <a:pt x="3466" y="1197"/>
                      <a:pt x="3466" y="1008"/>
                    </a:cubicBezTo>
                    <a:cubicBezTo>
                      <a:pt x="3466" y="819"/>
                      <a:pt x="3623" y="662"/>
                      <a:pt x="3812" y="662"/>
                    </a:cubicBezTo>
                    <a:close/>
                    <a:moveTo>
                      <a:pt x="6648" y="662"/>
                    </a:moveTo>
                    <a:cubicBezTo>
                      <a:pt x="6837" y="662"/>
                      <a:pt x="6994" y="819"/>
                      <a:pt x="6994" y="1008"/>
                    </a:cubicBezTo>
                    <a:cubicBezTo>
                      <a:pt x="6994" y="1197"/>
                      <a:pt x="6837" y="1355"/>
                      <a:pt x="6648" y="1355"/>
                    </a:cubicBezTo>
                    <a:lnTo>
                      <a:pt x="5955" y="1355"/>
                    </a:lnTo>
                    <a:cubicBezTo>
                      <a:pt x="5734" y="1355"/>
                      <a:pt x="5577" y="1197"/>
                      <a:pt x="5577" y="1008"/>
                    </a:cubicBezTo>
                    <a:cubicBezTo>
                      <a:pt x="5577" y="819"/>
                      <a:pt x="5734" y="662"/>
                      <a:pt x="5955" y="662"/>
                    </a:cubicBezTo>
                    <a:close/>
                    <a:moveTo>
                      <a:pt x="8727" y="662"/>
                    </a:moveTo>
                    <a:cubicBezTo>
                      <a:pt x="8948" y="662"/>
                      <a:pt x="9105" y="819"/>
                      <a:pt x="9105" y="1008"/>
                    </a:cubicBezTo>
                    <a:cubicBezTo>
                      <a:pt x="9105" y="1197"/>
                      <a:pt x="8948" y="1355"/>
                      <a:pt x="8727" y="1355"/>
                    </a:cubicBezTo>
                    <a:lnTo>
                      <a:pt x="8034" y="1355"/>
                    </a:lnTo>
                    <a:cubicBezTo>
                      <a:pt x="7845" y="1355"/>
                      <a:pt x="7688" y="1197"/>
                      <a:pt x="7688" y="1008"/>
                    </a:cubicBezTo>
                    <a:cubicBezTo>
                      <a:pt x="7688" y="819"/>
                      <a:pt x="7845" y="662"/>
                      <a:pt x="8034" y="662"/>
                    </a:cubicBezTo>
                    <a:close/>
                    <a:moveTo>
                      <a:pt x="2426" y="2080"/>
                    </a:moveTo>
                    <a:cubicBezTo>
                      <a:pt x="2647" y="2080"/>
                      <a:pt x="2804" y="2237"/>
                      <a:pt x="2804" y="2426"/>
                    </a:cubicBezTo>
                    <a:cubicBezTo>
                      <a:pt x="2804" y="2647"/>
                      <a:pt x="2647" y="2773"/>
                      <a:pt x="2426" y="2773"/>
                    </a:cubicBezTo>
                    <a:lnTo>
                      <a:pt x="1733" y="2773"/>
                    </a:lnTo>
                    <a:cubicBezTo>
                      <a:pt x="1544" y="2773"/>
                      <a:pt x="1387" y="2647"/>
                      <a:pt x="1387" y="2426"/>
                    </a:cubicBezTo>
                    <a:cubicBezTo>
                      <a:pt x="1387" y="2206"/>
                      <a:pt x="1544" y="2080"/>
                      <a:pt x="1733" y="2080"/>
                    </a:cubicBezTo>
                    <a:close/>
                    <a:moveTo>
                      <a:pt x="4537" y="2080"/>
                    </a:moveTo>
                    <a:cubicBezTo>
                      <a:pt x="4726" y="2080"/>
                      <a:pt x="4884" y="2237"/>
                      <a:pt x="4884" y="2426"/>
                    </a:cubicBezTo>
                    <a:cubicBezTo>
                      <a:pt x="4884" y="2647"/>
                      <a:pt x="4695" y="2773"/>
                      <a:pt x="4537" y="2773"/>
                    </a:cubicBezTo>
                    <a:lnTo>
                      <a:pt x="3812" y="2773"/>
                    </a:lnTo>
                    <a:cubicBezTo>
                      <a:pt x="3623" y="2773"/>
                      <a:pt x="3466" y="2647"/>
                      <a:pt x="3466" y="2426"/>
                    </a:cubicBezTo>
                    <a:cubicBezTo>
                      <a:pt x="3466" y="2206"/>
                      <a:pt x="3623" y="2080"/>
                      <a:pt x="3812" y="2080"/>
                    </a:cubicBezTo>
                    <a:close/>
                    <a:moveTo>
                      <a:pt x="6648" y="2080"/>
                    </a:moveTo>
                    <a:cubicBezTo>
                      <a:pt x="6837" y="2080"/>
                      <a:pt x="6994" y="2237"/>
                      <a:pt x="6994" y="2426"/>
                    </a:cubicBezTo>
                    <a:cubicBezTo>
                      <a:pt x="6994" y="2647"/>
                      <a:pt x="6837" y="2773"/>
                      <a:pt x="6648" y="2773"/>
                    </a:cubicBezTo>
                    <a:lnTo>
                      <a:pt x="5955" y="2773"/>
                    </a:lnTo>
                    <a:cubicBezTo>
                      <a:pt x="5734" y="2773"/>
                      <a:pt x="5577" y="2647"/>
                      <a:pt x="5577" y="2426"/>
                    </a:cubicBezTo>
                    <a:cubicBezTo>
                      <a:pt x="5577" y="2206"/>
                      <a:pt x="5734" y="2080"/>
                      <a:pt x="5955" y="2080"/>
                    </a:cubicBezTo>
                    <a:close/>
                    <a:moveTo>
                      <a:pt x="8727" y="2080"/>
                    </a:moveTo>
                    <a:cubicBezTo>
                      <a:pt x="8948" y="2080"/>
                      <a:pt x="9105" y="2237"/>
                      <a:pt x="9105" y="2426"/>
                    </a:cubicBezTo>
                    <a:cubicBezTo>
                      <a:pt x="9105" y="2647"/>
                      <a:pt x="8948" y="2773"/>
                      <a:pt x="8727" y="2773"/>
                    </a:cubicBezTo>
                    <a:lnTo>
                      <a:pt x="8034" y="2773"/>
                    </a:lnTo>
                    <a:cubicBezTo>
                      <a:pt x="7845" y="2773"/>
                      <a:pt x="7688" y="2647"/>
                      <a:pt x="7688" y="2426"/>
                    </a:cubicBezTo>
                    <a:cubicBezTo>
                      <a:pt x="7688" y="2206"/>
                      <a:pt x="7845" y="2080"/>
                      <a:pt x="8034" y="2080"/>
                    </a:cubicBezTo>
                    <a:close/>
                    <a:moveTo>
                      <a:pt x="2426" y="3466"/>
                    </a:moveTo>
                    <a:cubicBezTo>
                      <a:pt x="2647" y="3466"/>
                      <a:pt x="2804" y="3623"/>
                      <a:pt x="2804" y="3812"/>
                    </a:cubicBezTo>
                    <a:cubicBezTo>
                      <a:pt x="2804" y="4001"/>
                      <a:pt x="2647" y="4159"/>
                      <a:pt x="2426" y="4159"/>
                    </a:cubicBezTo>
                    <a:lnTo>
                      <a:pt x="1733" y="4159"/>
                    </a:lnTo>
                    <a:cubicBezTo>
                      <a:pt x="1544" y="4159"/>
                      <a:pt x="1387" y="4001"/>
                      <a:pt x="1387" y="3812"/>
                    </a:cubicBezTo>
                    <a:cubicBezTo>
                      <a:pt x="1387" y="3623"/>
                      <a:pt x="1544" y="3466"/>
                      <a:pt x="1733" y="3466"/>
                    </a:cubicBezTo>
                    <a:close/>
                    <a:moveTo>
                      <a:pt x="4537" y="3466"/>
                    </a:moveTo>
                    <a:cubicBezTo>
                      <a:pt x="4726" y="3466"/>
                      <a:pt x="4884" y="3623"/>
                      <a:pt x="4884" y="3812"/>
                    </a:cubicBezTo>
                    <a:cubicBezTo>
                      <a:pt x="4884" y="4001"/>
                      <a:pt x="4695" y="4159"/>
                      <a:pt x="4537" y="4159"/>
                    </a:cubicBezTo>
                    <a:lnTo>
                      <a:pt x="3812" y="4159"/>
                    </a:lnTo>
                    <a:cubicBezTo>
                      <a:pt x="3623" y="4159"/>
                      <a:pt x="3466" y="4001"/>
                      <a:pt x="3466" y="3812"/>
                    </a:cubicBezTo>
                    <a:cubicBezTo>
                      <a:pt x="3466" y="3623"/>
                      <a:pt x="3623" y="3466"/>
                      <a:pt x="3812" y="3466"/>
                    </a:cubicBezTo>
                    <a:close/>
                    <a:moveTo>
                      <a:pt x="6648" y="3466"/>
                    </a:moveTo>
                    <a:cubicBezTo>
                      <a:pt x="6837" y="3466"/>
                      <a:pt x="6994" y="3623"/>
                      <a:pt x="6994" y="3812"/>
                    </a:cubicBezTo>
                    <a:cubicBezTo>
                      <a:pt x="6994" y="4001"/>
                      <a:pt x="6837" y="4159"/>
                      <a:pt x="6648" y="4159"/>
                    </a:cubicBezTo>
                    <a:lnTo>
                      <a:pt x="5955" y="4159"/>
                    </a:lnTo>
                    <a:cubicBezTo>
                      <a:pt x="5734" y="4159"/>
                      <a:pt x="5577" y="4001"/>
                      <a:pt x="5577" y="3812"/>
                    </a:cubicBezTo>
                    <a:cubicBezTo>
                      <a:pt x="5577" y="3623"/>
                      <a:pt x="5734" y="3466"/>
                      <a:pt x="5955" y="3466"/>
                    </a:cubicBezTo>
                    <a:close/>
                    <a:moveTo>
                      <a:pt x="2426" y="4852"/>
                    </a:moveTo>
                    <a:cubicBezTo>
                      <a:pt x="2647" y="4852"/>
                      <a:pt x="2804" y="5010"/>
                      <a:pt x="2804" y="5199"/>
                    </a:cubicBezTo>
                    <a:cubicBezTo>
                      <a:pt x="2804" y="5388"/>
                      <a:pt x="2647" y="5545"/>
                      <a:pt x="2426" y="5545"/>
                    </a:cubicBezTo>
                    <a:lnTo>
                      <a:pt x="1733" y="5545"/>
                    </a:lnTo>
                    <a:cubicBezTo>
                      <a:pt x="1544" y="5545"/>
                      <a:pt x="1387" y="5388"/>
                      <a:pt x="1387" y="5199"/>
                    </a:cubicBezTo>
                    <a:cubicBezTo>
                      <a:pt x="1387" y="5010"/>
                      <a:pt x="1544" y="4852"/>
                      <a:pt x="1733" y="4852"/>
                    </a:cubicBezTo>
                    <a:close/>
                    <a:moveTo>
                      <a:pt x="4537" y="4852"/>
                    </a:moveTo>
                    <a:cubicBezTo>
                      <a:pt x="4726" y="4852"/>
                      <a:pt x="4884" y="5010"/>
                      <a:pt x="4884" y="5199"/>
                    </a:cubicBezTo>
                    <a:cubicBezTo>
                      <a:pt x="4884" y="5388"/>
                      <a:pt x="4695" y="5545"/>
                      <a:pt x="4537" y="5545"/>
                    </a:cubicBezTo>
                    <a:lnTo>
                      <a:pt x="3812" y="5545"/>
                    </a:lnTo>
                    <a:cubicBezTo>
                      <a:pt x="3623" y="5545"/>
                      <a:pt x="3466" y="5388"/>
                      <a:pt x="3466" y="5199"/>
                    </a:cubicBezTo>
                    <a:cubicBezTo>
                      <a:pt x="3466" y="5010"/>
                      <a:pt x="3623" y="4852"/>
                      <a:pt x="3812" y="4852"/>
                    </a:cubicBezTo>
                    <a:close/>
                    <a:moveTo>
                      <a:pt x="0" y="0"/>
                    </a:moveTo>
                    <a:lnTo>
                      <a:pt x="0" y="5892"/>
                    </a:lnTo>
                    <a:cubicBezTo>
                      <a:pt x="0" y="6459"/>
                      <a:pt x="473" y="6931"/>
                      <a:pt x="1071" y="6931"/>
                    </a:cubicBezTo>
                    <a:lnTo>
                      <a:pt x="6490" y="6931"/>
                    </a:lnTo>
                    <a:cubicBezTo>
                      <a:pt x="6364" y="6616"/>
                      <a:pt x="6301" y="6270"/>
                      <a:pt x="6301" y="5892"/>
                    </a:cubicBezTo>
                    <a:cubicBezTo>
                      <a:pt x="6301" y="5797"/>
                      <a:pt x="6333" y="5671"/>
                      <a:pt x="6333" y="5545"/>
                    </a:cubicBezTo>
                    <a:lnTo>
                      <a:pt x="5955" y="5545"/>
                    </a:lnTo>
                    <a:cubicBezTo>
                      <a:pt x="5734" y="5545"/>
                      <a:pt x="5577" y="5388"/>
                      <a:pt x="5577" y="5199"/>
                    </a:cubicBezTo>
                    <a:cubicBezTo>
                      <a:pt x="5577" y="5010"/>
                      <a:pt x="5734" y="4852"/>
                      <a:pt x="5955" y="4852"/>
                    </a:cubicBezTo>
                    <a:lnTo>
                      <a:pt x="6490" y="4852"/>
                    </a:lnTo>
                    <a:cubicBezTo>
                      <a:pt x="6931" y="3623"/>
                      <a:pt x="8066" y="2741"/>
                      <a:pt x="9420" y="2741"/>
                    </a:cubicBezTo>
                    <a:cubicBezTo>
                      <a:pt x="9767" y="2741"/>
                      <a:pt x="10113" y="2836"/>
                      <a:pt x="10428" y="2962"/>
                    </a:cubicBezTo>
                    <a:lnTo>
                      <a:pt x="104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56" name="Google Shape;10471;p74"/>
              <p:cNvSpPr/>
              <p:nvPr/>
            </p:nvSpPr>
            <p:spPr>
              <a:xfrm>
                <a:off x="3859600" y="3591950"/>
                <a:ext cx="26152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10461" h="2836" extrusionOk="0">
                    <a:moveTo>
                      <a:pt x="1734" y="0"/>
                    </a:moveTo>
                    <a:cubicBezTo>
                      <a:pt x="1513" y="0"/>
                      <a:pt x="1356" y="158"/>
                      <a:pt x="1356" y="347"/>
                    </a:cubicBezTo>
                    <a:lnTo>
                      <a:pt x="1356" y="693"/>
                    </a:lnTo>
                    <a:lnTo>
                      <a:pt x="1009" y="693"/>
                    </a:lnTo>
                    <a:cubicBezTo>
                      <a:pt x="410" y="693"/>
                      <a:pt x="1" y="1166"/>
                      <a:pt x="1" y="1733"/>
                    </a:cubicBezTo>
                    <a:lnTo>
                      <a:pt x="1" y="2836"/>
                    </a:lnTo>
                    <a:lnTo>
                      <a:pt x="10429" y="2836"/>
                    </a:lnTo>
                    <a:lnTo>
                      <a:pt x="10429" y="1733"/>
                    </a:lnTo>
                    <a:lnTo>
                      <a:pt x="10460" y="1733"/>
                    </a:lnTo>
                    <a:cubicBezTo>
                      <a:pt x="10460" y="1134"/>
                      <a:pt x="9988" y="693"/>
                      <a:pt x="9421" y="693"/>
                    </a:cubicBezTo>
                    <a:lnTo>
                      <a:pt x="9074" y="693"/>
                    </a:lnTo>
                    <a:lnTo>
                      <a:pt x="9074" y="347"/>
                    </a:lnTo>
                    <a:cubicBezTo>
                      <a:pt x="9074" y="158"/>
                      <a:pt x="8917" y="0"/>
                      <a:pt x="8728" y="0"/>
                    </a:cubicBezTo>
                    <a:cubicBezTo>
                      <a:pt x="8539" y="0"/>
                      <a:pt x="8381" y="158"/>
                      <a:pt x="8381" y="347"/>
                    </a:cubicBezTo>
                    <a:lnTo>
                      <a:pt x="8381" y="693"/>
                    </a:lnTo>
                    <a:lnTo>
                      <a:pt x="6995" y="693"/>
                    </a:lnTo>
                    <a:lnTo>
                      <a:pt x="6995" y="347"/>
                    </a:lnTo>
                    <a:cubicBezTo>
                      <a:pt x="6995" y="158"/>
                      <a:pt x="6837" y="0"/>
                      <a:pt x="6648" y="0"/>
                    </a:cubicBezTo>
                    <a:cubicBezTo>
                      <a:pt x="6459" y="0"/>
                      <a:pt x="6302" y="158"/>
                      <a:pt x="6302" y="347"/>
                    </a:cubicBezTo>
                    <a:lnTo>
                      <a:pt x="6302" y="693"/>
                    </a:lnTo>
                    <a:lnTo>
                      <a:pt x="4159" y="693"/>
                    </a:lnTo>
                    <a:lnTo>
                      <a:pt x="4159" y="347"/>
                    </a:lnTo>
                    <a:cubicBezTo>
                      <a:pt x="4159" y="158"/>
                      <a:pt x="4002" y="0"/>
                      <a:pt x="3813" y="0"/>
                    </a:cubicBezTo>
                    <a:cubicBezTo>
                      <a:pt x="3624" y="0"/>
                      <a:pt x="3466" y="158"/>
                      <a:pt x="3466" y="347"/>
                    </a:cubicBezTo>
                    <a:lnTo>
                      <a:pt x="3466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3" y="0"/>
                      <a:pt x="17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68" name="Google Shape;10483;p74"/>
            <p:cNvGrpSpPr/>
            <p:nvPr/>
          </p:nvGrpSpPr>
          <p:grpSpPr>
            <a:xfrm>
              <a:off x="10897117" y="4540369"/>
              <a:ext cx="483224" cy="480494"/>
              <a:chOff x="5727850" y="3609275"/>
              <a:chExt cx="278850" cy="277275"/>
            </a:xfrm>
            <a:grpFill/>
          </p:grpSpPr>
          <p:sp>
            <p:nvSpPr>
              <p:cNvPr id="569" name="Google Shape;10484;p74"/>
              <p:cNvSpPr/>
              <p:nvPr/>
            </p:nvSpPr>
            <p:spPr>
              <a:xfrm>
                <a:off x="5884600" y="3765225"/>
                <a:ext cx="12210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53" extrusionOk="0">
                    <a:moveTo>
                      <a:pt x="2426" y="662"/>
                    </a:moveTo>
                    <a:cubicBezTo>
                      <a:pt x="2646" y="662"/>
                      <a:pt x="2804" y="819"/>
                      <a:pt x="2804" y="1008"/>
                    </a:cubicBezTo>
                    <a:cubicBezTo>
                      <a:pt x="2804" y="1197"/>
                      <a:pt x="2646" y="1355"/>
                      <a:pt x="2426" y="1355"/>
                    </a:cubicBezTo>
                    <a:cubicBezTo>
                      <a:pt x="2237" y="1355"/>
                      <a:pt x="2079" y="1197"/>
                      <a:pt x="2079" y="1008"/>
                    </a:cubicBezTo>
                    <a:cubicBezTo>
                      <a:pt x="2079" y="819"/>
                      <a:pt x="2237" y="662"/>
                      <a:pt x="2426" y="662"/>
                    </a:cubicBezTo>
                    <a:close/>
                    <a:moveTo>
                      <a:pt x="2426" y="1670"/>
                    </a:moveTo>
                    <a:cubicBezTo>
                      <a:pt x="2646" y="1670"/>
                      <a:pt x="2804" y="1828"/>
                      <a:pt x="2804" y="2048"/>
                    </a:cubicBezTo>
                    <a:lnTo>
                      <a:pt x="2804" y="3781"/>
                    </a:lnTo>
                    <a:cubicBezTo>
                      <a:pt x="2804" y="3970"/>
                      <a:pt x="2646" y="4127"/>
                      <a:pt x="2426" y="4127"/>
                    </a:cubicBezTo>
                    <a:cubicBezTo>
                      <a:pt x="2237" y="4127"/>
                      <a:pt x="2079" y="3970"/>
                      <a:pt x="2079" y="3781"/>
                    </a:cubicBezTo>
                    <a:lnTo>
                      <a:pt x="2079" y="2048"/>
                    </a:lnTo>
                    <a:cubicBezTo>
                      <a:pt x="2079" y="1828"/>
                      <a:pt x="2237" y="1670"/>
                      <a:pt x="2426" y="1670"/>
                    </a:cubicBezTo>
                    <a:close/>
                    <a:moveTo>
                      <a:pt x="2426" y="0"/>
                    </a:moveTo>
                    <a:cubicBezTo>
                      <a:pt x="1103" y="0"/>
                      <a:pt x="0" y="1103"/>
                      <a:pt x="0" y="2426"/>
                    </a:cubicBezTo>
                    <a:cubicBezTo>
                      <a:pt x="0" y="3749"/>
                      <a:pt x="1103" y="4852"/>
                      <a:pt x="2426" y="4852"/>
                    </a:cubicBezTo>
                    <a:cubicBezTo>
                      <a:pt x="3781" y="4852"/>
                      <a:pt x="4883" y="3749"/>
                      <a:pt x="4883" y="2426"/>
                    </a:cubicBezTo>
                    <a:cubicBezTo>
                      <a:pt x="4883" y="1040"/>
                      <a:pt x="3781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0" name="Google Shape;10485;p74"/>
              <p:cNvSpPr/>
              <p:nvPr/>
            </p:nvSpPr>
            <p:spPr>
              <a:xfrm>
                <a:off x="5727850" y="3669125"/>
                <a:ext cx="35475" cy="2166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665" extrusionOk="0">
                    <a:moveTo>
                      <a:pt x="32" y="1"/>
                    </a:moveTo>
                    <a:lnTo>
                      <a:pt x="32" y="7310"/>
                    </a:lnTo>
                    <a:cubicBezTo>
                      <a:pt x="1" y="8034"/>
                      <a:pt x="631" y="8665"/>
                      <a:pt x="1418" y="8665"/>
                    </a:cubicBezTo>
                    <a:lnTo>
                      <a:pt x="1418" y="347"/>
                    </a:lnTo>
                    <a:lnTo>
                      <a:pt x="1072" y="347"/>
                    </a:lnTo>
                    <a:cubicBezTo>
                      <a:pt x="662" y="347"/>
                      <a:pt x="316" y="25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1" name="Google Shape;10486;p74"/>
              <p:cNvSpPr/>
              <p:nvPr/>
            </p:nvSpPr>
            <p:spPr>
              <a:xfrm>
                <a:off x="5779825" y="3677800"/>
                <a:ext cx="1749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8318" extrusionOk="0">
                    <a:moveTo>
                      <a:pt x="5262" y="693"/>
                    </a:moveTo>
                    <a:cubicBezTo>
                      <a:pt x="5451" y="693"/>
                      <a:pt x="5609" y="851"/>
                      <a:pt x="5609" y="1040"/>
                    </a:cubicBezTo>
                    <a:cubicBezTo>
                      <a:pt x="5609" y="1229"/>
                      <a:pt x="5451" y="1386"/>
                      <a:pt x="5262" y="1386"/>
                    </a:cubicBezTo>
                    <a:lnTo>
                      <a:pt x="1072" y="1386"/>
                    </a:lnTo>
                    <a:cubicBezTo>
                      <a:pt x="883" y="1386"/>
                      <a:pt x="726" y="1229"/>
                      <a:pt x="726" y="1040"/>
                    </a:cubicBezTo>
                    <a:cubicBezTo>
                      <a:pt x="726" y="851"/>
                      <a:pt x="883" y="693"/>
                      <a:pt x="1072" y="693"/>
                    </a:cubicBezTo>
                    <a:close/>
                    <a:moveTo>
                      <a:pt x="5262" y="2080"/>
                    </a:moveTo>
                    <a:cubicBezTo>
                      <a:pt x="5451" y="2080"/>
                      <a:pt x="5609" y="2237"/>
                      <a:pt x="5609" y="2426"/>
                    </a:cubicBezTo>
                    <a:cubicBezTo>
                      <a:pt x="5609" y="2615"/>
                      <a:pt x="5451" y="2773"/>
                      <a:pt x="5262" y="2773"/>
                    </a:cubicBezTo>
                    <a:lnTo>
                      <a:pt x="1072" y="2773"/>
                    </a:lnTo>
                    <a:cubicBezTo>
                      <a:pt x="883" y="2773"/>
                      <a:pt x="726" y="2615"/>
                      <a:pt x="726" y="2426"/>
                    </a:cubicBezTo>
                    <a:cubicBezTo>
                      <a:pt x="726" y="2237"/>
                      <a:pt x="883" y="2080"/>
                      <a:pt x="1072" y="2080"/>
                    </a:cubicBezTo>
                    <a:close/>
                    <a:moveTo>
                      <a:pt x="1" y="0"/>
                    </a:moveTo>
                    <a:lnTo>
                      <a:pt x="1" y="8318"/>
                    </a:lnTo>
                    <a:lnTo>
                      <a:pt x="4695" y="8318"/>
                    </a:lnTo>
                    <a:cubicBezTo>
                      <a:pt x="4002" y="7750"/>
                      <a:pt x="3498" y="6868"/>
                      <a:pt x="3498" y="5892"/>
                    </a:cubicBezTo>
                    <a:cubicBezTo>
                      <a:pt x="3498" y="5766"/>
                      <a:pt x="3561" y="5640"/>
                      <a:pt x="3561" y="5545"/>
                    </a:cubicBezTo>
                    <a:lnTo>
                      <a:pt x="1072" y="5545"/>
                    </a:lnTo>
                    <a:cubicBezTo>
                      <a:pt x="883" y="5545"/>
                      <a:pt x="726" y="5388"/>
                      <a:pt x="726" y="5167"/>
                    </a:cubicBezTo>
                    <a:lnTo>
                      <a:pt x="726" y="3812"/>
                    </a:lnTo>
                    <a:cubicBezTo>
                      <a:pt x="726" y="3592"/>
                      <a:pt x="883" y="3434"/>
                      <a:pt x="1072" y="3434"/>
                    </a:cubicBezTo>
                    <a:lnTo>
                      <a:pt x="4695" y="3434"/>
                    </a:lnTo>
                    <a:cubicBezTo>
                      <a:pt x="5199" y="3056"/>
                      <a:pt x="5861" y="2773"/>
                      <a:pt x="6617" y="2773"/>
                    </a:cubicBezTo>
                    <a:cubicBezTo>
                      <a:pt x="6743" y="2773"/>
                      <a:pt x="6869" y="2804"/>
                      <a:pt x="6995" y="2804"/>
                    </a:cubicBezTo>
                    <a:lnTo>
                      <a:pt x="699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2" name="Google Shape;10487;p74"/>
              <p:cNvSpPr/>
              <p:nvPr/>
            </p:nvSpPr>
            <p:spPr>
              <a:xfrm>
                <a:off x="5815275" y="3781750"/>
                <a:ext cx="6620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694" extrusionOk="0">
                    <a:moveTo>
                      <a:pt x="1" y="1"/>
                    </a:moveTo>
                    <a:lnTo>
                      <a:pt x="1" y="694"/>
                    </a:lnTo>
                    <a:lnTo>
                      <a:pt x="2301" y="694"/>
                    </a:lnTo>
                    <a:cubicBezTo>
                      <a:pt x="2364" y="473"/>
                      <a:pt x="2490" y="221"/>
                      <a:pt x="26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3" name="Google Shape;10488;p74"/>
              <p:cNvSpPr/>
              <p:nvPr/>
            </p:nvSpPr>
            <p:spPr>
              <a:xfrm>
                <a:off x="5727850" y="3609275"/>
                <a:ext cx="226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9043" h="2049" extrusionOk="0">
                    <a:moveTo>
                      <a:pt x="1072" y="0"/>
                    </a:moveTo>
                    <a:cubicBezTo>
                      <a:pt x="473" y="0"/>
                      <a:pt x="32" y="473"/>
                      <a:pt x="32" y="1040"/>
                    </a:cubicBezTo>
                    <a:cubicBezTo>
                      <a:pt x="1" y="1576"/>
                      <a:pt x="473" y="2048"/>
                      <a:pt x="1072" y="2048"/>
                    </a:cubicBezTo>
                    <a:lnTo>
                      <a:pt x="9043" y="2048"/>
                    </a:lnTo>
                    <a:cubicBezTo>
                      <a:pt x="8475" y="2048"/>
                      <a:pt x="8034" y="1576"/>
                      <a:pt x="8034" y="1040"/>
                    </a:cubicBezTo>
                    <a:cubicBezTo>
                      <a:pt x="8034" y="441"/>
                      <a:pt x="8507" y="0"/>
                      <a:pt x="90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82" name="Google Shape;10497;p74"/>
            <p:cNvGrpSpPr/>
            <p:nvPr/>
          </p:nvGrpSpPr>
          <p:grpSpPr>
            <a:xfrm>
              <a:off x="10782129" y="2606104"/>
              <a:ext cx="671873" cy="670064"/>
              <a:chOff x="6553275" y="3604550"/>
              <a:chExt cx="296975" cy="296175"/>
            </a:xfrm>
            <a:grpFill/>
          </p:grpSpPr>
          <p:sp>
            <p:nvSpPr>
              <p:cNvPr id="583" name="Google Shape;10498;p74"/>
              <p:cNvSpPr/>
              <p:nvPr/>
            </p:nvSpPr>
            <p:spPr>
              <a:xfrm>
                <a:off x="6657250" y="3604550"/>
                <a:ext cx="86650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6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678" y="3466"/>
                      <a:pt x="3466" y="2678"/>
                      <a:pt x="3466" y="1733"/>
                    </a:cubicBez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4" name="Google Shape;10499;p74"/>
              <p:cNvSpPr/>
              <p:nvPr/>
            </p:nvSpPr>
            <p:spPr>
              <a:xfrm>
                <a:off x="6553275" y="3777825"/>
                <a:ext cx="2969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4916" extrusionOk="0">
                    <a:moveTo>
                      <a:pt x="694" y="0"/>
                    </a:moveTo>
                    <a:cubicBezTo>
                      <a:pt x="316" y="0"/>
                      <a:pt x="1" y="315"/>
                      <a:pt x="1" y="693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694" y="4569"/>
                    </a:lnTo>
                    <a:cubicBezTo>
                      <a:pt x="694" y="4758"/>
                      <a:pt x="851" y="4915"/>
                      <a:pt x="1040" y="4915"/>
                    </a:cubicBezTo>
                    <a:lnTo>
                      <a:pt x="10807" y="4915"/>
                    </a:lnTo>
                    <a:cubicBezTo>
                      <a:pt x="11028" y="4915"/>
                      <a:pt x="11185" y="4758"/>
                      <a:pt x="11185" y="4569"/>
                    </a:cubicBezTo>
                    <a:lnTo>
                      <a:pt x="11185" y="1418"/>
                    </a:lnTo>
                    <a:cubicBezTo>
                      <a:pt x="11563" y="1418"/>
                      <a:pt x="11878" y="1103"/>
                      <a:pt x="11878" y="693"/>
                    </a:cubicBezTo>
                    <a:cubicBezTo>
                      <a:pt x="11815" y="315"/>
                      <a:pt x="11500" y="0"/>
                      <a:pt x="111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5" name="Google Shape;10500;p74"/>
              <p:cNvSpPr/>
              <p:nvPr/>
            </p:nvSpPr>
            <p:spPr>
              <a:xfrm>
                <a:off x="67557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90" y="0"/>
                    </a:moveTo>
                    <a:cubicBezTo>
                      <a:pt x="190" y="126"/>
                      <a:pt x="253" y="221"/>
                      <a:pt x="253" y="347"/>
                    </a:cubicBezTo>
                    <a:cubicBezTo>
                      <a:pt x="253" y="693"/>
                      <a:pt x="158" y="1071"/>
                      <a:pt x="1" y="1386"/>
                    </a:cubicBezTo>
                    <a:cubicBezTo>
                      <a:pt x="977" y="2079"/>
                      <a:pt x="1607" y="3182"/>
                      <a:pt x="1607" y="4474"/>
                    </a:cubicBezTo>
                    <a:lnTo>
                      <a:pt x="1607" y="4852"/>
                    </a:lnTo>
                    <a:lnTo>
                      <a:pt x="2994" y="4852"/>
                    </a:lnTo>
                    <a:lnTo>
                      <a:pt x="2489" y="756"/>
                    </a:lnTo>
                    <a:cubicBezTo>
                      <a:pt x="2363" y="315"/>
                      <a:pt x="1922" y="0"/>
                      <a:pt x="14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6" name="Google Shape;10501;p74"/>
              <p:cNvSpPr/>
              <p:nvPr/>
            </p:nvSpPr>
            <p:spPr>
              <a:xfrm>
                <a:off x="65706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545" y="0"/>
                    </a:moveTo>
                    <a:cubicBezTo>
                      <a:pt x="1072" y="0"/>
                      <a:pt x="663" y="315"/>
                      <a:pt x="505" y="788"/>
                    </a:cubicBezTo>
                    <a:lnTo>
                      <a:pt x="1" y="4852"/>
                    </a:lnTo>
                    <a:lnTo>
                      <a:pt x="1356" y="4852"/>
                    </a:lnTo>
                    <a:lnTo>
                      <a:pt x="1356" y="4474"/>
                    </a:lnTo>
                    <a:lnTo>
                      <a:pt x="1387" y="4474"/>
                    </a:lnTo>
                    <a:cubicBezTo>
                      <a:pt x="1387" y="3182"/>
                      <a:pt x="2017" y="2048"/>
                      <a:pt x="2994" y="1386"/>
                    </a:cubicBezTo>
                    <a:cubicBezTo>
                      <a:pt x="2836" y="1071"/>
                      <a:pt x="2773" y="693"/>
                      <a:pt x="2773" y="347"/>
                    </a:cubicBezTo>
                    <a:cubicBezTo>
                      <a:pt x="2773" y="221"/>
                      <a:pt x="2773" y="95"/>
                      <a:pt x="28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7" name="Google Shape;10502;p74"/>
              <p:cNvSpPr/>
              <p:nvPr/>
            </p:nvSpPr>
            <p:spPr>
              <a:xfrm>
                <a:off x="6707650" y="3688025"/>
                <a:ext cx="70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837" extrusionOk="0">
                    <a:moveTo>
                      <a:pt x="1482" y="1"/>
                    </a:moveTo>
                    <a:cubicBezTo>
                      <a:pt x="1450" y="32"/>
                      <a:pt x="1418" y="64"/>
                      <a:pt x="1324" y="127"/>
                    </a:cubicBezTo>
                    <a:cubicBezTo>
                      <a:pt x="1324" y="190"/>
                      <a:pt x="1292" y="253"/>
                      <a:pt x="1261" y="284"/>
                    </a:cubicBezTo>
                    <a:lnTo>
                      <a:pt x="1" y="1923"/>
                    </a:lnTo>
                    <a:lnTo>
                      <a:pt x="1" y="2836"/>
                    </a:lnTo>
                    <a:lnTo>
                      <a:pt x="2742" y="2836"/>
                    </a:lnTo>
                    <a:lnTo>
                      <a:pt x="2742" y="2553"/>
                    </a:lnTo>
                    <a:lnTo>
                      <a:pt x="2836" y="2553"/>
                    </a:lnTo>
                    <a:cubicBezTo>
                      <a:pt x="2836" y="1513"/>
                      <a:pt x="2332" y="599"/>
                      <a:pt x="14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8" name="Google Shape;10503;p74"/>
              <p:cNvSpPr/>
              <p:nvPr/>
            </p:nvSpPr>
            <p:spPr>
              <a:xfrm>
                <a:off x="6621025" y="3688825"/>
                <a:ext cx="70900" cy="732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931" extrusionOk="0">
                    <a:moveTo>
                      <a:pt x="1323" y="0"/>
                    </a:moveTo>
                    <a:cubicBezTo>
                      <a:pt x="536" y="567"/>
                      <a:pt x="0" y="1513"/>
                      <a:pt x="0" y="2584"/>
                    </a:cubicBezTo>
                    <a:lnTo>
                      <a:pt x="0" y="2930"/>
                    </a:lnTo>
                    <a:lnTo>
                      <a:pt x="2741" y="2930"/>
                    </a:lnTo>
                    <a:lnTo>
                      <a:pt x="2741" y="1922"/>
                    </a:lnTo>
                    <a:lnTo>
                      <a:pt x="2836" y="1922"/>
                    </a:lnTo>
                    <a:lnTo>
                      <a:pt x="1575" y="284"/>
                    </a:lnTo>
                    <a:cubicBezTo>
                      <a:pt x="1512" y="252"/>
                      <a:pt x="1512" y="158"/>
                      <a:pt x="1481" y="126"/>
                    </a:cubicBezTo>
                    <a:cubicBezTo>
                      <a:pt x="1449" y="95"/>
                      <a:pt x="1355" y="63"/>
                      <a:pt x="1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89" name="Google Shape;10234;p74"/>
            <p:cNvGrpSpPr/>
            <p:nvPr/>
          </p:nvGrpSpPr>
          <p:grpSpPr>
            <a:xfrm>
              <a:off x="5106979" y="2654319"/>
              <a:ext cx="668310" cy="670064"/>
              <a:chOff x="4263650" y="3235150"/>
              <a:chExt cx="295400" cy="296175"/>
            </a:xfrm>
            <a:grpFill/>
          </p:grpSpPr>
          <p:sp>
            <p:nvSpPr>
              <p:cNvPr id="590" name="Google Shape;10235;p74"/>
              <p:cNvSpPr/>
              <p:nvPr/>
            </p:nvSpPr>
            <p:spPr>
              <a:xfrm>
                <a:off x="4393625" y="3391100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1"/>
                    </a:moveTo>
                    <a:cubicBezTo>
                      <a:pt x="315" y="1"/>
                      <a:pt x="0" y="316"/>
                      <a:pt x="0" y="694"/>
                    </a:cubicBezTo>
                    <a:cubicBezTo>
                      <a:pt x="63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1" name="Google Shape;10236;p74"/>
              <p:cNvSpPr/>
              <p:nvPr/>
            </p:nvSpPr>
            <p:spPr>
              <a:xfrm>
                <a:off x="4377075" y="3443875"/>
                <a:ext cx="7012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805" y="1387"/>
                    </a:lnTo>
                    <a:cubicBezTo>
                      <a:pt x="2805" y="630"/>
                      <a:pt x="2174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2" name="Google Shape;10237;p74"/>
              <p:cNvSpPr/>
              <p:nvPr/>
            </p:nvSpPr>
            <p:spPr>
              <a:xfrm>
                <a:off x="4333750" y="3357225"/>
                <a:ext cx="1567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6964" extrusionOk="0">
                    <a:moveTo>
                      <a:pt x="3088" y="725"/>
                    </a:moveTo>
                    <a:cubicBezTo>
                      <a:pt x="3813" y="725"/>
                      <a:pt x="4506" y="1356"/>
                      <a:pt x="4506" y="2080"/>
                    </a:cubicBezTo>
                    <a:cubicBezTo>
                      <a:pt x="4506" y="2458"/>
                      <a:pt x="4348" y="2805"/>
                      <a:pt x="4096" y="3025"/>
                    </a:cubicBezTo>
                    <a:cubicBezTo>
                      <a:pt x="4727" y="3372"/>
                      <a:pt x="5168" y="4065"/>
                      <a:pt x="5168" y="4853"/>
                    </a:cubicBezTo>
                    <a:lnTo>
                      <a:pt x="5168" y="5199"/>
                    </a:lnTo>
                    <a:cubicBezTo>
                      <a:pt x="5168" y="5388"/>
                      <a:pt x="5010" y="5546"/>
                      <a:pt x="4821" y="5546"/>
                    </a:cubicBezTo>
                    <a:lnTo>
                      <a:pt x="1293" y="5546"/>
                    </a:lnTo>
                    <a:cubicBezTo>
                      <a:pt x="1103" y="5546"/>
                      <a:pt x="946" y="5388"/>
                      <a:pt x="946" y="5199"/>
                    </a:cubicBezTo>
                    <a:lnTo>
                      <a:pt x="946" y="4853"/>
                    </a:lnTo>
                    <a:lnTo>
                      <a:pt x="1040" y="4853"/>
                    </a:lnTo>
                    <a:cubicBezTo>
                      <a:pt x="1040" y="4065"/>
                      <a:pt x="1450" y="3403"/>
                      <a:pt x="2080" y="3025"/>
                    </a:cubicBezTo>
                    <a:cubicBezTo>
                      <a:pt x="1860" y="2805"/>
                      <a:pt x="1702" y="2458"/>
                      <a:pt x="1702" y="2080"/>
                    </a:cubicBezTo>
                    <a:cubicBezTo>
                      <a:pt x="1702" y="1356"/>
                      <a:pt x="2332" y="725"/>
                      <a:pt x="3088" y="725"/>
                    </a:cubicBezTo>
                    <a:close/>
                    <a:moveTo>
                      <a:pt x="1" y="1"/>
                    </a:moveTo>
                    <a:lnTo>
                      <a:pt x="1" y="6617"/>
                    </a:lnTo>
                    <a:cubicBezTo>
                      <a:pt x="1" y="6806"/>
                      <a:pt x="158" y="6963"/>
                      <a:pt x="347" y="6963"/>
                    </a:cubicBezTo>
                    <a:lnTo>
                      <a:pt x="5924" y="6963"/>
                    </a:lnTo>
                    <a:cubicBezTo>
                      <a:pt x="6113" y="6963"/>
                      <a:pt x="6270" y="6806"/>
                      <a:pt x="6270" y="6617"/>
                    </a:cubicBezTo>
                    <a:lnTo>
                      <a:pt x="62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3" name="Google Shape;10238;p74"/>
              <p:cNvSpPr/>
              <p:nvPr/>
            </p:nvSpPr>
            <p:spPr>
              <a:xfrm>
                <a:off x="4316425" y="3235150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418"/>
                    </a:lnTo>
                    <a:lnTo>
                      <a:pt x="7625" y="1418"/>
                    </a:lnTo>
                    <a:lnTo>
                      <a:pt x="7625" y="347"/>
                    </a:lnTo>
                    <a:lnTo>
                      <a:pt x="7656" y="347"/>
                    </a:lnTo>
                    <a:cubicBezTo>
                      <a:pt x="7656" y="158"/>
                      <a:pt x="7499" y="1"/>
                      <a:pt x="7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4" name="Google Shape;10239;p74"/>
              <p:cNvSpPr/>
              <p:nvPr/>
            </p:nvSpPr>
            <p:spPr>
              <a:xfrm>
                <a:off x="4263650" y="3288700"/>
                <a:ext cx="2954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5515" extrusionOk="0">
                    <a:moveTo>
                      <a:pt x="10082" y="662"/>
                    </a:moveTo>
                    <a:cubicBezTo>
                      <a:pt x="10303" y="662"/>
                      <a:pt x="10461" y="820"/>
                      <a:pt x="10461" y="1009"/>
                    </a:cubicBezTo>
                    <a:cubicBezTo>
                      <a:pt x="10461" y="1198"/>
                      <a:pt x="10303" y="1356"/>
                      <a:pt x="10082" y="1356"/>
                    </a:cubicBezTo>
                    <a:cubicBezTo>
                      <a:pt x="9893" y="1356"/>
                      <a:pt x="9736" y="1198"/>
                      <a:pt x="9736" y="1009"/>
                    </a:cubicBezTo>
                    <a:cubicBezTo>
                      <a:pt x="9767" y="820"/>
                      <a:pt x="9893" y="662"/>
                      <a:pt x="10082" y="662"/>
                    </a:cubicBezTo>
                    <a:close/>
                    <a:moveTo>
                      <a:pt x="1041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4475"/>
                    </a:lnTo>
                    <a:cubicBezTo>
                      <a:pt x="1" y="5073"/>
                      <a:pt x="473" y="5514"/>
                      <a:pt x="1041" y="5514"/>
                    </a:cubicBezTo>
                    <a:lnTo>
                      <a:pt x="2112" y="5514"/>
                    </a:lnTo>
                    <a:lnTo>
                      <a:pt x="2112" y="2395"/>
                    </a:lnTo>
                    <a:cubicBezTo>
                      <a:pt x="2112" y="2206"/>
                      <a:pt x="2269" y="2049"/>
                      <a:pt x="2458" y="2049"/>
                    </a:cubicBezTo>
                    <a:lnTo>
                      <a:pt x="9421" y="2049"/>
                    </a:lnTo>
                    <a:cubicBezTo>
                      <a:pt x="9610" y="2049"/>
                      <a:pt x="9767" y="2206"/>
                      <a:pt x="9767" y="2395"/>
                    </a:cubicBezTo>
                    <a:lnTo>
                      <a:pt x="9767" y="5514"/>
                    </a:lnTo>
                    <a:lnTo>
                      <a:pt x="10807" y="5514"/>
                    </a:lnTo>
                    <a:cubicBezTo>
                      <a:pt x="11406" y="5514"/>
                      <a:pt x="11815" y="5042"/>
                      <a:pt x="11815" y="4475"/>
                    </a:cubicBezTo>
                    <a:lnTo>
                      <a:pt x="11815" y="1009"/>
                    </a:lnTo>
                    <a:cubicBezTo>
                      <a:pt x="11815" y="410"/>
                      <a:pt x="11343" y="1"/>
                      <a:pt x="108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95" name="Google Shape;10251;p74"/>
            <p:cNvGrpSpPr/>
            <p:nvPr/>
          </p:nvGrpSpPr>
          <p:grpSpPr>
            <a:xfrm>
              <a:off x="9851053" y="2659875"/>
              <a:ext cx="433078" cy="670064"/>
              <a:chOff x="6164975" y="3211525"/>
              <a:chExt cx="191425" cy="296175"/>
            </a:xfrm>
            <a:grpFill/>
          </p:grpSpPr>
          <p:sp>
            <p:nvSpPr>
              <p:cNvPr id="596" name="Google Shape;10252;p74"/>
              <p:cNvSpPr/>
              <p:nvPr/>
            </p:nvSpPr>
            <p:spPr>
              <a:xfrm>
                <a:off x="6269750" y="3371400"/>
                <a:ext cx="6852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3372" extrusionOk="0">
                    <a:moveTo>
                      <a:pt x="1670" y="1"/>
                    </a:moveTo>
                    <a:cubicBezTo>
                      <a:pt x="1166" y="316"/>
                      <a:pt x="599" y="505"/>
                      <a:pt x="0" y="568"/>
                    </a:cubicBezTo>
                    <a:lnTo>
                      <a:pt x="0" y="1482"/>
                    </a:lnTo>
                    <a:lnTo>
                      <a:pt x="1890" y="3372"/>
                    </a:lnTo>
                    <a:lnTo>
                      <a:pt x="2741" y="3372"/>
                    </a:lnTo>
                    <a:lnTo>
                      <a:pt x="2741" y="3340"/>
                    </a:lnTo>
                    <a:lnTo>
                      <a:pt x="2741" y="2301"/>
                    </a:lnTo>
                    <a:cubicBezTo>
                      <a:pt x="2741" y="1356"/>
                      <a:pt x="2300" y="536"/>
                      <a:pt x="16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7" name="Google Shape;10253;p74"/>
              <p:cNvSpPr/>
              <p:nvPr/>
            </p:nvSpPr>
            <p:spPr>
              <a:xfrm>
                <a:off x="6228775" y="3424175"/>
                <a:ext cx="622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230" extrusionOk="0">
                    <a:moveTo>
                      <a:pt x="1229" y="1"/>
                    </a:moveTo>
                    <a:lnTo>
                      <a:pt x="1" y="1229"/>
                    </a:lnTo>
                    <a:lnTo>
                      <a:pt x="2490" y="1229"/>
                    </a:lnTo>
                    <a:lnTo>
                      <a:pt x="122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8" name="Google Shape;10254;p74"/>
              <p:cNvSpPr/>
              <p:nvPr/>
            </p:nvSpPr>
            <p:spPr>
              <a:xfrm>
                <a:off x="6182300" y="3369825"/>
                <a:ext cx="69350" cy="8510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404" extrusionOk="0">
                    <a:moveTo>
                      <a:pt x="1072" y="1"/>
                    </a:moveTo>
                    <a:cubicBezTo>
                      <a:pt x="411" y="599"/>
                      <a:pt x="1" y="1419"/>
                      <a:pt x="1" y="2332"/>
                    </a:cubicBezTo>
                    <a:lnTo>
                      <a:pt x="1" y="3403"/>
                    </a:lnTo>
                    <a:lnTo>
                      <a:pt x="883" y="3403"/>
                    </a:lnTo>
                    <a:lnTo>
                      <a:pt x="2773" y="1513"/>
                    </a:lnTo>
                    <a:lnTo>
                      <a:pt x="2773" y="599"/>
                    </a:lnTo>
                    <a:cubicBezTo>
                      <a:pt x="2143" y="568"/>
                      <a:pt x="1576" y="316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9" name="Google Shape;10255;p74"/>
              <p:cNvSpPr/>
              <p:nvPr/>
            </p:nvSpPr>
            <p:spPr>
              <a:xfrm>
                <a:off x="6164975" y="34722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316"/>
                      <a:pt x="7278" y="1"/>
                      <a:pt x="69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0" name="Google Shape;10256;p74"/>
              <p:cNvSpPr/>
              <p:nvPr/>
            </p:nvSpPr>
            <p:spPr>
              <a:xfrm>
                <a:off x="6164975" y="32115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0"/>
                    </a:moveTo>
                    <a:cubicBezTo>
                      <a:pt x="316" y="0"/>
                      <a:pt x="1" y="315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284"/>
                      <a:pt x="7278" y="0"/>
                      <a:pt x="69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1" name="Google Shape;10257;p74"/>
              <p:cNvSpPr/>
              <p:nvPr/>
            </p:nvSpPr>
            <p:spPr>
              <a:xfrm>
                <a:off x="6183100" y="3262725"/>
                <a:ext cx="155175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6207" h="1426" extrusionOk="0">
                    <a:moveTo>
                      <a:pt x="0" y="0"/>
                    </a:moveTo>
                    <a:lnTo>
                      <a:pt x="0" y="441"/>
                    </a:lnTo>
                    <a:lnTo>
                      <a:pt x="568" y="788"/>
                    </a:lnTo>
                    <a:cubicBezTo>
                      <a:pt x="1355" y="1213"/>
                      <a:pt x="2237" y="1426"/>
                      <a:pt x="3112" y="1426"/>
                    </a:cubicBezTo>
                    <a:cubicBezTo>
                      <a:pt x="3986" y="1426"/>
                      <a:pt x="4852" y="1213"/>
                      <a:pt x="5608" y="788"/>
                    </a:cubicBezTo>
                    <a:lnTo>
                      <a:pt x="6207" y="441"/>
                    </a:lnTo>
                    <a:lnTo>
                      <a:pt x="6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2" name="Google Shape;10258;p74"/>
              <p:cNvSpPr/>
              <p:nvPr/>
            </p:nvSpPr>
            <p:spPr>
              <a:xfrm>
                <a:off x="6181525" y="3294225"/>
                <a:ext cx="155975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2962" extrusionOk="0">
                    <a:moveTo>
                      <a:pt x="0" y="0"/>
                    </a:moveTo>
                    <a:cubicBezTo>
                      <a:pt x="126" y="1607"/>
                      <a:pt x="1481" y="2962"/>
                      <a:pt x="3119" y="2962"/>
                    </a:cubicBezTo>
                    <a:cubicBezTo>
                      <a:pt x="4758" y="2962"/>
                      <a:pt x="6112" y="1607"/>
                      <a:pt x="6238" y="0"/>
                    </a:cubicBezTo>
                    <a:lnTo>
                      <a:pt x="6238" y="0"/>
                    </a:lnTo>
                    <a:lnTo>
                      <a:pt x="5986" y="126"/>
                    </a:lnTo>
                    <a:cubicBezTo>
                      <a:pt x="5136" y="631"/>
                      <a:pt x="4096" y="883"/>
                      <a:pt x="3119" y="883"/>
                    </a:cubicBezTo>
                    <a:cubicBezTo>
                      <a:pt x="2143" y="883"/>
                      <a:pt x="1166" y="631"/>
                      <a:pt x="252" y="12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03" name="Google Shape;10297;p74"/>
            <p:cNvGrpSpPr/>
            <p:nvPr/>
          </p:nvGrpSpPr>
          <p:grpSpPr>
            <a:xfrm>
              <a:off x="6139658" y="2642088"/>
              <a:ext cx="668254" cy="666500"/>
              <a:chOff x="4629125" y="3235150"/>
              <a:chExt cx="295375" cy="294600"/>
            </a:xfrm>
            <a:grpFill/>
          </p:grpSpPr>
          <p:sp>
            <p:nvSpPr>
              <p:cNvPr id="604" name="Google Shape;10298;p74"/>
              <p:cNvSpPr/>
              <p:nvPr/>
            </p:nvSpPr>
            <p:spPr>
              <a:xfrm>
                <a:off x="4696850" y="33911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64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5" name="Google Shape;10299;p74"/>
              <p:cNvSpPr/>
              <p:nvPr/>
            </p:nvSpPr>
            <p:spPr>
              <a:xfrm>
                <a:off x="4680300" y="3443875"/>
                <a:ext cx="6935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773" y="1387"/>
                    </a:lnTo>
                    <a:cubicBezTo>
                      <a:pt x="2773" y="630"/>
                      <a:pt x="2175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6" name="Google Shape;10300;p74"/>
              <p:cNvSpPr/>
              <p:nvPr/>
            </p:nvSpPr>
            <p:spPr>
              <a:xfrm>
                <a:off x="4629125" y="3339900"/>
                <a:ext cx="295375" cy="189850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7594" extrusionOk="0">
                    <a:moveTo>
                      <a:pt x="10050" y="2080"/>
                    </a:moveTo>
                    <a:cubicBezTo>
                      <a:pt x="10239" y="2080"/>
                      <a:pt x="10397" y="2238"/>
                      <a:pt x="10397" y="2427"/>
                    </a:cubicBezTo>
                    <a:cubicBezTo>
                      <a:pt x="10397" y="2616"/>
                      <a:pt x="10239" y="2773"/>
                      <a:pt x="10050" y="2773"/>
                    </a:cubicBezTo>
                    <a:lnTo>
                      <a:pt x="6553" y="2773"/>
                    </a:lnTo>
                    <a:cubicBezTo>
                      <a:pt x="6333" y="2773"/>
                      <a:pt x="6175" y="2616"/>
                      <a:pt x="6175" y="2427"/>
                    </a:cubicBezTo>
                    <a:cubicBezTo>
                      <a:pt x="6175" y="2238"/>
                      <a:pt x="6333" y="2080"/>
                      <a:pt x="6553" y="2080"/>
                    </a:cubicBezTo>
                    <a:close/>
                    <a:moveTo>
                      <a:pt x="10050" y="3466"/>
                    </a:moveTo>
                    <a:cubicBezTo>
                      <a:pt x="10239" y="3466"/>
                      <a:pt x="10397" y="3624"/>
                      <a:pt x="10397" y="3813"/>
                    </a:cubicBezTo>
                    <a:cubicBezTo>
                      <a:pt x="10397" y="4002"/>
                      <a:pt x="10239" y="4159"/>
                      <a:pt x="10050" y="4159"/>
                    </a:cubicBezTo>
                    <a:lnTo>
                      <a:pt x="6553" y="4159"/>
                    </a:lnTo>
                    <a:cubicBezTo>
                      <a:pt x="6333" y="4159"/>
                      <a:pt x="6175" y="4002"/>
                      <a:pt x="6175" y="3813"/>
                    </a:cubicBezTo>
                    <a:cubicBezTo>
                      <a:pt x="6175" y="3624"/>
                      <a:pt x="6333" y="3466"/>
                      <a:pt x="6553" y="3466"/>
                    </a:cubicBezTo>
                    <a:close/>
                    <a:moveTo>
                      <a:pt x="10050" y="4821"/>
                    </a:moveTo>
                    <a:cubicBezTo>
                      <a:pt x="10239" y="4821"/>
                      <a:pt x="10397" y="4978"/>
                      <a:pt x="10397" y="5199"/>
                    </a:cubicBezTo>
                    <a:cubicBezTo>
                      <a:pt x="10397" y="5388"/>
                      <a:pt x="10239" y="5546"/>
                      <a:pt x="10050" y="5546"/>
                    </a:cubicBezTo>
                    <a:lnTo>
                      <a:pt x="6553" y="5546"/>
                    </a:lnTo>
                    <a:cubicBezTo>
                      <a:pt x="6333" y="5546"/>
                      <a:pt x="6175" y="5388"/>
                      <a:pt x="6175" y="5199"/>
                    </a:cubicBezTo>
                    <a:cubicBezTo>
                      <a:pt x="6175" y="4978"/>
                      <a:pt x="6333" y="4821"/>
                      <a:pt x="6553" y="4821"/>
                    </a:cubicBezTo>
                    <a:close/>
                    <a:moveTo>
                      <a:pt x="3403" y="1418"/>
                    </a:moveTo>
                    <a:cubicBezTo>
                      <a:pt x="4127" y="1418"/>
                      <a:pt x="4757" y="2049"/>
                      <a:pt x="4757" y="2773"/>
                    </a:cubicBezTo>
                    <a:cubicBezTo>
                      <a:pt x="4757" y="3151"/>
                      <a:pt x="4600" y="3498"/>
                      <a:pt x="4379" y="3718"/>
                    </a:cubicBezTo>
                    <a:cubicBezTo>
                      <a:pt x="5009" y="4065"/>
                      <a:pt x="5451" y="4758"/>
                      <a:pt x="5451" y="5546"/>
                    </a:cubicBezTo>
                    <a:lnTo>
                      <a:pt x="5451" y="5892"/>
                    </a:lnTo>
                    <a:lnTo>
                      <a:pt x="5514" y="5892"/>
                    </a:lnTo>
                    <a:cubicBezTo>
                      <a:pt x="5514" y="6081"/>
                      <a:pt x="5356" y="6239"/>
                      <a:pt x="5167" y="6239"/>
                    </a:cubicBezTo>
                    <a:lnTo>
                      <a:pt x="1701" y="6239"/>
                    </a:lnTo>
                    <a:cubicBezTo>
                      <a:pt x="1512" y="6239"/>
                      <a:pt x="1355" y="6081"/>
                      <a:pt x="1355" y="5892"/>
                    </a:cubicBezTo>
                    <a:lnTo>
                      <a:pt x="1355" y="5546"/>
                    </a:lnTo>
                    <a:cubicBezTo>
                      <a:pt x="1355" y="4758"/>
                      <a:pt x="1764" y="4096"/>
                      <a:pt x="2395" y="3718"/>
                    </a:cubicBezTo>
                    <a:cubicBezTo>
                      <a:pt x="2174" y="3498"/>
                      <a:pt x="2016" y="3151"/>
                      <a:pt x="2016" y="2773"/>
                    </a:cubicBezTo>
                    <a:cubicBezTo>
                      <a:pt x="2016" y="2049"/>
                      <a:pt x="2647" y="1418"/>
                      <a:pt x="3403" y="1418"/>
                    </a:cubicBezTo>
                    <a:close/>
                    <a:moveTo>
                      <a:pt x="1040" y="1"/>
                    </a:moveTo>
                    <a:cubicBezTo>
                      <a:pt x="441" y="1"/>
                      <a:pt x="0" y="473"/>
                      <a:pt x="0" y="1009"/>
                    </a:cubicBezTo>
                    <a:lnTo>
                      <a:pt x="0" y="6554"/>
                    </a:lnTo>
                    <a:cubicBezTo>
                      <a:pt x="0" y="7152"/>
                      <a:pt x="473" y="7593"/>
                      <a:pt x="1040" y="7593"/>
                    </a:cubicBezTo>
                    <a:lnTo>
                      <a:pt x="10806" y="7593"/>
                    </a:lnTo>
                    <a:cubicBezTo>
                      <a:pt x="11373" y="7593"/>
                      <a:pt x="11815" y="7121"/>
                      <a:pt x="11815" y="6554"/>
                    </a:cubicBezTo>
                    <a:lnTo>
                      <a:pt x="11815" y="1009"/>
                    </a:lnTo>
                    <a:cubicBezTo>
                      <a:pt x="11783" y="473"/>
                      <a:pt x="11310" y="1"/>
                      <a:pt x="10743" y="1"/>
                    </a:cubicBezTo>
                    <a:lnTo>
                      <a:pt x="7593" y="1"/>
                    </a:lnTo>
                    <a:lnTo>
                      <a:pt x="7593" y="347"/>
                    </a:lnTo>
                    <a:cubicBezTo>
                      <a:pt x="7593" y="946"/>
                      <a:pt x="7120" y="1355"/>
                      <a:pt x="6585" y="1355"/>
                    </a:cubicBezTo>
                    <a:lnTo>
                      <a:pt x="5198" y="1355"/>
                    </a:lnTo>
                    <a:cubicBezTo>
                      <a:pt x="4600" y="1355"/>
                      <a:pt x="4190" y="883"/>
                      <a:pt x="4190" y="347"/>
                    </a:cubicBezTo>
                    <a:lnTo>
                      <a:pt x="419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7" name="Google Shape;10301;p74"/>
              <p:cNvSpPr/>
              <p:nvPr/>
            </p:nvSpPr>
            <p:spPr>
              <a:xfrm>
                <a:off x="4714975" y="3287125"/>
                <a:ext cx="1221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805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725"/>
                    </a:cubicBezTo>
                    <a:cubicBezTo>
                      <a:pt x="0" y="1104"/>
                      <a:pt x="315" y="1419"/>
                      <a:pt x="693" y="1419"/>
                    </a:cubicBezTo>
                    <a:lnTo>
                      <a:pt x="1418" y="1419"/>
                    </a:lnTo>
                    <a:lnTo>
                      <a:pt x="1418" y="2458"/>
                    </a:lnTo>
                    <a:cubicBezTo>
                      <a:pt x="1386" y="2647"/>
                      <a:pt x="1544" y="2805"/>
                      <a:pt x="1733" y="2805"/>
                    </a:cubicBezTo>
                    <a:lnTo>
                      <a:pt x="3119" y="2805"/>
                    </a:lnTo>
                    <a:cubicBezTo>
                      <a:pt x="3308" y="2805"/>
                      <a:pt x="3466" y="2647"/>
                      <a:pt x="3466" y="2458"/>
                    </a:cubicBezTo>
                    <a:lnTo>
                      <a:pt x="3466" y="1419"/>
                    </a:lnTo>
                    <a:lnTo>
                      <a:pt x="4159" y="1419"/>
                    </a:lnTo>
                    <a:cubicBezTo>
                      <a:pt x="4568" y="1419"/>
                      <a:pt x="4883" y="1104"/>
                      <a:pt x="4883" y="725"/>
                    </a:cubicBezTo>
                    <a:cubicBezTo>
                      <a:pt x="4883" y="316"/>
                      <a:pt x="4568" y="1"/>
                      <a:pt x="4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8" name="Google Shape;10302;p74"/>
              <p:cNvSpPr/>
              <p:nvPr/>
            </p:nvSpPr>
            <p:spPr>
              <a:xfrm>
                <a:off x="4732300" y="3235150"/>
                <a:ext cx="866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19" extrusionOk="0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lnTo>
                      <a:pt x="3466" y="1418"/>
                    </a:lnTo>
                    <a:lnTo>
                      <a:pt x="3466" y="347"/>
                    </a:lnTo>
                    <a:cubicBezTo>
                      <a:pt x="3466" y="158"/>
                      <a:pt x="3308" y="1"/>
                      <a:pt x="31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09" name="Google Shape;10352;p74"/>
            <p:cNvGrpSpPr/>
            <p:nvPr/>
          </p:nvGrpSpPr>
          <p:grpSpPr>
            <a:xfrm>
              <a:off x="7091248" y="2653393"/>
              <a:ext cx="670064" cy="672439"/>
              <a:chOff x="4991425" y="3234750"/>
              <a:chExt cx="296175" cy="297225"/>
            </a:xfrm>
            <a:grpFill/>
          </p:grpSpPr>
          <p:sp>
            <p:nvSpPr>
              <p:cNvPr id="610" name="Google Shape;10353;p74"/>
              <p:cNvSpPr/>
              <p:nvPr/>
            </p:nvSpPr>
            <p:spPr>
              <a:xfrm>
                <a:off x="5077275" y="3304450"/>
                <a:ext cx="1221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971" extrusionOk="0">
                    <a:moveTo>
                      <a:pt x="2426" y="1"/>
                    </a:moveTo>
                    <a:cubicBezTo>
                      <a:pt x="1103" y="1"/>
                      <a:pt x="0" y="1104"/>
                      <a:pt x="0" y="2427"/>
                    </a:cubicBezTo>
                    <a:cubicBezTo>
                      <a:pt x="0" y="3025"/>
                      <a:pt x="190" y="3530"/>
                      <a:pt x="536" y="3971"/>
                    </a:cubicBezTo>
                    <a:cubicBezTo>
                      <a:pt x="820" y="3624"/>
                      <a:pt x="1103" y="3309"/>
                      <a:pt x="1481" y="3057"/>
                    </a:cubicBezTo>
                    <a:cubicBezTo>
                      <a:pt x="1261" y="2805"/>
                      <a:pt x="1103" y="2458"/>
                      <a:pt x="1103" y="2112"/>
                    </a:cubicBezTo>
                    <a:cubicBezTo>
                      <a:pt x="1103" y="1356"/>
                      <a:pt x="1733" y="726"/>
                      <a:pt x="2489" y="726"/>
                    </a:cubicBezTo>
                    <a:cubicBezTo>
                      <a:pt x="3214" y="726"/>
                      <a:pt x="3844" y="1356"/>
                      <a:pt x="3844" y="2112"/>
                    </a:cubicBezTo>
                    <a:cubicBezTo>
                      <a:pt x="3844" y="2458"/>
                      <a:pt x="3687" y="2805"/>
                      <a:pt x="3466" y="3057"/>
                    </a:cubicBezTo>
                    <a:cubicBezTo>
                      <a:pt x="3844" y="3246"/>
                      <a:pt x="4128" y="3561"/>
                      <a:pt x="4317" y="3971"/>
                    </a:cubicBezTo>
                    <a:cubicBezTo>
                      <a:pt x="4695" y="3530"/>
                      <a:pt x="4884" y="3025"/>
                      <a:pt x="4884" y="2427"/>
                    </a:cubicBezTo>
                    <a:cubicBezTo>
                      <a:pt x="4884" y="1104"/>
                      <a:pt x="3781" y="1"/>
                      <a:pt x="24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1" name="Google Shape;10354;p74"/>
              <p:cNvSpPr/>
              <p:nvPr/>
            </p:nvSpPr>
            <p:spPr>
              <a:xfrm>
                <a:off x="5121375" y="33399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2" name="Google Shape;10355;p74"/>
              <p:cNvSpPr/>
              <p:nvPr/>
            </p:nvSpPr>
            <p:spPr>
              <a:xfrm>
                <a:off x="5009550" y="3234750"/>
                <a:ext cx="259150" cy="261125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0445" extrusionOk="0">
                    <a:moveTo>
                      <a:pt x="5198" y="2159"/>
                    </a:moveTo>
                    <a:cubicBezTo>
                      <a:pt x="6931" y="2159"/>
                      <a:pt x="8286" y="3514"/>
                      <a:pt x="8286" y="5246"/>
                    </a:cubicBezTo>
                    <a:cubicBezTo>
                      <a:pt x="8286" y="6916"/>
                      <a:pt x="6931" y="8365"/>
                      <a:pt x="5198" y="8365"/>
                    </a:cubicBezTo>
                    <a:cubicBezTo>
                      <a:pt x="3340" y="8365"/>
                      <a:pt x="2079" y="6822"/>
                      <a:pt x="2079" y="5246"/>
                    </a:cubicBezTo>
                    <a:cubicBezTo>
                      <a:pt x="2079" y="3514"/>
                      <a:pt x="3497" y="2159"/>
                      <a:pt x="5198" y="2159"/>
                    </a:cubicBezTo>
                    <a:close/>
                    <a:moveTo>
                      <a:pt x="5167" y="1"/>
                    </a:moveTo>
                    <a:cubicBezTo>
                      <a:pt x="5088" y="1"/>
                      <a:pt x="5009" y="17"/>
                      <a:pt x="4946" y="48"/>
                    </a:cubicBezTo>
                    <a:lnTo>
                      <a:pt x="4001" y="836"/>
                    </a:lnTo>
                    <a:lnTo>
                      <a:pt x="2773" y="678"/>
                    </a:lnTo>
                    <a:cubicBezTo>
                      <a:pt x="2756" y="675"/>
                      <a:pt x="2739" y="673"/>
                      <a:pt x="2723" y="673"/>
                    </a:cubicBezTo>
                    <a:cubicBezTo>
                      <a:pt x="2583" y="673"/>
                      <a:pt x="2454" y="786"/>
                      <a:pt x="2426" y="899"/>
                    </a:cubicBezTo>
                    <a:lnTo>
                      <a:pt x="1953" y="2033"/>
                    </a:lnTo>
                    <a:lnTo>
                      <a:pt x="819" y="2505"/>
                    </a:lnTo>
                    <a:cubicBezTo>
                      <a:pt x="662" y="2568"/>
                      <a:pt x="567" y="2694"/>
                      <a:pt x="630" y="2852"/>
                    </a:cubicBezTo>
                    <a:lnTo>
                      <a:pt x="788" y="4081"/>
                    </a:lnTo>
                    <a:lnTo>
                      <a:pt x="32" y="5026"/>
                    </a:lnTo>
                    <a:cubicBezTo>
                      <a:pt x="0" y="5183"/>
                      <a:pt x="0" y="5341"/>
                      <a:pt x="63" y="5467"/>
                    </a:cubicBezTo>
                    <a:lnTo>
                      <a:pt x="819" y="6381"/>
                    </a:lnTo>
                    <a:lnTo>
                      <a:pt x="662" y="7609"/>
                    </a:lnTo>
                    <a:cubicBezTo>
                      <a:pt x="630" y="7767"/>
                      <a:pt x="725" y="7924"/>
                      <a:pt x="851" y="7956"/>
                    </a:cubicBezTo>
                    <a:lnTo>
                      <a:pt x="1985" y="8428"/>
                    </a:lnTo>
                    <a:lnTo>
                      <a:pt x="2457" y="9594"/>
                    </a:lnTo>
                    <a:cubicBezTo>
                      <a:pt x="2536" y="9725"/>
                      <a:pt x="2637" y="9791"/>
                      <a:pt x="2741" y="9791"/>
                    </a:cubicBezTo>
                    <a:cubicBezTo>
                      <a:pt x="2762" y="9791"/>
                      <a:pt x="2783" y="9788"/>
                      <a:pt x="2804" y="9783"/>
                    </a:cubicBezTo>
                    <a:lnTo>
                      <a:pt x="4033" y="9626"/>
                    </a:lnTo>
                    <a:lnTo>
                      <a:pt x="4978" y="10382"/>
                    </a:lnTo>
                    <a:cubicBezTo>
                      <a:pt x="5072" y="10413"/>
                      <a:pt x="5104" y="10445"/>
                      <a:pt x="5167" y="10445"/>
                    </a:cubicBezTo>
                    <a:cubicBezTo>
                      <a:pt x="5261" y="10445"/>
                      <a:pt x="5324" y="10413"/>
                      <a:pt x="5387" y="10382"/>
                    </a:cubicBezTo>
                    <a:lnTo>
                      <a:pt x="6333" y="9626"/>
                    </a:lnTo>
                    <a:lnTo>
                      <a:pt x="7530" y="9783"/>
                    </a:lnTo>
                    <a:cubicBezTo>
                      <a:pt x="7687" y="9783"/>
                      <a:pt x="7876" y="9689"/>
                      <a:pt x="7908" y="9594"/>
                    </a:cubicBezTo>
                    <a:lnTo>
                      <a:pt x="8380" y="8428"/>
                    </a:lnTo>
                    <a:lnTo>
                      <a:pt x="9515" y="7956"/>
                    </a:lnTo>
                    <a:cubicBezTo>
                      <a:pt x="9672" y="7893"/>
                      <a:pt x="9735" y="7767"/>
                      <a:pt x="9704" y="7609"/>
                    </a:cubicBezTo>
                    <a:lnTo>
                      <a:pt x="9546" y="6381"/>
                    </a:lnTo>
                    <a:lnTo>
                      <a:pt x="10302" y="5467"/>
                    </a:lnTo>
                    <a:cubicBezTo>
                      <a:pt x="10365" y="5341"/>
                      <a:pt x="10365" y="5120"/>
                      <a:pt x="10302" y="5026"/>
                    </a:cubicBezTo>
                    <a:lnTo>
                      <a:pt x="9546" y="4081"/>
                    </a:lnTo>
                    <a:lnTo>
                      <a:pt x="9704" y="2852"/>
                    </a:lnTo>
                    <a:cubicBezTo>
                      <a:pt x="9735" y="2694"/>
                      <a:pt x="9641" y="2537"/>
                      <a:pt x="9515" y="2505"/>
                    </a:cubicBezTo>
                    <a:lnTo>
                      <a:pt x="8380" y="2033"/>
                    </a:lnTo>
                    <a:lnTo>
                      <a:pt x="7908" y="899"/>
                    </a:lnTo>
                    <a:cubicBezTo>
                      <a:pt x="7826" y="762"/>
                      <a:pt x="7719" y="672"/>
                      <a:pt x="7589" y="672"/>
                    </a:cubicBezTo>
                    <a:cubicBezTo>
                      <a:pt x="7570" y="672"/>
                      <a:pt x="7550" y="674"/>
                      <a:pt x="7530" y="678"/>
                    </a:cubicBezTo>
                    <a:lnTo>
                      <a:pt x="6333" y="836"/>
                    </a:lnTo>
                    <a:lnTo>
                      <a:pt x="5387" y="48"/>
                    </a:lnTo>
                    <a:cubicBezTo>
                      <a:pt x="5324" y="17"/>
                      <a:pt x="5246" y="1"/>
                      <a:pt x="5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3" name="Google Shape;10356;p74"/>
              <p:cNvSpPr/>
              <p:nvPr/>
            </p:nvSpPr>
            <p:spPr>
              <a:xfrm>
                <a:off x="5105625" y="3391900"/>
                <a:ext cx="669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1387" extrusionOk="0">
                    <a:moveTo>
                      <a:pt x="1355" y="0"/>
                    </a:moveTo>
                    <a:cubicBezTo>
                      <a:pt x="725" y="0"/>
                      <a:pt x="190" y="441"/>
                      <a:pt x="1" y="977"/>
                    </a:cubicBezTo>
                    <a:cubicBezTo>
                      <a:pt x="410" y="1229"/>
                      <a:pt x="820" y="1386"/>
                      <a:pt x="1355" y="1386"/>
                    </a:cubicBezTo>
                    <a:cubicBezTo>
                      <a:pt x="1859" y="1386"/>
                      <a:pt x="2301" y="1229"/>
                      <a:pt x="2679" y="977"/>
                    </a:cubicBezTo>
                    <a:cubicBezTo>
                      <a:pt x="2521" y="410"/>
                      <a:pt x="1985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4" name="Google Shape;10357;p74"/>
              <p:cNvSpPr/>
              <p:nvPr/>
            </p:nvSpPr>
            <p:spPr>
              <a:xfrm>
                <a:off x="5192275" y="3443075"/>
                <a:ext cx="9532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79" extrusionOk="0">
                    <a:moveTo>
                      <a:pt x="2867" y="1"/>
                    </a:moveTo>
                    <a:cubicBezTo>
                      <a:pt x="2741" y="127"/>
                      <a:pt x="2647" y="221"/>
                      <a:pt x="2489" y="284"/>
                    </a:cubicBezTo>
                    <a:lnTo>
                      <a:pt x="1607" y="631"/>
                    </a:lnTo>
                    <a:lnTo>
                      <a:pt x="1260" y="1482"/>
                    </a:lnTo>
                    <a:cubicBezTo>
                      <a:pt x="1103" y="1891"/>
                      <a:pt x="693" y="2112"/>
                      <a:pt x="284" y="2112"/>
                    </a:cubicBezTo>
                    <a:lnTo>
                      <a:pt x="158" y="2112"/>
                    </a:lnTo>
                    <a:lnTo>
                      <a:pt x="0" y="2080"/>
                    </a:lnTo>
                    <a:lnTo>
                      <a:pt x="1166" y="3372"/>
                    </a:lnTo>
                    <a:cubicBezTo>
                      <a:pt x="1237" y="3443"/>
                      <a:pt x="1343" y="3478"/>
                      <a:pt x="1445" y="3478"/>
                    </a:cubicBezTo>
                    <a:cubicBezTo>
                      <a:pt x="1479" y="3478"/>
                      <a:pt x="1512" y="3474"/>
                      <a:pt x="1544" y="3466"/>
                    </a:cubicBezTo>
                    <a:cubicBezTo>
                      <a:pt x="1638" y="3403"/>
                      <a:pt x="1764" y="3340"/>
                      <a:pt x="1764" y="3183"/>
                    </a:cubicBezTo>
                    <a:lnTo>
                      <a:pt x="2080" y="1639"/>
                    </a:lnTo>
                    <a:lnTo>
                      <a:pt x="3497" y="1324"/>
                    </a:lnTo>
                    <a:cubicBezTo>
                      <a:pt x="3532" y="1338"/>
                      <a:pt x="3563" y="1344"/>
                      <a:pt x="3592" y="1344"/>
                    </a:cubicBezTo>
                    <a:cubicBezTo>
                      <a:pt x="3693" y="1344"/>
                      <a:pt x="3756" y="1265"/>
                      <a:pt x="3781" y="1167"/>
                    </a:cubicBezTo>
                    <a:cubicBezTo>
                      <a:pt x="3812" y="1072"/>
                      <a:pt x="3781" y="946"/>
                      <a:pt x="3686" y="820"/>
                    </a:cubicBezTo>
                    <a:lnTo>
                      <a:pt x="28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5" name="Google Shape;10358;p74"/>
              <p:cNvSpPr/>
              <p:nvPr/>
            </p:nvSpPr>
            <p:spPr>
              <a:xfrm>
                <a:off x="4991425" y="3444650"/>
                <a:ext cx="9532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93" extrusionOk="0">
                    <a:moveTo>
                      <a:pt x="946" y="1"/>
                    </a:moveTo>
                    <a:lnTo>
                      <a:pt x="126" y="851"/>
                    </a:lnTo>
                    <a:cubicBezTo>
                      <a:pt x="0" y="851"/>
                      <a:pt x="0" y="1009"/>
                      <a:pt x="32" y="1104"/>
                    </a:cubicBezTo>
                    <a:cubicBezTo>
                      <a:pt x="95" y="1230"/>
                      <a:pt x="158" y="1324"/>
                      <a:pt x="315" y="1356"/>
                    </a:cubicBezTo>
                    <a:lnTo>
                      <a:pt x="1733" y="1671"/>
                    </a:lnTo>
                    <a:lnTo>
                      <a:pt x="2048" y="3214"/>
                    </a:lnTo>
                    <a:cubicBezTo>
                      <a:pt x="2080" y="3309"/>
                      <a:pt x="2174" y="3435"/>
                      <a:pt x="2300" y="3466"/>
                    </a:cubicBezTo>
                    <a:cubicBezTo>
                      <a:pt x="2328" y="3485"/>
                      <a:pt x="2361" y="3492"/>
                      <a:pt x="2396" y="3492"/>
                    </a:cubicBezTo>
                    <a:cubicBezTo>
                      <a:pt x="2482" y="3492"/>
                      <a:pt x="2580" y="3448"/>
                      <a:pt x="2647" y="3403"/>
                    </a:cubicBezTo>
                    <a:lnTo>
                      <a:pt x="3813" y="2112"/>
                    </a:lnTo>
                    <a:lnTo>
                      <a:pt x="3813" y="2112"/>
                    </a:lnTo>
                    <a:lnTo>
                      <a:pt x="3624" y="2143"/>
                    </a:lnTo>
                    <a:lnTo>
                      <a:pt x="3561" y="2143"/>
                    </a:lnTo>
                    <a:cubicBezTo>
                      <a:pt x="3119" y="2143"/>
                      <a:pt x="2773" y="1891"/>
                      <a:pt x="2552" y="1513"/>
                    </a:cubicBezTo>
                    <a:lnTo>
                      <a:pt x="2206" y="631"/>
                    </a:lnTo>
                    <a:lnTo>
                      <a:pt x="1355" y="284"/>
                    </a:lnTo>
                    <a:cubicBezTo>
                      <a:pt x="1198" y="221"/>
                      <a:pt x="1072" y="127"/>
                      <a:pt x="9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16" name="Google Shape;10390;p74"/>
            <p:cNvGrpSpPr/>
            <p:nvPr/>
          </p:nvGrpSpPr>
          <p:grpSpPr>
            <a:xfrm>
              <a:off x="4171826" y="2668927"/>
              <a:ext cx="670064" cy="670064"/>
              <a:chOff x="3497300" y="3227275"/>
              <a:chExt cx="296175" cy="296175"/>
            </a:xfrm>
            <a:grpFill/>
          </p:grpSpPr>
          <p:sp>
            <p:nvSpPr>
              <p:cNvPr id="617" name="Google Shape;10391;p74"/>
              <p:cNvSpPr/>
              <p:nvPr/>
            </p:nvSpPr>
            <p:spPr>
              <a:xfrm>
                <a:off x="3609925" y="3339900"/>
                <a:ext cx="69350" cy="685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42" extrusionOk="0">
                    <a:moveTo>
                      <a:pt x="1387" y="1"/>
                    </a:moveTo>
                    <a:cubicBezTo>
                      <a:pt x="631" y="1"/>
                      <a:pt x="1" y="631"/>
                      <a:pt x="1" y="1355"/>
                    </a:cubicBezTo>
                    <a:cubicBezTo>
                      <a:pt x="1" y="2112"/>
                      <a:pt x="631" y="2742"/>
                      <a:pt x="1387" y="2742"/>
                    </a:cubicBezTo>
                    <a:cubicBezTo>
                      <a:pt x="2143" y="2742"/>
                      <a:pt x="2773" y="2112"/>
                      <a:pt x="2773" y="1355"/>
                    </a:cubicBezTo>
                    <a:cubicBezTo>
                      <a:pt x="2773" y="631"/>
                      <a:pt x="2143" y="1"/>
                      <a:pt x="13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8" name="Google Shape;10392;p74"/>
              <p:cNvSpPr/>
              <p:nvPr/>
            </p:nvSpPr>
            <p:spPr>
              <a:xfrm>
                <a:off x="3531175" y="3227275"/>
                <a:ext cx="866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7" extrusionOk="0">
                    <a:moveTo>
                      <a:pt x="1733" y="1"/>
                    </a:moveTo>
                    <a:cubicBezTo>
                      <a:pt x="788" y="1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741" y="3466"/>
                      <a:pt x="3466" y="2678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9" name="Google Shape;10393;p74"/>
              <p:cNvSpPr/>
              <p:nvPr/>
            </p:nvSpPr>
            <p:spPr>
              <a:xfrm>
                <a:off x="3670575" y="3227275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8"/>
                      <a:pt x="788" y="3466"/>
                      <a:pt x="1733" y="3466"/>
                    </a:cubicBezTo>
                    <a:cubicBezTo>
                      <a:pt x="2679" y="3466"/>
                      <a:pt x="3466" y="2678"/>
                      <a:pt x="3466" y="1733"/>
                    </a:cubicBezTo>
                    <a:cubicBezTo>
                      <a:pt x="3466" y="788"/>
                      <a:pt x="2679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0" name="Google Shape;10394;p74"/>
              <p:cNvSpPr/>
              <p:nvPr/>
            </p:nvSpPr>
            <p:spPr>
              <a:xfrm>
                <a:off x="3622525" y="3421825"/>
                <a:ext cx="417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009" extrusionOk="0">
                    <a:moveTo>
                      <a:pt x="1" y="0"/>
                    </a:moveTo>
                    <a:lnTo>
                      <a:pt x="851" y="1008"/>
                    </a:lnTo>
                    <a:lnTo>
                      <a:pt x="1671" y="0"/>
                    </a:lnTo>
                    <a:lnTo>
                      <a:pt x="1671" y="0"/>
                    </a:lnTo>
                    <a:cubicBezTo>
                      <a:pt x="1450" y="126"/>
                      <a:pt x="1167" y="158"/>
                      <a:pt x="851" y="158"/>
                    </a:cubicBezTo>
                    <a:cubicBezTo>
                      <a:pt x="568" y="158"/>
                      <a:pt x="284" y="9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1" name="Google Shape;10395;p74"/>
              <p:cNvSpPr/>
              <p:nvPr/>
            </p:nvSpPr>
            <p:spPr>
              <a:xfrm>
                <a:off x="3566600" y="34163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261" y="1"/>
                    </a:moveTo>
                    <a:cubicBezTo>
                      <a:pt x="474" y="599"/>
                      <a:pt x="1" y="1513"/>
                      <a:pt x="1" y="2490"/>
                    </a:cubicBezTo>
                    <a:lnTo>
                      <a:pt x="1" y="3907"/>
                    </a:lnTo>
                    <a:cubicBezTo>
                      <a:pt x="1" y="4096"/>
                      <a:pt x="158" y="4254"/>
                      <a:pt x="379" y="4254"/>
                    </a:cubicBezTo>
                    <a:lnTo>
                      <a:pt x="2805" y="4254"/>
                    </a:lnTo>
                    <a:lnTo>
                      <a:pt x="2805" y="1891"/>
                    </a:lnTo>
                    <a:lnTo>
                      <a:pt x="126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2" name="Google Shape;10396;p74"/>
              <p:cNvSpPr/>
              <p:nvPr/>
            </p:nvSpPr>
            <p:spPr>
              <a:xfrm>
                <a:off x="3653250" y="34171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544" y="0"/>
                    </a:moveTo>
                    <a:lnTo>
                      <a:pt x="1" y="1890"/>
                    </a:lnTo>
                    <a:lnTo>
                      <a:pt x="1" y="4253"/>
                    </a:lnTo>
                    <a:lnTo>
                      <a:pt x="2458" y="4253"/>
                    </a:lnTo>
                    <a:cubicBezTo>
                      <a:pt x="2647" y="4253"/>
                      <a:pt x="2804" y="4096"/>
                      <a:pt x="2804" y="3907"/>
                    </a:cubicBezTo>
                    <a:lnTo>
                      <a:pt x="2804" y="2489"/>
                    </a:lnTo>
                    <a:cubicBezTo>
                      <a:pt x="2773" y="1481"/>
                      <a:pt x="2300" y="567"/>
                      <a:pt x="15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3" name="Google Shape;10397;p74"/>
              <p:cNvSpPr/>
              <p:nvPr/>
            </p:nvSpPr>
            <p:spPr>
              <a:xfrm>
                <a:off x="3655625" y="3310775"/>
                <a:ext cx="137850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4348" extrusionOk="0">
                    <a:moveTo>
                      <a:pt x="3686" y="1512"/>
                    </a:moveTo>
                    <a:cubicBezTo>
                      <a:pt x="3907" y="1512"/>
                      <a:pt x="4064" y="1670"/>
                      <a:pt x="4064" y="1859"/>
                    </a:cubicBezTo>
                    <a:cubicBezTo>
                      <a:pt x="4064" y="2048"/>
                      <a:pt x="3907" y="2205"/>
                      <a:pt x="3686" y="2205"/>
                    </a:cubicBezTo>
                    <a:lnTo>
                      <a:pt x="2993" y="2205"/>
                    </a:lnTo>
                    <a:cubicBezTo>
                      <a:pt x="2804" y="2205"/>
                      <a:pt x="2646" y="2048"/>
                      <a:pt x="2646" y="1859"/>
                    </a:cubicBezTo>
                    <a:cubicBezTo>
                      <a:pt x="2646" y="1670"/>
                      <a:pt x="2804" y="1512"/>
                      <a:pt x="2993" y="1512"/>
                    </a:cubicBezTo>
                    <a:close/>
                    <a:moveTo>
                      <a:pt x="4127" y="0"/>
                    </a:moveTo>
                    <a:cubicBezTo>
                      <a:pt x="3686" y="536"/>
                      <a:pt x="3056" y="851"/>
                      <a:pt x="2331" y="851"/>
                    </a:cubicBezTo>
                    <a:cubicBezTo>
                      <a:pt x="1607" y="851"/>
                      <a:pt x="977" y="504"/>
                      <a:pt x="536" y="63"/>
                    </a:cubicBezTo>
                    <a:cubicBezTo>
                      <a:pt x="347" y="221"/>
                      <a:pt x="158" y="378"/>
                      <a:pt x="0" y="567"/>
                    </a:cubicBezTo>
                    <a:cubicBezTo>
                      <a:pt x="945" y="756"/>
                      <a:pt x="1638" y="1575"/>
                      <a:pt x="1638" y="2615"/>
                    </a:cubicBezTo>
                    <a:cubicBezTo>
                      <a:pt x="1638" y="2930"/>
                      <a:pt x="1575" y="3214"/>
                      <a:pt x="1449" y="3466"/>
                    </a:cubicBezTo>
                    <a:cubicBezTo>
                      <a:pt x="1859" y="3718"/>
                      <a:pt x="2205" y="4001"/>
                      <a:pt x="2520" y="4348"/>
                    </a:cubicBezTo>
                    <a:lnTo>
                      <a:pt x="5167" y="4348"/>
                    </a:lnTo>
                    <a:cubicBezTo>
                      <a:pt x="5356" y="4348"/>
                      <a:pt x="5513" y="4190"/>
                      <a:pt x="5513" y="4001"/>
                    </a:cubicBezTo>
                    <a:lnTo>
                      <a:pt x="5513" y="2615"/>
                    </a:lnTo>
                    <a:cubicBezTo>
                      <a:pt x="5482" y="1512"/>
                      <a:pt x="4915" y="567"/>
                      <a:pt x="4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4" name="Google Shape;10398;p74"/>
              <p:cNvSpPr/>
              <p:nvPr/>
            </p:nvSpPr>
            <p:spPr>
              <a:xfrm>
                <a:off x="3497300" y="3309975"/>
                <a:ext cx="136275" cy="108725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349" extrusionOk="0">
                    <a:moveTo>
                      <a:pt x="2426" y="1544"/>
                    </a:moveTo>
                    <a:cubicBezTo>
                      <a:pt x="2615" y="1544"/>
                      <a:pt x="2773" y="1702"/>
                      <a:pt x="2773" y="1891"/>
                    </a:cubicBezTo>
                    <a:cubicBezTo>
                      <a:pt x="2773" y="2080"/>
                      <a:pt x="2615" y="2237"/>
                      <a:pt x="2426" y="2237"/>
                    </a:cubicBezTo>
                    <a:lnTo>
                      <a:pt x="1733" y="2237"/>
                    </a:lnTo>
                    <a:cubicBezTo>
                      <a:pt x="1513" y="2237"/>
                      <a:pt x="1355" y="2080"/>
                      <a:pt x="1355" y="1891"/>
                    </a:cubicBezTo>
                    <a:cubicBezTo>
                      <a:pt x="1355" y="1702"/>
                      <a:pt x="1513" y="1544"/>
                      <a:pt x="1733" y="1544"/>
                    </a:cubicBezTo>
                    <a:close/>
                    <a:moveTo>
                      <a:pt x="1324" y="1"/>
                    </a:moveTo>
                    <a:cubicBezTo>
                      <a:pt x="536" y="568"/>
                      <a:pt x="1" y="1513"/>
                      <a:pt x="1" y="2552"/>
                    </a:cubicBezTo>
                    <a:lnTo>
                      <a:pt x="1" y="3939"/>
                    </a:lnTo>
                    <a:cubicBezTo>
                      <a:pt x="1" y="4191"/>
                      <a:pt x="95" y="4348"/>
                      <a:pt x="316" y="4348"/>
                    </a:cubicBezTo>
                    <a:lnTo>
                      <a:pt x="2930" y="4348"/>
                    </a:lnTo>
                    <a:cubicBezTo>
                      <a:pt x="3214" y="3970"/>
                      <a:pt x="3561" y="3655"/>
                      <a:pt x="4002" y="3466"/>
                    </a:cubicBezTo>
                    <a:cubicBezTo>
                      <a:pt x="3876" y="3183"/>
                      <a:pt x="3813" y="2930"/>
                      <a:pt x="3813" y="2615"/>
                    </a:cubicBezTo>
                    <a:cubicBezTo>
                      <a:pt x="3813" y="1607"/>
                      <a:pt x="4506" y="757"/>
                      <a:pt x="5451" y="568"/>
                    </a:cubicBezTo>
                    <a:cubicBezTo>
                      <a:pt x="5293" y="347"/>
                      <a:pt x="5104" y="190"/>
                      <a:pt x="4915" y="32"/>
                    </a:cubicBezTo>
                    <a:cubicBezTo>
                      <a:pt x="4474" y="505"/>
                      <a:pt x="3844" y="820"/>
                      <a:pt x="3151" y="820"/>
                    </a:cubicBezTo>
                    <a:cubicBezTo>
                      <a:pt x="2426" y="820"/>
                      <a:pt x="1796" y="505"/>
                      <a:pt x="13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25" name="Google Shape;10412;p74"/>
            <p:cNvGrpSpPr/>
            <p:nvPr/>
          </p:nvGrpSpPr>
          <p:grpSpPr>
            <a:xfrm>
              <a:off x="8102331" y="2653873"/>
              <a:ext cx="627305" cy="667293"/>
              <a:chOff x="5364750" y="3235150"/>
              <a:chExt cx="277275" cy="294950"/>
            </a:xfrm>
            <a:grpFill/>
          </p:grpSpPr>
          <p:sp>
            <p:nvSpPr>
              <p:cNvPr id="626" name="Google Shape;10413;p74"/>
              <p:cNvSpPr/>
              <p:nvPr/>
            </p:nvSpPr>
            <p:spPr>
              <a:xfrm>
                <a:off x="5502600" y="3235150"/>
                <a:ext cx="17350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65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cubicBezTo>
                      <a:pt x="0" y="1607"/>
                      <a:pt x="158" y="1765"/>
                      <a:pt x="347" y="1765"/>
                    </a:cubicBezTo>
                    <a:cubicBezTo>
                      <a:pt x="536" y="1765"/>
                      <a:pt x="693" y="1607"/>
                      <a:pt x="693" y="1418"/>
                    </a:cubicBezTo>
                    <a:lnTo>
                      <a:pt x="693" y="347"/>
                    </a:ln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7" name="Google Shape;10414;p74"/>
              <p:cNvSpPr/>
              <p:nvPr/>
            </p:nvSpPr>
            <p:spPr>
              <a:xfrm>
                <a:off x="5555375" y="3253850"/>
                <a:ext cx="35450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64" extrusionOk="0">
                    <a:moveTo>
                      <a:pt x="1071" y="1"/>
                    </a:moveTo>
                    <a:cubicBezTo>
                      <a:pt x="977" y="1"/>
                      <a:pt x="882" y="24"/>
                      <a:pt x="819" y="72"/>
                    </a:cubicBezTo>
                    <a:lnTo>
                      <a:pt x="126" y="796"/>
                    </a:lnTo>
                    <a:cubicBezTo>
                      <a:pt x="0" y="922"/>
                      <a:pt x="0" y="1143"/>
                      <a:pt x="126" y="1269"/>
                    </a:cubicBezTo>
                    <a:cubicBezTo>
                      <a:pt x="189" y="1332"/>
                      <a:pt x="268" y="1363"/>
                      <a:pt x="350" y="1363"/>
                    </a:cubicBezTo>
                    <a:cubicBezTo>
                      <a:pt x="433" y="1363"/>
                      <a:pt x="520" y="1332"/>
                      <a:pt x="599" y="1269"/>
                    </a:cubicBezTo>
                    <a:lnTo>
                      <a:pt x="1323" y="544"/>
                    </a:lnTo>
                    <a:cubicBezTo>
                      <a:pt x="1418" y="418"/>
                      <a:pt x="1418" y="198"/>
                      <a:pt x="1323" y="72"/>
                    </a:cubicBezTo>
                    <a:cubicBezTo>
                      <a:pt x="1260" y="24"/>
                      <a:pt x="1166" y="1"/>
                      <a:pt x="10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8" name="Google Shape;10415;p74"/>
              <p:cNvSpPr/>
              <p:nvPr/>
            </p:nvSpPr>
            <p:spPr>
              <a:xfrm>
                <a:off x="5606550" y="3357225"/>
                <a:ext cx="354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26" extrusionOk="0">
                    <a:moveTo>
                      <a:pt x="379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79" y="725"/>
                    </a:cubicBezTo>
                    <a:lnTo>
                      <a:pt x="1072" y="725"/>
                    </a:lnTo>
                    <a:cubicBezTo>
                      <a:pt x="1261" y="725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9" name="Google Shape;10416;p74"/>
              <p:cNvSpPr/>
              <p:nvPr/>
            </p:nvSpPr>
            <p:spPr>
              <a:xfrm>
                <a:off x="5364750" y="3357225"/>
                <a:ext cx="354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694"/>
                      <a:pt x="347" y="694"/>
                    </a:cubicBezTo>
                    <a:lnTo>
                      <a:pt x="1072" y="694"/>
                    </a:lnTo>
                    <a:cubicBezTo>
                      <a:pt x="1261" y="694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0" name="Google Shape;10417;p74"/>
              <p:cNvSpPr/>
              <p:nvPr/>
            </p:nvSpPr>
            <p:spPr>
              <a:xfrm>
                <a:off x="5433275" y="3253850"/>
                <a:ext cx="35475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64" extrusionOk="0">
                    <a:moveTo>
                      <a:pt x="363" y="1"/>
                    </a:moveTo>
                    <a:cubicBezTo>
                      <a:pt x="276" y="1"/>
                      <a:pt x="190" y="24"/>
                      <a:pt x="127" y="72"/>
                    </a:cubicBezTo>
                    <a:cubicBezTo>
                      <a:pt x="1" y="198"/>
                      <a:pt x="1" y="450"/>
                      <a:pt x="127" y="544"/>
                    </a:cubicBezTo>
                    <a:lnTo>
                      <a:pt x="820" y="1269"/>
                    </a:lnTo>
                    <a:cubicBezTo>
                      <a:pt x="883" y="1332"/>
                      <a:pt x="977" y="1363"/>
                      <a:pt x="1072" y="1363"/>
                    </a:cubicBezTo>
                    <a:cubicBezTo>
                      <a:pt x="1166" y="1363"/>
                      <a:pt x="1261" y="1332"/>
                      <a:pt x="1324" y="1269"/>
                    </a:cubicBezTo>
                    <a:cubicBezTo>
                      <a:pt x="1418" y="1143"/>
                      <a:pt x="1418" y="922"/>
                      <a:pt x="1324" y="796"/>
                    </a:cubicBezTo>
                    <a:lnTo>
                      <a:pt x="599" y="72"/>
                    </a:lnTo>
                    <a:cubicBezTo>
                      <a:pt x="536" y="24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1" name="Google Shape;10418;p74"/>
              <p:cNvSpPr/>
              <p:nvPr/>
            </p:nvSpPr>
            <p:spPr>
              <a:xfrm>
                <a:off x="5380500" y="3287775"/>
                <a:ext cx="3705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039" extrusionOk="0">
                    <a:moveTo>
                      <a:pt x="396" y="0"/>
                    </a:moveTo>
                    <a:cubicBezTo>
                      <a:pt x="267" y="0"/>
                      <a:pt x="132" y="81"/>
                      <a:pt x="64" y="195"/>
                    </a:cubicBezTo>
                    <a:cubicBezTo>
                      <a:pt x="1" y="353"/>
                      <a:pt x="64" y="573"/>
                      <a:pt x="221" y="668"/>
                    </a:cubicBezTo>
                    <a:lnTo>
                      <a:pt x="946" y="1015"/>
                    </a:lnTo>
                    <a:cubicBezTo>
                      <a:pt x="987" y="1031"/>
                      <a:pt x="1032" y="1039"/>
                      <a:pt x="1077" y="1039"/>
                    </a:cubicBezTo>
                    <a:cubicBezTo>
                      <a:pt x="1209" y="1039"/>
                      <a:pt x="1349" y="974"/>
                      <a:pt x="1419" y="857"/>
                    </a:cubicBezTo>
                    <a:cubicBezTo>
                      <a:pt x="1482" y="699"/>
                      <a:pt x="1419" y="447"/>
                      <a:pt x="1261" y="384"/>
                    </a:cubicBezTo>
                    <a:lnTo>
                      <a:pt x="536" y="38"/>
                    </a:lnTo>
                    <a:cubicBezTo>
                      <a:pt x="493" y="12"/>
                      <a:pt x="445" y="0"/>
                      <a:pt x="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2" name="Google Shape;10419;p74"/>
              <p:cNvSpPr/>
              <p:nvPr/>
            </p:nvSpPr>
            <p:spPr>
              <a:xfrm>
                <a:off x="5588450" y="3288075"/>
                <a:ext cx="370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1072" extrusionOk="0">
                    <a:moveTo>
                      <a:pt x="1110" y="0"/>
                    </a:moveTo>
                    <a:cubicBezTo>
                      <a:pt x="1049" y="0"/>
                      <a:pt x="983" y="18"/>
                      <a:pt x="914" y="57"/>
                    </a:cubicBezTo>
                    <a:lnTo>
                      <a:pt x="221" y="404"/>
                    </a:lnTo>
                    <a:cubicBezTo>
                      <a:pt x="63" y="498"/>
                      <a:pt x="0" y="687"/>
                      <a:pt x="63" y="877"/>
                    </a:cubicBezTo>
                    <a:cubicBezTo>
                      <a:pt x="132" y="991"/>
                      <a:pt x="250" y="1072"/>
                      <a:pt x="382" y="1072"/>
                    </a:cubicBezTo>
                    <a:cubicBezTo>
                      <a:pt x="432" y="1072"/>
                      <a:pt x="484" y="1060"/>
                      <a:pt x="536" y="1034"/>
                    </a:cubicBezTo>
                    <a:lnTo>
                      <a:pt x="1260" y="687"/>
                    </a:lnTo>
                    <a:cubicBezTo>
                      <a:pt x="1418" y="593"/>
                      <a:pt x="1481" y="404"/>
                      <a:pt x="1418" y="215"/>
                    </a:cubicBezTo>
                    <a:cubicBezTo>
                      <a:pt x="1353" y="85"/>
                      <a:pt x="1244" y="0"/>
                      <a:pt x="11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3" name="Google Shape;10420;p74"/>
              <p:cNvSpPr/>
              <p:nvPr/>
            </p:nvSpPr>
            <p:spPr>
              <a:xfrm>
                <a:off x="5412025" y="3286350"/>
                <a:ext cx="177225" cy="243750"/>
              </a:xfrm>
              <a:custGeom>
                <a:avLst/>
                <a:gdLst/>
                <a:ahLst/>
                <a:cxnLst/>
                <a:rect l="l" t="t" r="r" b="b"/>
                <a:pathLst>
                  <a:path w="7089" h="9750" extrusionOk="0">
                    <a:moveTo>
                      <a:pt x="3529" y="0"/>
                    </a:moveTo>
                    <a:cubicBezTo>
                      <a:pt x="3151" y="0"/>
                      <a:pt x="2836" y="315"/>
                      <a:pt x="2836" y="725"/>
                    </a:cubicBezTo>
                    <a:lnTo>
                      <a:pt x="2836" y="1418"/>
                    </a:lnTo>
                    <a:cubicBezTo>
                      <a:pt x="2836" y="1040"/>
                      <a:pt x="2520" y="725"/>
                      <a:pt x="2111" y="725"/>
                    </a:cubicBezTo>
                    <a:cubicBezTo>
                      <a:pt x="1733" y="725"/>
                      <a:pt x="1418" y="1040"/>
                      <a:pt x="1418" y="1418"/>
                    </a:cubicBezTo>
                    <a:lnTo>
                      <a:pt x="1418" y="2143"/>
                    </a:lnTo>
                    <a:cubicBezTo>
                      <a:pt x="1544" y="2143"/>
                      <a:pt x="1638" y="2080"/>
                      <a:pt x="1764" y="2080"/>
                    </a:cubicBezTo>
                    <a:lnTo>
                      <a:pt x="3497" y="2080"/>
                    </a:lnTo>
                    <a:cubicBezTo>
                      <a:pt x="4253" y="2080"/>
                      <a:pt x="4883" y="2710"/>
                      <a:pt x="4883" y="3466"/>
                    </a:cubicBezTo>
                    <a:cubicBezTo>
                      <a:pt x="4883" y="4096"/>
                      <a:pt x="4474" y="4600"/>
                      <a:pt x="3907" y="4758"/>
                    </a:cubicBezTo>
                    <a:cubicBezTo>
                      <a:pt x="4064" y="5073"/>
                      <a:pt x="4159" y="5482"/>
                      <a:pt x="4159" y="5860"/>
                    </a:cubicBezTo>
                    <a:cubicBezTo>
                      <a:pt x="4159" y="6081"/>
                      <a:pt x="4001" y="6238"/>
                      <a:pt x="3812" y="6238"/>
                    </a:cubicBezTo>
                    <a:cubicBezTo>
                      <a:pt x="3623" y="6238"/>
                      <a:pt x="3466" y="6081"/>
                      <a:pt x="3466" y="5860"/>
                    </a:cubicBezTo>
                    <a:cubicBezTo>
                      <a:pt x="3466" y="4915"/>
                      <a:pt x="2678" y="4128"/>
                      <a:pt x="1733" y="4128"/>
                    </a:cubicBezTo>
                    <a:lnTo>
                      <a:pt x="3466" y="4128"/>
                    </a:lnTo>
                    <a:cubicBezTo>
                      <a:pt x="3844" y="4128"/>
                      <a:pt x="4159" y="3812"/>
                      <a:pt x="4159" y="3434"/>
                    </a:cubicBezTo>
                    <a:cubicBezTo>
                      <a:pt x="4159" y="3025"/>
                      <a:pt x="3844" y="2710"/>
                      <a:pt x="3466" y="2710"/>
                    </a:cubicBezTo>
                    <a:lnTo>
                      <a:pt x="1733" y="2710"/>
                    </a:lnTo>
                    <a:cubicBezTo>
                      <a:pt x="788" y="2710"/>
                      <a:pt x="0" y="3497"/>
                      <a:pt x="0" y="4443"/>
                    </a:cubicBezTo>
                    <a:lnTo>
                      <a:pt x="0" y="5167"/>
                    </a:lnTo>
                    <a:cubicBezTo>
                      <a:pt x="0" y="6112"/>
                      <a:pt x="536" y="6963"/>
                      <a:pt x="1386" y="7372"/>
                    </a:cubicBezTo>
                    <a:lnTo>
                      <a:pt x="1386" y="8318"/>
                    </a:lnTo>
                    <a:cubicBezTo>
                      <a:pt x="977" y="8318"/>
                      <a:pt x="662" y="8633"/>
                      <a:pt x="662" y="9011"/>
                    </a:cubicBezTo>
                    <a:lnTo>
                      <a:pt x="662" y="9389"/>
                    </a:lnTo>
                    <a:cubicBezTo>
                      <a:pt x="662" y="9578"/>
                      <a:pt x="819" y="9735"/>
                      <a:pt x="1008" y="9735"/>
                    </a:cubicBezTo>
                    <a:lnTo>
                      <a:pt x="5860" y="9735"/>
                    </a:lnTo>
                    <a:cubicBezTo>
                      <a:pt x="5923" y="9745"/>
                      <a:pt x="5979" y="9749"/>
                      <a:pt x="6029" y="9749"/>
                    </a:cubicBezTo>
                    <a:cubicBezTo>
                      <a:pt x="6305" y="9749"/>
                      <a:pt x="6396" y="9612"/>
                      <a:pt x="6396" y="9452"/>
                    </a:cubicBezTo>
                    <a:lnTo>
                      <a:pt x="6396" y="9105"/>
                    </a:lnTo>
                    <a:cubicBezTo>
                      <a:pt x="6396" y="8696"/>
                      <a:pt x="6112" y="8381"/>
                      <a:pt x="5702" y="8381"/>
                    </a:cubicBezTo>
                    <a:lnTo>
                      <a:pt x="5702" y="7436"/>
                    </a:lnTo>
                    <a:cubicBezTo>
                      <a:pt x="6522" y="7057"/>
                      <a:pt x="7089" y="6175"/>
                      <a:pt x="7089" y="5230"/>
                    </a:cubicBezTo>
                    <a:lnTo>
                      <a:pt x="7089" y="2143"/>
                    </a:lnTo>
                    <a:cubicBezTo>
                      <a:pt x="7089" y="1733"/>
                      <a:pt x="6774" y="1418"/>
                      <a:pt x="6364" y="1418"/>
                    </a:cubicBezTo>
                    <a:cubicBezTo>
                      <a:pt x="5986" y="1418"/>
                      <a:pt x="5671" y="1733"/>
                      <a:pt x="5671" y="2143"/>
                    </a:cubicBezTo>
                    <a:lnTo>
                      <a:pt x="5671" y="1418"/>
                    </a:lnTo>
                    <a:cubicBezTo>
                      <a:pt x="5671" y="1040"/>
                      <a:pt x="5356" y="725"/>
                      <a:pt x="4946" y="725"/>
                    </a:cubicBezTo>
                    <a:cubicBezTo>
                      <a:pt x="4568" y="725"/>
                      <a:pt x="4253" y="1040"/>
                      <a:pt x="4253" y="1418"/>
                    </a:cubicBezTo>
                    <a:lnTo>
                      <a:pt x="4253" y="725"/>
                    </a:lnTo>
                    <a:cubicBezTo>
                      <a:pt x="4253" y="315"/>
                      <a:pt x="3938" y="0"/>
                      <a:pt x="35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42" name="Google Shape;10478;p74"/>
            <p:cNvGrpSpPr/>
            <p:nvPr/>
          </p:nvGrpSpPr>
          <p:grpSpPr>
            <a:xfrm>
              <a:off x="8893927" y="2653654"/>
              <a:ext cx="680754" cy="668254"/>
              <a:chOff x="5716825" y="3235950"/>
              <a:chExt cx="300900" cy="295375"/>
            </a:xfrm>
            <a:grpFill/>
          </p:grpSpPr>
          <p:sp>
            <p:nvSpPr>
              <p:cNvPr id="643" name="Google Shape;10479;p74"/>
              <p:cNvSpPr/>
              <p:nvPr/>
            </p:nvSpPr>
            <p:spPr>
              <a:xfrm>
                <a:off x="5716825" y="3309975"/>
                <a:ext cx="13707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61" extrusionOk="0">
                    <a:moveTo>
                      <a:pt x="2584" y="1"/>
                    </a:moveTo>
                    <a:lnTo>
                      <a:pt x="410" y="2206"/>
                    </a:lnTo>
                    <a:cubicBezTo>
                      <a:pt x="1" y="2615"/>
                      <a:pt x="1" y="3277"/>
                      <a:pt x="410" y="3655"/>
                    </a:cubicBezTo>
                    <a:lnTo>
                      <a:pt x="2584" y="5860"/>
                    </a:lnTo>
                    <a:lnTo>
                      <a:pt x="3781" y="4632"/>
                    </a:lnTo>
                    <a:cubicBezTo>
                      <a:pt x="3844" y="4584"/>
                      <a:pt x="3939" y="4561"/>
                      <a:pt x="4029" y="4561"/>
                    </a:cubicBezTo>
                    <a:cubicBezTo>
                      <a:pt x="4120" y="4561"/>
                      <a:pt x="4206" y="4584"/>
                      <a:pt x="4254" y="4632"/>
                    </a:cubicBezTo>
                    <a:lnTo>
                      <a:pt x="4726" y="5104"/>
                    </a:lnTo>
                    <a:cubicBezTo>
                      <a:pt x="4789" y="5167"/>
                      <a:pt x="4884" y="5199"/>
                      <a:pt x="4974" y="5199"/>
                    </a:cubicBezTo>
                    <a:cubicBezTo>
                      <a:pt x="5065" y="5199"/>
                      <a:pt x="5152" y="5167"/>
                      <a:pt x="5199" y="5104"/>
                    </a:cubicBezTo>
                    <a:cubicBezTo>
                      <a:pt x="5325" y="5010"/>
                      <a:pt x="5325" y="4758"/>
                      <a:pt x="5199" y="4632"/>
                    </a:cubicBezTo>
                    <a:lnTo>
                      <a:pt x="4726" y="4159"/>
                    </a:lnTo>
                    <a:cubicBezTo>
                      <a:pt x="4632" y="4065"/>
                      <a:pt x="4632" y="3813"/>
                      <a:pt x="4726" y="3687"/>
                    </a:cubicBezTo>
                    <a:lnTo>
                      <a:pt x="5482" y="2962"/>
                    </a:lnTo>
                    <a:lnTo>
                      <a:pt x="5010" y="2489"/>
                    </a:lnTo>
                    <a:lnTo>
                      <a:pt x="4789" y="2710"/>
                    </a:lnTo>
                    <a:cubicBezTo>
                      <a:pt x="4584" y="2915"/>
                      <a:pt x="4317" y="3017"/>
                      <a:pt x="4049" y="3017"/>
                    </a:cubicBezTo>
                    <a:cubicBezTo>
                      <a:pt x="3781" y="3017"/>
                      <a:pt x="3513" y="2915"/>
                      <a:pt x="3309" y="2710"/>
                    </a:cubicBezTo>
                    <a:cubicBezTo>
                      <a:pt x="2930" y="2332"/>
                      <a:pt x="2930" y="1670"/>
                      <a:pt x="3309" y="1261"/>
                    </a:cubicBezTo>
                    <a:lnTo>
                      <a:pt x="3561" y="1040"/>
                    </a:lnTo>
                    <a:lnTo>
                      <a:pt x="25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4" name="Google Shape;10480;p74"/>
              <p:cNvSpPr/>
              <p:nvPr/>
            </p:nvSpPr>
            <p:spPr>
              <a:xfrm>
                <a:off x="5794025" y="3235950"/>
                <a:ext cx="145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356" extrusionOk="0">
                    <a:moveTo>
                      <a:pt x="2926" y="0"/>
                    </a:moveTo>
                    <a:cubicBezTo>
                      <a:pt x="2662" y="0"/>
                      <a:pt x="2394" y="95"/>
                      <a:pt x="2205" y="284"/>
                    </a:cubicBezTo>
                    <a:lnTo>
                      <a:pt x="0" y="2457"/>
                    </a:lnTo>
                    <a:lnTo>
                      <a:pt x="1229" y="3686"/>
                    </a:lnTo>
                    <a:cubicBezTo>
                      <a:pt x="1323" y="3781"/>
                      <a:pt x="1323" y="4033"/>
                      <a:pt x="1229" y="4127"/>
                    </a:cubicBezTo>
                    <a:lnTo>
                      <a:pt x="725" y="4600"/>
                    </a:lnTo>
                    <a:cubicBezTo>
                      <a:pt x="630" y="4726"/>
                      <a:pt x="630" y="4978"/>
                      <a:pt x="725" y="5072"/>
                    </a:cubicBezTo>
                    <a:cubicBezTo>
                      <a:pt x="788" y="5135"/>
                      <a:pt x="882" y="5167"/>
                      <a:pt x="977" y="5167"/>
                    </a:cubicBezTo>
                    <a:cubicBezTo>
                      <a:pt x="1071" y="5167"/>
                      <a:pt x="1166" y="5135"/>
                      <a:pt x="1229" y="5072"/>
                    </a:cubicBezTo>
                    <a:lnTo>
                      <a:pt x="1701" y="4600"/>
                    </a:lnTo>
                    <a:cubicBezTo>
                      <a:pt x="1749" y="4553"/>
                      <a:pt x="1835" y="4529"/>
                      <a:pt x="1926" y="4529"/>
                    </a:cubicBezTo>
                    <a:cubicBezTo>
                      <a:pt x="2016" y="4529"/>
                      <a:pt x="2111" y="4553"/>
                      <a:pt x="2174" y="4600"/>
                    </a:cubicBezTo>
                    <a:lnTo>
                      <a:pt x="2898" y="5356"/>
                    </a:lnTo>
                    <a:lnTo>
                      <a:pt x="3371" y="4883"/>
                    </a:lnTo>
                    <a:lnTo>
                      <a:pt x="3151" y="4663"/>
                    </a:lnTo>
                    <a:cubicBezTo>
                      <a:pt x="2741" y="4253"/>
                      <a:pt x="2741" y="3592"/>
                      <a:pt x="3151" y="3214"/>
                    </a:cubicBezTo>
                    <a:cubicBezTo>
                      <a:pt x="3340" y="3009"/>
                      <a:pt x="3607" y="2906"/>
                      <a:pt x="3875" y="2906"/>
                    </a:cubicBezTo>
                    <a:cubicBezTo>
                      <a:pt x="4143" y="2906"/>
                      <a:pt x="4411" y="3009"/>
                      <a:pt x="4600" y="3214"/>
                    </a:cubicBezTo>
                    <a:lnTo>
                      <a:pt x="4852" y="3434"/>
                    </a:lnTo>
                    <a:lnTo>
                      <a:pt x="5828" y="2457"/>
                    </a:lnTo>
                    <a:lnTo>
                      <a:pt x="3623" y="284"/>
                    </a:lnTo>
                    <a:cubicBezTo>
                      <a:pt x="3450" y="95"/>
                      <a:pt x="3190" y="0"/>
                      <a:pt x="29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5" name="Google Shape;10481;p74"/>
              <p:cNvSpPr/>
              <p:nvPr/>
            </p:nvSpPr>
            <p:spPr>
              <a:xfrm>
                <a:off x="5880650" y="3309975"/>
                <a:ext cx="137075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29" extrusionOk="0">
                    <a:moveTo>
                      <a:pt x="2899" y="1"/>
                    </a:moveTo>
                    <a:lnTo>
                      <a:pt x="1702" y="1229"/>
                    </a:lnTo>
                    <a:cubicBezTo>
                      <a:pt x="1639" y="1292"/>
                      <a:pt x="1544" y="1324"/>
                      <a:pt x="1450" y="1324"/>
                    </a:cubicBezTo>
                    <a:cubicBezTo>
                      <a:pt x="1355" y="1324"/>
                      <a:pt x="1261" y="1292"/>
                      <a:pt x="1198" y="1229"/>
                    </a:cubicBezTo>
                    <a:lnTo>
                      <a:pt x="725" y="757"/>
                    </a:lnTo>
                    <a:cubicBezTo>
                      <a:pt x="678" y="694"/>
                      <a:pt x="591" y="662"/>
                      <a:pt x="501" y="662"/>
                    </a:cubicBezTo>
                    <a:cubicBezTo>
                      <a:pt x="410" y="662"/>
                      <a:pt x="316" y="694"/>
                      <a:pt x="253" y="757"/>
                    </a:cubicBezTo>
                    <a:cubicBezTo>
                      <a:pt x="158" y="883"/>
                      <a:pt x="158" y="1103"/>
                      <a:pt x="253" y="1229"/>
                    </a:cubicBezTo>
                    <a:lnTo>
                      <a:pt x="725" y="1702"/>
                    </a:lnTo>
                    <a:cubicBezTo>
                      <a:pt x="851" y="1828"/>
                      <a:pt x="851" y="2048"/>
                      <a:pt x="725" y="2174"/>
                    </a:cubicBezTo>
                    <a:lnTo>
                      <a:pt x="1" y="2899"/>
                    </a:lnTo>
                    <a:lnTo>
                      <a:pt x="473" y="3372"/>
                    </a:lnTo>
                    <a:lnTo>
                      <a:pt x="694" y="3151"/>
                    </a:lnTo>
                    <a:cubicBezTo>
                      <a:pt x="898" y="2946"/>
                      <a:pt x="1166" y="2844"/>
                      <a:pt x="1434" y="2844"/>
                    </a:cubicBezTo>
                    <a:cubicBezTo>
                      <a:pt x="1702" y="2844"/>
                      <a:pt x="1970" y="2946"/>
                      <a:pt x="2174" y="3151"/>
                    </a:cubicBezTo>
                    <a:cubicBezTo>
                      <a:pt x="2552" y="3529"/>
                      <a:pt x="2552" y="4222"/>
                      <a:pt x="2174" y="4600"/>
                    </a:cubicBezTo>
                    <a:lnTo>
                      <a:pt x="1922" y="4852"/>
                    </a:lnTo>
                    <a:lnTo>
                      <a:pt x="2899" y="5829"/>
                    </a:lnTo>
                    <a:lnTo>
                      <a:pt x="5073" y="3655"/>
                    </a:lnTo>
                    <a:cubicBezTo>
                      <a:pt x="5482" y="3277"/>
                      <a:pt x="5482" y="2615"/>
                      <a:pt x="5073" y="2206"/>
                    </a:cubicBezTo>
                    <a:lnTo>
                      <a:pt x="289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6" name="Google Shape;10482;p74"/>
              <p:cNvSpPr/>
              <p:nvPr/>
            </p:nvSpPr>
            <p:spPr>
              <a:xfrm>
                <a:off x="5794025" y="3396625"/>
                <a:ext cx="147300" cy="134700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5388" extrusionOk="0">
                    <a:moveTo>
                      <a:pt x="2993" y="0"/>
                    </a:moveTo>
                    <a:lnTo>
                      <a:pt x="2520" y="473"/>
                    </a:lnTo>
                    <a:lnTo>
                      <a:pt x="2741" y="725"/>
                    </a:lnTo>
                    <a:cubicBezTo>
                      <a:pt x="3151" y="1103"/>
                      <a:pt x="3151" y="1764"/>
                      <a:pt x="2741" y="2174"/>
                    </a:cubicBezTo>
                    <a:cubicBezTo>
                      <a:pt x="2505" y="2363"/>
                      <a:pt x="2221" y="2457"/>
                      <a:pt x="1949" y="2457"/>
                    </a:cubicBezTo>
                    <a:cubicBezTo>
                      <a:pt x="1678" y="2457"/>
                      <a:pt x="1418" y="2363"/>
                      <a:pt x="1229" y="2174"/>
                    </a:cubicBezTo>
                    <a:lnTo>
                      <a:pt x="977" y="1922"/>
                    </a:lnTo>
                    <a:lnTo>
                      <a:pt x="0" y="2930"/>
                    </a:lnTo>
                    <a:lnTo>
                      <a:pt x="2205" y="5072"/>
                    </a:lnTo>
                    <a:cubicBezTo>
                      <a:pt x="2394" y="5293"/>
                      <a:pt x="2678" y="5387"/>
                      <a:pt x="2930" y="5387"/>
                    </a:cubicBezTo>
                    <a:cubicBezTo>
                      <a:pt x="3214" y="5387"/>
                      <a:pt x="3497" y="5293"/>
                      <a:pt x="3686" y="5072"/>
                    </a:cubicBezTo>
                    <a:lnTo>
                      <a:pt x="5891" y="2930"/>
                    </a:lnTo>
                    <a:lnTo>
                      <a:pt x="4663" y="1701"/>
                    </a:lnTo>
                    <a:cubicBezTo>
                      <a:pt x="4568" y="1575"/>
                      <a:pt x="4568" y="1355"/>
                      <a:pt x="4663" y="1229"/>
                    </a:cubicBezTo>
                    <a:lnTo>
                      <a:pt x="5167" y="756"/>
                    </a:lnTo>
                    <a:cubicBezTo>
                      <a:pt x="5261" y="630"/>
                      <a:pt x="5261" y="410"/>
                      <a:pt x="5167" y="284"/>
                    </a:cubicBezTo>
                    <a:cubicBezTo>
                      <a:pt x="5104" y="221"/>
                      <a:pt x="5009" y="189"/>
                      <a:pt x="4915" y="189"/>
                    </a:cubicBezTo>
                    <a:cubicBezTo>
                      <a:pt x="4820" y="189"/>
                      <a:pt x="4726" y="221"/>
                      <a:pt x="4663" y="284"/>
                    </a:cubicBezTo>
                    <a:lnTo>
                      <a:pt x="4190" y="756"/>
                    </a:lnTo>
                    <a:cubicBezTo>
                      <a:pt x="4143" y="819"/>
                      <a:pt x="4056" y="851"/>
                      <a:pt x="3966" y="851"/>
                    </a:cubicBezTo>
                    <a:cubicBezTo>
                      <a:pt x="3875" y="851"/>
                      <a:pt x="3781" y="819"/>
                      <a:pt x="3718" y="756"/>
                    </a:cubicBezTo>
                    <a:lnTo>
                      <a:pt x="299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47" name="Google Shape;10101;p74"/>
            <p:cNvGrpSpPr/>
            <p:nvPr/>
          </p:nvGrpSpPr>
          <p:grpSpPr>
            <a:xfrm>
              <a:off x="11859078" y="5555346"/>
              <a:ext cx="466003" cy="432208"/>
              <a:chOff x="-62511900" y="4129100"/>
              <a:chExt cx="304050" cy="282000"/>
            </a:xfrm>
            <a:grpFill/>
          </p:grpSpPr>
          <p:sp>
            <p:nvSpPr>
              <p:cNvPr id="648" name="Google Shape;10102;p74"/>
              <p:cNvSpPr/>
              <p:nvPr/>
            </p:nvSpPr>
            <p:spPr>
              <a:xfrm>
                <a:off x="-62414225" y="4203925"/>
                <a:ext cx="206375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8255" h="8287" extrusionOk="0">
                    <a:moveTo>
                      <a:pt x="4128" y="1229"/>
                    </a:moveTo>
                    <a:cubicBezTo>
                      <a:pt x="4348" y="1229"/>
                      <a:pt x="4506" y="1418"/>
                      <a:pt x="4506" y="1670"/>
                    </a:cubicBezTo>
                    <a:lnTo>
                      <a:pt x="4506" y="1922"/>
                    </a:lnTo>
                    <a:cubicBezTo>
                      <a:pt x="4978" y="2080"/>
                      <a:pt x="5356" y="2552"/>
                      <a:pt x="5356" y="3119"/>
                    </a:cubicBezTo>
                    <a:cubicBezTo>
                      <a:pt x="5356" y="3340"/>
                      <a:pt x="5136" y="3498"/>
                      <a:pt x="4947" y="3498"/>
                    </a:cubicBezTo>
                    <a:cubicBezTo>
                      <a:pt x="4726" y="3498"/>
                      <a:pt x="4506" y="3308"/>
                      <a:pt x="4506" y="3119"/>
                    </a:cubicBezTo>
                    <a:cubicBezTo>
                      <a:pt x="4506" y="2867"/>
                      <a:pt x="4317" y="2710"/>
                      <a:pt x="4128" y="2710"/>
                    </a:cubicBezTo>
                    <a:cubicBezTo>
                      <a:pt x="3939" y="2710"/>
                      <a:pt x="3687" y="2930"/>
                      <a:pt x="3687" y="3119"/>
                    </a:cubicBezTo>
                    <a:cubicBezTo>
                      <a:pt x="3718" y="3340"/>
                      <a:pt x="4033" y="3592"/>
                      <a:pt x="4411" y="3813"/>
                    </a:cubicBezTo>
                    <a:cubicBezTo>
                      <a:pt x="4821" y="4128"/>
                      <a:pt x="5388" y="4537"/>
                      <a:pt x="5388" y="5199"/>
                    </a:cubicBezTo>
                    <a:cubicBezTo>
                      <a:pt x="5388" y="5766"/>
                      <a:pt x="5041" y="6175"/>
                      <a:pt x="4569" y="6396"/>
                    </a:cubicBezTo>
                    <a:lnTo>
                      <a:pt x="4569" y="6648"/>
                    </a:lnTo>
                    <a:cubicBezTo>
                      <a:pt x="4569" y="6900"/>
                      <a:pt x="4348" y="7089"/>
                      <a:pt x="4159" y="7089"/>
                    </a:cubicBezTo>
                    <a:cubicBezTo>
                      <a:pt x="3970" y="7089"/>
                      <a:pt x="3718" y="6900"/>
                      <a:pt x="3718" y="6648"/>
                    </a:cubicBezTo>
                    <a:lnTo>
                      <a:pt x="3718" y="6396"/>
                    </a:lnTo>
                    <a:cubicBezTo>
                      <a:pt x="3245" y="6238"/>
                      <a:pt x="2899" y="5766"/>
                      <a:pt x="2899" y="5199"/>
                    </a:cubicBezTo>
                    <a:cubicBezTo>
                      <a:pt x="2899" y="4978"/>
                      <a:pt x="3088" y="4821"/>
                      <a:pt x="3308" y="4821"/>
                    </a:cubicBezTo>
                    <a:cubicBezTo>
                      <a:pt x="3498" y="4821"/>
                      <a:pt x="3687" y="5010"/>
                      <a:pt x="3687" y="5199"/>
                    </a:cubicBezTo>
                    <a:cubicBezTo>
                      <a:pt x="3687" y="5451"/>
                      <a:pt x="3876" y="5608"/>
                      <a:pt x="4128" y="5608"/>
                    </a:cubicBezTo>
                    <a:cubicBezTo>
                      <a:pt x="4348" y="5608"/>
                      <a:pt x="4506" y="5388"/>
                      <a:pt x="4506" y="5199"/>
                    </a:cubicBezTo>
                    <a:cubicBezTo>
                      <a:pt x="4506" y="4978"/>
                      <a:pt x="4191" y="4726"/>
                      <a:pt x="3844" y="4506"/>
                    </a:cubicBezTo>
                    <a:cubicBezTo>
                      <a:pt x="3403" y="4191"/>
                      <a:pt x="2867" y="3781"/>
                      <a:pt x="2867" y="3119"/>
                    </a:cubicBezTo>
                    <a:cubicBezTo>
                      <a:pt x="2867" y="2552"/>
                      <a:pt x="3214" y="2143"/>
                      <a:pt x="3687" y="1922"/>
                    </a:cubicBezTo>
                    <a:lnTo>
                      <a:pt x="3687" y="1670"/>
                    </a:lnTo>
                    <a:cubicBezTo>
                      <a:pt x="3687" y="1418"/>
                      <a:pt x="3876" y="1229"/>
                      <a:pt x="4128" y="1229"/>
                    </a:cubicBezTo>
                    <a:close/>
                    <a:moveTo>
                      <a:pt x="4128" y="0"/>
                    </a:moveTo>
                    <a:cubicBezTo>
                      <a:pt x="1828" y="0"/>
                      <a:pt x="0" y="1859"/>
                      <a:pt x="0" y="4128"/>
                    </a:cubicBezTo>
                    <a:cubicBezTo>
                      <a:pt x="0" y="6427"/>
                      <a:pt x="1828" y="8286"/>
                      <a:pt x="4128" y="8286"/>
                    </a:cubicBezTo>
                    <a:cubicBezTo>
                      <a:pt x="6396" y="8286"/>
                      <a:pt x="8255" y="6427"/>
                      <a:pt x="8255" y="4128"/>
                    </a:cubicBezTo>
                    <a:cubicBezTo>
                      <a:pt x="8255" y="1859"/>
                      <a:pt x="6396" y="0"/>
                      <a:pt x="41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9" name="Google Shape;10103;p74"/>
              <p:cNvSpPr/>
              <p:nvPr/>
            </p:nvSpPr>
            <p:spPr>
              <a:xfrm>
                <a:off x="-62511100" y="4129100"/>
                <a:ext cx="1599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2994" extrusionOk="0">
                    <a:moveTo>
                      <a:pt x="3214" y="1"/>
                    </a:moveTo>
                    <a:cubicBezTo>
                      <a:pt x="1450" y="1"/>
                      <a:pt x="0" y="662"/>
                      <a:pt x="0" y="1513"/>
                    </a:cubicBezTo>
                    <a:cubicBezTo>
                      <a:pt x="0" y="2332"/>
                      <a:pt x="1450" y="2993"/>
                      <a:pt x="3214" y="2993"/>
                    </a:cubicBezTo>
                    <a:cubicBezTo>
                      <a:pt x="4947" y="2993"/>
                      <a:pt x="6396" y="2332"/>
                      <a:pt x="6396" y="1513"/>
                    </a:cubicBezTo>
                    <a:cubicBezTo>
                      <a:pt x="6396" y="662"/>
                      <a:pt x="4947" y="1"/>
                      <a:pt x="32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0" name="Google Shape;10104;p74"/>
              <p:cNvSpPr/>
              <p:nvPr/>
            </p:nvSpPr>
            <p:spPr>
              <a:xfrm>
                <a:off x="-62511100" y="4207075"/>
                <a:ext cx="11027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2395" extrusionOk="0">
                    <a:moveTo>
                      <a:pt x="0" y="0"/>
                    </a:moveTo>
                    <a:lnTo>
                      <a:pt x="0" y="1135"/>
                    </a:lnTo>
                    <a:cubicBezTo>
                      <a:pt x="0" y="1450"/>
                      <a:pt x="347" y="1765"/>
                      <a:pt x="882" y="2017"/>
                    </a:cubicBezTo>
                    <a:cubicBezTo>
                      <a:pt x="1355" y="2237"/>
                      <a:pt x="2332" y="2395"/>
                      <a:pt x="3151" y="2395"/>
                    </a:cubicBezTo>
                    <a:lnTo>
                      <a:pt x="3308" y="2395"/>
                    </a:lnTo>
                    <a:cubicBezTo>
                      <a:pt x="3560" y="1733"/>
                      <a:pt x="3907" y="1135"/>
                      <a:pt x="4411" y="631"/>
                    </a:cubicBezTo>
                    <a:lnTo>
                      <a:pt x="4411" y="631"/>
                    </a:lnTo>
                    <a:cubicBezTo>
                      <a:pt x="4033" y="694"/>
                      <a:pt x="3623" y="757"/>
                      <a:pt x="3182" y="757"/>
                    </a:cubicBezTo>
                    <a:cubicBezTo>
                      <a:pt x="2363" y="757"/>
                      <a:pt x="1261" y="599"/>
                      <a:pt x="567" y="316"/>
                    </a:cubicBezTo>
                    <a:cubicBezTo>
                      <a:pt x="347" y="221"/>
                      <a:pt x="158" y="1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1" name="Google Shape;10105;p74"/>
              <p:cNvSpPr/>
              <p:nvPr/>
            </p:nvSpPr>
            <p:spPr>
              <a:xfrm>
                <a:off x="-62511100" y="4329950"/>
                <a:ext cx="106350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395" extrusionOk="0">
                    <a:moveTo>
                      <a:pt x="0" y="0"/>
                    </a:moveTo>
                    <a:lnTo>
                      <a:pt x="0" y="1197"/>
                    </a:lnTo>
                    <a:cubicBezTo>
                      <a:pt x="0" y="1701"/>
                      <a:pt x="1355" y="2395"/>
                      <a:pt x="3182" y="2395"/>
                    </a:cubicBezTo>
                    <a:cubicBezTo>
                      <a:pt x="3560" y="2395"/>
                      <a:pt x="3907" y="2363"/>
                      <a:pt x="4254" y="2332"/>
                    </a:cubicBezTo>
                    <a:cubicBezTo>
                      <a:pt x="3875" y="1859"/>
                      <a:pt x="3560" y="1355"/>
                      <a:pt x="3340" y="756"/>
                    </a:cubicBezTo>
                    <a:lnTo>
                      <a:pt x="3182" y="756"/>
                    </a:lnTo>
                    <a:cubicBezTo>
                      <a:pt x="2363" y="756"/>
                      <a:pt x="1261" y="599"/>
                      <a:pt x="567" y="315"/>
                    </a:cubicBezTo>
                    <a:cubicBezTo>
                      <a:pt x="347" y="252"/>
                      <a:pt x="158" y="12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2" name="Google Shape;10106;p74"/>
              <p:cNvSpPr/>
              <p:nvPr/>
            </p:nvSpPr>
            <p:spPr>
              <a:xfrm>
                <a:off x="-62511900" y="4268500"/>
                <a:ext cx="780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427" extrusionOk="0">
                    <a:moveTo>
                      <a:pt x="1" y="1"/>
                    </a:moveTo>
                    <a:lnTo>
                      <a:pt x="1" y="1167"/>
                    </a:lnTo>
                    <a:lnTo>
                      <a:pt x="32" y="1167"/>
                    </a:lnTo>
                    <a:cubicBezTo>
                      <a:pt x="32" y="1482"/>
                      <a:pt x="379" y="1797"/>
                      <a:pt x="914" y="2017"/>
                    </a:cubicBezTo>
                    <a:cubicBezTo>
                      <a:pt x="1387" y="2238"/>
                      <a:pt x="2332" y="2395"/>
                      <a:pt x="3120" y="2427"/>
                    </a:cubicBezTo>
                    <a:cubicBezTo>
                      <a:pt x="3057" y="2143"/>
                      <a:pt x="3025" y="1860"/>
                      <a:pt x="3025" y="1608"/>
                    </a:cubicBezTo>
                    <a:cubicBezTo>
                      <a:pt x="3025" y="1324"/>
                      <a:pt x="3088" y="1041"/>
                      <a:pt x="3120" y="757"/>
                    </a:cubicBezTo>
                    <a:cubicBezTo>
                      <a:pt x="2332" y="757"/>
                      <a:pt x="1230" y="599"/>
                      <a:pt x="536" y="316"/>
                    </a:cubicBezTo>
                    <a:cubicBezTo>
                      <a:pt x="347" y="253"/>
                      <a:pt x="158" y="127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57" name="Google Shape;10125;p74"/>
            <p:cNvGrpSpPr/>
            <p:nvPr/>
          </p:nvGrpSpPr>
          <p:grpSpPr>
            <a:xfrm>
              <a:off x="10823979" y="1752179"/>
              <a:ext cx="633089" cy="634693"/>
              <a:chOff x="-64044600" y="3360375"/>
              <a:chExt cx="315850" cy="316650"/>
            </a:xfrm>
            <a:grpFill/>
          </p:grpSpPr>
          <p:sp>
            <p:nvSpPr>
              <p:cNvPr id="658" name="Google Shape;10126;p74"/>
              <p:cNvSpPr/>
              <p:nvPr/>
            </p:nvSpPr>
            <p:spPr>
              <a:xfrm>
                <a:off x="-63980025" y="3532875"/>
                <a:ext cx="1859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5766" extrusionOk="0">
                    <a:moveTo>
                      <a:pt x="410" y="0"/>
                    </a:moveTo>
                    <a:cubicBezTo>
                      <a:pt x="158" y="0"/>
                      <a:pt x="1" y="189"/>
                      <a:pt x="1" y="410"/>
                    </a:cubicBezTo>
                    <a:cubicBezTo>
                      <a:pt x="1" y="662"/>
                      <a:pt x="190" y="820"/>
                      <a:pt x="410" y="820"/>
                    </a:cubicBezTo>
                    <a:lnTo>
                      <a:pt x="883" y="820"/>
                    </a:lnTo>
                    <a:lnTo>
                      <a:pt x="1670" y="5419"/>
                    </a:lnTo>
                    <a:cubicBezTo>
                      <a:pt x="1702" y="5608"/>
                      <a:pt x="1859" y="5766"/>
                      <a:pt x="2048" y="5766"/>
                    </a:cubicBezTo>
                    <a:lnTo>
                      <a:pt x="5356" y="5766"/>
                    </a:lnTo>
                    <a:cubicBezTo>
                      <a:pt x="5545" y="5766"/>
                      <a:pt x="5766" y="5608"/>
                      <a:pt x="5766" y="5419"/>
                    </a:cubicBezTo>
                    <a:lnTo>
                      <a:pt x="6554" y="820"/>
                    </a:lnTo>
                    <a:lnTo>
                      <a:pt x="7026" y="820"/>
                    </a:lnTo>
                    <a:cubicBezTo>
                      <a:pt x="7247" y="820"/>
                      <a:pt x="7404" y="630"/>
                      <a:pt x="7404" y="410"/>
                    </a:cubicBezTo>
                    <a:cubicBezTo>
                      <a:pt x="7436" y="189"/>
                      <a:pt x="7247" y="0"/>
                      <a:pt x="70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9" name="Google Shape;10127;p74"/>
              <p:cNvSpPr/>
              <p:nvPr/>
            </p:nvSpPr>
            <p:spPr>
              <a:xfrm>
                <a:off x="-64044600" y="3360375"/>
                <a:ext cx="31585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12634" h="6113" extrusionOk="0">
                    <a:moveTo>
                      <a:pt x="378" y="1"/>
                    </a:moveTo>
                    <a:cubicBezTo>
                      <a:pt x="158" y="1"/>
                      <a:pt x="0" y="190"/>
                      <a:pt x="0" y="442"/>
                    </a:cubicBezTo>
                    <a:lnTo>
                      <a:pt x="0" y="5672"/>
                    </a:lnTo>
                    <a:cubicBezTo>
                      <a:pt x="0" y="5892"/>
                      <a:pt x="189" y="6113"/>
                      <a:pt x="378" y="6113"/>
                    </a:cubicBezTo>
                    <a:lnTo>
                      <a:pt x="3088" y="6113"/>
                    </a:lnTo>
                    <a:cubicBezTo>
                      <a:pt x="3245" y="5514"/>
                      <a:pt x="3560" y="4947"/>
                      <a:pt x="4001" y="4569"/>
                    </a:cubicBezTo>
                    <a:cubicBezTo>
                      <a:pt x="3875" y="4285"/>
                      <a:pt x="3812" y="3970"/>
                      <a:pt x="3812" y="3624"/>
                    </a:cubicBezTo>
                    <a:cubicBezTo>
                      <a:pt x="3812" y="2238"/>
                      <a:pt x="4915" y="1135"/>
                      <a:pt x="6301" y="1135"/>
                    </a:cubicBezTo>
                    <a:cubicBezTo>
                      <a:pt x="7656" y="1135"/>
                      <a:pt x="8759" y="2238"/>
                      <a:pt x="8759" y="3624"/>
                    </a:cubicBezTo>
                    <a:cubicBezTo>
                      <a:pt x="8759" y="3939"/>
                      <a:pt x="8696" y="4254"/>
                      <a:pt x="8570" y="4569"/>
                    </a:cubicBezTo>
                    <a:cubicBezTo>
                      <a:pt x="9011" y="5010"/>
                      <a:pt x="9326" y="5514"/>
                      <a:pt x="9483" y="6113"/>
                    </a:cubicBezTo>
                    <a:lnTo>
                      <a:pt x="12193" y="6113"/>
                    </a:lnTo>
                    <a:cubicBezTo>
                      <a:pt x="12445" y="6113"/>
                      <a:pt x="12602" y="5892"/>
                      <a:pt x="12602" y="5672"/>
                    </a:cubicBezTo>
                    <a:lnTo>
                      <a:pt x="12602" y="442"/>
                    </a:lnTo>
                    <a:cubicBezTo>
                      <a:pt x="12634" y="190"/>
                      <a:pt x="12445" y="1"/>
                      <a:pt x="122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60" name="Google Shape;10128;p74"/>
              <p:cNvSpPr/>
              <p:nvPr/>
            </p:nvSpPr>
            <p:spPr>
              <a:xfrm>
                <a:off x="-63945375" y="3408425"/>
                <a:ext cx="117375" cy="103200"/>
              </a:xfrm>
              <a:custGeom>
                <a:avLst/>
                <a:gdLst/>
                <a:ahLst/>
                <a:cxnLst/>
                <a:rect l="l" t="t" r="r" b="b"/>
                <a:pathLst>
                  <a:path w="4695" h="4128" extrusionOk="0">
                    <a:moveTo>
                      <a:pt x="2364" y="1"/>
                    </a:moveTo>
                    <a:cubicBezTo>
                      <a:pt x="1450" y="1"/>
                      <a:pt x="694" y="757"/>
                      <a:pt x="694" y="1670"/>
                    </a:cubicBezTo>
                    <a:cubicBezTo>
                      <a:pt x="694" y="2080"/>
                      <a:pt x="851" y="2489"/>
                      <a:pt x="1167" y="2805"/>
                    </a:cubicBezTo>
                    <a:cubicBezTo>
                      <a:pt x="599" y="3120"/>
                      <a:pt x="190" y="3592"/>
                      <a:pt x="1" y="4128"/>
                    </a:cubicBezTo>
                    <a:lnTo>
                      <a:pt x="4695" y="4128"/>
                    </a:lnTo>
                    <a:cubicBezTo>
                      <a:pt x="4475" y="3561"/>
                      <a:pt x="4065" y="3088"/>
                      <a:pt x="3529" y="2805"/>
                    </a:cubicBezTo>
                    <a:cubicBezTo>
                      <a:pt x="3813" y="2489"/>
                      <a:pt x="4002" y="2080"/>
                      <a:pt x="4002" y="1670"/>
                    </a:cubicBezTo>
                    <a:cubicBezTo>
                      <a:pt x="4002" y="757"/>
                      <a:pt x="3277" y="1"/>
                      <a:pt x="23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537623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30386" y="124702"/>
            <a:ext cx="8679898" cy="543185"/>
          </a:xfrm>
        </p:spPr>
        <p:txBody>
          <a:bodyPr/>
          <a:lstStyle/>
          <a:p>
            <a:r>
              <a:rPr lang="en-US" sz="4800" dirty="0">
                <a:solidFill>
                  <a:srgbClr val="000000"/>
                </a:solidFill>
              </a:rPr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6295509" y="3369518"/>
            <a:ext cx="187282" cy="58322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773768" y="3436854"/>
            <a:ext cx="449288" cy="44855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190367" y="3486042"/>
            <a:ext cx="433895" cy="35018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8234289" y="4387110"/>
            <a:ext cx="498092" cy="36502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3138976" y="3416941"/>
            <a:ext cx="488381" cy="4883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5003404" y="4227352"/>
            <a:ext cx="411494" cy="529157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5631481" y="4355127"/>
            <a:ext cx="431039" cy="426524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3847655" y="4275685"/>
            <a:ext cx="296552" cy="42842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6265996" y="4307386"/>
            <a:ext cx="386912" cy="42842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7561147" y="4333710"/>
            <a:ext cx="423999" cy="43472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3746681" y="3514832"/>
            <a:ext cx="521466" cy="353213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3288876" y="4161204"/>
            <a:ext cx="268285" cy="65739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6820425" y="4333709"/>
            <a:ext cx="491581" cy="38865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4424338" y="4314273"/>
            <a:ext cx="404708" cy="40808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514032" y="3429336"/>
            <a:ext cx="385358" cy="4635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grpSp>
        <p:nvGrpSpPr>
          <p:cNvPr id="116" name="Google Shape;6783;p88"/>
          <p:cNvGrpSpPr/>
          <p:nvPr/>
        </p:nvGrpSpPr>
        <p:grpSpPr>
          <a:xfrm>
            <a:off x="8211049" y="926483"/>
            <a:ext cx="425141" cy="424850"/>
            <a:chOff x="-34004625" y="3585850"/>
            <a:chExt cx="292225" cy="292025"/>
          </a:xfrm>
          <a:solidFill>
            <a:srgbClr val="F7C42B"/>
          </a:solidFill>
        </p:grpSpPr>
        <p:sp>
          <p:nvSpPr>
            <p:cNvPr id="117" name="Google Shape;6784;p88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8" name="Google Shape;6785;p88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9" name="Google Shape;6786;p88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0" name="Google Shape;6787;p88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1" name="Google Shape;6788;p88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33" name="Google Shape;6800;p88"/>
          <p:cNvGrpSpPr/>
          <p:nvPr/>
        </p:nvGrpSpPr>
        <p:grpSpPr>
          <a:xfrm>
            <a:off x="7495164" y="1728545"/>
            <a:ext cx="414065" cy="412966"/>
            <a:chOff x="-30345325" y="3184750"/>
            <a:chExt cx="292225" cy="291450"/>
          </a:xfrm>
          <a:solidFill>
            <a:srgbClr val="F7C42B"/>
          </a:solidFill>
        </p:grpSpPr>
        <p:sp>
          <p:nvSpPr>
            <p:cNvPr id="134" name="Google Shape;6801;p88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5" name="Google Shape;6802;p88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6" name="Google Shape;6803;p88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7" name="Google Shape;6804;p88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8" name="Google Shape;6805;p88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99" name="Google Shape;6866;p88"/>
          <p:cNvGrpSpPr/>
          <p:nvPr/>
        </p:nvGrpSpPr>
        <p:grpSpPr>
          <a:xfrm>
            <a:off x="4435183" y="3483023"/>
            <a:ext cx="381641" cy="422300"/>
            <a:chOff x="-30354000" y="3569100"/>
            <a:chExt cx="292250" cy="292225"/>
          </a:xfrm>
          <a:solidFill>
            <a:srgbClr val="F7C42B"/>
          </a:solidFill>
        </p:grpSpPr>
        <p:sp>
          <p:nvSpPr>
            <p:cNvPr id="200" name="Google Shape;6867;p88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1" name="Google Shape;6868;p88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2" name="Google Shape;6869;p88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3" name="Google Shape;6870;p88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4" name="Google Shape;6871;p88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5" name="Google Shape;6872;p88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90" name="Google Shape;6957;p88"/>
          <p:cNvGrpSpPr/>
          <p:nvPr/>
        </p:nvGrpSpPr>
        <p:grpSpPr>
          <a:xfrm>
            <a:off x="3730946" y="986055"/>
            <a:ext cx="373566" cy="372830"/>
            <a:chOff x="-31094350" y="3194000"/>
            <a:chExt cx="292225" cy="291650"/>
          </a:xfrm>
          <a:solidFill>
            <a:srgbClr val="F7C42B"/>
          </a:solidFill>
        </p:grpSpPr>
        <p:sp>
          <p:nvSpPr>
            <p:cNvPr id="291" name="Google Shape;6958;p88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2" name="Google Shape;6959;p88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3" name="Google Shape;6960;p88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4" name="Google Shape;6961;p88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5" name="Google Shape;6962;p88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6" name="Google Shape;6963;p88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7" name="Google Shape;6964;p88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8" name="Google Shape;6965;p88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99" name="Google Shape;6966;p88"/>
          <p:cNvGrpSpPr/>
          <p:nvPr/>
        </p:nvGrpSpPr>
        <p:grpSpPr>
          <a:xfrm>
            <a:off x="8189635" y="2558378"/>
            <a:ext cx="453661" cy="454361"/>
            <a:chOff x="-31093575" y="3552550"/>
            <a:chExt cx="291450" cy="291900"/>
          </a:xfrm>
          <a:solidFill>
            <a:srgbClr val="F7C42B"/>
          </a:solidFill>
        </p:grpSpPr>
        <p:sp>
          <p:nvSpPr>
            <p:cNvPr id="300" name="Google Shape;6967;p88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1" name="Google Shape;6968;p88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2" name="Google Shape;6969;p88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3" name="Google Shape;6970;p88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48" name="Google Shape;6760;p88"/>
          <p:cNvGrpSpPr/>
          <p:nvPr/>
        </p:nvGrpSpPr>
        <p:grpSpPr>
          <a:xfrm>
            <a:off x="3152160" y="935257"/>
            <a:ext cx="374965" cy="450422"/>
            <a:chOff x="-35814600" y="3202075"/>
            <a:chExt cx="242625" cy="291450"/>
          </a:xfrm>
          <a:solidFill>
            <a:srgbClr val="F7C42B"/>
          </a:solidFill>
        </p:grpSpPr>
        <p:sp>
          <p:nvSpPr>
            <p:cNvPr id="49" name="Google Shape;6761;p88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0" name="Google Shape;6762;p88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1" name="Google Shape;6763;p88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2" name="Google Shape;6764;p88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3" name="Google Shape;6765;p88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99" name="Google Shape;6766;p88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00" name="Google Shape;6767;p88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110" name="Google Shape;6777;p88"/>
          <p:cNvGrpSpPr/>
          <p:nvPr/>
        </p:nvGrpSpPr>
        <p:grpSpPr>
          <a:xfrm>
            <a:off x="6127723" y="908463"/>
            <a:ext cx="450421" cy="450422"/>
            <a:chOff x="-34003850" y="3227275"/>
            <a:chExt cx="291450" cy="291450"/>
          </a:xfrm>
          <a:solidFill>
            <a:srgbClr val="F7C42B"/>
          </a:solidFill>
        </p:grpSpPr>
        <p:sp>
          <p:nvSpPr>
            <p:cNvPr id="111" name="Google Shape;6778;p88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2" name="Google Shape;6779;p88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3" name="Google Shape;6780;p88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4" name="Google Shape;6781;p88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5" name="Google Shape;6782;p88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160" name="Google Shape;6827;p88"/>
          <p:cNvGrpSpPr/>
          <p:nvPr/>
        </p:nvGrpSpPr>
        <p:grpSpPr>
          <a:xfrm>
            <a:off x="6694940" y="916355"/>
            <a:ext cx="455290" cy="449186"/>
            <a:chOff x="-33645475" y="3228075"/>
            <a:chExt cx="294600" cy="290650"/>
          </a:xfrm>
          <a:solidFill>
            <a:srgbClr val="F7C42B"/>
          </a:solidFill>
        </p:grpSpPr>
        <p:sp>
          <p:nvSpPr>
            <p:cNvPr id="161" name="Google Shape;6828;p88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2" name="Google Shape;6829;p88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3" name="Google Shape;6830;p88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4" name="Google Shape;6831;p88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5" name="Google Shape;6832;p88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6" name="Google Shape;6833;p88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7" name="Google Shape;6834;p88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206" name="Google Shape;6873;p88"/>
          <p:cNvGrpSpPr/>
          <p:nvPr/>
        </p:nvGrpSpPr>
        <p:grpSpPr>
          <a:xfrm>
            <a:off x="4395120" y="916891"/>
            <a:ext cx="435778" cy="450422"/>
            <a:chOff x="-35118325" y="3202075"/>
            <a:chExt cx="281975" cy="291450"/>
          </a:xfrm>
          <a:solidFill>
            <a:srgbClr val="F7C42B"/>
          </a:solidFill>
        </p:grpSpPr>
        <p:sp>
          <p:nvSpPr>
            <p:cNvPr id="207" name="Google Shape;6874;p88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08" name="Google Shape;6875;p88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09" name="Google Shape;6876;p88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10" name="Google Shape;6877;p88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217" name="Google Shape;6884;p88"/>
          <p:cNvGrpSpPr/>
          <p:nvPr/>
        </p:nvGrpSpPr>
        <p:grpSpPr>
          <a:xfrm>
            <a:off x="7495164" y="916355"/>
            <a:ext cx="428514" cy="451040"/>
            <a:chOff x="-33277650" y="3226875"/>
            <a:chExt cx="277275" cy="291850"/>
          </a:xfrm>
          <a:solidFill>
            <a:srgbClr val="F7C42B"/>
          </a:solidFill>
        </p:grpSpPr>
        <p:sp>
          <p:nvSpPr>
            <p:cNvPr id="218" name="Google Shape;6885;p88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19" name="Google Shape;6886;p88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0" name="Google Shape;6887;p88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1" name="Google Shape;6888;p88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2" name="Google Shape;6889;p88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3" name="Google Shape;6890;p88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4" name="Google Shape;6891;p88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255" name="Google Shape;6922;p88"/>
          <p:cNvGrpSpPr/>
          <p:nvPr/>
        </p:nvGrpSpPr>
        <p:grpSpPr>
          <a:xfrm>
            <a:off x="4970683" y="916891"/>
            <a:ext cx="423608" cy="450422"/>
            <a:chOff x="-34755225" y="3202075"/>
            <a:chExt cx="274100" cy="291450"/>
          </a:xfrm>
          <a:solidFill>
            <a:srgbClr val="F7C42B"/>
          </a:solidFill>
        </p:grpSpPr>
        <p:sp>
          <p:nvSpPr>
            <p:cNvPr id="256" name="Google Shape;6923;p88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57" name="Google Shape;6924;p88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58" name="Google Shape;6925;p88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59" name="Google Shape;6926;p88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60" name="Google Shape;6927;p88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61" name="Google Shape;6928;p88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62" name="Google Shape;6929;p88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14" name="Google Shape;6981;p88"/>
          <p:cNvGrpSpPr/>
          <p:nvPr/>
        </p:nvGrpSpPr>
        <p:grpSpPr>
          <a:xfrm>
            <a:off x="5515288" y="916564"/>
            <a:ext cx="456488" cy="451079"/>
            <a:chOff x="-34408675" y="3202075"/>
            <a:chExt cx="295375" cy="291875"/>
          </a:xfrm>
          <a:solidFill>
            <a:srgbClr val="F7C42B"/>
          </a:solidFill>
        </p:grpSpPr>
        <p:sp>
          <p:nvSpPr>
            <p:cNvPr id="315" name="Google Shape;6982;p88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16" name="Google Shape;6983;p88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17" name="Google Shape;6984;p88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18" name="Google Shape;6985;p88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48" name="Google Shape;7015;p88"/>
          <p:cNvGrpSpPr/>
          <p:nvPr/>
        </p:nvGrpSpPr>
        <p:grpSpPr>
          <a:xfrm>
            <a:off x="8170800" y="1679595"/>
            <a:ext cx="498608" cy="496390"/>
            <a:chOff x="-30735200" y="3552550"/>
            <a:chExt cx="292225" cy="290925"/>
          </a:xfrm>
          <a:solidFill>
            <a:srgbClr val="F7C42B"/>
          </a:solidFill>
        </p:grpSpPr>
        <p:sp>
          <p:nvSpPr>
            <p:cNvPr id="349" name="Google Shape;7016;p88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50" name="Google Shape;7017;p88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32" name="Google Shape;6799;p88"/>
          <p:cNvSpPr/>
          <p:nvPr/>
        </p:nvSpPr>
        <p:spPr>
          <a:xfrm>
            <a:off x="4346600" y="1707901"/>
            <a:ext cx="445214" cy="446398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95" name="Google Shape;6862;p88"/>
          <p:cNvGrpSpPr/>
          <p:nvPr/>
        </p:nvGrpSpPr>
        <p:grpSpPr>
          <a:xfrm>
            <a:off x="4907683" y="1706388"/>
            <a:ext cx="460833" cy="449225"/>
            <a:chOff x="-31817400" y="3910025"/>
            <a:chExt cx="301675" cy="294075"/>
          </a:xfrm>
          <a:solidFill>
            <a:srgbClr val="F7C42B"/>
          </a:solidFill>
        </p:grpSpPr>
        <p:sp>
          <p:nvSpPr>
            <p:cNvPr id="196" name="Google Shape;6863;p88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7" name="Google Shape;6864;p88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8" name="Google Shape;6865;p88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46" name="Google Shape;6913;p88"/>
          <p:cNvGrpSpPr/>
          <p:nvPr/>
        </p:nvGrpSpPr>
        <p:grpSpPr>
          <a:xfrm>
            <a:off x="5475368" y="1706598"/>
            <a:ext cx="450026" cy="448804"/>
            <a:chOff x="-31455100" y="3909350"/>
            <a:chExt cx="294600" cy="293800"/>
          </a:xfrm>
          <a:solidFill>
            <a:srgbClr val="F7C42B"/>
          </a:solidFill>
        </p:grpSpPr>
        <p:sp>
          <p:nvSpPr>
            <p:cNvPr id="247" name="Google Shape;6914;p88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48" name="Google Shape;6915;p88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80" name="Google Shape;6947;p88"/>
          <p:cNvGrpSpPr/>
          <p:nvPr/>
        </p:nvGrpSpPr>
        <p:grpSpPr>
          <a:xfrm>
            <a:off x="3147850" y="1725784"/>
            <a:ext cx="446398" cy="447620"/>
            <a:chOff x="-32927950" y="3944800"/>
            <a:chExt cx="292225" cy="293025"/>
          </a:xfrm>
          <a:solidFill>
            <a:srgbClr val="F7C42B"/>
          </a:solidFill>
        </p:grpSpPr>
        <p:sp>
          <p:nvSpPr>
            <p:cNvPr id="281" name="Google Shape;6948;p88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2" name="Google Shape;6949;p88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3" name="Google Shape;6950;p88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4" name="Google Shape;6951;p88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5" name="Google Shape;6952;p88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6" name="Google Shape;6953;p88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7" name="Google Shape;6954;p88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8" name="Google Shape;6955;p88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9" name="Google Shape;6956;p88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04" name="Google Shape;6971;p88"/>
          <p:cNvGrpSpPr/>
          <p:nvPr/>
        </p:nvGrpSpPr>
        <p:grpSpPr>
          <a:xfrm>
            <a:off x="6107748" y="1700219"/>
            <a:ext cx="445214" cy="445176"/>
            <a:chOff x="-31093575" y="3911725"/>
            <a:chExt cx="291450" cy="291425"/>
          </a:xfrm>
          <a:solidFill>
            <a:srgbClr val="F7C42B"/>
          </a:solidFill>
        </p:grpSpPr>
        <p:sp>
          <p:nvSpPr>
            <p:cNvPr id="305" name="Google Shape;6972;p88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6" name="Google Shape;6973;p88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37" name="Google Shape;7004;p88"/>
          <p:cNvGrpSpPr/>
          <p:nvPr/>
        </p:nvGrpSpPr>
        <p:grpSpPr>
          <a:xfrm>
            <a:off x="3781530" y="1707952"/>
            <a:ext cx="469273" cy="446093"/>
            <a:chOff x="-32576675" y="3944600"/>
            <a:chExt cx="307200" cy="292025"/>
          </a:xfrm>
          <a:solidFill>
            <a:srgbClr val="F7C42B"/>
          </a:solidFill>
        </p:grpSpPr>
        <p:sp>
          <p:nvSpPr>
            <p:cNvPr id="338" name="Google Shape;7005;p88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39" name="Google Shape;7006;p88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51" name="Google Shape;7018;p88"/>
          <p:cNvGrpSpPr/>
          <p:nvPr/>
        </p:nvGrpSpPr>
        <p:grpSpPr>
          <a:xfrm>
            <a:off x="6730347" y="1707237"/>
            <a:ext cx="446398" cy="445214"/>
            <a:chOff x="-30735200" y="3910925"/>
            <a:chExt cx="292225" cy="291450"/>
          </a:xfrm>
          <a:solidFill>
            <a:srgbClr val="F7C42B"/>
          </a:solidFill>
        </p:grpSpPr>
        <p:sp>
          <p:nvSpPr>
            <p:cNvPr id="352" name="Google Shape;7019;p88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53" name="Google Shape;7020;p88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355" name="Google Shape;5917;p86"/>
          <p:cNvSpPr/>
          <p:nvPr/>
        </p:nvSpPr>
        <p:spPr>
          <a:xfrm>
            <a:off x="4339772" y="2577096"/>
            <a:ext cx="451033" cy="463173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chemeClr val="tx1"/>
              </a:solidFill>
            </a:endParaRPr>
          </a:p>
        </p:txBody>
      </p:sp>
      <p:sp>
        <p:nvSpPr>
          <p:cNvPr id="356" name="Google Shape;5955;p86"/>
          <p:cNvSpPr/>
          <p:nvPr/>
        </p:nvSpPr>
        <p:spPr>
          <a:xfrm>
            <a:off x="4879373" y="2649496"/>
            <a:ext cx="459005" cy="39076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chemeClr val="tx1"/>
              </a:solidFill>
            </a:endParaRPr>
          </a:p>
        </p:txBody>
      </p:sp>
      <p:grpSp>
        <p:nvGrpSpPr>
          <p:cNvPr id="357" name="Google Shape;5983;p86"/>
          <p:cNvGrpSpPr/>
          <p:nvPr/>
        </p:nvGrpSpPr>
        <p:grpSpPr>
          <a:xfrm>
            <a:off x="5526833" y="2589233"/>
            <a:ext cx="461288" cy="462005"/>
            <a:chOff x="-38538975" y="3954250"/>
            <a:chExt cx="318225" cy="316650"/>
          </a:xfrm>
          <a:solidFill>
            <a:srgbClr val="F7C42B"/>
          </a:solidFill>
        </p:grpSpPr>
        <p:sp>
          <p:nvSpPr>
            <p:cNvPr id="358" name="Google Shape;5984;p86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59" name="Google Shape;5985;p86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0" name="Google Shape;5986;p86"/>
          <p:cNvGrpSpPr/>
          <p:nvPr/>
        </p:nvGrpSpPr>
        <p:grpSpPr>
          <a:xfrm>
            <a:off x="7353853" y="2571604"/>
            <a:ext cx="465818" cy="464303"/>
            <a:chOff x="-37385100" y="3949908"/>
            <a:chExt cx="321350" cy="318225"/>
          </a:xfrm>
          <a:solidFill>
            <a:srgbClr val="F7C42B"/>
          </a:solidFill>
        </p:grpSpPr>
        <p:sp>
          <p:nvSpPr>
            <p:cNvPr id="361" name="Google Shape;5987;p86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62" name="Google Shape;5988;p86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3" name="Google Shape;6005;p86"/>
          <p:cNvGrpSpPr/>
          <p:nvPr/>
        </p:nvGrpSpPr>
        <p:grpSpPr>
          <a:xfrm>
            <a:off x="4901347" y="3495290"/>
            <a:ext cx="406289" cy="408912"/>
            <a:chOff x="-40011050" y="3972375"/>
            <a:chExt cx="316650" cy="316625"/>
          </a:xfrm>
          <a:solidFill>
            <a:srgbClr val="F7C42B"/>
          </a:solidFill>
        </p:grpSpPr>
        <p:sp>
          <p:nvSpPr>
            <p:cNvPr id="364" name="Google Shape;6006;p86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65" name="Google Shape;6007;p86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6" name="Google Shape;6020;p86"/>
          <p:cNvGrpSpPr/>
          <p:nvPr/>
        </p:nvGrpSpPr>
        <p:grpSpPr>
          <a:xfrm>
            <a:off x="6148311" y="2583008"/>
            <a:ext cx="272918" cy="462005"/>
            <a:chOff x="-38109725" y="3955025"/>
            <a:chExt cx="188275" cy="316650"/>
          </a:xfrm>
          <a:solidFill>
            <a:srgbClr val="F7C42B"/>
          </a:solidFill>
        </p:grpSpPr>
        <p:sp>
          <p:nvSpPr>
            <p:cNvPr id="367" name="Google Shape;6021;p86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68" name="Google Shape;6022;p86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9" name="Google Shape;6038;p86"/>
          <p:cNvGrpSpPr/>
          <p:nvPr/>
        </p:nvGrpSpPr>
        <p:grpSpPr>
          <a:xfrm>
            <a:off x="3796054" y="2604495"/>
            <a:ext cx="454439" cy="462589"/>
            <a:chOff x="-39647175" y="3972000"/>
            <a:chExt cx="313500" cy="317050"/>
          </a:xfrm>
          <a:solidFill>
            <a:srgbClr val="F7C42B"/>
          </a:solidFill>
        </p:grpSpPr>
        <p:sp>
          <p:nvSpPr>
            <p:cNvPr id="370" name="Google Shape;6039;p86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1" name="Google Shape;6040;p86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2" name="Google Shape;6041;p86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73" name="Google Shape;6048;p86"/>
          <p:cNvGrpSpPr/>
          <p:nvPr/>
        </p:nvGrpSpPr>
        <p:grpSpPr>
          <a:xfrm>
            <a:off x="6705282" y="2576275"/>
            <a:ext cx="456722" cy="464303"/>
            <a:chOff x="-37804925" y="3953450"/>
            <a:chExt cx="315075" cy="318225"/>
          </a:xfrm>
          <a:solidFill>
            <a:srgbClr val="F7C42B"/>
          </a:solidFill>
        </p:grpSpPr>
        <p:sp>
          <p:nvSpPr>
            <p:cNvPr id="374" name="Google Shape;6049;p86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5" name="Google Shape;6050;p86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6" name="Google Shape;6051;p86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77" name="Google Shape;5717;p85"/>
          <p:cNvGrpSpPr/>
          <p:nvPr/>
        </p:nvGrpSpPr>
        <p:grpSpPr>
          <a:xfrm>
            <a:off x="5567841" y="3523546"/>
            <a:ext cx="492364" cy="387939"/>
            <a:chOff x="5629975" y="3255775"/>
            <a:chExt cx="504500" cy="397500"/>
          </a:xfrm>
          <a:solidFill>
            <a:srgbClr val="F7C42B"/>
          </a:solidFill>
        </p:grpSpPr>
        <p:sp>
          <p:nvSpPr>
            <p:cNvPr id="378" name="Google Shape;5718;p8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79" name="Google Shape;5719;p8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0" name="Google Shape;5720;p8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1" name="Google Shape;5721;p8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2" name="Google Shape;5722;p8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383" name="Google Shape;5723;p85"/>
          <p:cNvGrpSpPr/>
          <p:nvPr/>
        </p:nvGrpSpPr>
        <p:grpSpPr>
          <a:xfrm>
            <a:off x="3077944" y="2595842"/>
            <a:ext cx="556457" cy="457373"/>
            <a:chOff x="6234950" y="3255925"/>
            <a:chExt cx="483250" cy="397200"/>
          </a:xfrm>
          <a:solidFill>
            <a:srgbClr val="F7C42B"/>
          </a:solidFill>
        </p:grpSpPr>
        <p:sp>
          <p:nvSpPr>
            <p:cNvPr id="384" name="Google Shape;5724;p8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5" name="Google Shape;5725;p8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6" name="Google Shape;5726;p8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7" name="Google Shape;5727;p8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8" name="Google Shape;5728;p8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9" name="Google Shape;5729;p8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48637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41"/>
          <p:cNvSpPr txBox="1">
            <a:spLocks noGrp="1"/>
          </p:cNvSpPr>
          <p:nvPr>
            <p:ph type="title"/>
          </p:nvPr>
        </p:nvSpPr>
        <p:spPr>
          <a:xfrm>
            <a:off x="2971035" y="3025785"/>
            <a:ext cx="3480900" cy="9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rgbClr val="A966A6"/>
                </a:solidFill>
              </a:rPr>
              <a:t>Introduction</a:t>
            </a:r>
            <a:endParaRPr sz="4000" dirty="0">
              <a:solidFill>
                <a:srgbClr val="A966A6"/>
              </a:solidFill>
            </a:endParaRPr>
          </a:p>
        </p:txBody>
      </p:sp>
      <p:sp>
        <p:nvSpPr>
          <p:cNvPr id="491" name="Google Shape;491;p41"/>
          <p:cNvSpPr txBox="1">
            <a:spLocks noGrp="1"/>
          </p:cNvSpPr>
          <p:nvPr>
            <p:ph type="subTitle" idx="1"/>
          </p:nvPr>
        </p:nvSpPr>
        <p:spPr>
          <a:xfrm>
            <a:off x="3095021" y="3647213"/>
            <a:ext cx="3480900" cy="11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dirty="0"/>
              <a:t>Venus has a beautiful name and is the second planet from the Sun. It’s even hotter than Mercury</a:t>
            </a:r>
            <a:endParaRPr sz="1800" dirty="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800" dirty="0"/>
          </a:p>
        </p:txBody>
      </p:sp>
      <p:grpSp>
        <p:nvGrpSpPr>
          <p:cNvPr id="478" name="Grupo 477">
            <a:extLst>
              <a:ext uri="{FF2B5EF4-FFF2-40B4-BE49-F238E27FC236}">
                <a16:creationId xmlns:a16="http://schemas.microsoft.com/office/drawing/2014/main" id="{2C59805B-F7A6-DE9A-755B-45B453B89335}"/>
              </a:ext>
            </a:extLst>
          </p:cNvPr>
          <p:cNvGrpSpPr/>
          <p:nvPr/>
        </p:nvGrpSpPr>
        <p:grpSpPr>
          <a:xfrm>
            <a:off x="2803525" y="292100"/>
            <a:ext cx="3822701" cy="2740025"/>
            <a:chOff x="2803525" y="292100"/>
            <a:chExt cx="3822701" cy="2740025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2CB3E6A-6405-2472-67E4-4FB1DA09E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5" y="1638300"/>
              <a:ext cx="944563" cy="904875"/>
            </a:xfrm>
            <a:custGeom>
              <a:avLst/>
              <a:gdLst>
                <a:gd name="T0" fmla="*/ 159 w 159"/>
                <a:gd name="T1" fmla="*/ 46 h 152"/>
                <a:gd name="T2" fmla="*/ 105 w 159"/>
                <a:gd name="T3" fmla="*/ 95 h 152"/>
                <a:gd name="T4" fmla="*/ 45 w 159"/>
                <a:gd name="T5" fmla="*/ 149 h 152"/>
                <a:gd name="T6" fmla="*/ 41 w 159"/>
                <a:gd name="T7" fmla="*/ 152 h 152"/>
                <a:gd name="T8" fmla="*/ 26 w 159"/>
                <a:gd name="T9" fmla="*/ 136 h 152"/>
                <a:gd name="T10" fmla="*/ 1 w 159"/>
                <a:gd name="T11" fmla="*/ 109 h 152"/>
                <a:gd name="T12" fmla="*/ 0 w 159"/>
                <a:gd name="T13" fmla="*/ 105 h 152"/>
                <a:gd name="T14" fmla="*/ 45 w 159"/>
                <a:gd name="T15" fmla="*/ 64 h 152"/>
                <a:gd name="T16" fmla="*/ 109 w 159"/>
                <a:gd name="T17" fmla="*/ 6 h 152"/>
                <a:gd name="T18" fmla="*/ 116 w 159"/>
                <a:gd name="T19" fmla="*/ 0 h 152"/>
                <a:gd name="T20" fmla="*/ 121 w 159"/>
                <a:gd name="T21" fmla="*/ 2 h 152"/>
                <a:gd name="T22" fmla="*/ 156 w 159"/>
                <a:gd name="T23" fmla="*/ 41 h 152"/>
                <a:gd name="T24" fmla="*/ 159 w 159"/>
                <a:gd name="T25" fmla="*/ 4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52">
                  <a:moveTo>
                    <a:pt x="159" y="46"/>
                  </a:moveTo>
                  <a:cubicBezTo>
                    <a:pt x="141" y="62"/>
                    <a:pt x="123" y="79"/>
                    <a:pt x="105" y="95"/>
                  </a:cubicBezTo>
                  <a:cubicBezTo>
                    <a:pt x="85" y="113"/>
                    <a:pt x="65" y="131"/>
                    <a:pt x="45" y="149"/>
                  </a:cubicBezTo>
                  <a:cubicBezTo>
                    <a:pt x="44" y="150"/>
                    <a:pt x="43" y="151"/>
                    <a:pt x="41" y="152"/>
                  </a:cubicBezTo>
                  <a:cubicBezTo>
                    <a:pt x="35" y="148"/>
                    <a:pt x="31" y="141"/>
                    <a:pt x="26" y="136"/>
                  </a:cubicBezTo>
                  <a:cubicBezTo>
                    <a:pt x="18" y="127"/>
                    <a:pt x="10" y="117"/>
                    <a:pt x="1" y="109"/>
                  </a:cubicBezTo>
                  <a:cubicBezTo>
                    <a:pt x="0" y="108"/>
                    <a:pt x="0" y="107"/>
                    <a:pt x="0" y="105"/>
                  </a:cubicBezTo>
                  <a:cubicBezTo>
                    <a:pt x="15" y="91"/>
                    <a:pt x="30" y="77"/>
                    <a:pt x="45" y="64"/>
                  </a:cubicBezTo>
                  <a:cubicBezTo>
                    <a:pt x="66" y="45"/>
                    <a:pt x="87" y="25"/>
                    <a:pt x="109" y="6"/>
                  </a:cubicBezTo>
                  <a:cubicBezTo>
                    <a:pt x="111" y="4"/>
                    <a:pt x="114" y="2"/>
                    <a:pt x="116" y="0"/>
                  </a:cubicBezTo>
                  <a:cubicBezTo>
                    <a:pt x="118" y="0"/>
                    <a:pt x="120" y="1"/>
                    <a:pt x="121" y="2"/>
                  </a:cubicBezTo>
                  <a:cubicBezTo>
                    <a:pt x="132" y="15"/>
                    <a:pt x="144" y="29"/>
                    <a:pt x="156" y="41"/>
                  </a:cubicBezTo>
                  <a:cubicBezTo>
                    <a:pt x="157" y="43"/>
                    <a:pt x="159" y="44"/>
                    <a:pt x="159" y="46"/>
                  </a:cubicBezTo>
                  <a:close/>
                </a:path>
              </a:pathLst>
            </a:custGeom>
            <a:solidFill>
              <a:srgbClr val="FEE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498D69C-A4AB-59BB-3A28-8158A904E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935038"/>
              <a:ext cx="731838" cy="1023938"/>
            </a:xfrm>
            <a:custGeom>
              <a:avLst/>
              <a:gdLst>
                <a:gd name="T0" fmla="*/ 0 w 123"/>
                <a:gd name="T1" fmla="*/ 144 h 172"/>
                <a:gd name="T2" fmla="*/ 13 w 123"/>
                <a:gd name="T3" fmla="*/ 114 h 172"/>
                <a:gd name="T4" fmla="*/ 16 w 123"/>
                <a:gd name="T5" fmla="*/ 107 h 172"/>
                <a:gd name="T6" fmla="*/ 37 w 123"/>
                <a:gd name="T7" fmla="*/ 60 h 172"/>
                <a:gd name="T8" fmla="*/ 42 w 123"/>
                <a:gd name="T9" fmla="*/ 52 h 172"/>
                <a:gd name="T10" fmla="*/ 62 w 123"/>
                <a:gd name="T11" fmla="*/ 9 h 172"/>
                <a:gd name="T12" fmla="*/ 66 w 123"/>
                <a:gd name="T13" fmla="*/ 2 h 172"/>
                <a:gd name="T14" fmla="*/ 71 w 123"/>
                <a:gd name="T15" fmla="*/ 2 h 172"/>
                <a:gd name="T16" fmla="*/ 118 w 123"/>
                <a:gd name="T17" fmla="*/ 23 h 172"/>
                <a:gd name="T18" fmla="*/ 123 w 123"/>
                <a:gd name="T19" fmla="*/ 28 h 172"/>
                <a:gd name="T20" fmla="*/ 90 w 123"/>
                <a:gd name="T21" fmla="*/ 101 h 172"/>
                <a:gd name="T22" fmla="*/ 89 w 123"/>
                <a:gd name="T23" fmla="*/ 104 h 172"/>
                <a:gd name="T24" fmla="*/ 80 w 123"/>
                <a:gd name="T25" fmla="*/ 124 h 172"/>
                <a:gd name="T26" fmla="*/ 68 w 123"/>
                <a:gd name="T27" fmla="*/ 151 h 172"/>
                <a:gd name="T28" fmla="*/ 60 w 123"/>
                <a:gd name="T29" fmla="*/ 166 h 172"/>
                <a:gd name="T30" fmla="*/ 57 w 123"/>
                <a:gd name="T31" fmla="*/ 172 h 172"/>
                <a:gd name="T32" fmla="*/ 5 w 123"/>
                <a:gd name="T33" fmla="*/ 148 h 172"/>
                <a:gd name="T34" fmla="*/ 0 w 123"/>
                <a:gd name="T35" fmla="*/ 1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" h="172">
                  <a:moveTo>
                    <a:pt x="0" y="144"/>
                  </a:moveTo>
                  <a:cubicBezTo>
                    <a:pt x="4" y="134"/>
                    <a:pt x="10" y="125"/>
                    <a:pt x="13" y="114"/>
                  </a:cubicBezTo>
                  <a:cubicBezTo>
                    <a:pt x="14" y="112"/>
                    <a:pt x="15" y="109"/>
                    <a:pt x="16" y="107"/>
                  </a:cubicBezTo>
                  <a:cubicBezTo>
                    <a:pt x="23" y="91"/>
                    <a:pt x="30" y="75"/>
                    <a:pt x="37" y="60"/>
                  </a:cubicBezTo>
                  <a:cubicBezTo>
                    <a:pt x="39" y="57"/>
                    <a:pt x="39" y="54"/>
                    <a:pt x="42" y="52"/>
                  </a:cubicBezTo>
                  <a:cubicBezTo>
                    <a:pt x="49" y="38"/>
                    <a:pt x="55" y="23"/>
                    <a:pt x="62" y="9"/>
                  </a:cubicBezTo>
                  <a:cubicBezTo>
                    <a:pt x="63" y="7"/>
                    <a:pt x="64" y="4"/>
                    <a:pt x="66" y="2"/>
                  </a:cubicBezTo>
                  <a:cubicBezTo>
                    <a:pt x="68" y="0"/>
                    <a:pt x="70" y="1"/>
                    <a:pt x="71" y="2"/>
                  </a:cubicBezTo>
                  <a:cubicBezTo>
                    <a:pt x="87" y="9"/>
                    <a:pt x="102" y="16"/>
                    <a:pt x="118" y="23"/>
                  </a:cubicBezTo>
                  <a:cubicBezTo>
                    <a:pt x="120" y="24"/>
                    <a:pt x="122" y="25"/>
                    <a:pt x="123" y="28"/>
                  </a:cubicBezTo>
                  <a:cubicBezTo>
                    <a:pt x="112" y="52"/>
                    <a:pt x="101" y="77"/>
                    <a:pt x="90" y="101"/>
                  </a:cubicBezTo>
                  <a:cubicBezTo>
                    <a:pt x="89" y="102"/>
                    <a:pt x="89" y="103"/>
                    <a:pt x="89" y="104"/>
                  </a:cubicBezTo>
                  <a:cubicBezTo>
                    <a:pt x="87" y="111"/>
                    <a:pt x="83" y="117"/>
                    <a:pt x="80" y="124"/>
                  </a:cubicBezTo>
                  <a:cubicBezTo>
                    <a:pt x="77" y="133"/>
                    <a:pt x="72" y="141"/>
                    <a:pt x="68" y="151"/>
                  </a:cubicBezTo>
                  <a:cubicBezTo>
                    <a:pt x="65" y="156"/>
                    <a:pt x="64" y="162"/>
                    <a:pt x="60" y="166"/>
                  </a:cubicBezTo>
                  <a:cubicBezTo>
                    <a:pt x="58" y="167"/>
                    <a:pt x="59" y="170"/>
                    <a:pt x="57" y="172"/>
                  </a:cubicBezTo>
                  <a:cubicBezTo>
                    <a:pt x="40" y="163"/>
                    <a:pt x="23" y="155"/>
                    <a:pt x="5" y="148"/>
                  </a:cubicBezTo>
                  <a:cubicBezTo>
                    <a:pt x="3" y="147"/>
                    <a:pt x="1" y="146"/>
                    <a:pt x="0" y="144"/>
                  </a:cubicBezTo>
                  <a:close/>
                </a:path>
              </a:pathLst>
            </a:custGeom>
            <a:solidFill>
              <a:srgbClr val="86D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294094C-A489-FEB3-FD7C-3752EF5AC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5" y="1739900"/>
              <a:ext cx="922338" cy="935038"/>
            </a:xfrm>
            <a:custGeom>
              <a:avLst/>
              <a:gdLst>
                <a:gd name="T0" fmla="*/ 110 w 155"/>
                <a:gd name="T1" fmla="*/ 157 h 157"/>
                <a:gd name="T2" fmla="*/ 47 w 155"/>
                <a:gd name="T3" fmla="*/ 91 h 157"/>
                <a:gd name="T4" fmla="*/ 27 w 155"/>
                <a:gd name="T5" fmla="*/ 72 h 157"/>
                <a:gd name="T6" fmla="*/ 17 w 155"/>
                <a:gd name="T7" fmla="*/ 62 h 157"/>
                <a:gd name="T8" fmla="*/ 10 w 155"/>
                <a:gd name="T9" fmla="*/ 54 h 157"/>
                <a:gd name="T10" fmla="*/ 2 w 155"/>
                <a:gd name="T11" fmla="*/ 46 h 157"/>
                <a:gd name="T12" fmla="*/ 1 w 155"/>
                <a:gd name="T13" fmla="*/ 43 h 157"/>
                <a:gd name="T14" fmla="*/ 14 w 155"/>
                <a:gd name="T15" fmla="*/ 29 h 157"/>
                <a:gd name="T16" fmla="*/ 40 w 155"/>
                <a:gd name="T17" fmla="*/ 4 h 157"/>
                <a:gd name="T18" fmla="*/ 47 w 155"/>
                <a:gd name="T19" fmla="*/ 1 h 157"/>
                <a:gd name="T20" fmla="*/ 54 w 155"/>
                <a:gd name="T21" fmla="*/ 7 h 157"/>
                <a:gd name="T22" fmla="*/ 69 w 155"/>
                <a:gd name="T23" fmla="*/ 21 h 157"/>
                <a:gd name="T24" fmla="*/ 77 w 155"/>
                <a:gd name="T25" fmla="*/ 29 h 157"/>
                <a:gd name="T26" fmla="*/ 81 w 155"/>
                <a:gd name="T27" fmla="*/ 35 h 157"/>
                <a:gd name="T28" fmla="*/ 88 w 155"/>
                <a:gd name="T29" fmla="*/ 41 h 157"/>
                <a:gd name="T30" fmla="*/ 97 w 155"/>
                <a:gd name="T31" fmla="*/ 50 h 157"/>
                <a:gd name="T32" fmla="*/ 106 w 155"/>
                <a:gd name="T33" fmla="*/ 61 h 157"/>
                <a:gd name="T34" fmla="*/ 143 w 155"/>
                <a:gd name="T35" fmla="*/ 100 h 157"/>
                <a:gd name="T36" fmla="*/ 154 w 155"/>
                <a:gd name="T37" fmla="*/ 113 h 157"/>
                <a:gd name="T38" fmla="*/ 153 w 155"/>
                <a:gd name="T39" fmla="*/ 117 h 157"/>
                <a:gd name="T40" fmla="*/ 112 w 155"/>
                <a:gd name="T41" fmla="*/ 156 h 157"/>
                <a:gd name="T42" fmla="*/ 110 w 155"/>
                <a:gd name="T4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157">
                  <a:moveTo>
                    <a:pt x="110" y="157"/>
                  </a:moveTo>
                  <a:cubicBezTo>
                    <a:pt x="89" y="135"/>
                    <a:pt x="68" y="113"/>
                    <a:pt x="47" y="91"/>
                  </a:cubicBezTo>
                  <a:cubicBezTo>
                    <a:pt x="40" y="85"/>
                    <a:pt x="34" y="77"/>
                    <a:pt x="27" y="72"/>
                  </a:cubicBezTo>
                  <a:cubicBezTo>
                    <a:pt x="23" y="70"/>
                    <a:pt x="20" y="66"/>
                    <a:pt x="17" y="62"/>
                  </a:cubicBezTo>
                  <a:cubicBezTo>
                    <a:pt x="15" y="59"/>
                    <a:pt x="12" y="57"/>
                    <a:pt x="10" y="54"/>
                  </a:cubicBezTo>
                  <a:cubicBezTo>
                    <a:pt x="7" y="51"/>
                    <a:pt x="4" y="49"/>
                    <a:pt x="2" y="46"/>
                  </a:cubicBezTo>
                  <a:cubicBezTo>
                    <a:pt x="1" y="45"/>
                    <a:pt x="0" y="44"/>
                    <a:pt x="1" y="43"/>
                  </a:cubicBezTo>
                  <a:cubicBezTo>
                    <a:pt x="4" y="37"/>
                    <a:pt x="9" y="33"/>
                    <a:pt x="14" y="29"/>
                  </a:cubicBezTo>
                  <a:cubicBezTo>
                    <a:pt x="23" y="21"/>
                    <a:pt x="31" y="12"/>
                    <a:pt x="40" y="4"/>
                  </a:cubicBezTo>
                  <a:cubicBezTo>
                    <a:pt x="42" y="2"/>
                    <a:pt x="44" y="0"/>
                    <a:pt x="47" y="1"/>
                  </a:cubicBezTo>
                  <a:cubicBezTo>
                    <a:pt x="49" y="3"/>
                    <a:pt x="51" y="5"/>
                    <a:pt x="54" y="7"/>
                  </a:cubicBezTo>
                  <a:cubicBezTo>
                    <a:pt x="60" y="11"/>
                    <a:pt x="64" y="17"/>
                    <a:pt x="69" y="21"/>
                  </a:cubicBezTo>
                  <a:cubicBezTo>
                    <a:pt x="72" y="24"/>
                    <a:pt x="74" y="27"/>
                    <a:pt x="77" y="29"/>
                  </a:cubicBezTo>
                  <a:cubicBezTo>
                    <a:pt x="78" y="31"/>
                    <a:pt x="79" y="33"/>
                    <a:pt x="81" y="35"/>
                  </a:cubicBezTo>
                  <a:cubicBezTo>
                    <a:pt x="83" y="37"/>
                    <a:pt x="85" y="39"/>
                    <a:pt x="88" y="41"/>
                  </a:cubicBezTo>
                  <a:cubicBezTo>
                    <a:pt x="91" y="44"/>
                    <a:pt x="94" y="47"/>
                    <a:pt x="97" y="50"/>
                  </a:cubicBezTo>
                  <a:cubicBezTo>
                    <a:pt x="100" y="54"/>
                    <a:pt x="104" y="57"/>
                    <a:pt x="106" y="61"/>
                  </a:cubicBezTo>
                  <a:cubicBezTo>
                    <a:pt x="118" y="74"/>
                    <a:pt x="131" y="87"/>
                    <a:pt x="143" y="100"/>
                  </a:cubicBezTo>
                  <a:cubicBezTo>
                    <a:pt x="147" y="104"/>
                    <a:pt x="151" y="108"/>
                    <a:pt x="154" y="113"/>
                  </a:cubicBezTo>
                  <a:cubicBezTo>
                    <a:pt x="155" y="115"/>
                    <a:pt x="154" y="116"/>
                    <a:pt x="153" y="117"/>
                  </a:cubicBezTo>
                  <a:cubicBezTo>
                    <a:pt x="140" y="131"/>
                    <a:pt x="125" y="143"/>
                    <a:pt x="112" y="156"/>
                  </a:cubicBezTo>
                  <a:cubicBezTo>
                    <a:pt x="112" y="157"/>
                    <a:pt x="111" y="157"/>
                    <a:pt x="110" y="157"/>
                  </a:cubicBezTo>
                  <a:close/>
                </a:path>
              </a:pathLst>
            </a:custGeom>
            <a:solidFill>
              <a:srgbClr val="EA5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058ED07-8FA5-F451-323A-433DDD21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2108200"/>
              <a:ext cx="987425" cy="809625"/>
            </a:xfrm>
            <a:custGeom>
              <a:avLst/>
              <a:gdLst>
                <a:gd name="T0" fmla="*/ 33 w 166"/>
                <a:gd name="T1" fmla="*/ 0 h 136"/>
                <a:gd name="T2" fmla="*/ 140 w 166"/>
                <a:gd name="T3" fmla="*/ 66 h 136"/>
                <a:gd name="T4" fmla="*/ 166 w 166"/>
                <a:gd name="T5" fmla="*/ 83 h 136"/>
                <a:gd name="T6" fmla="*/ 164 w 166"/>
                <a:gd name="T7" fmla="*/ 89 h 136"/>
                <a:gd name="T8" fmla="*/ 136 w 166"/>
                <a:gd name="T9" fmla="*/ 134 h 136"/>
                <a:gd name="T10" fmla="*/ 133 w 166"/>
                <a:gd name="T11" fmla="*/ 136 h 136"/>
                <a:gd name="T12" fmla="*/ 0 w 166"/>
                <a:gd name="T13" fmla="*/ 52 h 136"/>
                <a:gd name="T14" fmla="*/ 7 w 166"/>
                <a:gd name="T15" fmla="*/ 38 h 136"/>
                <a:gd name="T16" fmla="*/ 28 w 166"/>
                <a:gd name="T17" fmla="*/ 5 h 136"/>
                <a:gd name="T18" fmla="*/ 33 w 16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36">
                  <a:moveTo>
                    <a:pt x="33" y="0"/>
                  </a:moveTo>
                  <a:cubicBezTo>
                    <a:pt x="69" y="22"/>
                    <a:pt x="104" y="44"/>
                    <a:pt x="140" y="66"/>
                  </a:cubicBezTo>
                  <a:cubicBezTo>
                    <a:pt x="148" y="72"/>
                    <a:pt x="157" y="78"/>
                    <a:pt x="166" y="83"/>
                  </a:cubicBezTo>
                  <a:cubicBezTo>
                    <a:pt x="166" y="85"/>
                    <a:pt x="165" y="87"/>
                    <a:pt x="164" y="89"/>
                  </a:cubicBezTo>
                  <a:cubicBezTo>
                    <a:pt x="154" y="104"/>
                    <a:pt x="145" y="119"/>
                    <a:pt x="136" y="134"/>
                  </a:cubicBezTo>
                  <a:cubicBezTo>
                    <a:pt x="135" y="135"/>
                    <a:pt x="134" y="136"/>
                    <a:pt x="133" y="136"/>
                  </a:cubicBezTo>
                  <a:cubicBezTo>
                    <a:pt x="88" y="108"/>
                    <a:pt x="44" y="80"/>
                    <a:pt x="0" y="52"/>
                  </a:cubicBezTo>
                  <a:cubicBezTo>
                    <a:pt x="0" y="47"/>
                    <a:pt x="5" y="42"/>
                    <a:pt x="7" y="38"/>
                  </a:cubicBezTo>
                  <a:cubicBezTo>
                    <a:pt x="14" y="27"/>
                    <a:pt x="21" y="16"/>
                    <a:pt x="28" y="5"/>
                  </a:cubicBezTo>
                  <a:cubicBezTo>
                    <a:pt x="29" y="3"/>
                    <a:pt x="30" y="0"/>
                    <a:pt x="33" y="0"/>
                  </a:cubicBezTo>
                  <a:close/>
                </a:path>
              </a:pathLst>
            </a:custGeom>
            <a:solidFill>
              <a:srgbClr val="EB6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95E355A-6A92-C251-338E-7C26CB2BA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923925"/>
              <a:ext cx="387350" cy="958850"/>
            </a:xfrm>
            <a:custGeom>
              <a:avLst/>
              <a:gdLst>
                <a:gd name="T0" fmla="*/ 15 w 65"/>
                <a:gd name="T1" fmla="*/ 159 h 161"/>
                <a:gd name="T2" fmla="*/ 0 w 65"/>
                <a:gd name="T3" fmla="*/ 144 h 161"/>
                <a:gd name="T4" fmla="*/ 0 w 65"/>
                <a:gd name="T5" fmla="*/ 112 h 161"/>
                <a:gd name="T6" fmla="*/ 0 w 65"/>
                <a:gd name="T7" fmla="*/ 20 h 161"/>
                <a:gd name="T8" fmla="*/ 0 w 65"/>
                <a:gd name="T9" fmla="*/ 2 h 161"/>
                <a:gd name="T10" fmla="*/ 6 w 65"/>
                <a:gd name="T11" fmla="*/ 0 h 161"/>
                <a:gd name="T12" fmla="*/ 57 w 65"/>
                <a:gd name="T13" fmla="*/ 0 h 161"/>
                <a:gd name="T14" fmla="*/ 62 w 65"/>
                <a:gd name="T15" fmla="*/ 2 h 161"/>
                <a:gd name="T16" fmla="*/ 64 w 65"/>
                <a:gd name="T17" fmla="*/ 6 h 161"/>
                <a:gd name="T18" fmla="*/ 64 w 65"/>
                <a:gd name="T19" fmla="*/ 19 h 161"/>
                <a:gd name="T20" fmla="*/ 64 w 65"/>
                <a:gd name="T21" fmla="*/ 24 h 161"/>
                <a:gd name="T22" fmla="*/ 65 w 65"/>
                <a:gd name="T23" fmla="*/ 75 h 161"/>
                <a:gd name="T24" fmla="*/ 64 w 65"/>
                <a:gd name="T25" fmla="*/ 78 h 161"/>
                <a:gd name="T26" fmla="*/ 63 w 65"/>
                <a:gd name="T27" fmla="*/ 150 h 161"/>
                <a:gd name="T28" fmla="*/ 63 w 65"/>
                <a:gd name="T29" fmla="*/ 159 h 161"/>
                <a:gd name="T30" fmla="*/ 55 w 65"/>
                <a:gd name="T31" fmla="*/ 161 h 161"/>
                <a:gd name="T32" fmla="*/ 23 w 65"/>
                <a:gd name="T33" fmla="*/ 161 h 161"/>
                <a:gd name="T34" fmla="*/ 15 w 65"/>
                <a:gd name="T35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161">
                  <a:moveTo>
                    <a:pt x="15" y="159"/>
                  </a:moveTo>
                  <a:cubicBezTo>
                    <a:pt x="9" y="155"/>
                    <a:pt x="4" y="150"/>
                    <a:pt x="0" y="144"/>
                  </a:cubicBezTo>
                  <a:cubicBezTo>
                    <a:pt x="0" y="133"/>
                    <a:pt x="0" y="122"/>
                    <a:pt x="0" y="112"/>
                  </a:cubicBezTo>
                  <a:cubicBezTo>
                    <a:pt x="0" y="81"/>
                    <a:pt x="0" y="51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23" y="0"/>
                    <a:pt x="40" y="0"/>
                    <a:pt x="57" y="0"/>
                  </a:cubicBezTo>
                  <a:cubicBezTo>
                    <a:pt x="59" y="0"/>
                    <a:pt x="61" y="1"/>
                    <a:pt x="62" y="2"/>
                  </a:cubicBezTo>
                  <a:cubicBezTo>
                    <a:pt x="64" y="3"/>
                    <a:pt x="64" y="4"/>
                    <a:pt x="64" y="6"/>
                  </a:cubicBezTo>
                  <a:cubicBezTo>
                    <a:pt x="65" y="10"/>
                    <a:pt x="64" y="15"/>
                    <a:pt x="64" y="19"/>
                  </a:cubicBezTo>
                  <a:cubicBezTo>
                    <a:pt x="65" y="21"/>
                    <a:pt x="64" y="22"/>
                    <a:pt x="64" y="24"/>
                  </a:cubicBezTo>
                  <a:cubicBezTo>
                    <a:pt x="65" y="41"/>
                    <a:pt x="64" y="58"/>
                    <a:pt x="65" y="75"/>
                  </a:cubicBezTo>
                  <a:cubicBezTo>
                    <a:pt x="65" y="76"/>
                    <a:pt x="65" y="77"/>
                    <a:pt x="64" y="78"/>
                  </a:cubicBezTo>
                  <a:cubicBezTo>
                    <a:pt x="62" y="102"/>
                    <a:pt x="63" y="126"/>
                    <a:pt x="63" y="150"/>
                  </a:cubicBezTo>
                  <a:cubicBezTo>
                    <a:pt x="63" y="153"/>
                    <a:pt x="63" y="156"/>
                    <a:pt x="63" y="159"/>
                  </a:cubicBezTo>
                  <a:cubicBezTo>
                    <a:pt x="61" y="161"/>
                    <a:pt x="58" y="161"/>
                    <a:pt x="55" y="161"/>
                  </a:cubicBezTo>
                  <a:cubicBezTo>
                    <a:pt x="44" y="161"/>
                    <a:pt x="33" y="161"/>
                    <a:pt x="23" y="161"/>
                  </a:cubicBezTo>
                  <a:cubicBezTo>
                    <a:pt x="20" y="161"/>
                    <a:pt x="17" y="161"/>
                    <a:pt x="15" y="159"/>
                  </a:cubicBezTo>
                  <a:close/>
                </a:path>
              </a:pathLst>
            </a:custGeom>
            <a:solidFill>
              <a:srgbClr val="C9D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B7B65AD-AB2A-9DD8-B61B-B4E1B74F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22275"/>
              <a:ext cx="415925" cy="525463"/>
            </a:xfrm>
            <a:custGeom>
              <a:avLst/>
              <a:gdLst>
                <a:gd name="T0" fmla="*/ 1 w 70"/>
                <a:gd name="T1" fmla="*/ 59 h 88"/>
                <a:gd name="T2" fmla="*/ 5 w 70"/>
                <a:gd name="T3" fmla="*/ 41 h 88"/>
                <a:gd name="T4" fmla="*/ 9 w 70"/>
                <a:gd name="T5" fmla="*/ 39 h 88"/>
                <a:gd name="T6" fmla="*/ 18 w 70"/>
                <a:gd name="T7" fmla="*/ 36 h 88"/>
                <a:gd name="T8" fmla="*/ 54 w 70"/>
                <a:gd name="T9" fmla="*/ 4 h 88"/>
                <a:gd name="T10" fmla="*/ 62 w 70"/>
                <a:gd name="T11" fmla="*/ 2 h 88"/>
                <a:gd name="T12" fmla="*/ 65 w 70"/>
                <a:gd name="T13" fmla="*/ 9 h 88"/>
                <a:gd name="T14" fmla="*/ 64 w 70"/>
                <a:gd name="T15" fmla="*/ 59 h 88"/>
                <a:gd name="T16" fmla="*/ 68 w 70"/>
                <a:gd name="T17" fmla="*/ 66 h 88"/>
                <a:gd name="T18" fmla="*/ 69 w 70"/>
                <a:gd name="T19" fmla="*/ 71 h 88"/>
                <a:gd name="T20" fmla="*/ 60 w 70"/>
                <a:gd name="T21" fmla="*/ 82 h 88"/>
                <a:gd name="T22" fmla="*/ 57 w 70"/>
                <a:gd name="T23" fmla="*/ 87 h 88"/>
                <a:gd name="T24" fmla="*/ 48 w 70"/>
                <a:gd name="T25" fmla="*/ 85 h 88"/>
                <a:gd name="T26" fmla="*/ 6 w 70"/>
                <a:gd name="T27" fmla="*/ 65 h 88"/>
                <a:gd name="T28" fmla="*/ 1 w 70"/>
                <a:gd name="T29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88">
                  <a:moveTo>
                    <a:pt x="1" y="59"/>
                  </a:moveTo>
                  <a:cubicBezTo>
                    <a:pt x="2" y="53"/>
                    <a:pt x="1" y="47"/>
                    <a:pt x="5" y="41"/>
                  </a:cubicBezTo>
                  <a:cubicBezTo>
                    <a:pt x="6" y="40"/>
                    <a:pt x="7" y="38"/>
                    <a:pt x="9" y="39"/>
                  </a:cubicBezTo>
                  <a:cubicBezTo>
                    <a:pt x="13" y="42"/>
                    <a:pt x="15" y="39"/>
                    <a:pt x="18" y="36"/>
                  </a:cubicBezTo>
                  <a:cubicBezTo>
                    <a:pt x="30" y="26"/>
                    <a:pt x="42" y="15"/>
                    <a:pt x="54" y="4"/>
                  </a:cubicBezTo>
                  <a:cubicBezTo>
                    <a:pt x="56" y="3"/>
                    <a:pt x="58" y="0"/>
                    <a:pt x="62" y="2"/>
                  </a:cubicBezTo>
                  <a:cubicBezTo>
                    <a:pt x="65" y="3"/>
                    <a:pt x="65" y="6"/>
                    <a:pt x="65" y="9"/>
                  </a:cubicBezTo>
                  <a:cubicBezTo>
                    <a:pt x="65" y="26"/>
                    <a:pt x="65" y="42"/>
                    <a:pt x="64" y="59"/>
                  </a:cubicBezTo>
                  <a:cubicBezTo>
                    <a:pt x="64" y="62"/>
                    <a:pt x="64" y="65"/>
                    <a:pt x="68" y="66"/>
                  </a:cubicBezTo>
                  <a:cubicBezTo>
                    <a:pt x="70" y="67"/>
                    <a:pt x="70" y="69"/>
                    <a:pt x="69" y="71"/>
                  </a:cubicBezTo>
                  <a:cubicBezTo>
                    <a:pt x="66" y="75"/>
                    <a:pt x="67" y="80"/>
                    <a:pt x="60" y="82"/>
                  </a:cubicBezTo>
                  <a:cubicBezTo>
                    <a:pt x="59" y="82"/>
                    <a:pt x="59" y="85"/>
                    <a:pt x="57" y="87"/>
                  </a:cubicBezTo>
                  <a:cubicBezTo>
                    <a:pt x="54" y="88"/>
                    <a:pt x="51" y="86"/>
                    <a:pt x="48" y="85"/>
                  </a:cubicBezTo>
                  <a:cubicBezTo>
                    <a:pt x="34" y="78"/>
                    <a:pt x="20" y="71"/>
                    <a:pt x="6" y="65"/>
                  </a:cubicBezTo>
                  <a:cubicBezTo>
                    <a:pt x="3" y="64"/>
                    <a:pt x="0" y="63"/>
                    <a:pt x="1" y="59"/>
                  </a:cubicBezTo>
                  <a:close/>
                </a:path>
              </a:pathLst>
            </a:custGeom>
            <a:solidFill>
              <a:srgbClr val="04A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0AB5AC3-EDE4-228A-E21B-DBF98CFD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1328738"/>
              <a:ext cx="487363" cy="469900"/>
            </a:xfrm>
            <a:custGeom>
              <a:avLst/>
              <a:gdLst>
                <a:gd name="T0" fmla="*/ 4 w 82"/>
                <a:gd name="T1" fmla="*/ 29 h 79"/>
                <a:gd name="T2" fmla="*/ 13 w 82"/>
                <a:gd name="T3" fmla="*/ 16 h 79"/>
                <a:gd name="T4" fmla="*/ 15 w 82"/>
                <a:gd name="T5" fmla="*/ 15 h 79"/>
                <a:gd name="T6" fmla="*/ 39 w 82"/>
                <a:gd name="T7" fmla="*/ 13 h 79"/>
                <a:gd name="T8" fmla="*/ 74 w 82"/>
                <a:gd name="T9" fmla="*/ 1 h 79"/>
                <a:gd name="T10" fmla="*/ 80 w 82"/>
                <a:gd name="T11" fmla="*/ 3 h 79"/>
                <a:gd name="T12" fmla="*/ 81 w 82"/>
                <a:gd name="T13" fmla="*/ 9 h 79"/>
                <a:gd name="T14" fmla="*/ 60 w 82"/>
                <a:gd name="T15" fmla="*/ 55 h 79"/>
                <a:gd name="T16" fmla="*/ 60 w 82"/>
                <a:gd name="T17" fmla="*/ 64 h 79"/>
                <a:gd name="T18" fmla="*/ 60 w 82"/>
                <a:gd name="T19" fmla="*/ 68 h 79"/>
                <a:gd name="T20" fmla="*/ 46 w 82"/>
                <a:gd name="T21" fmla="*/ 76 h 79"/>
                <a:gd name="T22" fmla="*/ 37 w 82"/>
                <a:gd name="T23" fmla="*/ 75 h 79"/>
                <a:gd name="T24" fmla="*/ 6 w 82"/>
                <a:gd name="T25" fmla="*/ 41 h 79"/>
                <a:gd name="T26" fmla="*/ 4 w 82"/>
                <a:gd name="T27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79">
                  <a:moveTo>
                    <a:pt x="4" y="29"/>
                  </a:moveTo>
                  <a:cubicBezTo>
                    <a:pt x="3" y="22"/>
                    <a:pt x="9" y="19"/>
                    <a:pt x="13" y="16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4" y="22"/>
                    <a:pt x="31" y="15"/>
                    <a:pt x="39" y="13"/>
                  </a:cubicBezTo>
                  <a:cubicBezTo>
                    <a:pt x="51" y="10"/>
                    <a:pt x="62" y="5"/>
                    <a:pt x="74" y="1"/>
                  </a:cubicBezTo>
                  <a:cubicBezTo>
                    <a:pt x="77" y="0"/>
                    <a:pt x="78" y="1"/>
                    <a:pt x="80" y="3"/>
                  </a:cubicBezTo>
                  <a:cubicBezTo>
                    <a:pt x="82" y="5"/>
                    <a:pt x="82" y="7"/>
                    <a:pt x="81" y="9"/>
                  </a:cubicBezTo>
                  <a:cubicBezTo>
                    <a:pt x="74" y="24"/>
                    <a:pt x="67" y="39"/>
                    <a:pt x="60" y="55"/>
                  </a:cubicBezTo>
                  <a:cubicBezTo>
                    <a:pt x="59" y="58"/>
                    <a:pt x="57" y="61"/>
                    <a:pt x="60" y="64"/>
                  </a:cubicBezTo>
                  <a:cubicBezTo>
                    <a:pt x="61" y="65"/>
                    <a:pt x="61" y="67"/>
                    <a:pt x="60" y="68"/>
                  </a:cubicBezTo>
                  <a:cubicBezTo>
                    <a:pt x="56" y="71"/>
                    <a:pt x="53" y="77"/>
                    <a:pt x="46" y="76"/>
                  </a:cubicBezTo>
                  <a:cubicBezTo>
                    <a:pt x="43" y="79"/>
                    <a:pt x="40" y="78"/>
                    <a:pt x="37" y="75"/>
                  </a:cubicBezTo>
                  <a:cubicBezTo>
                    <a:pt x="27" y="63"/>
                    <a:pt x="16" y="53"/>
                    <a:pt x="6" y="41"/>
                  </a:cubicBezTo>
                  <a:cubicBezTo>
                    <a:pt x="3" y="38"/>
                    <a:pt x="0" y="34"/>
                    <a:pt x="4" y="29"/>
                  </a:cubicBezTo>
                  <a:close/>
                </a:path>
              </a:pathLst>
            </a:custGeom>
            <a:solidFill>
              <a:srgbClr val="FF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7A4B77E-D306-7BCC-7081-B1BC00E2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1387475"/>
              <a:ext cx="481013" cy="488950"/>
            </a:xfrm>
            <a:custGeom>
              <a:avLst/>
              <a:gdLst>
                <a:gd name="T0" fmla="*/ 25 w 81"/>
                <a:gd name="T1" fmla="*/ 76 h 82"/>
                <a:gd name="T2" fmla="*/ 20 w 81"/>
                <a:gd name="T3" fmla="*/ 71 h 82"/>
                <a:gd name="T4" fmla="*/ 19 w 81"/>
                <a:gd name="T5" fmla="*/ 64 h 82"/>
                <a:gd name="T6" fmla="*/ 20 w 81"/>
                <a:gd name="T7" fmla="*/ 58 h 82"/>
                <a:gd name="T8" fmla="*/ 2 w 81"/>
                <a:gd name="T9" fmla="*/ 11 h 82"/>
                <a:gd name="T10" fmla="*/ 3 w 81"/>
                <a:gd name="T11" fmla="*/ 2 h 82"/>
                <a:gd name="T12" fmla="*/ 11 w 81"/>
                <a:gd name="T13" fmla="*/ 2 h 82"/>
                <a:gd name="T14" fmla="*/ 26 w 81"/>
                <a:gd name="T15" fmla="*/ 9 h 82"/>
                <a:gd name="T16" fmla="*/ 34 w 81"/>
                <a:gd name="T17" fmla="*/ 10 h 82"/>
                <a:gd name="T18" fmla="*/ 53 w 81"/>
                <a:gd name="T19" fmla="*/ 18 h 82"/>
                <a:gd name="T20" fmla="*/ 65 w 81"/>
                <a:gd name="T21" fmla="*/ 19 h 82"/>
                <a:gd name="T22" fmla="*/ 78 w 81"/>
                <a:gd name="T23" fmla="*/ 29 h 82"/>
                <a:gd name="T24" fmla="*/ 80 w 81"/>
                <a:gd name="T25" fmla="*/ 35 h 82"/>
                <a:gd name="T26" fmla="*/ 80 w 81"/>
                <a:gd name="T27" fmla="*/ 39 h 82"/>
                <a:gd name="T28" fmla="*/ 70 w 81"/>
                <a:gd name="T29" fmla="*/ 50 h 82"/>
                <a:gd name="T30" fmla="*/ 41 w 81"/>
                <a:gd name="T31" fmla="*/ 77 h 82"/>
                <a:gd name="T32" fmla="*/ 33 w 81"/>
                <a:gd name="T33" fmla="*/ 81 h 82"/>
                <a:gd name="T34" fmla="*/ 25 w 81"/>
                <a:gd name="T35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82">
                  <a:moveTo>
                    <a:pt x="25" y="76"/>
                  </a:moveTo>
                  <a:cubicBezTo>
                    <a:pt x="23" y="74"/>
                    <a:pt x="22" y="73"/>
                    <a:pt x="20" y="71"/>
                  </a:cubicBezTo>
                  <a:cubicBezTo>
                    <a:pt x="17" y="69"/>
                    <a:pt x="16" y="67"/>
                    <a:pt x="19" y="64"/>
                  </a:cubicBezTo>
                  <a:cubicBezTo>
                    <a:pt x="22" y="62"/>
                    <a:pt x="20" y="60"/>
                    <a:pt x="20" y="58"/>
                  </a:cubicBezTo>
                  <a:cubicBezTo>
                    <a:pt x="14" y="42"/>
                    <a:pt x="8" y="26"/>
                    <a:pt x="2" y="11"/>
                  </a:cubicBezTo>
                  <a:cubicBezTo>
                    <a:pt x="2" y="8"/>
                    <a:pt x="0" y="5"/>
                    <a:pt x="3" y="2"/>
                  </a:cubicBezTo>
                  <a:cubicBezTo>
                    <a:pt x="6" y="0"/>
                    <a:pt x="8" y="1"/>
                    <a:pt x="11" y="2"/>
                  </a:cubicBezTo>
                  <a:cubicBezTo>
                    <a:pt x="16" y="4"/>
                    <a:pt x="21" y="6"/>
                    <a:pt x="26" y="9"/>
                  </a:cubicBezTo>
                  <a:cubicBezTo>
                    <a:pt x="29" y="8"/>
                    <a:pt x="32" y="10"/>
                    <a:pt x="34" y="10"/>
                  </a:cubicBezTo>
                  <a:cubicBezTo>
                    <a:pt x="41" y="13"/>
                    <a:pt x="47" y="16"/>
                    <a:pt x="53" y="18"/>
                  </a:cubicBezTo>
                  <a:cubicBezTo>
                    <a:pt x="57" y="20"/>
                    <a:pt x="61" y="21"/>
                    <a:pt x="65" y="19"/>
                  </a:cubicBezTo>
                  <a:cubicBezTo>
                    <a:pt x="69" y="17"/>
                    <a:pt x="77" y="24"/>
                    <a:pt x="78" y="29"/>
                  </a:cubicBezTo>
                  <a:cubicBezTo>
                    <a:pt x="79" y="31"/>
                    <a:pt x="79" y="33"/>
                    <a:pt x="80" y="35"/>
                  </a:cubicBezTo>
                  <a:cubicBezTo>
                    <a:pt x="80" y="36"/>
                    <a:pt x="81" y="37"/>
                    <a:pt x="80" y="39"/>
                  </a:cubicBezTo>
                  <a:cubicBezTo>
                    <a:pt x="78" y="43"/>
                    <a:pt x="74" y="47"/>
                    <a:pt x="70" y="50"/>
                  </a:cubicBezTo>
                  <a:cubicBezTo>
                    <a:pt x="60" y="58"/>
                    <a:pt x="51" y="68"/>
                    <a:pt x="41" y="77"/>
                  </a:cubicBezTo>
                  <a:cubicBezTo>
                    <a:pt x="39" y="79"/>
                    <a:pt x="37" y="82"/>
                    <a:pt x="33" y="81"/>
                  </a:cubicBezTo>
                  <a:cubicBezTo>
                    <a:pt x="30" y="79"/>
                    <a:pt x="28" y="77"/>
                    <a:pt x="25" y="76"/>
                  </a:cubicBezTo>
                  <a:close/>
                </a:path>
              </a:pathLst>
            </a:custGeom>
            <a:solidFill>
              <a:srgbClr val="E61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20757F4-4525-3B48-F90E-427C1B3B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5" y="1900238"/>
              <a:ext cx="511175" cy="428625"/>
            </a:xfrm>
            <a:custGeom>
              <a:avLst/>
              <a:gdLst>
                <a:gd name="T0" fmla="*/ 50 w 86"/>
                <a:gd name="T1" fmla="*/ 71 h 72"/>
                <a:gd name="T2" fmla="*/ 35 w 86"/>
                <a:gd name="T3" fmla="*/ 66 h 72"/>
                <a:gd name="T4" fmla="*/ 33 w 86"/>
                <a:gd name="T5" fmla="*/ 59 h 72"/>
                <a:gd name="T6" fmla="*/ 32 w 86"/>
                <a:gd name="T7" fmla="*/ 53 h 72"/>
                <a:gd name="T8" fmla="*/ 3 w 86"/>
                <a:gd name="T9" fmla="*/ 11 h 72"/>
                <a:gd name="T10" fmla="*/ 2 w 86"/>
                <a:gd name="T11" fmla="*/ 3 h 72"/>
                <a:gd name="T12" fmla="*/ 9 w 86"/>
                <a:gd name="T13" fmla="*/ 1 h 72"/>
                <a:gd name="T14" fmla="*/ 59 w 86"/>
                <a:gd name="T15" fmla="*/ 9 h 72"/>
                <a:gd name="T16" fmla="*/ 64 w 86"/>
                <a:gd name="T17" fmla="*/ 8 h 72"/>
                <a:gd name="T18" fmla="*/ 73 w 86"/>
                <a:gd name="T19" fmla="*/ 7 h 72"/>
                <a:gd name="T20" fmla="*/ 80 w 86"/>
                <a:gd name="T21" fmla="*/ 14 h 72"/>
                <a:gd name="T22" fmla="*/ 85 w 86"/>
                <a:gd name="T23" fmla="*/ 19 h 72"/>
                <a:gd name="T24" fmla="*/ 83 w 86"/>
                <a:gd name="T25" fmla="*/ 25 h 72"/>
                <a:gd name="T26" fmla="*/ 57 w 86"/>
                <a:gd name="T27" fmla="*/ 67 h 72"/>
                <a:gd name="T28" fmla="*/ 50 w 86"/>
                <a:gd name="T2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72">
                  <a:moveTo>
                    <a:pt x="50" y="71"/>
                  </a:moveTo>
                  <a:cubicBezTo>
                    <a:pt x="45" y="68"/>
                    <a:pt x="39" y="70"/>
                    <a:pt x="35" y="66"/>
                  </a:cubicBezTo>
                  <a:cubicBezTo>
                    <a:pt x="32" y="63"/>
                    <a:pt x="30" y="62"/>
                    <a:pt x="33" y="59"/>
                  </a:cubicBezTo>
                  <a:cubicBezTo>
                    <a:pt x="35" y="56"/>
                    <a:pt x="33" y="55"/>
                    <a:pt x="32" y="53"/>
                  </a:cubicBezTo>
                  <a:cubicBezTo>
                    <a:pt x="22" y="39"/>
                    <a:pt x="13" y="25"/>
                    <a:pt x="3" y="11"/>
                  </a:cubicBezTo>
                  <a:cubicBezTo>
                    <a:pt x="2" y="8"/>
                    <a:pt x="0" y="7"/>
                    <a:pt x="2" y="3"/>
                  </a:cubicBezTo>
                  <a:cubicBezTo>
                    <a:pt x="4" y="0"/>
                    <a:pt x="6" y="1"/>
                    <a:pt x="9" y="1"/>
                  </a:cubicBezTo>
                  <a:cubicBezTo>
                    <a:pt x="26" y="4"/>
                    <a:pt x="42" y="6"/>
                    <a:pt x="59" y="9"/>
                  </a:cubicBezTo>
                  <a:cubicBezTo>
                    <a:pt x="61" y="9"/>
                    <a:pt x="63" y="10"/>
                    <a:pt x="64" y="8"/>
                  </a:cubicBezTo>
                  <a:cubicBezTo>
                    <a:pt x="67" y="4"/>
                    <a:pt x="70" y="4"/>
                    <a:pt x="73" y="7"/>
                  </a:cubicBezTo>
                  <a:cubicBezTo>
                    <a:pt x="75" y="9"/>
                    <a:pt x="80" y="9"/>
                    <a:pt x="80" y="14"/>
                  </a:cubicBezTo>
                  <a:cubicBezTo>
                    <a:pt x="80" y="17"/>
                    <a:pt x="83" y="16"/>
                    <a:pt x="85" y="19"/>
                  </a:cubicBezTo>
                  <a:cubicBezTo>
                    <a:pt x="86" y="21"/>
                    <a:pt x="84" y="23"/>
                    <a:pt x="83" y="25"/>
                  </a:cubicBezTo>
                  <a:cubicBezTo>
                    <a:pt x="74" y="39"/>
                    <a:pt x="65" y="53"/>
                    <a:pt x="57" y="67"/>
                  </a:cubicBezTo>
                  <a:cubicBezTo>
                    <a:pt x="55" y="69"/>
                    <a:pt x="54" y="72"/>
                    <a:pt x="50" y="71"/>
                  </a:cubicBezTo>
                  <a:close/>
                </a:path>
              </a:pathLst>
            </a:custGeom>
            <a:solidFill>
              <a:srgbClr val="E30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20FA6CD-92FB-924A-4B4A-41CC0F5D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663" y="363538"/>
              <a:ext cx="427038" cy="476250"/>
            </a:xfrm>
            <a:custGeom>
              <a:avLst/>
              <a:gdLst>
                <a:gd name="T0" fmla="*/ 6 w 72"/>
                <a:gd name="T1" fmla="*/ 80 h 80"/>
                <a:gd name="T2" fmla="*/ 2 w 72"/>
                <a:gd name="T3" fmla="*/ 61 h 80"/>
                <a:gd name="T4" fmla="*/ 6 w 72"/>
                <a:gd name="T5" fmla="*/ 56 h 80"/>
                <a:gd name="T6" fmla="*/ 11 w 72"/>
                <a:gd name="T7" fmla="*/ 52 h 80"/>
                <a:gd name="T8" fmla="*/ 31 w 72"/>
                <a:gd name="T9" fmla="*/ 5 h 80"/>
                <a:gd name="T10" fmla="*/ 37 w 72"/>
                <a:gd name="T11" fmla="*/ 0 h 80"/>
                <a:gd name="T12" fmla="*/ 43 w 72"/>
                <a:gd name="T13" fmla="*/ 5 h 80"/>
                <a:gd name="T14" fmla="*/ 63 w 72"/>
                <a:gd name="T15" fmla="*/ 51 h 80"/>
                <a:gd name="T16" fmla="*/ 69 w 72"/>
                <a:gd name="T17" fmla="*/ 56 h 80"/>
                <a:gd name="T18" fmla="*/ 72 w 72"/>
                <a:gd name="T19" fmla="*/ 60 h 80"/>
                <a:gd name="T20" fmla="*/ 72 w 72"/>
                <a:gd name="T21" fmla="*/ 71 h 80"/>
                <a:gd name="T22" fmla="*/ 69 w 72"/>
                <a:gd name="T23" fmla="*/ 76 h 80"/>
                <a:gd name="T24" fmla="*/ 64 w 72"/>
                <a:gd name="T25" fmla="*/ 80 h 80"/>
                <a:gd name="T26" fmla="*/ 8 w 72"/>
                <a:gd name="T27" fmla="*/ 80 h 80"/>
                <a:gd name="T28" fmla="*/ 6 w 72"/>
                <a:gd name="T2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80">
                  <a:moveTo>
                    <a:pt x="6" y="80"/>
                  </a:moveTo>
                  <a:cubicBezTo>
                    <a:pt x="6" y="73"/>
                    <a:pt x="0" y="68"/>
                    <a:pt x="2" y="61"/>
                  </a:cubicBezTo>
                  <a:cubicBezTo>
                    <a:pt x="2" y="58"/>
                    <a:pt x="2" y="55"/>
                    <a:pt x="6" y="56"/>
                  </a:cubicBezTo>
                  <a:cubicBezTo>
                    <a:pt x="9" y="56"/>
                    <a:pt x="10" y="54"/>
                    <a:pt x="11" y="52"/>
                  </a:cubicBezTo>
                  <a:cubicBezTo>
                    <a:pt x="18" y="36"/>
                    <a:pt x="24" y="21"/>
                    <a:pt x="31" y="5"/>
                  </a:cubicBezTo>
                  <a:cubicBezTo>
                    <a:pt x="33" y="3"/>
                    <a:pt x="33" y="0"/>
                    <a:pt x="37" y="0"/>
                  </a:cubicBezTo>
                  <a:cubicBezTo>
                    <a:pt x="41" y="0"/>
                    <a:pt x="42" y="3"/>
                    <a:pt x="43" y="5"/>
                  </a:cubicBezTo>
                  <a:cubicBezTo>
                    <a:pt x="49" y="20"/>
                    <a:pt x="56" y="35"/>
                    <a:pt x="63" y="51"/>
                  </a:cubicBezTo>
                  <a:cubicBezTo>
                    <a:pt x="64" y="53"/>
                    <a:pt x="65" y="57"/>
                    <a:pt x="69" y="56"/>
                  </a:cubicBezTo>
                  <a:cubicBezTo>
                    <a:pt x="72" y="56"/>
                    <a:pt x="72" y="57"/>
                    <a:pt x="72" y="60"/>
                  </a:cubicBezTo>
                  <a:cubicBezTo>
                    <a:pt x="72" y="63"/>
                    <a:pt x="72" y="67"/>
                    <a:pt x="72" y="71"/>
                  </a:cubicBezTo>
                  <a:cubicBezTo>
                    <a:pt x="69" y="71"/>
                    <a:pt x="68" y="73"/>
                    <a:pt x="69" y="76"/>
                  </a:cubicBezTo>
                  <a:cubicBezTo>
                    <a:pt x="69" y="79"/>
                    <a:pt x="67" y="80"/>
                    <a:pt x="64" y="80"/>
                  </a:cubicBezTo>
                  <a:cubicBezTo>
                    <a:pt x="46" y="80"/>
                    <a:pt x="27" y="80"/>
                    <a:pt x="8" y="80"/>
                  </a:cubicBezTo>
                  <a:cubicBezTo>
                    <a:pt x="7" y="80"/>
                    <a:pt x="6" y="80"/>
                    <a:pt x="6" y="80"/>
                  </a:cubicBezTo>
                  <a:close/>
                </a:path>
              </a:pathLst>
            </a:custGeom>
            <a:solidFill>
              <a:srgbClr val="961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04111EC-CF06-098C-3293-A020372E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5" y="292100"/>
              <a:ext cx="450850" cy="482600"/>
            </a:xfrm>
            <a:custGeom>
              <a:avLst/>
              <a:gdLst>
                <a:gd name="T0" fmla="*/ 5 w 76"/>
                <a:gd name="T1" fmla="*/ 55 h 81"/>
                <a:gd name="T2" fmla="*/ 11 w 76"/>
                <a:gd name="T3" fmla="*/ 51 h 81"/>
                <a:gd name="T4" fmla="*/ 31 w 76"/>
                <a:gd name="T5" fmla="*/ 6 h 81"/>
                <a:gd name="T6" fmla="*/ 36 w 76"/>
                <a:gd name="T7" fmla="*/ 0 h 81"/>
                <a:gd name="T8" fmla="*/ 43 w 76"/>
                <a:gd name="T9" fmla="*/ 6 h 81"/>
                <a:gd name="T10" fmla="*/ 62 w 76"/>
                <a:gd name="T11" fmla="*/ 51 h 81"/>
                <a:gd name="T12" fmla="*/ 65 w 76"/>
                <a:gd name="T13" fmla="*/ 55 h 81"/>
                <a:gd name="T14" fmla="*/ 71 w 76"/>
                <a:gd name="T15" fmla="*/ 71 h 81"/>
                <a:gd name="T16" fmla="*/ 68 w 76"/>
                <a:gd name="T17" fmla="*/ 75 h 81"/>
                <a:gd name="T18" fmla="*/ 63 w 76"/>
                <a:gd name="T19" fmla="*/ 80 h 81"/>
                <a:gd name="T20" fmla="*/ 11 w 76"/>
                <a:gd name="T21" fmla="*/ 80 h 81"/>
                <a:gd name="T22" fmla="*/ 4 w 76"/>
                <a:gd name="T23" fmla="*/ 75 h 81"/>
                <a:gd name="T24" fmla="*/ 1 w 76"/>
                <a:gd name="T25" fmla="*/ 61 h 81"/>
                <a:gd name="T26" fmla="*/ 5 w 76"/>
                <a:gd name="T27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81">
                  <a:moveTo>
                    <a:pt x="5" y="55"/>
                  </a:moveTo>
                  <a:cubicBezTo>
                    <a:pt x="9" y="56"/>
                    <a:pt x="10" y="53"/>
                    <a:pt x="11" y="51"/>
                  </a:cubicBezTo>
                  <a:cubicBezTo>
                    <a:pt x="18" y="36"/>
                    <a:pt x="24" y="21"/>
                    <a:pt x="31" y="6"/>
                  </a:cubicBezTo>
                  <a:cubicBezTo>
                    <a:pt x="32" y="3"/>
                    <a:pt x="33" y="1"/>
                    <a:pt x="36" y="0"/>
                  </a:cubicBezTo>
                  <a:cubicBezTo>
                    <a:pt x="41" y="0"/>
                    <a:pt x="41" y="3"/>
                    <a:pt x="43" y="6"/>
                  </a:cubicBezTo>
                  <a:cubicBezTo>
                    <a:pt x="49" y="21"/>
                    <a:pt x="56" y="36"/>
                    <a:pt x="62" y="51"/>
                  </a:cubicBezTo>
                  <a:cubicBezTo>
                    <a:pt x="63" y="52"/>
                    <a:pt x="64" y="55"/>
                    <a:pt x="65" y="55"/>
                  </a:cubicBezTo>
                  <a:cubicBezTo>
                    <a:pt x="76" y="57"/>
                    <a:pt x="71" y="65"/>
                    <a:pt x="71" y="71"/>
                  </a:cubicBezTo>
                  <a:cubicBezTo>
                    <a:pt x="69" y="72"/>
                    <a:pt x="68" y="73"/>
                    <a:pt x="68" y="75"/>
                  </a:cubicBezTo>
                  <a:cubicBezTo>
                    <a:pt x="69" y="79"/>
                    <a:pt x="66" y="80"/>
                    <a:pt x="63" y="80"/>
                  </a:cubicBezTo>
                  <a:cubicBezTo>
                    <a:pt x="46" y="81"/>
                    <a:pt x="28" y="81"/>
                    <a:pt x="11" y="80"/>
                  </a:cubicBezTo>
                  <a:cubicBezTo>
                    <a:pt x="8" y="80"/>
                    <a:pt x="5" y="78"/>
                    <a:pt x="4" y="75"/>
                  </a:cubicBezTo>
                  <a:cubicBezTo>
                    <a:pt x="1" y="71"/>
                    <a:pt x="0" y="66"/>
                    <a:pt x="1" y="61"/>
                  </a:cubicBezTo>
                  <a:cubicBezTo>
                    <a:pt x="1" y="58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95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8F149E2-AE93-849F-B397-8A0DFCE0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995363"/>
              <a:ext cx="374650" cy="666750"/>
            </a:xfrm>
            <a:custGeom>
              <a:avLst/>
              <a:gdLst>
                <a:gd name="T0" fmla="*/ 54 w 63"/>
                <a:gd name="T1" fmla="*/ 104 h 112"/>
                <a:gd name="T2" fmla="*/ 53 w 63"/>
                <a:gd name="T3" fmla="*/ 102 h 112"/>
                <a:gd name="T4" fmla="*/ 48 w 63"/>
                <a:gd name="T5" fmla="*/ 47 h 112"/>
                <a:gd name="T6" fmla="*/ 42 w 63"/>
                <a:gd name="T7" fmla="*/ 35 h 112"/>
                <a:gd name="T8" fmla="*/ 24 w 63"/>
                <a:gd name="T9" fmla="*/ 34 h 112"/>
                <a:gd name="T10" fmla="*/ 12 w 63"/>
                <a:gd name="T11" fmla="*/ 67 h 112"/>
                <a:gd name="T12" fmla="*/ 9 w 63"/>
                <a:gd name="T13" fmla="*/ 77 h 112"/>
                <a:gd name="T14" fmla="*/ 0 w 63"/>
                <a:gd name="T15" fmla="*/ 75 h 112"/>
                <a:gd name="T16" fmla="*/ 1 w 63"/>
                <a:gd name="T17" fmla="*/ 73 h 112"/>
                <a:gd name="T18" fmla="*/ 1 w 63"/>
                <a:gd name="T19" fmla="*/ 60 h 112"/>
                <a:gd name="T20" fmla="*/ 2 w 63"/>
                <a:gd name="T21" fmla="*/ 2 h 112"/>
                <a:gd name="T22" fmla="*/ 9 w 63"/>
                <a:gd name="T23" fmla="*/ 0 h 112"/>
                <a:gd name="T24" fmla="*/ 55 w 63"/>
                <a:gd name="T25" fmla="*/ 0 h 112"/>
                <a:gd name="T26" fmla="*/ 62 w 63"/>
                <a:gd name="T27" fmla="*/ 2 h 112"/>
                <a:gd name="T28" fmla="*/ 62 w 63"/>
                <a:gd name="T29" fmla="*/ 9 h 112"/>
                <a:gd name="T30" fmla="*/ 62 w 63"/>
                <a:gd name="T31" fmla="*/ 109 h 112"/>
                <a:gd name="T32" fmla="*/ 62 w 63"/>
                <a:gd name="T33" fmla="*/ 111 h 112"/>
                <a:gd name="T34" fmla="*/ 54 w 63"/>
                <a:gd name="T35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112">
                  <a:moveTo>
                    <a:pt x="54" y="104"/>
                  </a:moveTo>
                  <a:cubicBezTo>
                    <a:pt x="53" y="104"/>
                    <a:pt x="53" y="103"/>
                    <a:pt x="53" y="102"/>
                  </a:cubicBezTo>
                  <a:cubicBezTo>
                    <a:pt x="54" y="83"/>
                    <a:pt x="54" y="65"/>
                    <a:pt x="48" y="47"/>
                  </a:cubicBezTo>
                  <a:cubicBezTo>
                    <a:pt x="46" y="43"/>
                    <a:pt x="44" y="39"/>
                    <a:pt x="42" y="35"/>
                  </a:cubicBezTo>
                  <a:cubicBezTo>
                    <a:pt x="37" y="29"/>
                    <a:pt x="30" y="28"/>
                    <a:pt x="24" y="34"/>
                  </a:cubicBezTo>
                  <a:cubicBezTo>
                    <a:pt x="15" y="43"/>
                    <a:pt x="13" y="55"/>
                    <a:pt x="12" y="67"/>
                  </a:cubicBezTo>
                  <a:cubicBezTo>
                    <a:pt x="11" y="71"/>
                    <a:pt x="12" y="75"/>
                    <a:pt x="9" y="77"/>
                  </a:cubicBezTo>
                  <a:cubicBezTo>
                    <a:pt x="5" y="78"/>
                    <a:pt x="3" y="76"/>
                    <a:pt x="0" y="75"/>
                  </a:cubicBezTo>
                  <a:cubicBezTo>
                    <a:pt x="0" y="74"/>
                    <a:pt x="1" y="74"/>
                    <a:pt x="1" y="73"/>
                  </a:cubicBezTo>
                  <a:cubicBezTo>
                    <a:pt x="2" y="69"/>
                    <a:pt x="1" y="64"/>
                    <a:pt x="1" y="60"/>
                  </a:cubicBezTo>
                  <a:cubicBezTo>
                    <a:pt x="2" y="41"/>
                    <a:pt x="1" y="21"/>
                    <a:pt x="2" y="2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24" y="0"/>
                    <a:pt x="39" y="0"/>
                    <a:pt x="55" y="0"/>
                  </a:cubicBezTo>
                  <a:cubicBezTo>
                    <a:pt x="57" y="0"/>
                    <a:pt x="60" y="0"/>
                    <a:pt x="62" y="2"/>
                  </a:cubicBezTo>
                  <a:cubicBezTo>
                    <a:pt x="63" y="4"/>
                    <a:pt x="62" y="6"/>
                    <a:pt x="62" y="9"/>
                  </a:cubicBezTo>
                  <a:cubicBezTo>
                    <a:pt x="62" y="42"/>
                    <a:pt x="62" y="75"/>
                    <a:pt x="62" y="109"/>
                  </a:cubicBezTo>
                  <a:cubicBezTo>
                    <a:pt x="62" y="109"/>
                    <a:pt x="62" y="110"/>
                    <a:pt x="62" y="111"/>
                  </a:cubicBezTo>
                  <a:cubicBezTo>
                    <a:pt x="57" y="112"/>
                    <a:pt x="56" y="108"/>
                    <a:pt x="54" y="104"/>
                  </a:cubicBezTo>
                  <a:close/>
                </a:path>
              </a:pathLst>
            </a:custGeom>
            <a:solidFill>
              <a:srgbClr val="B4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6EC7F99-F4F1-E2F0-EB88-36242872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958850"/>
              <a:ext cx="392113" cy="655638"/>
            </a:xfrm>
            <a:custGeom>
              <a:avLst/>
              <a:gdLst>
                <a:gd name="T0" fmla="*/ 2 w 66"/>
                <a:gd name="T1" fmla="*/ 72 h 110"/>
                <a:gd name="T2" fmla="*/ 1 w 66"/>
                <a:gd name="T3" fmla="*/ 55 h 110"/>
                <a:gd name="T4" fmla="*/ 1 w 66"/>
                <a:gd name="T5" fmla="*/ 17 h 110"/>
                <a:gd name="T6" fmla="*/ 18 w 66"/>
                <a:gd name="T7" fmla="*/ 1 h 110"/>
                <a:gd name="T8" fmla="*/ 22 w 66"/>
                <a:gd name="T9" fmla="*/ 0 h 110"/>
                <a:gd name="T10" fmla="*/ 60 w 66"/>
                <a:gd name="T11" fmla="*/ 42 h 110"/>
                <a:gd name="T12" fmla="*/ 66 w 66"/>
                <a:gd name="T13" fmla="*/ 48 h 110"/>
                <a:gd name="T14" fmla="*/ 63 w 66"/>
                <a:gd name="T15" fmla="*/ 56 h 110"/>
                <a:gd name="T16" fmla="*/ 56 w 66"/>
                <a:gd name="T17" fmla="*/ 54 h 110"/>
                <a:gd name="T18" fmla="*/ 35 w 66"/>
                <a:gd name="T19" fmla="*/ 41 h 110"/>
                <a:gd name="T20" fmla="*/ 16 w 66"/>
                <a:gd name="T21" fmla="*/ 41 h 110"/>
                <a:gd name="T22" fmla="*/ 15 w 66"/>
                <a:gd name="T23" fmla="*/ 60 h 110"/>
                <a:gd name="T24" fmla="*/ 37 w 66"/>
                <a:gd name="T25" fmla="*/ 96 h 110"/>
                <a:gd name="T26" fmla="*/ 41 w 66"/>
                <a:gd name="T27" fmla="*/ 103 h 110"/>
                <a:gd name="T28" fmla="*/ 37 w 66"/>
                <a:gd name="T29" fmla="*/ 110 h 110"/>
                <a:gd name="T30" fmla="*/ 2 w 66"/>
                <a:gd name="T31" fmla="*/ 7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110">
                  <a:moveTo>
                    <a:pt x="2" y="72"/>
                  </a:moveTo>
                  <a:cubicBezTo>
                    <a:pt x="0" y="67"/>
                    <a:pt x="1" y="61"/>
                    <a:pt x="1" y="55"/>
                  </a:cubicBezTo>
                  <a:cubicBezTo>
                    <a:pt x="1" y="42"/>
                    <a:pt x="1" y="30"/>
                    <a:pt x="1" y="17"/>
                  </a:cubicBezTo>
                  <a:cubicBezTo>
                    <a:pt x="6" y="11"/>
                    <a:pt x="12" y="6"/>
                    <a:pt x="18" y="1"/>
                  </a:cubicBezTo>
                  <a:cubicBezTo>
                    <a:pt x="19" y="0"/>
                    <a:pt x="20" y="0"/>
                    <a:pt x="22" y="0"/>
                  </a:cubicBezTo>
                  <a:cubicBezTo>
                    <a:pt x="34" y="14"/>
                    <a:pt x="47" y="28"/>
                    <a:pt x="60" y="42"/>
                  </a:cubicBezTo>
                  <a:cubicBezTo>
                    <a:pt x="62" y="44"/>
                    <a:pt x="64" y="46"/>
                    <a:pt x="66" y="48"/>
                  </a:cubicBezTo>
                  <a:cubicBezTo>
                    <a:pt x="66" y="51"/>
                    <a:pt x="64" y="54"/>
                    <a:pt x="63" y="56"/>
                  </a:cubicBezTo>
                  <a:cubicBezTo>
                    <a:pt x="60" y="57"/>
                    <a:pt x="58" y="55"/>
                    <a:pt x="56" y="54"/>
                  </a:cubicBezTo>
                  <a:cubicBezTo>
                    <a:pt x="50" y="49"/>
                    <a:pt x="43" y="44"/>
                    <a:pt x="35" y="41"/>
                  </a:cubicBezTo>
                  <a:cubicBezTo>
                    <a:pt x="29" y="39"/>
                    <a:pt x="22" y="36"/>
                    <a:pt x="16" y="41"/>
                  </a:cubicBezTo>
                  <a:cubicBezTo>
                    <a:pt x="10" y="46"/>
                    <a:pt x="13" y="53"/>
                    <a:pt x="15" y="60"/>
                  </a:cubicBezTo>
                  <a:cubicBezTo>
                    <a:pt x="19" y="73"/>
                    <a:pt x="28" y="85"/>
                    <a:pt x="37" y="96"/>
                  </a:cubicBezTo>
                  <a:cubicBezTo>
                    <a:pt x="39" y="98"/>
                    <a:pt x="42" y="100"/>
                    <a:pt x="41" y="103"/>
                  </a:cubicBezTo>
                  <a:cubicBezTo>
                    <a:pt x="40" y="106"/>
                    <a:pt x="40" y="109"/>
                    <a:pt x="37" y="110"/>
                  </a:cubicBezTo>
                  <a:cubicBezTo>
                    <a:pt x="25" y="98"/>
                    <a:pt x="13" y="85"/>
                    <a:pt x="2" y="72"/>
                  </a:cubicBezTo>
                  <a:close/>
                </a:path>
              </a:pathLst>
            </a:custGeom>
            <a:solidFill>
              <a:srgbClr val="F59E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CC1565D-DD17-974E-665A-E66EE917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225" y="1935163"/>
              <a:ext cx="361950" cy="203200"/>
            </a:xfrm>
            <a:custGeom>
              <a:avLst/>
              <a:gdLst>
                <a:gd name="T0" fmla="*/ 60 w 61"/>
                <a:gd name="T1" fmla="*/ 28 h 34"/>
                <a:gd name="T2" fmla="*/ 52 w 61"/>
                <a:gd name="T3" fmla="*/ 33 h 34"/>
                <a:gd name="T4" fmla="*/ 3 w 61"/>
                <a:gd name="T5" fmla="*/ 10 h 34"/>
                <a:gd name="T6" fmla="*/ 4 w 61"/>
                <a:gd name="T7" fmla="*/ 0 h 34"/>
                <a:gd name="T8" fmla="*/ 23 w 61"/>
                <a:gd name="T9" fmla="*/ 7 h 34"/>
                <a:gd name="T10" fmla="*/ 55 w 61"/>
                <a:gd name="T11" fmla="*/ 22 h 34"/>
                <a:gd name="T12" fmla="*/ 60 w 61"/>
                <a:gd name="T13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4">
                  <a:moveTo>
                    <a:pt x="60" y="28"/>
                  </a:moveTo>
                  <a:cubicBezTo>
                    <a:pt x="59" y="32"/>
                    <a:pt x="56" y="34"/>
                    <a:pt x="52" y="33"/>
                  </a:cubicBezTo>
                  <a:cubicBezTo>
                    <a:pt x="33" y="32"/>
                    <a:pt x="16" y="25"/>
                    <a:pt x="3" y="10"/>
                  </a:cubicBezTo>
                  <a:cubicBezTo>
                    <a:pt x="0" y="6"/>
                    <a:pt x="1" y="3"/>
                    <a:pt x="4" y="0"/>
                  </a:cubicBezTo>
                  <a:cubicBezTo>
                    <a:pt x="11" y="0"/>
                    <a:pt x="17" y="4"/>
                    <a:pt x="23" y="7"/>
                  </a:cubicBezTo>
                  <a:cubicBezTo>
                    <a:pt x="33" y="12"/>
                    <a:pt x="44" y="17"/>
                    <a:pt x="55" y="22"/>
                  </a:cubicBezTo>
                  <a:cubicBezTo>
                    <a:pt x="58" y="23"/>
                    <a:pt x="61" y="24"/>
                    <a:pt x="60" y="28"/>
                  </a:cubicBezTo>
                  <a:close/>
                </a:path>
              </a:pathLst>
            </a:custGeom>
            <a:solidFill>
              <a:srgbClr val="11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249A0-0BB2-66B1-D45D-63DB5658E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138" y="2365375"/>
              <a:ext cx="284163" cy="314325"/>
            </a:xfrm>
            <a:custGeom>
              <a:avLst/>
              <a:gdLst>
                <a:gd name="T0" fmla="*/ 46 w 48"/>
                <a:gd name="T1" fmla="*/ 48 h 53"/>
                <a:gd name="T2" fmla="*/ 38 w 48"/>
                <a:gd name="T3" fmla="*/ 51 h 53"/>
                <a:gd name="T4" fmla="*/ 2 w 48"/>
                <a:gd name="T5" fmla="*/ 12 h 53"/>
                <a:gd name="T6" fmla="*/ 5 w 48"/>
                <a:gd name="T7" fmla="*/ 2 h 53"/>
                <a:gd name="T8" fmla="*/ 12 w 48"/>
                <a:gd name="T9" fmla="*/ 4 h 53"/>
                <a:gd name="T10" fmla="*/ 44 w 48"/>
                <a:gd name="T11" fmla="*/ 41 h 53"/>
                <a:gd name="T12" fmla="*/ 46 w 48"/>
                <a:gd name="T13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3">
                  <a:moveTo>
                    <a:pt x="46" y="48"/>
                  </a:moveTo>
                  <a:cubicBezTo>
                    <a:pt x="44" y="52"/>
                    <a:pt x="42" y="53"/>
                    <a:pt x="38" y="51"/>
                  </a:cubicBezTo>
                  <a:cubicBezTo>
                    <a:pt x="21" y="42"/>
                    <a:pt x="9" y="29"/>
                    <a:pt x="2" y="12"/>
                  </a:cubicBezTo>
                  <a:cubicBezTo>
                    <a:pt x="1" y="8"/>
                    <a:pt x="0" y="4"/>
                    <a:pt x="5" y="2"/>
                  </a:cubicBezTo>
                  <a:cubicBezTo>
                    <a:pt x="8" y="0"/>
                    <a:pt x="10" y="2"/>
                    <a:pt x="12" y="4"/>
                  </a:cubicBezTo>
                  <a:cubicBezTo>
                    <a:pt x="22" y="17"/>
                    <a:pt x="34" y="28"/>
                    <a:pt x="44" y="41"/>
                  </a:cubicBezTo>
                  <a:cubicBezTo>
                    <a:pt x="46" y="43"/>
                    <a:pt x="48" y="45"/>
                    <a:pt x="46" y="48"/>
                  </a:cubicBezTo>
                  <a:close/>
                </a:path>
              </a:pathLst>
            </a:custGeom>
            <a:solidFill>
              <a:srgbClr val="FDC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5F3BFF0-E231-E1BF-A4A2-093EC00B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925" y="2525713"/>
              <a:ext cx="303213" cy="292100"/>
            </a:xfrm>
            <a:custGeom>
              <a:avLst/>
              <a:gdLst>
                <a:gd name="T0" fmla="*/ 45 w 51"/>
                <a:gd name="T1" fmla="*/ 1 h 49"/>
                <a:gd name="T2" fmla="*/ 48 w 51"/>
                <a:gd name="T3" fmla="*/ 13 h 49"/>
                <a:gd name="T4" fmla="*/ 12 w 51"/>
                <a:gd name="T5" fmla="*/ 47 h 49"/>
                <a:gd name="T6" fmla="*/ 0 w 51"/>
                <a:gd name="T7" fmla="*/ 43 h 49"/>
                <a:gd name="T8" fmla="*/ 4 w 51"/>
                <a:gd name="T9" fmla="*/ 38 h 49"/>
                <a:gd name="T10" fmla="*/ 42 w 51"/>
                <a:gd name="T11" fmla="*/ 2 h 49"/>
                <a:gd name="T12" fmla="*/ 45 w 51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9">
                  <a:moveTo>
                    <a:pt x="45" y="1"/>
                  </a:moveTo>
                  <a:cubicBezTo>
                    <a:pt x="50" y="4"/>
                    <a:pt x="51" y="8"/>
                    <a:pt x="48" y="13"/>
                  </a:cubicBezTo>
                  <a:cubicBezTo>
                    <a:pt x="40" y="28"/>
                    <a:pt x="28" y="40"/>
                    <a:pt x="12" y="47"/>
                  </a:cubicBezTo>
                  <a:cubicBezTo>
                    <a:pt x="7" y="49"/>
                    <a:pt x="3" y="49"/>
                    <a:pt x="0" y="43"/>
                  </a:cubicBezTo>
                  <a:cubicBezTo>
                    <a:pt x="1" y="41"/>
                    <a:pt x="3" y="39"/>
                    <a:pt x="4" y="38"/>
                  </a:cubicBezTo>
                  <a:cubicBezTo>
                    <a:pt x="18" y="27"/>
                    <a:pt x="29" y="13"/>
                    <a:pt x="42" y="2"/>
                  </a:cubicBezTo>
                  <a:cubicBezTo>
                    <a:pt x="43" y="1"/>
                    <a:pt x="44" y="0"/>
                    <a:pt x="45" y="1"/>
                  </a:cubicBezTo>
                  <a:close/>
                </a:path>
              </a:pathLst>
            </a:custGeom>
            <a:solidFill>
              <a:srgbClr val="E42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08736B3-023A-08AC-7655-9DCFDFBB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686050"/>
              <a:ext cx="236538" cy="346075"/>
            </a:xfrm>
            <a:custGeom>
              <a:avLst/>
              <a:gdLst>
                <a:gd name="T0" fmla="*/ 34 w 40"/>
                <a:gd name="T1" fmla="*/ 1 h 58"/>
                <a:gd name="T2" fmla="*/ 39 w 40"/>
                <a:gd name="T3" fmla="*/ 11 h 58"/>
                <a:gd name="T4" fmla="*/ 12 w 40"/>
                <a:gd name="T5" fmla="*/ 54 h 58"/>
                <a:gd name="T6" fmla="*/ 1 w 40"/>
                <a:gd name="T7" fmla="*/ 54 h 58"/>
                <a:gd name="T8" fmla="*/ 2 w 40"/>
                <a:gd name="T9" fmla="*/ 47 h 58"/>
                <a:gd name="T10" fmla="*/ 29 w 40"/>
                <a:gd name="T11" fmla="*/ 4 h 58"/>
                <a:gd name="T12" fmla="*/ 34 w 40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34" y="1"/>
                  </a:moveTo>
                  <a:cubicBezTo>
                    <a:pt x="39" y="2"/>
                    <a:pt x="40" y="6"/>
                    <a:pt x="39" y="11"/>
                  </a:cubicBezTo>
                  <a:cubicBezTo>
                    <a:pt x="35" y="29"/>
                    <a:pt x="26" y="43"/>
                    <a:pt x="12" y="54"/>
                  </a:cubicBezTo>
                  <a:cubicBezTo>
                    <a:pt x="8" y="56"/>
                    <a:pt x="5" y="58"/>
                    <a:pt x="1" y="54"/>
                  </a:cubicBezTo>
                  <a:cubicBezTo>
                    <a:pt x="0" y="52"/>
                    <a:pt x="1" y="50"/>
                    <a:pt x="2" y="47"/>
                  </a:cubicBezTo>
                  <a:cubicBezTo>
                    <a:pt x="11" y="33"/>
                    <a:pt x="20" y="18"/>
                    <a:pt x="29" y="4"/>
                  </a:cubicBezTo>
                  <a:cubicBezTo>
                    <a:pt x="30" y="2"/>
                    <a:pt x="31" y="0"/>
                    <a:pt x="34" y="1"/>
                  </a:cubicBezTo>
                  <a:close/>
                </a:path>
              </a:pathLst>
            </a:custGeom>
            <a:solidFill>
              <a:srgbClr val="E11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88425B9-B3FD-8049-AD4E-DD440E878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1763713"/>
              <a:ext cx="303213" cy="285750"/>
            </a:xfrm>
            <a:custGeom>
              <a:avLst/>
              <a:gdLst>
                <a:gd name="T0" fmla="*/ 48 w 51"/>
                <a:gd name="T1" fmla="*/ 1 h 48"/>
                <a:gd name="T2" fmla="*/ 50 w 51"/>
                <a:gd name="T3" fmla="*/ 11 h 48"/>
                <a:gd name="T4" fmla="*/ 10 w 51"/>
                <a:gd name="T5" fmla="*/ 46 h 48"/>
                <a:gd name="T6" fmla="*/ 1 w 51"/>
                <a:gd name="T7" fmla="*/ 43 h 48"/>
                <a:gd name="T8" fmla="*/ 4 w 51"/>
                <a:gd name="T9" fmla="*/ 37 h 48"/>
                <a:gd name="T10" fmla="*/ 41 w 51"/>
                <a:gd name="T11" fmla="*/ 4 h 48"/>
                <a:gd name="T12" fmla="*/ 48 w 51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8">
                  <a:moveTo>
                    <a:pt x="48" y="1"/>
                  </a:moveTo>
                  <a:cubicBezTo>
                    <a:pt x="51" y="4"/>
                    <a:pt x="51" y="8"/>
                    <a:pt x="50" y="11"/>
                  </a:cubicBezTo>
                  <a:cubicBezTo>
                    <a:pt x="41" y="28"/>
                    <a:pt x="28" y="40"/>
                    <a:pt x="10" y="46"/>
                  </a:cubicBezTo>
                  <a:cubicBezTo>
                    <a:pt x="6" y="48"/>
                    <a:pt x="3" y="47"/>
                    <a:pt x="1" y="43"/>
                  </a:cubicBezTo>
                  <a:cubicBezTo>
                    <a:pt x="0" y="40"/>
                    <a:pt x="2" y="39"/>
                    <a:pt x="4" y="37"/>
                  </a:cubicBezTo>
                  <a:cubicBezTo>
                    <a:pt x="17" y="26"/>
                    <a:pt x="28" y="14"/>
                    <a:pt x="41" y="4"/>
                  </a:cubicBezTo>
                  <a:cubicBezTo>
                    <a:pt x="43" y="2"/>
                    <a:pt x="45" y="0"/>
                    <a:pt x="48" y="1"/>
                  </a:cubicBezTo>
                  <a:close/>
                </a:path>
              </a:pathLst>
            </a:custGeom>
            <a:solidFill>
              <a:srgbClr val="E75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310D49A-396E-F1B4-B38E-51FE9F4C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781050"/>
              <a:ext cx="392113" cy="160338"/>
            </a:xfrm>
            <a:custGeom>
              <a:avLst/>
              <a:gdLst>
                <a:gd name="T0" fmla="*/ 0 w 66"/>
                <a:gd name="T1" fmla="*/ 10 h 27"/>
                <a:gd name="T2" fmla="*/ 6 w 66"/>
                <a:gd name="T3" fmla="*/ 8 h 27"/>
                <a:gd name="T4" fmla="*/ 57 w 66"/>
                <a:gd name="T5" fmla="*/ 8 h 27"/>
                <a:gd name="T6" fmla="*/ 62 w 66"/>
                <a:gd name="T7" fmla="*/ 4 h 27"/>
                <a:gd name="T8" fmla="*/ 66 w 66"/>
                <a:gd name="T9" fmla="*/ 1 h 27"/>
                <a:gd name="T10" fmla="*/ 63 w 66"/>
                <a:gd name="T11" fmla="*/ 7 h 27"/>
                <a:gd name="T12" fmla="*/ 62 w 66"/>
                <a:gd name="T13" fmla="*/ 27 h 27"/>
                <a:gd name="T14" fmla="*/ 50 w 66"/>
                <a:gd name="T15" fmla="*/ 21 h 27"/>
                <a:gd name="T16" fmla="*/ 9 w 66"/>
                <a:gd name="T17" fmla="*/ 21 h 27"/>
                <a:gd name="T18" fmla="*/ 0 w 66"/>
                <a:gd name="T19" fmla="*/ 19 h 27"/>
                <a:gd name="T20" fmla="*/ 0 w 66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27">
                  <a:moveTo>
                    <a:pt x="0" y="10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23" y="8"/>
                    <a:pt x="40" y="8"/>
                    <a:pt x="57" y="8"/>
                  </a:cubicBezTo>
                  <a:cubicBezTo>
                    <a:pt x="60" y="8"/>
                    <a:pt x="62" y="8"/>
                    <a:pt x="62" y="4"/>
                  </a:cubicBezTo>
                  <a:cubicBezTo>
                    <a:pt x="61" y="2"/>
                    <a:pt x="63" y="0"/>
                    <a:pt x="66" y="1"/>
                  </a:cubicBezTo>
                  <a:cubicBezTo>
                    <a:pt x="63" y="2"/>
                    <a:pt x="63" y="4"/>
                    <a:pt x="63" y="7"/>
                  </a:cubicBezTo>
                  <a:cubicBezTo>
                    <a:pt x="62" y="14"/>
                    <a:pt x="64" y="20"/>
                    <a:pt x="62" y="27"/>
                  </a:cubicBezTo>
                  <a:cubicBezTo>
                    <a:pt x="60" y="22"/>
                    <a:pt x="55" y="20"/>
                    <a:pt x="50" y="21"/>
                  </a:cubicBezTo>
                  <a:cubicBezTo>
                    <a:pt x="36" y="21"/>
                    <a:pt x="23" y="21"/>
                    <a:pt x="9" y="21"/>
                  </a:cubicBezTo>
                  <a:cubicBezTo>
                    <a:pt x="6" y="21"/>
                    <a:pt x="2" y="21"/>
                    <a:pt x="0" y="19"/>
                  </a:cubicBezTo>
                  <a:cubicBezTo>
                    <a:pt x="0" y="16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B2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E64A759-7196-4BBC-A7D4-7C0257A53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714375"/>
              <a:ext cx="411163" cy="119063"/>
            </a:xfrm>
            <a:custGeom>
              <a:avLst/>
              <a:gdLst>
                <a:gd name="T0" fmla="*/ 4 w 69"/>
                <a:gd name="T1" fmla="*/ 3 h 20"/>
                <a:gd name="T2" fmla="*/ 11 w 69"/>
                <a:gd name="T3" fmla="*/ 8 h 20"/>
                <a:gd name="T4" fmla="*/ 59 w 69"/>
                <a:gd name="T5" fmla="*/ 8 h 20"/>
                <a:gd name="T6" fmla="*/ 66 w 69"/>
                <a:gd name="T7" fmla="*/ 2 h 20"/>
                <a:gd name="T8" fmla="*/ 69 w 69"/>
                <a:gd name="T9" fmla="*/ 0 h 20"/>
                <a:gd name="T10" fmla="*/ 67 w 69"/>
                <a:gd name="T11" fmla="*/ 19 h 20"/>
                <a:gd name="T12" fmla="*/ 66 w 69"/>
                <a:gd name="T13" fmla="*/ 20 h 20"/>
                <a:gd name="T14" fmla="*/ 9 w 69"/>
                <a:gd name="T15" fmla="*/ 20 h 20"/>
                <a:gd name="T16" fmla="*/ 3 w 69"/>
                <a:gd name="T17" fmla="*/ 18 h 20"/>
                <a:gd name="T18" fmla="*/ 4 w 69"/>
                <a:gd name="T1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0">
                  <a:moveTo>
                    <a:pt x="4" y="3"/>
                  </a:moveTo>
                  <a:cubicBezTo>
                    <a:pt x="4" y="6"/>
                    <a:pt x="7" y="8"/>
                    <a:pt x="11" y="8"/>
                  </a:cubicBezTo>
                  <a:cubicBezTo>
                    <a:pt x="27" y="7"/>
                    <a:pt x="43" y="8"/>
                    <a:pt x="59" y="8"/>
                  </a:cubicBezTo>
                  <a:cubicBezTo>
                    <a:pt x="63" y="8"/>
                    <a:pt x="66" y="8"/>
                    <a:pt x="66" y="2"/>
                  </a:cubicBezTo>
                  <a:cubicBezTo>
                    <a:pt x="65" y="0"/>
                    <a:pt x="67" y="0"/>
                    <a:pt x="69" y="0"/>
                  </a:cubicBezTo>
                  <a:cubicBezTo>
                    <a:pt x="65" y="6"/>
                    <a:pt x="66" y="12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47" y="20"/>
                    <a:pt x="28" y="20"/>
                    <a:pt x="9" y="20"/>
                  </a:cubicBezTo>
                  <a:cubicBezTo>
                    <a:pt x="7" y="20"/>
                    <a:pt x="5" y="20"/>
                    <a:pt x="3" y="18"/>
                  </a:cubicBezTo>
                  <a:cubicBezTo>
                    <a:pt x="1" y="13"/>
                    <a:pt x="0" y="8"/>
                    <a:pt x="4" y="3"/>
                  </a:cubicBezTo>
                  <a:close/>
                </a:path>
              </a:pathLst>
            </a:custGeom>
            <a:solidFill>
              <a:srgbClr val="C6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774CAF2-8D29-6092-0D7C-80A023AD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501775"/>
              <a:ext cx="315913" cy="338138"/>
            </a:xfrm>
            <a:custGeom>
              <a:avLst/>
              <a:gdLst>
                <a:gd name="T0" fmla="*/ 11 w 53"/>
                <a:gd name="T1" fmla="*/ 0 h 57"/>
                <a:gd name="T2" fmla="*/ 15 w 53"/>
                <a:gd name="T3" fmla="*/ 12 h 57"/>
                <a:gd name="T4" fmla="*/ 33 w 53"/>
                <a:gd name="T5" fmla="*/ 31 h 57"/>
                <a:gd name="T6" fmla="*/ 45 w 53"/>
                <a:gd name="T7" fmla="*/ 45 h 57"/>
                <a:gd name="T8" fmla="*/ 53 w 53"/>
                <a:gd name="T9" fmla="*/ 47 h 57"/>
                <a:gd name="T10" fmla="*/ 41 w 53"/>
                <a:gd name="T11" fmla="*/ 57 h 57"/>
                <a:gd name="T12" fmla="*/ 26 w 53"/>
                <a:gd name="T13" fmla="*/ 41 h 57"/>
                <a:gd name="T14" fmla="*/ 1 w 53"/>
                <a:gd name="T15" fmla="*/ 14 h 57"/>
                <a:gd name="T16" fmla="*/ 0 w 53"/>
                <a:gd name="T17" fmla="*/ 10 h 57"/>
                <a:gd name="T18" fmla="*/ 11 w 5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7">
                  <a:moveTo>
                    <a:pt x="11" y="0"/>
                  </a:moveTo>
                  <a:cubicBezTo>
                    <a:pt x="9" y="5"/>
                    <a:pt x="12" y="8"/>
                    <a:pt x="15" y="12"/>
                  </a:cubicBezTo>
                  <a:cubicBezTo>
                    <a:pt x="21" y="18"/>
                    <a:pt x="27" y="25"/>
                    <a:pt x="33" y="31"/>
                  </a:cubicBezTo>
                  <a:cubicBezTo>
                    <a:pt x="37" y="36"/>
                    <a:pt x="41" y="40"/>
                    <a:pt x="45" y="45"/>
                  </a:cubicBezTo>
                  <a:cubicBezTo>
                    <a:pt x="47" y="48"/>
                    <a:pt x="50" y="48"/>
                    <a:pt x="53" y="47"/>
                  </a:cubicBezTo>
                  <a:cubicBezTo>
                    <a:pt x="49" y="50"/>
                    <a:pt x="45" y="54"/>
                    <a:pt x="41" y="57"/>
                  </a:cubicBezTo>
                  <a:cubicBezTo>
                    <a:pt x="35" y="53"/>
                    <a:pt x="31" y="47"/>
                    <a:pt x="26" y="41"/>
                  </a:cubicBezTo>
                  <a:cubicBezTo>
                    <a:pt x="18" y="32"/>
                    <a:pt x="10" y="23"/>
                    <a:pt x="1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3" y="6"/>
                    <a:pt x="7" y="2"/>
                    <a:pt x="11" y="0"/>
                  </a:cubicBezTo>
                  <a:close/>
                </a:path>
              </a:pathLst>
            </a:custGeom>
            <a:solidFill>
              <a:srgbClr val="FDD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0547539-80C2-A798-2E84-72D1A2610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2084388"/>
              <a:ext cx="331788" cy="119063"/>
            </a:xfrm>
            <a:custGeom>
              <a:avLst/>
              <a:gdLst>
                <a:gd name="T0" fmla="*/ 47 w 56"/>
                <a:gd name="T1" fmla="*/ 3 h 20"/>
                <a:gd name="T2" fmla="*/ 56 w 56"/>
                <a:gd name="T3" fmla="*/ 14 h 20"/>
                <a:gd name="T4" fmla="*/ 7 w 56"/>
                <a:gd name="T5" fmla="*/ 13 h 20"/>
                <a:gd name="T6" fmla="*/ 2 w 56"/>
                <a:gd name="T7" fmla="*/ 3 h 20"/>
                <a:gd name="T8" fmla="*/ 2 w 56"/>
                <a:gd name="T9" fmla="*/ 3 h 20"/>
                <a:gd name="T10" fmla="*/ 47 w 56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0">
                  <a:moveTo>
                    <a:pt x="47" y="3"/>
                  </a:moveTo>
                  <a:cubicBezTo>
                    <a:pt x="50" y="7"/>
                    <a:pt x="53" y="10"/>
                    <a:pt x="56" y="14"/>
                  </a:cubicBezTo>
                  <a:cubicBezTo>
                    <a:pt x="40" y="20"/>
                    <a:pt x="23" y="19"/>
                    <a:pt x="7" y="13"/>
                  </a:cubicBezTo>
                  <a:cubicBezTo>
                    <a:pt x="3" y="11"/>
                    <a:pt x="0" y="8"/>
                    <a:pt x="2" y="3"/>
                  </a:cubicBezTo>
                  <a:cubicBezTo>
                    <a:pt x="3" y="3"/>
                    <a:pt x="1" y="3"/>
                    <a:pt x="2" y="3"/>
                  </a:cubicBezTo>
                  <a:cubicBezTo>
                    <a:pt x="17" y="0"/>
                    <a:pt x="32" y="0"/>
                    <a:pt x="47" y="3"/>
                  </a:cubicBezTo>
                  <a:close/>
                </a:path>
              </a:pathLst>
            </a:custGeom>
            <a:solidFill>
              <a:srgbClr val="95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A015D9D-A401-9EFC-CE94-4DA5DDA5E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774700"/>
              <a:ext cx="361950" cy="225425"/>
            </a:xfrm>
            <a:custGeom>
              <a:avLst/>
              <a:gdLst>
                <a:gd name="T0" fmla="*/ 5 w 61"/>
                <a:gd name="T1" fmla="*/ 0 h 38"/>
                <a:gd name="T2" fmla="*/ 9 w 61"/>
                <a:gd name="T3" fmla="*/ 3 h 38"/>
                <a:gd name="T4" fmla="*/ 61 w 61"/>
                <a:gd name="T5" fmla="*/ 28 h 38"/>
                <a:gd name="T6" fmla="*/ 57 w 61"/>
                <a:gd name="T7" fmla="*/ 38 h 38"/>
                <a:gd name="T8" fmla="*/ 35 w 61"/>
                <a:gd name="T9" fmla="*/ 28 h 38"/>
                <a:gd name="T10" fmla="*/ 6 w 61"/>
                <a:gd name="T11" fmla="*/ 15 h 38"/>
                <a:gd name="T12" fmla="*/ 0 w 61"/>
                <a:gd name="T13" fmla="*/ 11 h 38"/>
                <a:gd name="T14" fmla="*/ 5 w 61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8">
                  <a:moveTo>
                    <a:pt x="5" y="0"/>
                  </a:moveTo>
                  <a:cubicBezTo>
                    <a:pt x="5" y="3"/>
                    <a:pt x="7" y="3"/>
                    <a:pt x="9" y="3"/>
                  </a:cubicBezTo>
                  <a:cubicBezTo>
                    <a:pt x="26" y="12"/>
                    <a:pt x="44" y="20"/>
                    <a:pt x="61" y="28"/>
                  </a:cubicBezTo>
                  <a:cubicBezTo>
                    <a:pt x="60" y="31"/>
                    <a:pt x="59" y="34"/>
                    <a:pt x="57" y="38"/>
                  </a:cubicBezTo>
                  <a:cubicBezTo>
                    <a:pt x="49" y="36"/>
                    <a:pt x="42" y="31"/>
                    <a:pt x="35" y="28"/>
                  </a:cubicBezTo>
                  <a:cubicBezTo>
                    <a:pt x="25" y="24"/>
                    <a:pt x="16" y="20"/>
                    <a:pt x="6" y="15"/>
                  </a:cubicBezTo>
                  <a:cubicBezTo>
                    <a:pt x="4" y="14"/>
                    <a:pt x="1" y="13"/>
                    <a:pt x="0" y="11"/>
                  </a:cubicBezTo>
                  <a:cubicBezTo>
                    <a:pt x="2" y="7"/>
                    <a:pt x="3" y="4"/>
                    <a:pt x="5" y="0"/>
                  </a:cubicBezTo>
                  <a:close/>
                </a:path>
              </a:pathLst>
            </a:custGeom>
            <a:solidFill>
              <a:srgbClr val="84C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E497FF-7FB6-63D5-E71A-3B178472A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388" y="2012950"/>
              <a:ext cx="268288" cy="346075"/>
            </a:xfrm>
            <a:custGeom>
              <a:avLst/>
              <a:gdLst>
                <a:gd name="T0" fmla="*/ 0 w 45"/>
                <a:gd name="T1" fmla="*/ 52 h 58"/>
                <a:gd name="T2" fmla="*/ 8 w 45"/>
                <a:gd name="T3" fmla="*/ 43 h 58"/>
                <a:gd name="T4" fmla="*/ 33 w 45"/>
                <a:gd name="T5" fmla="*/ 2 h 58"/>
                <a:gd name="T6" fmla="*/ 35 w 45"/>
                <a:gd name="T7" fmla="*/ 0 h 58"/>
                <a:gd name="T8" fmla="*/ 45 w 45"/>
                <a:gd name="T9" fmla="*/ 6 h 58"/>
                <a:gd name="T10" fmla="*/ 14 w 45"/>
                <a:gd name="T11" fmla="*/ 55 h 58"/>
                <a:gd name="T12" fmla="*/ 11 w 45"/>
                <a:gd name="T13" fmla="*/ 58 h 58"/>
                <a:gd name="T14" fmla="*/ 0 w 45"/>
                <a:gd name="T15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8">
                  <a:moveTo>
                    <a:pt x="0" y="52"/>
                  </a:moveTo>
                  <a:cubicBezTo>
                    <a:pt x="5" y="51"/>
                    <a:pt x="6" y="46"/>
                    <a:pt x="8" y="43"/>
                  </a:cubicBezTo>
                  <a:cubicBezTo>
                    <a:pt x="16" y="30"/>
                    <a:pt x="25" y="16"/>
                    <a:pt x="33" y="2"/>
                  </a:cubicBezTo>
                  <a:cubicBezTo>
                    <a:pt x="34" y="2"/>
                    <a:pt x="34" y="0"/>
                    <a:pt x="35" y="0"/>
                  </a:cubicBezTo>
                  <a:cubicBezTo>
                    <a:pt x="38" y="2"/>
                    <a:pt x="41" y="4"/>
                    <a:pt x="45" y="6"/>
                  </a:cubicBezTo>
                  <a:cubicBezTo>
                    <a:pt x="35" y="22"/>
                    <a:pt x="24" y="38"/>
                    <a:pt x="14" y="55"/>
                  </a:cubicBezTo>
                  <a:cubicBezTo>
                    <a:pt x="13" y="56"/>
                    <a:pt x="12" y="58"/>
                    <a:pt x="11" y="58"/>
                  </a:cubicBezTo>
                  <a:cubicBezTo>
                    <a:pt x="7" y="56"/>
                    <a:pt x="3" y="55"/>
                    <a:pt x="0" y="52"/>
                  </a:cubicBezTo>
                  <a:close/>
                </a:path>
              </a:pathLst>
            </a:custGeom>
            <a:solidFill>
              <a:srgbClr val="EB6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59AFB48-6512-73AB-605B-B9E1FCD4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1554163"/>
              <a:ext cx="207963" cy="285750"/>
            </a:xfrm>
            <a:custGeom>
              <a:avLst/>
              <a:gdLst>
                <a:gd name="T0" fmla="*/ 0 w 35"/>
                <a:gd name="T1" fmla="*/ 47 h 48"/>
                <a:gd name="T2" fmla="*/ 14 w 35"/>
                <a:gd name="T3" fmla="*/ 14 h 48"/>
                <a:gd name="T4" fmla="*/ 22 w 35"/>
                <a:gd name="T5" fmla="*/ 0 h 48"/>
                <a:gd name="T6" fmla="*/ 35 w 35"/>
                <a:gd name="T7" fmla="*/ 16 h 48"/>
                <a:gd name="T8" fmla="*/ 32 w 35"/>
                <a:gd name="T9" fmla="*/ 21 h 48"/>
                <a:gd name="T10" fmla="*/ 5 w 35"/>
                <a:gd name="T11" fmla="*/ 45 h 48"/>
                <a:gd name="T12" fmla="*/ 0 w 35"/>
                <a:gd name="T13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8">
                  <a:moveTo>
                    <a:pt x="0" y="47"/>
                  </a:moveTo>
                  <a:cubicBezTo>
                    <a:pt x="3" y="35"/>
                    <a:pt x="10" y="25"/>
                    <a:pt x="14" y="14"/>
                  </a:cubicBezTo>
                  <a:cubicBezTo>
                    <a:pt x="16" y="9"/>
                    <a:pt x="18" y="4"/>
                    <a:pt x="22" y="0"/>
                  </a:cubicBezTo>
                  <a:cubicBezTo>
                    <a:pt x="27" y="5"/>
                    <a:pt x="31" y="10"/>
                    <a:pt x="35" y="16"/>
                  </a:cubicBezTo>
                  <a:cubicBezTo>
                    <a:pt x="35" y="18"/>
                    <a:pt x="33" y="19"/>
                    <a:pt x="32" y="21"/>
                  </a:cubicBezTo>
                  <a:cubicBezTo>
                    <a:pt x="23" y="29"/>
                    <a:pt x="14" y="38"/>
                    <a:pt x="5" y="45"/>
                  </a:cubicBezTo>
                  <a:cubicBezTo>
                    <a:pt x="3" y="46"/>
                    <a:pt x="2" y="48"/>
                    <a:pt x="0" y="47"/>
                  </a:cubicBezTo>
                  <a:close/>
                </a:path>
              </a:pathLst>
            </a:custGeom>
            <a:solidFill>
              <a:srgbClr val="F39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9050C6F-042F-4DC7-1D83-940566D7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300" y="2603500"/>
              <a:ext cx="231775" cy="338138"/>
            </a:xfrm>
            <a:custGeom>
              <a:avLst/>
              <a:gdLst>
                <a:gd name="T0" fmla="*/ 0 w 39"/>
                <a:gd name="T1" fmla="*/ 53 h 57"/>
                <a:gd name="T2" fmla="*/ 26 w 39"/>
                <a:gd name="T3" fmla="*/ 11 h 57"/>
                <a:gd name="T4" fmla="*/ 33 w 39"/>
                <a:gd name="T5" fmla="*/ 0 h 57"/>
                <a:gd name="T6" fmla="*/ 39 w 39"/>
                <a:gd name="T7" fmla="*/ 4 h 57"/>
                <a:gd name="T8" fmla="*/ 32 w 39"/>
                <a:gd name="T9" fmla="*/ 18 h 57"/>
                <a:gd name="T10" fmla="*/ 11 w 39"/>
                <a:gd name="T11" fmla="*/ 52 h 57"/>
                <a:gd name="T12" fmla="*/ 5 w 39"/>
                <a:gd name="T13" fmla="*/ 57 h 57"/>
                <a:gd name="T14" fmla="*/ 0 w 39"/>
                <a:gd name="T15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7">
                  <a:moveTo>
                    <a:pt x="0" y="53"/>
                  </a:moveTo>
                  <a:cubicBezTo>
                    <a:pt x="7" y="38"/>
                    <a:pt x="17" y="25"/>
                    <a:pt x="26" y="11"/>
                  </a:cubicBezTo>
                  <a:cubicBezTo>
                    <a:pt x="28" y="7"/>
                    <a:pt x="30" y="4"/>
                    <a:pt x="33" y="0"/>
                  </a:cubicBezTo>
                  <a:cubicBezTo>
                    <a:pt x="35" y="1"/>
                    <a:pt x="37" y="2"/>
                    <a:pt x="39" y="4"/>
                  </a:cubicBezTo>
                  <a:cubicBezTo>
                    <a:pt x="39" y="10"/>
                    <a:pt x="35" y="13"/>
                    <a:pt x="32" y="18"/>
                  </a:cubicBezTo>
                  <a:cubicBezTo>
                    <a:pt x="26" y="29"/>
                    <a:pt x="18" y="41"/>
                    <a:pt x="11" y="52"/>
                  </a:cubicBezTo>
                  <a:cubicBezTo>
                    <a:pt x="10" y="54"/>
                    <a:pt x="8" y="57"/>
                    <a:pt x="5" y="57"/>
                  </a:cubicBezTo>
                  <a:cubicBezTo>
                    <a:pt x="3" y="56"/>
                    <a:pt x="2" y="54"/>
                    <a:pt x="0" y="53"/>
                  </a:cubicBezTo>
                  <a:close/>
                </a:path>
              </a:pathLst>
            </a:custGeom>
            <a:solidFill>
              <a:srgbClr val="AC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6007221-388D-66F2-245D-45064A1A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5" y="2644775"/>
              <a:ext cx="250825" cy="339725"/>
            </a:xfrm>
            <a:custGeom>
              <a:avLst/>
              <a:gdLst>
                <a:gd name="T0" fmla="*/ 7 w 42"/>
                <a:gd name="T1" fmla="*/ 56 h 57"/>
                <a:gd name="T2" fmla="*/ 1 w 42"/>
                <a:gd name="T3" fmla="*/ 52 h 57"/>
                <a:gd name="T4" fmla="*/ 2 w 42"/>
                <a:gd name="T5" fmla="*/ 48 h 57"/>
                <a:gd name="T6" fmla="*/ 30 w 42"/>
                <a:gd name="T7" fmla="*/ 4 h 57"/>
                <a:gd name="T8" fmla="*/ 35 w 42"/>
                <a:gd name="T9" fmla="*/ 0 h 57"/>
                <a:gd name="T10" fmla="*/ 42 w 42"/>
                <a:gd name="T11" fmla="*/ 4 h 57"/>
                <a:gd name="T12" fmla="*/ 40 w 42"/>
                <a:gd name="T13" fmla="*/ 9 h 57"/>
                <a:gd name="T14" fmla="*/ 13 w 42"/>
                <a:gd name="T15" fmla="*/ 51 h 57"/>
                <a:gd name="T16" fmla="*/ 7 w 42"/>
                <a:gd name="T1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7">
                  <a:moveTo>
                    <a:pt x="7" y="56"/>
                  </a:moveTo>
                  <a:cubicBezTo>
                    <a:pt x="5" y="55"/>
                    <a:pt x="3" y="53"/>
                    <a:pt x="1" y="52"/>
                  </a:cubicBezTo>
                  <a:cubicBezTo>
                    <a:pt x="0" y="50"/>
                    <a:pt x="1" y="49"/>
                    <a:pt x="2" y="48"/>
                  </a:cubicBezTo>
                  <a:cubicBezTo>
                    <a:pt x="12" y="33"/>
                    <a:pt x="21" y="18"/>
                    <a:pt x="30" y="4"/>
                  </a:cubicBezTo>
                  <a:cubicBezTo>
                    <a:pt x="31" y="2"/>
                    <a:pt x="32" y="0"/>
                    <a:pt x="35" y="0"/>
                  </a:cubicBezTo>
                  <a:cubicBezTo>
                    <a:pt x="37" y="1"/>
                    <a:pt x="40" y="2"/>
                    <a:pt x="42" y="4"/>
                  </a:cubicBezTo>
                  <a:cubicBezTo>
                    <a:pt x="42" y="6"/>
                    <a:pt x="41" y="8"/>
                    <a:pt x="40" y="9"/>
                  </a:cubicBezTo>
                  <a:cubicBezTo>
                    <a:pt x="31" y="23"/>
                    <a:pt x="22" y="37"/>
                    <a:pt x="13" y="51"/>
                  </a:cubicBezTo>
                  <a:cubicBezTo>
                    <a:pt x="12" y="53"/>
                    <a:pt x="11" y="57"/>
                    <a:pt x="7" y="56"/>
                  </a:cubicBezTo>
                  <a:close/>
                </a:path>
              </a:pathLst>
            </a:custGeom>
            <a:solidFill>
              <a:srgbClr val="AD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A4570DC-CD44-7028-7E28-EA6412E19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887413"/>
              <a:ext cx="374650" cy="65088"/>
            </a:xfrm>
            <a:custGeom>
              <a:avLst/>
              <a:gdLst>
                <a:gd name="T0" fmla="*/ 0 w 63"/>
                <a:gd name="T1" fmla="*/ 1 h 11"/>
                <a:gd name="T2" fmla="*/ 53 w 63"/>
                <a:gd name="T3" fmla="*/ 0 h 11"/>
                <a:gd name="T4" fmla="*/ 62 w 63"/>
                <a:gd name="T5" fmla="*/ 9 h 11"/>
                <a:gd name="T6" fmla="*/ 62 w 63"/>
                <a:gd name="T7" fmla="*/ 10 h 11"/>
                <a:gd name="T8" fmla="*/ 54 w 63"/>
                <a:gd name="T9" fmla="*/ 10 h 11"/>
                <a:gd name="T10" fmla="*/ 8 w 63"/>
                <a:gd name="T11" fmla="*/ 10 h 11"/>
                <a:gd name="T12" fmla="*/ 0 w 63"/>
                <a:gd name="T13" fmla="*/ 8 h 11"/>
                <a:gd name="T14" fmla="*/ 0 w 63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1">
                  <a:moveTo>
                    <a:pt x="0" y="1"/>
                  </a:moveTo>
                  <a:cubicBezTo>
                    <a:pt x="18" y="1"/>
                    <a:pt x="36" y="1"/>
                    <a:pt x="53" y="0"/>
                  </a:cubicBezTo>
                  <a:cubicBezTo>
                    <a:pt x="60" y="0"/>
                    <a:pt x="63" y="2"/>
                    <a:pt x="62" y="9"/>
                  </a:cubicBezTo>
                  <a:cubicBezTo>
                    <a:pt x="62" y="9"/>
                    <a:pt x="62" y="9"/>
                    <a:pt x="62" y="10"/>
                  </a:cubicBezTo>
                  <a:cubicBezTo>
                    <a:pt x="59" y="11"/>
                    <a:pt x="56" y="10"/>
                    <a:pt x="54" y="10"/>
                  </a:cubicBezTo>
                  <a:cubicBezTo>
                    <a:pt x="39" y="10"/>
                    <a:pt x="23" y="10"/>
                    <a:pt x="8" y="10"/>
                  </a:cubicBezTo>
                  <a:cubicBezTo>
                    <a:pt x="5" y="10"/>
                    <a:pt x="2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772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DFB64FC-6413-B7B0-9B05-5E50E1059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2078038"/>
              <a:ext cx="238125" cy="339725"/>
            </a:xfrm>
            <a:custGeom>
              <a:avLst/>
              <a:gdLst>
                <a:gd name="T0" fmla="*/ 40 w 40"/>
                <a:gd name="T1" fmla="*/ 5 h 57"/>
                <a:gd name="T2" fmla="*/ 7 w 40"/>
                <a:gd name="T3" fmla="*/ 57 h 57"/>
                <a:gd name="T4" fmla="*/ 0 w 40"/>
                <a:gd name="T5" fmla="*/ 53 h 57"/>
                <a:gd name="T6" fmla="*/ 6 w 40"/>
                <a:gd name="T7" fmla="*/ 41 h 57"/>
                <a:gd name="T8" fmla="*/ 29 w 40"/>
                <a:gd name="T9" fmla="*/ 5 h 57"/>
                <a:gd name="T10" fmla="*/ 33 w 40"/>
                <a:gd name="T11" fmla="*/ 0 h 57"/>
                <a:gd name="T12" fmla="*/ 40 w 40"/>
                <a:gd name="T13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40" y="5"/>
                  </a:moveTo>
                  <a:cubicBezTo>
                    <a:pt x="29" y="22"/>
                    <a:pt x="18" y="40"/>
                    <a:pt x="7" y="57"/>
                  </a:cubicBezTo>
                  <a:cubicBezTo>
                    <a:pt x="4" y="57"/>
                    <a:pt x="2" y="55"/>
                    <a:pt x="0" y="53"/>
                  </a:cubicBezTo>
                  <a:cubicBezTo>
                    <a:pt x="0" y="48"/>
                    <a:pt x="4" y="45"/>
                    <a:pt x="6" y="41"/>
                  </a:cubicBezTo>
                  <a:cubicBezTo>
                    <a:pt x="14" y="29"/>
                    <a:pt x="21" y="17"/>
                    <a:pt x="29" y="5"/>
                  </a:cubicBezTo>
                  <a:cubicBezTo>
                    <a:pt x="30" y="3"/>
                    <a:pt x="31" y="1"/>
                    <a:pt x="33" y="0"/>
                  </a:cubicBezTo>
                  <a:cubicBezTo>
                    <a:pt x="35" y="2"/>
                    <a:pt x="38" y="2"/>
                    <a:pt x="40" y="5"/>
                  </a:cubicBezTo>
                  <a:close/>
                </a:path>
              </a:pathLst>
            </a:custGeom>
            <a:solidFill>
              <a:srgbClr val="AD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F246BC3-6D50-F81B-F167-B3EFE4842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1608138"/>
              <a:ext cx="285750" cy="303213"/>
            </a:xfrm>
            <a:custGeom>
              <a:avLst/>
              <a:gdLst>
                <a:gd name="T0" fmla="*/ 43 w 48"/>
                <a:gd name="T1" fmla="*/ 51 h 51"/>
                <a:gd name="T2" fmla="*/ 15 w 48"/>
                <a:gd name="T3" fmla="*/ 21 h 51"/>
                <a:gd name="T4" fmla="*/ 0 w 48"/>
                <a:gd name="T5" fmla="*/ 5 h 51"/>
                <a:gd name="T6" fmla="*/ 6 w 48"/>
                <a:gd name="T7" fmla="*/ 0 h 51"/>
                <a:gd name="T8" fmla="*/ 12 w 48"/>
                <a:gd name="T9" fmla="*/ 4 h 51"/>
                <a:gd name="T10" fmla="*/ 46 w 48"/>
                <a:gd name="T11" fmla="*/ 42 h 51"/>
                <a:gd name="T12" fmla="*/ 47 w 48"/>
                <a:gd name="T13" fmla="*/ 47 h 51"/>
                <a:gd name="T14" fmla="*/ 43 w 48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51">
                  <a:moveTo>
                    <a:pt x="43" y="51"/>
                  </a:moveTo>
                  <a:cubicBezTo>
                    <a:pt x="32" y="42"/>
                    <a:pt x="24" y="31"/>
                    <a:pt x="15" y="21"/>
                  </a:cubicBezTo>
                  <a:cubicBezTo>
                    <a:pt x="10" y="16"/>
                    <a:pt x="5" y="11"/>
                    <a:pt x="0" y="5"/>
                  </a:cubicBezTo>
                  <a:cubicBezTo>
                    <a:pt x="2" y="3"/>
                    <a:pt x="3" y="1"/>
                    <a:pt x="6" y="0"/>
                  </a:cubicBezTo>
                  <a:cubicBezTo>
                    <a:pt x="9" y="0"/>
                    <a:pt x="10" y="2"/>
                    <a:pt x="12" y="4"/>
                  </a:cubicBezTo>
                  <a:cubicBezTo>
                    <a:pt x="23" y="16"/>
                    <a:pt x="34" y="29"/>
                    <a:pt x="46" y="42"/>
                  </a:cubicBezTo>
                  <a:cubicBezTo>
                    <a:pt x="47" y="43"/>
                    <a:pt x="48" y="45"/>
                    <a:pt x="47" y="47"/>
                  </a:cubicBezTo>
                  <a:cubicBezTo>
                    <a:pt x="46" y="48"/>
                    <a:pt x="45" y="50"/>
                    <a:pt x="43" y="51"/>
                  </a:cubicBezTo>
                  <a:close/>
                </a:path>
              </a:pathLst>
            </a:custGeom>
            <a:solidFill>
              <a:srgbClr val="C3A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B99AC39-AE55-D6FA-BD21-F56A49B35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475" y="2049463"/>
              <a:ext cx="238125" cy="333375"/>
            </a:xfrm>
            <a:custGeom>
              <a:avLst/>
              <a:gdLst>
                <a:gd name="T0" fmla="*/ 0 w 40"/>
                <a:gd name="T1" fmla="*/ 52 h 56"/>
                <a:gd name="T2" fmla="*/ 31 w 40"/>
                <a:gd name="T3" fmla="*/ 2 h 56"/>
                <a:gd name="T4" fmla="*/ 34 w 40"/>
                <a:gd name="T5" fmla="*/ 0 h 56"/>
                <a:gd name="T6" fmla="*/ 39 w 40"/>
                <a:gd name="T7" fmla="*/ 3 h 56"/>
                <a:gd name="T8" fmla="*/ 38 w 40"/>
                <a:gd name="T9" fmla="*/ 8 h 56"/>
                <a:gd name="T10" fmla="*/ 9 w 40"/>
                <a:gd name="T11" fmla="*/ 54 h 56"/>
                <a:gd name="T12" fmla="*/ 7 w 40"/>
                <a:gd name="T13" fmla="*/ 56 h 56"/>
                <a:gd name="T14" fmla="*/ 0 w 40"/>
                <a:gd name="T1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6">
                  <a:moveTo>
                    <a:pt x="0" y="52"/>
                  </a:moveTo>
                  <a:cubicBezTo>
                    <a:pt x="9" y="35"/>
                    <a:pt x="21" y="18"/>
                    <a:pt x="31" y="2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1"/>
                    <a:pt x="37" y="2"/>
                    <a:pt x="39" y="3"/>
                  </a:cubicBezTo>
                  <a:cubicBezTo>
                    <a:pt x="40" y="5"/>
                    <a:pt x="39" y="6"/>
                    <a:pt x="38" y="8"/>
                  </a:cubicBezTo>
                  <a:cubicBezTo>
                    <a:pt x="29" y="24"/>
                    <a:pt x="18" y="39"/>
                    <a:pt x="9" y="54"/>
                  </a:cubicBezTo>
                  <a:cubicBezTo>
                    <a:pt x="8" y="55"/>
                    <a:pt x="8" y="56"/>
                    <a:pt x="7" y="56"/>
                  </a:cubicBezTo>
                  <a:cubicBezTo>
                    <a:pt x="4" y="56"/>
                    <a:pt x="2" y="54"/>
                    <a:pt x="0" y="52"/>
                  </a:cubicBezTo>
                  <a:close/>
                </a:path>
              </a:pathLst>
            </a:custGeom>
            <a:solidFill>
              <a:srgbClr val="AD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5A091CE-B0EB-88E8-8D46-9B473C7A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881063"/>
              <a:ext cx="387350" cy="53975"/>
            </a:xfrm>
            <a:custGeom>
              <a:avLst/>
              <a:gdLst>
                <a:gd name="T0" fmla="*/ 62 w 65"/>
                <a:gd name="T1" fmla="*/ 9 h 9"/>
                <a:gd name="T2" fmla="*/ 0 w 65"/>
                <a:gd name="T3" fmla="*/ 9 h 9"/>
                <a:gd name="T4" fmla="*/ 0 w 65"/>
                <a:gd name="T5" fmla="*/ 2 h 9"/>
                <a:gd name="T6" fmla="*/ 6 w 65"/>
                <a:gd name="T7" fmla="*/ 0 h 9"/>
                <a:gd name="T8" fmla="*/ 58 w 65"/>
                <a:gd name="T9" fmla="*/ 0 h 9"/>
                <a:gd name="T10" fmla="*/ 62 w 65"/>
                <a:gd name="T11" fmla="*/ 1 h 9"/>
                <a:gd name="T12" fmla="*/ 64 w 65"/>
                <a:gd name="T13" fmla="*/ 2 h 9"/>
                <a:gd name="T14" fmla="*/ 62 w 65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9">
                  <a:moveTo>
                    <a:pt x="62" y="9"/>
                  </a:moveTo>
                  <a:cubicBezTo>
                    <a:pt x="42" y="9"/>
                    <a:pt x="21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4" y="0"/>
                    <a:pt x="41" y="0"/>
                    <a:pt x="58" y="0"/>
                  </a:cubicBezTo>
                  <a:cubicBezTo>
                    <a:pt x="59" y="0"/>
                    <a:pt x="61" y="0"/>
                    <a:pt x="62" y="1"/>
                  </a:cubicBezTo>
                  <a:cubicBezTo>
                    <a:pt x="63" y="1"/>
                    <a:pt x="63" y="2"/>
                    <a:pt x="64" y="2"/>
                  </a:cubicBezTo>
                  <a:cubicBezTo>
                    <a:pt x="64" y="5"/>
                    <a:pt x="65" y="7"/>
                    <a:pt x="62" y="9"/>
                  </a:cubicBezTo>
                  <a:close/>
                </a:path>
              </a:pathLst>
            </a:custGeom>
            <a:solidFill>
              <a:srgbClr val="779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72706C0-F56E-6009-AC99-902AD4FD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947738"/>
              <a:ext cx="374650" cy="65088"/>
            </a:xfrm>
            <a:custGeom>
              <a:avLst/>
              <a:gdLst>
                <a:gd name="T0" fmla="*/ 60 w 63"/>
                <a:gd name="T1" fmla="*/ 10 h 11"/>
                <a:gd name="T2" fmla="*/ 1 w 63"/>
                <a:gd name="T3" fmla="*/ 10 h 11"/>
                <a:gd name="T4" fmla="*/ 0 w 63"/>
                <a:gd name="T5" fmla="*/ 10 h 11"/>
                <a:gd name="T6" fmla="*/ 0 w 63"/>
                <a:gd name="T7" fmla="*/ 2 h 11"/>
                <a:gd name="T8" fmla="*/ 7 w 63"/>
                <a:gd name="T9" fmla="*/ 0 h 11"/>
                <a:gd name="T10" fmla="*/ 55 w 63"/>
                <a:gd name="T11" fmla="*/ 0 h 11"/>
                <a:gd name="T12" fmla="*/ 62 w 63"/>
                <a:gd name="T13" fmla="*/ 2 h 11"/>
                <a:gd name="T14" fmla="*/ 62 w 63"/>
                <a:gd name="T15" fmla="*/ 10 h 11"/>
                <a:gd name="T16" fmla="*/ 60 w 63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1">
                  <a:moveTo>
                    <a:pt x="60" y="10"/>
                  </a:moveTo>
                  <a:cubicBezTo>
                    <a:pt x="41" y="10"/>
                    <a:pt x="21" y="10"/>
                    <a:pt x="1" y="10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57" y="0"/>
                    <a:pt x="60" y="0"/>
                    <a:pt x="62" y="2"/>
                  </a:cubicBezTo>
                  <a:cubicBezTo>
                    <a:pt x="63" y="5"/>
                    <a:pt x="63" y="7"/>
                    <a:pt x="62" y="10"/>
                  </a:cubicBezTo>
                  <a:cubicBezTo>
                    <a:pt x="62" y="11"/>
                    <a:pt x="61" y="11"/>
                    <a:pt x="60" y="10"/>
                  </a:cubicBezTo>
                  <a:close/>
                </a:path>
              </a:pathLst>
            </a:custGeom>
            <a:solidFill>
              <a:srgbClr val="751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A89608C-575E-0BBA-DAE6-4CB5C17C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5" y="1692275"/>
              <a:ext cx="309563" cy="296863"/>
            </a:xfrm>
            <a:custGeom>
              <a:avLst/>
              <a:gdLst>
                <a:gd name="T0" fmla="*/ 5 w 52"/>
                <a:gd name="T1" fmla="*/ 49 h 50"/>
                <a:gd name="T2" fmla="*/ 0 w 52"/>
                <a:gd name="T3" fmla="*/ 44 h 50"/>
                <a:gd name="T4" fmla="*/ 3 w 52"/>
                <a:gd name="T5" fmla="*/ 38 h 50"/>
                <a:gd name="T6" fmla="*/ 41 w 52"/>
                <a:gd name="T7" fmla="*/ 4 h 50"/>
                <a:gd name="T8" fmla="*/ 47 w 52"/>
                <a:gd name="T9" fmla="*/ 2 h 50"/>
                <a:gd name="T10" fmla="*/ 52 w 52"/>
                <a:gd name="T11" fmla="*/ 7 h 50"/>
                <a:gd name="T12" fmla="*/ 48 w 52"/>
                <a:gd name="T13" fmla="*/ 12 h 50"/>
                <a:gd name="T14" fmla="*/ 12 w 52"/>
                <a:gd name="T15" fmla="*/ 46 h 50"/>
                <a:gd name="T16" fmla="*/ 5 w 52"/>
                <a:gd name="T17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0">
                  <a:moveTo>
                    <a:pt x="5" y="49"/>
                  </a:moveTo>
                  <a:cubicBezTo>
                    <a:pt x="4" y="47"/>
                    <a:pt x="2" y="45"/>
                    <a:pt x="0" y="44"/>
                  </a:cubicBezTo>
                  <a:cubicBezTo>
                    <a:pt x="0" y="41"/>
                    <a:pt x="2" y="40"/>
                    <a:pt x="3" y="38"/>
                  </a:cubicBezTo>
                  <a:cubicBezTo>
                    <a:pt x="16" y="27"/>
                    <a:pt x="28" y="15"/>
                    <a:pt x="41" y="4"/>
                  </a:cubicBezTo>
                  <a:cubicBezTo>
                    <a:pt x="43" y="3"/>
                    <a:pt x="44" y="0"/>
                    <a:pt x="47" y="2"/>
                  </a:cubicBezTo>
                  <a:cubicBezTo>
                    <a:pt x="49" y="3"/>
                    <a:pt x="50" y="5"/>
                    <a:pt x="52" y="7"/>
                  </a:cubicBezTo>
                  <a:cubicBezTo>
                    <a:pt x="52" y="10"/>
                    <a:pt x="50" y="11"/>
                    <a:pt x="48" y="12"/>
                  </a:cubicBezTo>
                  <a:cubicBezTo>
                    <a:pt x="36" y="24"/>
                    <a:pt x="24" y="34"/>
                    <a:pt x="12" y="46"/>
                  </a:cubicBezTo>
                  <a:cubicBezTo>
                    <a:pt x="10" y="47"/>
                    <a:pt x="8" y="50"/>
                    <a:pt x="5" y="49"/>
                  </a:cubicBezTo>
                  <a:close/>
                </a:path>
              </a:pathLst>
            </a:custGeom>
            <a:solidFill>
              <a:srgbClr val="B34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77FBCB9-4184-53BC-4A41-96A826131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2263775"/>
              <a:ext cx="279400" cy="303213"/>
            </a:xfrm>
            <a:custGeom>
              <a:avLst/>
              <a:gdLst>
                <a:gd name="T0" fmla="*/ 6 w 47"/>
                <a:gd name="T1" fmla="*/ 0 h 51"/>
                <a:gd name="T2" fmla="*/ 39 w 47"/>
                <a:gd name="T3" fmla="*/ 37 h 51"/>
                <a:gd name="T4" fmla="*/ 47 w 47"/>
                <a:gd name="T5" fmla="*/ 47 h 51"/>
                <a:gd name="T6" fmla="*/ 42 w 47"/>
                <a:gd name="T7" fmla="*/ 51 h 51"/>
                <a:gd name="T8" fmla="*/ 34 w 47"/>
                <a:gd name="T9" fmla="*/ 44 h 51"/>
                <a:gd name="T10" fmla="*/ 2 w 47"/>
                <a:gd name="T11" fmla="*/ 9 h 51"/>
                <a:gd name="T12" fmla="*/ 1 w 47"/>
                <a:gd name="T13" fmla="*/ 4 h 51"/>
                <a:gd name="T14" fmla="*/ 6 w 47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6" y="0"/>
                  </a:moveTo>
                  <a:cubicBezTo>
                    <a:pt x="18" y="11"/>
                    <a:pt x="28" y="24"/>
                    <a:pt x="39" y="37"/>
                  </a:cubicBezTo>
                  <a:cubicBezTo>
                    <a:pt x="42" y="40"/>
                    <a:pt x="46" y="42"/>
                    <a:pt x="47" y="47"/>
                  </a:cubicBezTo>
                  <a:cubicBezTo>
                    <a:pt x="46" y="48"/>
                    <a:pt x="44" y="50"/>
                    <a:pt x="42" y="51"/>
                  </a:cubicBezTo>
                  <a:cubicBezTo>
                    <a:pt x="38" y="50"/>
                    <a:pt x="36" y="47"/>
                    <a:pt x="34" y="44"/>
                  </a:cubicBezTo>
                  <a:cubicBezTo>
                    <a:pt x="23" y="32"/>
                    <a:pt x="13" y="21"/>
                    <a:pt x="2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C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49F1B48-A681-21D7-2117-F5A65984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1792288"/>
              <a:ext cx="357188" cy="203200"/>
            </a:xfrm>
            <a:custGeom>
              <a:avLst/>
              <a:gdLst>
                <a:gd name="T0" fmla="*/ 3 w 60"/>
                <a:gd name="T1" fmla="*/ 0 h 34"/>
                <a:gd name="T2" fmla="*/ 15 w 60"/>
                <a:gd name="T3" fmla="*/ 5 h 34"/>
                <a:gd name="T4" fmla="*/ 56 w 60"/>
                <a:gd name="T5" fmla="*/ 24 h 34"/>
                <a:gd name="T6" fmla="*/ 60 w 60"/>
                <a:gd name="T7" fmla="*/ 28 h 34"/>
                <a:gd name="T8" fmla="*/ 57 w 60"/>
                <a:gd name="T9" fmla="*/ 33 h 34"/>
                <a:gd name="T10" fmla="*/ 47 w 60"/>
                <a:gd name="T11" fmla="*/ 30 h 34"/>
                <a:gd name="T12" fmla="*/ 7 w 60"/>
                <a:gd name="T13" fmla="*/ 11 h 34"/>
                <a:gd name="T14" fmla="*/ 0 w 60"/>
                <a:gd name="T15" fmla="*/ 7 h 34"/>
                <a:gd name="T16" fmla="*/ 3 w 60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4">
                  <a:moveTo>
                    <a:pt x="3" y="0"/>
                  </a:moveTo>
                  <a:cubicBezTo>
                    <a:pt x="8" y="0"/>
                    <a:pt x="11" y="3"/>
                    <a:pt x="15" y="5"/>
                  </a:cubicBezTo>
                  <a:cubicBezTo>
                    <a:pt x="29" y="11"/>
                    <a:pt x="42" y="17"/>
                    <a:pt x="56" y="24"/>
                  </a:cubicBezTo>
                  <a:cubicBezTo>
                    <a:pt x="58" y="24"/>
                    <a:pt x="60" y="25"/>
                    <a:pt x="60" y="28"/>
                  </a:cubicBezTo>
                  <a:cubicBezTo>
                    <a:pt x="59" y="29"/>
                    <a:pt x="58" y="31"/>
                    <a:pt x="57" y="33"/>
                  </a:cubicBezTo>
                  <a:cubicBezTo>
                    <a:pt x="53" y="34"/>
                    <a:pt x="50" y="31"/>
                    <a:pt x="47" y="30"/>
                  </a:cubicBezTo>
                  <a:cubicBezTo>
                    <a:pt x="34" y="24"/>
                    <a:pt x="20" y="17"/>
                    <a:pt x="7" y="11"/>
                  </a:cubicBezTo>
                  <a:cubicBezTo>
                    <a:pt x="4" y="10"/>
                    <a:pt x="2" y="9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108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19BB5D3-3F9E-DDC3-B908-F523F279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900113"/>
              <a:ext cx="361950" cy="201613"/>
            </a:xfrm>
            <a:custGeom>
              <a:avLst/>
              <a:gdLst>
                <a:gd name="T0" fmla="*/ 57 w 61"/>
                <a:gd name="T1" fmla="*/ 34 h 34"/>
                <a:gd name="T2" fmla="*/ 0 w 61"/>
                <a:gd name="T3" fmla="*/ 8 h 34"/>
                <a:gd name="T4" fmla="*/ 3 w 61"/>
                <a:gd name="T5" fmla="*/ 1 h 34"/>
                <a:gd name="T6" fmla="*/ 9 w 61"/>
                <a:gd name="T7" fmla="*/ 1 h 34"/>
                <a:gd name="T8" fmla="*/ 55 w 61"/>
                <a:gd name="T9" fmla="*/ 22 h 34"/>
                <a:gd name="T10" fmla="*/ 60 w 61"/>
                <a:gd name="T11" fmla="*/ 28 h 34"/>
                <a:gd name="T12" fmla="*/ 57 w 61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4">
                  <a:moveTo>
                    <a:pt x="57" y="34"/>
                  </a:moveTo>
                  <a:cubicBezTo>
                    <a:pt x="38" y="25"/>
                    <a:pt x="19" y="16"/>
                    <a:pt x="0" y="8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24" y="8"/>
                    <a:pt x="40" y="15"/>
                    <a:pt x="55" y="22"/>
                  </a:cubicBezTo>
                  <a:cubicBezTo>
                    <a:pt x="57" y="24"/>
                    <a:pt x="61" y="24"/>
                    <a:pt x="60" y="28"/>
                  </a:cubicBezTo>
                  <a:cubicBezTo>
                    <a:pt x="59" y="30"/>
                    <a:pt x="58" y="32"/>
                    <a:pt x="57" y="34"/>
                  </a:cubicBezTo>
                  <a:close/>
                </a:path>
              </a:pathLst>
            </a:custGeom>
            <a:solidFill>
              <a:srgbClr val="0F8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5724158-67B8-0EA5-FADB-B8E90B5B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63" y="2495550"/>
              <a:ext cx="296863" cy="285750"/>
            </a:xfrm>
            <a:custGeom>
              <a:avLst/>
              <a:gdLst>
                <a:gd name="T0" fmla="*/ 50 w 50"/>
                <a:gd name="T1" fmla="*/ 6 h 48"/>
                <a:gd name="T2" fmla="*/ 14 w 50"/>
                <a:gd name="T3" fmla="*/ 40 h 48"/>
                <a:gd name="T4" fmla="*/ 5 w 50"/>
                <a:gd name="T5" fmla="*/ 48 h 48"/>
                <a:gd name="T6" fmla="*/ 0 w 50"/>
                <a:gd name="T7" fmla="*/ 44 h 48"/>
                <a:gd name="T8" fmla="*/ 8 w 50"/>
                <a:gd name="T9" fmla="*/ 34 h 48"/>
                <a:gd name="T10" fmla="*/ 38 w 50"/>
                <a:gd name="T11" fmla="*/ 5 h 48"/>
                <a:gd name="T12" fmla="*/ 45 w 50"/>
                <a:gd name="T13" fmla="*/ 0 h 48"/>
                <a:gd name="T14" fmla="*/ 50 w 50"/>
                <a:gd name="T1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50" y="6"/>
                  </a:moveTo>
                  <a:cubicBezTo>
                    <a:pt x="38" y="17"/>
                    <a:pt x="26" y="29"/>
                    <a:pt x="14" y="40"/>
                  </a:cubicBezTo>
                  <a:cubicBezTo>
                    <a:pt x="11" y="43"/>
                    <a:pt x="8" y="46"/>
                    <a:pt x="5" y="48"/>
                  </a:cubicBezTo>
                  <a:cubicBezTo>
                    <a:pt x="3" y="47"/>
                    <a:pt x="1" y="46"/>
                    <a:pt x="0" y="44"/>
                  </a:cubicBezTo>
                  <a:cubicBezTo>
                    <a:pt x="1" y="39"/>
                    <a:pt x="5" y="36"/>
                    <a:pt x="8" y="34"/>
                  </a:cubicBezTo>
                  <a:cubicBezTo>
                    <a:pt x="19" y="25"/>
                    <a:pt x="28" y="15"/>
                    <a:pt x="38" y="5"/>
                  </a:cubicBezTo>
                  <a:cubicBezTo>
                    <a:pt x="40" y="3"/>
                    <a:pt x="42" y="0"/>
                    <a:pt x="45" y="0"/>
                  </a:cubicBezTo>
                  <a:cubicBezTo>
                    <a:pt x="47" y="2"/>
                    <a:pt x="49" y="3"/>
                    <a:pt x="50" y="6"/>
                  </a:cubicBezTo>
                  <a:close/>
                </a:path>
              </a:pathLst>
            </a:custGeom>
            <a:solidFill>
              <a:srgbClr val="EA5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3DD8069-7B9E-666B-69EE-63873243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2311400"/>
              <a:ext cx="290513" cy="303213"/>
            </a:xfrm>
            <a:custGeom>
              <a:avLst/>
              <a:gdLst>
                <a:gd name="T0" fmla="*/ 0 w 49"/>
                <a:gd name="T1" fmla="*/ 5 h 51"/>
                <a:gd name="T2" fmla="*/ 6 w 49"/>
                <a:gd name="T3" fmla="*/ 0 h 51"/>
                <a:gd name="T4" fmla="*/ 17 w 49"/>
                <a:gd name="T5" fmla="*/ 9 h 51"/>
                <a:gd name="T6" fmla="*/ 45 w 49"/>
                <a:gd name="T7" fmla="*/ 40 h 51"/>
                <a:gd name="T8" fmla="*/ 47 w 49"/>
                <a:gd name="T9" fmla="*/ 47 h 51"/>
                <a:gd name="T10" fmla="*/ 43 w 49"/>
                <a:gd name="T11" fmla="*/ 51 h 51"/>
                <a:gd name="T12" fmla="*/ 34 w 49"/>
                <a:gd name="T13" fmla="*/ 44 h 51"/>
                <a:gd name="T14" fmla="*/ 3 w 49"/>
                <a:gd name="T15" fmla="*/ 9 h 51"/>
                <a:gd name="T16" fmla="*/ 0 w 49"/>
                <a:gd name="T1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1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11" y="1"/>
                    <a:pt x="14" y="5"/>
                    <a:pt x="17" y="9"/>
                  </a:cubicBezTo>
                  <a:cubicBezTo>
                    <a:pt x="26" y="20"/>
                    <a:pt x="36" y="30"/>
                    <a:pt x="45" y="40"/>
                  </a:cubicBezTo>
                  <a:cubicBezTo>
                    <a:pt x="46" y="42"/>
                    <a:pt x="49" y="44"/>
                    <a:pt x="47" y="47"/>
                  </a:cubicBezTo>
                  <a:cubicBezTo>
                    <a:pt x="46" y="48"/>
                    <a:pt x="45" y="50"/>
                    <a:pt x="43" y="51"/>
                  </a:cubicBezTo>
                  <a:cubicBezTo>
                    <a:pt x="39" y="51"/>
                    <a:pt x="36" y="47"/>
                    <a:pt x="34" y="44"/>
                  </a:cubicBezTo>
                  <a:cubicBezTo>
                    <a:pt x="24" y="32"/>
                    <a:pt x="13" y="21"/>
                    <a:pt x="3" y="9"/>
                  </a:cubicBezTo>
                  <a:cubicBezTo>
                    <a:pt x="2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C2A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866613E-0BEC-8890-8267-BA12B1096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2413000"/>
              <a:ext cx="296863" cy="290513"/>
            </a:xfrm>
            <a:custGeom>
              <a:avLst/>
              <a:gdLst>
                <a:gd name="T0" fmla="*/ 0 w 50"/>
                <a:gd name="T1" fmla="*/ 44 h 49"/>
                <a:gd name="T2" fmla="*/ 40 w 50"/>
                <a:gd name="T3" fmla="*/ 5 h 49"/>
                <a:gd name="T4" fmla="*/ 44 w 50"/>
                <a:gd name="T5" fmla="*/ 0 h 49"/>
                <a:gd name="T6" fmla="*/ 50 w 50"/>
                <a:gd name="T7" fmla="*/ 5 h 49"/>
                <a:gd name="T8" fmla="*/ 48 w 50"/>
                <a:gd name="T9" fmla="*/ 10 h 49"/>
                <a:gd name="T10" fmla="*/ 22 w 50"/>
                <a:gd name="T11" fmla="*/ 34 h 49"/>
                <a:gd name="T12" fmla="*/ 11 w 50"/>
                <a:gd name="T13" fmla="*/ 45 h 49"/>
                <a:gd name="T14" fmla="*/ 4 w 50"/>
                <a:gd name="T15" fmla="*/ 48 h 49"/>
                <a:gd name="T16" fmla="*/ 0 w 50"/>
                <a:gd name="T17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9">
                  <a:moveTo>
                    <a:pt x="0" y="44"/>
                  </a:moveTo>
                  <a:cubicBezTo>
                    <a:pt x="13" y="30"/>
                    <a:pt x="27" y="18"/>
                    <a:pt x="40" y="5"/>
                  </a:cubicBezTo>
                  <a:cubicBezTo>
                    <a:pt x="42" y="3"/>
                    <a:pt x="44" y="2"/>
                    <a:pt x="44" y="0"/>
                  </a:cubicBezTo>
                  <a:cubicBezTo>
                    <a:pt x="46" y="2"/>
                    <a:pt x="48" y="3"/>
                    <a:pt x="50" y="5"/>
                  </a:cubicBezTo>
                  <a:cubicBezTo>
                    <a:pt x="50" y="7"/>
                    <a:pt x="49" y="9"/>
                    <a:pt x="48" y="10"/>
                  </a:cubicBezTo>
                  <a:cubicBezTo>
                    <a:pt x="39" y="18"/>
                    <a:pt x="32" y="27"/>
                    <a:pt x="22" y="34"/>
                  </a:cubicBezTo>
                  <a:cubicBezTo>
                    <a:pt x="18" y="38"/>
                    <a:pt x="15" y="42"/>
                    <a:pt x="11" y="45"/>
                  </a:cubicBezTo>
                  <a:cubicBezTo>
                    <a:pt x="9" y="47"/>
                    <a:pt x="7" y="49"/>
                    <a:pt x="4" y="48"/>
                  </a:cubicBezTo>
                  <a:cubicBezTo>
                    <a:pt x="3" y="47"/>
                    <a:pt x="1" y="45"/>
                    <a:pt x="0" y="44"/>
                  </a:cubicBezTo>
                  <a:close/>
                </a:path>
              </a:pathLst>
            </a:custGeom>
            <a:solidFill>
              <a:srgbClr val="B01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408A6CC-FB8E-82A8-026E-33A5D660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1846263"/>
              <a:ext cx="361950" cy="214313"/>
            </a:xfrm>
            <a:custGeom>
              <a:avLst/>
              <a:gdLst>
                <a:gd name="T0" fmla="*/ 0 w 61"/>
                <a:gd name="T1" fmla="*/ 8 h 36"/>
                <a:gd name="T2" fmla="*/ 3 w 61"/>
                <a:gd name="T3" fmla="*/ 2 h 36"/>
                <a:gd name="T4" fmla="*/ 9 w 61"/>
                <a:gd name="T5" fmla="*/ 2 h 36"/>
                <a:gd name="T6" fmla="*/ 56 w 61"/>
                <a:gd name="T7" fmla="*/ 24 h 36"/>
                <a:gd name="T8" fmla="*/ 60 w 61"/>
                <a:gd name="T9" fmla="*/ 29 h 36"/>
                <a:gd name="T10" fmla="*/ 58 w 61"/>
                <a:gd name="T11" fmla="*/ 33 h 36"/>
                <a:gd name="T12" fmla="*/ 52 w 61"/>
                <a:gd name="T13" fmla="*/ 34 h 36"/>
                <a:gd name="T14" fmla="*/ 4 w 61"/>
                <a:gd name="T15" fmla="*/ 12 h 36"/>
                <a:gd name="T16" fmla="*/ 0 w 61"/>
                <a:gd name="T1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6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5" y="0"/>
                    <a:pt x="7" y="2"/>
                    <a:pt x="9" y="2"/>
                  </a:cubicBezTo>
                  <a:cubicBezTo>
                    <a:pt x="25" y="9"/>
                    <a:pt x="41" y="17"/>
                    <a:pt x="56" y="24"/>
                  </a:cubicBezTo>
                  <a:cubicBezTo>
                    <a:pt x="59" y="25"/>
                    <a:pt x="61" y="26"/>
                    <a:pt x="60" y="29"/>
                  </a:cubicBezTo>
                  <a:cubicBezTo>
                    <a:pt x="60" y="30"/>
                    <a:pt x="59" y="32"/>
                    <a:pt x="58" y="33"/>
                  </a:cubicBezTo>
                  <a:cubicBezTo>
                    <a:pt x="57" y="36"/>
                    <a:pt x="55" y="35"/>
                    <a:pt x="52" y="34"/>
                  </a:cubicBezTo>
                  <a:cubicBezTo>
                    <a:pt x="36" y="27"/>
                    <a:pt x="20" y="19"/>
                    <a:pt x="4" y="12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0F8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5623067-6A81-1365-B0F8-C7B270ECA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1733550"/>
              <a:ext cx="314325" cy="285750"/>
            </a:xfrm>
            <a:custGeom>
              <a:avLst/>
              <a:gdLst>
                <a:gd name="T0" fmla="*/ 0 w 53"/>
                <a:gd name="T1" fmla="*/ 42 h 48"/>
                <a:gd name="T2" fmla="*/ 33 w 53"/>
                <a:gd name="T3" fmla="*/ 13 h 48"/>
                <a:gd name="T4" fmla="*/ 47 w 53"/>
                <a:gd name="T5" fmla="*/ 0 h 48"/>
                <a:gd name="T6" fmla="*/ 53 w 53"/>
                <a:gd name="T7" fmla="*/ 6 h 48"/>
                <a:gd name="T8" fmla="*/ 45 w 53"/>
                <a:gd name="T9" fmla="*/ 12 h 48"/>
                <a:gd name="T10" fmla="*/ 6 w 53"/>
                <a:gd name="T11" fmla="*/ 48 h 48"/>
                <a:gd name="T12" fmla="*/ 0 w 53"/>
                <a:gd name="T1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8">
                  <a:moveTo>
                    <a:pt x="0" y="42"/>
                  </a:moveTo>
                  <a:cubicBezTo>
                    <a:pt x="11" y="32"/>
                    <a:pt x="22" y="22"/>
                    <a:pt x="33" y="13"/>
                  </a:cubicBezTo>
                  <a:cubicBezTo>
                    <a:pt x="37" y="9"/>
                    <a:pt x="42" y="4"/>
                    <a:pt x="47" y="0"/>
                  </a:cubicBezTo>
                  <a:cubicBezTo>
                    <a:pt x="49" y="2"/>
                    <a:pt x="51" y="4"/>
                    <a:pt x="53" y="6"/>
                  </a:cubicBezTo>
                  <a:cubicBezTo>
                    <a:pt x="49" y="7"/>
                    <a:pt x="47" y="10"/>
                    <a:pt x="45" y="12"/>
                  </a:cubicBezTo>
                  <a:cubicBezTo>
                    <a:pt x="32" y="24"/>
                    <a:pt x="18" y="35"/>
                    <a:pt x="6" y="48"/>
                  </a:cubicBezTo>
                  <a:cubicBezTo>
                    <a:pt x="4" y="46"/>
                    <a:pt x="2" y="44"/>
                    <a:pt x="0" y="42"/>
                  </a:cubicBezTo>
                  <a:close/>
                </a:path>
              </a:pathLst>
            </a:custGeom>
            <a:solidFill>
              <a:srgbClr val="F49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2363FFA-F170-CF9D-0704-FE174634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075" y="1560513"/>
              <a:ext cx="279400" cy="315913"/>
            </a:xfrm>
            <a:custGeom>
              <a:avLst/>
              <a:gdLst>
                <a:gd name="T0" fmla="*/ 6 w 47"/>
                <a:gd name="T1" fmla="*/ 0 h 53"/>
                <a:gd name="T2" fmla="*/ 47 w 47"/>
                <a:gd name="T3" fmla="*/ 47 h 53"/>
                <a:gd name="T4" fmla="*/ 43 w 47"/>
                <a:gd name="T5" fmla="*/ 51 h 53"/>
                <a:gd name="T6" fmla="*/ 38 w 47"/>
                <a:gd name="T7" fmla="*/ 49 h 53"/>
                <a:gd name="T8" fmla="*/ 3 w 47"/>
                <a:gd name="T9" fmla="*/ 9 h 53"/>
                <a:gd name="T10" fmla="*/ 1 w 47"/>
                <a:gd name="T11" fmla="*/ 5 h 53"/>
                <a:gd name="T12" fmla="*/ 6 w 4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3">
                  <a:moveTo>
                    <a:pt x="6" y="0"/>
                  </a:moveTo>
                  <a:cubicBezTo>
                    <a:pt x="20" y="15"/>
                    <a:pt x="35" y="30"/>
                    <a:pt x="47" y="47"/>
                  </a:cubicBezTo>
                  <a:cubicBezTo>
                    <a:pt x="46" y="48"/>
                    <a:pt x="45" y="50"/>
                    <a:pt x="43" y="51"/>
                  </a:cubicBezTo>
                  <a:cubicBezTo>
                    <a:pt x="41" y="53"/>
                    <a:pt x="40" y="50"/>
                    <a:pt x="38" y="49"/>
                  </a:cubicBezTo>
                  <a:cubicBezTo>
                    <a:pt x="26" y="36"/>
                    <a:pt x="14" y="23"/>
                    <a:pt x="3" y="9"/>
                  </a:cubicBezTo>
                  <a:cubicBezTo>
                    <a:pt x="1" y="8"/>
                    <a:pt x="0" y="7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C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E3C0B8D8-479A-9628-3290-6E4E92B2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0" y="2460625"/>
              <a:ext cx="296863" cy="296863"/>
            </a:xfrm>
            <a:custGeom>
              <a:avLst/>
              <a:gdLst>
                <a:gd name="T0" fmla="*/ 50 w 50"/>
                <a:gd name="T1" fmla="*/ 6 h 50"/>
                <a:gd name="T2" fmla="*/ 5 w 50"/>
                <a:gd name="T3" fmla="*/ 50 h 50"/>
                <a:gd name="T4" fmla="*/ 0 w 50"/>
                <a:gd name="T5" fmla="*/ 44 h 50"/>
                <a:gd name="T6" fmla="*/ 16 w 50"/>
                <a:gd name="T7" fmla="*/ 27 h 50"/>
                <a:gd name="T8" fmla="*/ 39 w 50"/>
                <a:gd name="T9" fmla="*/ 4 h 50"/>
                <a:gd name="T10" fmla="*/ 45 w 50"/>
                <a:gd name="T11" fmla="*/ 1 h 50"/>
                <a:gd name="T12" fmla="*/ 50 w 50"/>
                <a:gd name="T13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0">
                  <a:moveTo>
                    <a:pt x="50" y="6"/>
                  </a:moveTo>
                  <a:cubicBezTo>
                    <a:pt x="35" y="21"/>
                    <a:pt x="20" y="35"/>
                    <a:pt x="5" y="50"/>
                  </a:cubicBezTo>
                  <a:cubicBezTo>
                    <a:pt x="3" y="48"/>
                    <a:pt x="1" y="46"/>
                    <a:pt x="0" y="44"/>
                  </a:cubicBezTo>
                  <a:cubicBezTo>
                    <a:pt x="4" y="37"/>
                    <a:pt x="10" y="32"/>
                    <a:pt x="16" y="27"/>
                  </a:cubicBezTo>
                  <a:cubicBezTo>
                    <a:pt x="24" y="20"/>
                    <a:pt x="32" y="12"/>
                    <a:pt x="39" y="4"/>
                  </a:cubicBezTo>
                  <a:cubicBezTo>
                    <a:pt x="41" y="3"/>
                    <a:pt x="42" y="0"/>
                    <a:pt x="45" y="1"/>
                  </a:cubicBezTo>
                  <a:cubicBezTo>
                    <a:pt x="47" y="3"/>
                    <a:pt x="49" y="5"/>
                    <a:pt x="50" y="6"/>
                  </a:cubicBezTo>
                  <a:close/>
                </a:path>
              </a:pathLst>
            </a:custGeom>
            <a:solidFill>
              <a:srgbClr val="B11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B2D0B22A-DC66-3BF6-F743-8313DE14D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0" y="839788"/>
              <a:ext cx="357188" cy="203200"/>
            </a:xfrm>
            <a:custGeom>
              <a:avLst/>
              <a:gdLst>
                <a:gd name="T0" fmla="*/ 3 w 60"/>
                <a:gd name="T1" fmla="*/ 0 h 34"/>
                <a:gd name="T2" fmla="*/ 58 w 60"/>
                <a:gd name="T3" fmla="*/ 25 h 34"/>
                <a:gd name="T4" fmla="*/ 60 w 60"/>
                <a:gd name="T5" fmla="*/ 27 h 34"/>
                <a:gd name="T6" fmla="*/ 57 w 60"/>
                <a:gd name="T7" fmla="*/ 32 h 34"/>
                <a:gd name="T8" fmla="*/ 51 w 60"/>
                <a:gd name="T9" fmla="*/ 32 h 34"/>
                <a:gd name="T10" fmla="*/ 3 w 60"/>
                <a:gd name="T11" fmla="*/ 9 h 34"/>
                <a:gd name="T12" fmla="*/ 0 w 60"/>
                <a:gd name="T13" fmla="*/ 6 h 34"/>
                <a:gd name="T14" fmla="*/ 3 w 6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34">
                  <a:moveTo>
                    <a:pt x="3" y="0"/>
                  </a:moveTo>
                  <a:cubicBezTo>
                    <a:pt x="21" y="8"/>
                    <a:pt x="40" y="16"/>
                    <a:pt x="58" y="25"/>
                  </a:cubicBezTo>
                  <a:cubicBezTo>
                    <a:pt x="59" y="25"/>
                    <a:pt x="59" y="26"/>
                    <a:pt x="60" y="27"/>
                  </a:cubicBezTo>
                  <a:cubicBezTo>
                    <a:pt x="59" y="29"/>
                    <a:pt x="58" y="30"/>
                    <a:pt x="57" y="32"/>
                  </a:cubicBezTo>
                  <a:cubicBezTo>
                    <a:pt x="55" y="34"/>
                    <a:pt x="53" y="32"/>
                    <a:pt x="51" y="32"/>
                  </a:cubicBezTo>
                  <a:cubicBezTo>
                    <a:pt x="35" y="24"/>
                    <a:pt x="19" y="17"/>
                    <a:pt x="3" y="9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108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A16398BF-2C6A-A858-FE17-F24D2DD2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1703388"/>
              <a:ext cx="303213" cy="298450"/>
            </a:xfrm>
            <a:custGeom>
              <a:avLst/>
              <a:gdLst>
                <a:gd name="T0" fmla="*/ 51 w 51"/>
                <a:gd name="T1" fmla="*/ 7 h 50"/>
                <a:gd name="T2" fmla="*/ 18 w 51"/>
                <a:gd name="T3" fmla="*/ 37 h 50"/>
                <a:gd name="T4" fmla="*/ 5 w 51"/>
                <a:gd name="T5" fmla="*/ 49 h 50"/>
                <a:gd name="T6" fmla="*/ 2 w 51"/>
                <a:gd name="T7" fmla="*/ 48 h 50"/>
                <a:gd name="T8" fmla="*/ 0 w 51"/>
                <a:gd name="T9" fmla="*/ 44 h 50"/>
                <a:gd name="T10" fmla="*/ 5 w 51"/>
                <a:gd name="T11" fmla="*/ 37 h 50"/>
                <a:gd name="T12" fmla="*/ 40 w 51"/>
                <a:gd name="T13" fmla="*/ 3 h 50"/>
                <a:gd name="T14" fmla="*/ 45 w 51"/>
                <a:gd name="T15" fmla="*/ 1 h 50"/>
                <a:gd name="T16" fmla="*/ 51 w 51"/>
                <a:gd name="T1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0">
                  <a:moveTo>
                    <a:pt x="51" y="7"/>
                  </a:moveTo>
                  <a:cubicBezTo>
                    <a:pt x="40" y="17"/>
                    <a:pt x="29" y="27"/>
                    <a:pt x="18" y="37"/>
                  </a:cubicBezTo>
                  <a:cubicBezTo>
                    <a:pt x="14" y="41"/>
                    <a:pt x="10" y="45"/>
                    <a:pt x="5" y="49"/>
                  </a:cubicBezTo>
                  <a:cubicBezTo>
                    <a:pt x="4" y="50"/>
                    <a:pt x="3" y="49"/>
                    <a:pt x="2" y="48"/>
                  </a:cubicBezTo>
                  <a:cubicBezTo>
                    <a:pt x="1" y="47"/>
                    <a:pt x="0" y="45"/>
                    <a:pt x="0" y="44"/>
                  </a:cubicBezTo>
                  <a:cubicBezTo>
                    <a:pt x="1" y="41"/>
                    <a:pt x="3" y="39"/>
                    <a:pt x="5" y="37"/>
                  </a:cubicBezTo>
                  <a:cubicBezTo>
                    <a:pt x="16" y="25"/>
                    <a:pt x="29" y="15"/>
                    <a:pt x="40" y="3"/>
                  </a:cubicBezTo>
                  <a:cubicBezTo>
                    <a:pt x="42" y="2"/>
                    <a:pt x="43" y="0"/>
                    <a:pt x="45" y="1"/>
                  </a:cubicBezTo>
                  <a:cubicBezTo>
                    <a:pt x="47" y="2"/>
                    <a:pt x="49" y="4"/>
                    <a:pt x="51" y="7"/>
                  </a:cubicBezTo>
                  <a:close/>
                </a:path>
              </a:pathLst>
            </a:custGeom>
            <a:solidFill>
              <a:srgbClr val="B01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FB62586-A562-7916-6705-87058D354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1655763"/>
              <a:ext cx="298450" cy="298450"/>
            </a:xfrm>
            <a:custGeom>
              <a:avLst/>
              <a:gdLst>
                <a:gd name="T0" fmla="*/ 45 w 50"/>
                <a:gd name="T1" fmla="*/ 0 h 50"/>
                <a:gd name="T2" fmla="*/ 46 w 50"/>
                <a:gd name="T3" fmla="*/ 0 h 50"/>
                <a:gd name="T4" fmla="*/ 47 w 50"/>
                <a:gd name="T5" fmla="*/ 1 h 50"/>
                <a:gd name="T6" fmla="*/ 50 w 50"/>
                <a:gd name="T7" fmla="*/ 5 h 50"/>
                <a:gd name="T8" fmla="*/ 48 w 50"/>
                <a:gd name="T9" fmla="*/ 9 h 50"/>
                <a:gd name="T10" fmla="*/ 6 w 50"/>
                <a:gd name="T11" fmla="*/ 50 h 50"/>
                <a:gd name="T12" fmla="*/ 2 w 50"/>
                <a:gd name="T13" fmla="*/ 48 h 50"/>
                <a:gd name="T14" fmla="*/ 0 w 50"/>
                <a:gd name="T15" fmla="*/ 43 h 50"/>
                <a:gd name="T16" fmla="*/ 29 w 50"/>
                <a:gd name="T17" fmla="*/ 13 h 50"/>
                <a:gd name="T18" fmla="*/ 45 w 50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45" y="0"/>
                  </a:moveTo>
                  <a:cubicBezTo>
                    <a:pt x="45" y="0"/>
                    <a:pt x="45" y="0"/>
                    <a:pt x="46" y="0"/>
                  </a:cubicBezTo>
                  <a:cubicBezTo>
                    <a:pt x="46" y="0"/>
                    <a:pt x="47" y="1"/>
                    <a:pt x="47" y="1"/>
                  </a:cubicBezTo>
                  <a:cubicBezTo>
                    <a:pt x="48" y="3"/>
                    <a:pt x="49" y="4"/>
                    <a:pt x="50" y="5"/>
                  </a:cubicBezTo>
                  <a:cubicBezTo>
                    <a:pt x="50" y="7"/>
                    <a:pt x="49" y="8"/>
                    <a:pt x="48" y="9"/>
                  </a:cubicBezTo>
                  <a:cubicBezTo>
                    <a:pt x="35" y="23"/>
                    <a:pt x="20" y="36"/>
                    <a:pt x="6" y="50"/>
                  </a:cubicBezTo>
                  <a:cubicBezTo>
                    <a:pt x="4" y="50"/>
                    <a:pt x="3" y="49"/>
                    <a:pt x="2" y="48"/>
                  </a:cubicBezTo>
                  <a:cubicBezTo>
                    <a:pt x="1" y="47"/>
                    <a:pt x="0" y="45"/>
                    <a:pt x="0" y="43"/>
                  </a:cubicBezTo>
                  <a:cubicBezTo>
                    <a:pt x="9" y="32"/>
                    <a:pt x="18" y="22"/>
                    <a:pt x="29" y="13"/>
                  </a:cubicBezTo>
                  <a:cubicBezTo>
                    <a:pt x="34" y="9"/>
                    <a:pt x="38" y="3"/>
                    <a:pt x="45" y="0"/>
                  </a:cubicBezTo>
                  <a:close/>
                </a:path>
              </a:pathLst>
            </a:custGeom>
            <a:solidFill>
              <a:srgbClr val="AF1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E88E7F3-BCE9-C257-245C-384DD4D3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713" y="2341563"/>
              <a:ext cx="292100" cy="309563"/>
            </a:xfrm>
            <a:custGeom>
              <a:avLst/>
              <a:gdLst>
                <a:gd name="T0" fmla="*/ 6 w 49"/>
                <a:gd name="T1" fmla="*/ 0 h 52"/>
                <a:gd name="T2" fmla="*/ 38 w 49"/>
                <a:gd name="T3" fmla="*/ 34 h 52"/>
                <a:gd name="T4" fmla="*/ 49 w 49"/>
                <a:gd name="T5" fmla="*/ 46 h 52"/>
                <a:gd name="T6" fmla="*/ 41 w 49"/>
                <a:gd name="T7" fmla="*/ 52 h 52"/>
                <a:gd name="T8" fmla="*/ 32 w 49"/>
                <a:gd name="T9" fmla="*/ 39 h 52"/>
                <a:gd name="T10" fmla="*/ 5 w 49"/>
                <a:gd name="T11" fmla="*/ 9 h 52"/>
                <a:gd name="T12" fmla="*/ 0 w 49"/>
                <a:gd name="T13" fmla="*/ 6 h 52"/>
                <a:gd name="T14" fmla="*/ 6 w 49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2">
                  <a:moveTo>
                    <a:pt x="6" y="0"/>
                  </a:moveTo>
                  <a:cubicBezTo>
                    <a:pt x="17" y="12"/>
                    <a:pt x="27" y="23"/>
                    <a:pt x="38" y="34"/>
                  </a:cubicBezTo>
                  <a:cubicBezTo>
                    <a:pt x="41" y="38"/>
                    <a:pt x="45" y="43"/>
                    <a:pt x="49" y="46"/>
                  </a:cubicBezTo>
                  <a:cubicBezTo>
                    <a:pt x="47" y="48"/>
                    <a:pt x="45" y="51"/>
                    <a:pt x="41" y="52"/>
                  </a:cubicBezTo>
                  <a:cubicBezTo>
                    <a:pt x="40" y="47"/>
                    <a:pt x="36" y="43"/>
                    <a:pt x="32" y="39"/>
                  </a:cubicBezTo>
                  <a:cubicBezTo>
                    <a:pt x="23" y="29"/>
                    <a:pt x="14" y="19"/>
                    <a:pt x="5" y="9"/>
                  </a:cubicBezTo>
                  <a:cubicBezTo>
                    <a:pt x="4" y="7"/>
                    <a:pt x="2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FDD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CBF0BF0-EDC2-2065-F2B9-145DE79F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8" y="1893888"/>
              <a:ext cx="357188" cy="207963"/>
            </a:xfrm>
            <a:custGeom>
              <a:avLst/>
              <a:gdLst>
                <a:gd name="T0" fmla="*/ 2 w 60"/>
                <a:gd name="T1" fmla="*/ 0 h 35"/>
                <a:gd name="T2" fmla="*/ 56 w 60"/>
                <a:gd name="T3" fmla="*/ 25 h 35"/>
                <a:gd name="T4" fmla="*/ 60 w 60"/>
                <a:gd name="T5" fmla="*/ 25 h 35"/>
                <a:gd name="T6" fmla="*/ 56 w 60"/>
                <a:gd name="T7" fmla="*/ 35 h 35"/>
                <a:gd name="T8" fmla="*/ 40 w 60"/>
                <a:gd name="T9" fmla="*/ 26 h 35"/>
                <a:gd name="T10" fmla="*/ 0 w 60"/>
                <a:gd name="T11" fmla="*/ 7 h 35"/>
                <a:gd name="T12" fmla="*/ 2 w 60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5">
                  <a:moveTo>
                    <a:pt x="2" y="0"/>
                  </a:moveTo>
                  <a:cubicBezTo>
                    <a:pt x="20" y="8"/>
                    <a:pt x="38" y="17"/>
                    <a:pt x="56" y="25"/>
                  </a:cubicBezTo>
                  <a:cubicBezTo>
                    <a:pt x="58" y="26"/>
                    <a:pt x="59" y="26"/>
                    <a:pt x="60" y="25"/>
                  </a:cubicBezTo>
                  <a:cubicBezTo>
                    <a:pt x="59" y="28"/>
                    <a:pt x="57" y="32"/>
                    <a:pt x="56" y="35"/>
                  </a:cubicBezTo>
                  <a:cubicBezTo>
                    <a:pt x="53" y="29"/>
                    <a:pt x="45" y="28"/>
                    <a:pt x="40" y="26"/>
                  </a:cubicBezTo>
                  <a:cubicBezTo>
                    <a:pt x="27" y="19"/>
                    <a:pt x="13" y="13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83C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8357E53-7571-BA0A-B39E-396D9353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2668588"/>
              <a:ext cx="242888" cy="339725"/>
            </a:xfrm>
            <a:custGeom>
              <a:avLst/>
              <a:gdLst>
                <a:gd name="T0" fmla="*/ 0 w 41"/>
                <a:gd name="T1" fmla="*/ 52 h 57"/>
                <a:gd name="T2" fmla="*/ 7 w 41"/>
                <a:gd name="T3" fmla="*/ 42 h 57"/>
                <a:gd name="T4" fmla="*/ 35 w 41"/>
                <a:gd name="T5" fmla="*/ 0 h 57"/>
                <a:gd name="T6" fmla="*/ 41 w 41"/>
                <a:gd name="T7" fmla="*/ 4 h 57"/>
                <a:gd name="T8" fmla="*/ 9 w 41"/>
                <a:gd name="T9" fmla="*/ 53 h 57"/>
                <a:gd name="T10" fmla="*/ 8 w 41"/>
                <a:gd name="T11" fmla="*/ 57 h 57"/>
                <a:gd name="T12" fmla="*/ 0 w 41"/>
                <a:gd name="T13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7">
                  <a:moveTo>
                    <a:pt x="0" y="52"/>
                  </a:moveTo>
                  <a:cubicBezTo>
                    <a:pt x="4" y="50"/>
                    <a:pt x="5" y="45"/>
                    <a:pt x="7" y="42"/>
                  </a:cubicBezTo>
                  <a:cubicBezTo>
                    <a:pt x="17" y="28"/>
                    <a:pt x="26" y="14"/>
                    <a:pt x="35" y="0"/>
                  </a:cubicBezTo>
                  <a:cubicBezTo>
                    <a:pt x="37" y="1"/>
                    <a:pt x="39" y="2"/>
                    <a:pt x="41" y="4"/>
                  </a:cubicBezTo>
                  <a:cubicBezTo>
                    <a:pt x="30" y="20"/>
                    <a:pt x="20" y="37"/>
                    <a:pt x="9" y="53"/>
                  </a:cubicBezTo>
                  <a:cubicBezTo>
                    <a:pt x="8" y="54"/>
                    <a:pt x="9" y="56"/>
                    <a:pt x="8" y="57"/>
                  </a:cubicBezTo>
                  <a:cubicBezTo>
                    <a:pt x="5" y="55"/>
                    <a:pt x="3" y="54"/>
                    <a:pt x="0" y="52"/>
                  </a:cubicBezTo>
                  <a:close/>
                </a:path>
              </a:pathLst>
            </a:custGeom>
            <a:solidFill>
              <a:srgbClr val="EB5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6A1AB00-AAEB-885F-147E-6A39A6D26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63" y="1649413"/>
              <a:ext cx="285750" cy="285750"/>
            </a:xfrm>
            <a:custGeom>
              <a:avLst/>
              <a:gdLst>
                <a:gd name="T0" fmla="*/ 7 w 48"/>
                <a:gd name="T1" fmla="*/ 31 h 48"/>
                <a:gd name="T2" fmla="*/ 42 w 48"/>
                <a:gd name="T3" fmla="*/ 0 h 48"/>
                <a:gd name="T4" fmla="*/ 48 w 48"/>
                <a:gd name="T5" fmla="*/ 5 h 48"/>
                <a:gd name="T6" fmla="*/ 34 w 48"/>
                <a:gd name="T7" fmla="*/ 20 h 48"/>
                <a:gd name="T8" fmla="*/ 8 w 48"/>
                <a:gd name="T9" fmla="*/ 43 h 48"/>
                <a:gd name="T10" fmla="*/ 1 w 48"/>
                <a:gd name="T11" fmla="*/ 47 h 48"/>
                <a:gd name="T12" fmla="*/ 0 w 48"/>
                <a:gd name="T13" fmla="*/ 46 h 48"/>
                <a:gd name="T14" fmla="*/ 7 w 48"/>
                <a:gd name="T1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8">
                  <a:moveTo>
                    <a:pt x="7" y="31"/>
                  </a:moveTo>
                  <a:cubicBezTo>
                    <a:pt x="20" y="21"/>
                    <a:pt x="30" y="9"/>
                    <a:pt x="42" y="0"/>
                  </a:cubicBezTo>
                  <a:cubicBezTo>
                    <a:pt x="44" y="1"/>
                    <a:pt x="46" y="3"/>
                    <a:pt x="48" y="5"/>
                  </a:cubicBezTo>
                  <a:cubicBezTo>
                    <a:pt x="45" y="12"/>
                    <a:pt x="39" y="15"/>
                    <a:pt x="34" y="20"/>
                  </a:cubicBezTo>
                  <a:cubicBezTo>
                    <a:pt x="25" y="28"/>
                    <a:pt x="16" y="35"/>
                    <a:pt x="8" y="43"/>
                  </a:cubicBezTo>
                  <a:cubicBezTo>
                    <a:pt x="6" y="45"/>
                    <a:pt x="4" y="48"/>
                    <a:pt x="1" y="47"/>
                  </a:cubicBezTo>
                  <a:cubicBezTo>
                    <a:pt x="1" y="47"/>
                    <a:pt x="0" y="46"/>
                    <a:pt x="0" y="46"/>
                  </a:cubicBezTo>
                  <a:cubicBezTo>
                    <a:pt x="2" y="41"/>
                    <a:pt x="4" y="35"/>
                    <a:pt x="7" y="31"/>
                  </a:cubicBezTo>
                  <a:close/>
                </a:path>
              </a:pathLst>
            </a:custGeom>
            <a:solidFill>
              <a:srgbClr val="B24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F162E4F-5003-C868-E0A5-62E138FE6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590550"/>
              <a:ext cx="101600" cy="285750"/>
            </a:xfrm>
            <a:custGeom>
              <a:avLst/>
              <a:gdLst>
                <a:gd name="T0" fmla="*/ 16 w 17"/>
                <a:gd name="T1" fmla="*/ 24 h 48"/>
                <a:gd name="T2" fmla="*/ 16 w 17"/>
                <a:gd name="T3" fmla="*/ 39 h 48"/>
                <a:gd name="T4" fmla="*/ 17 w 17"/>
                <a:gd name="T5" fmla="*/ 46 h 48"/>
                <a:gd name="T6" fmla="*/ 14 w 17"/>
                <a:gd name="T7" fmla="*/ 48 h 48"/>
                <a:gd name="T8" fmla="*/ 1 w 17"/>
                <a:gd name="T9" fmla="*/ 8 h 48"/>
                <a:gd name="T10" fmla="*/ 2 w 17"/>
                <a:gd name="T11" fmla="*/ 2 h 48"/>
                <a:gd name="T12" fmla="*/ 8 w 17"/>
                <a:gd name="T13" fmla="*/ 2 h 48"/>
                <a:gd name="T14" fmla="*/ 15 w 17"/>
                <a:gd name="T15" fmla="*/ 5 h 48"/>
                <a:gd name="T16" fmla="*/ 16 w 17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6" y="24"/>
                  </a:moveTo>
                  <a:cubicBezTo>
                    <a:pt x="15" y="29"/>
                    <a:pt x="15" y="34"/>
                    <a:pt x="16" y="39"/>
                  </a:cubicBezTo>
                  <a:cubicBezTo>
                    <a:pt x="17" y="41"/>
                    <a:pt x="17" y="44"/>
                    <a:pt x="17" y="46"/>
                  </a:cubicBezTo>
                  <a:cubicBezTo>
                    <a:pt x="16" y="47"/>
                    <a:pt x="16" y="48"/>
                    <a:pt x="14" y="48"/>
                  </a:cubicBezTo>
                  <a:cubicBezTo>
                    <a:pt x="10" y="35"/>
                    <a:pt x="5" y="21"/>
                    <a:pt x="1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2"/>
                  </a:cubicBezTo>
                  <a:cubicBezTo>
                    <a:pt x="10" y="3"/>
                    <a:pt x="13" y="4"/>
                    <a:pt x="15" y="5"/>
                  </a:cubicBezTo>
                  <a:cubicBezTo>
                    <a:pt x="11" y="11"/>
                    <a:pt x="11" y="18"/>
                    <a:pt x="16" y="24"/>
                  </a:cubicBezTo>
                  <a:close/>
                </a:path>
              </a:pathLst>
            </a:custGeom>
            <a:solidFill>
              <a:srgbClr val="E05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A9B35F3-4EA2-63CB-DD8F-F33A5684E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70075"/>
              <a:ext cx="284163" cy="65088"/>
            </a:xfrm>
            <a:custGeom>
              <a:avLst/>
              <a:gdLst>
                <a:gd name="T0" fmla="*/ 0 w 48"/>
                <a:gd name="T1" fmla="*/ 0 h 11"/>
                <a:gd name="T2" fmla="*/ 48 w 48"/>
                <a:gd name="T3" fmla="*/ 0 h 11"/>
                <a:gd name="T4" fmla="*/ 48 w 48"/>
                <a:gd name="T5" fmla="*/ 8 h 11"/>
                <a:gd name="T6" fmla="*/ 46 w 48"/>
                <a:gd name="T7" fmla="*/ 9 h 11"/>
                <a:gd name="T8" fmla="*/ 7 w 48"/>
                <a:gd name="T9" fmla="*/ 8 h 11"/>
                <a:gd name="T10" fmla="*/ 0 w 4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1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3"/>
                    <a:pt x="48" y="5"/>
                    <a:pt x="48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33" y="10"/>
                    <a:pt x="20" y="11"/>
                    <a:pt x="7" y="8"/>
                  </a:cubicBezTo>
                  <a:cubicBezTo>
                    <a:pt x="4" y="6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7B9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C055C24-47ED-7787-3830-8517875B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2043113"/>
              <a:ext cx="268288" cy="58738"/>
            </a:xfrm>
            <a:custGeom>
              <a:avLst/>
              <a:gdLst>
                <a:gd name="T0" fmla="*/ 45 w 45"/>
                <a:gd name="T1" fmla="*/ 10 h 10"/>
                <a:gd name="T2" fmla="*/ 0 w 45"/>
                <a:gd name="T3" fmla="*/ 10 h 10"/>
                <a:gd name="T4" fmla="*/ 0 w 45"/>
                <a:gd name="T5" fmla="*/ 3 h 10"/>
                <a:gd name="T6" fmla="*/ 4 w 45"/>
                <a:gd name="T7" fmla="*/ 1 h 10"/>
                <a:gd name="T8" fmla="*/ 32 w 45"/>
                <a:gd name="T9" fmla="*/ 1 h 10"/>
                <a:gd name="T10" fmla="*/ 37 w 45"/>
                <a:gd name="T11" fmla="*/ 2 h 10"/>
                <a:gd name="T12" fmla="*/ 45 w 4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0">
                  <a:moveTo>
                    <a:pt x="45" y="10"/>
                  </a:moveTo>
                  <a:cubicBezTo>
                    <a:pt x="30" y="10"/>
                    <a:pt x="15" y="10"/>
                    <a:pt x="0" y="10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14" y="0"/>
                    <a:pt x="23" y="0"/>
                    <a:pt x="32" y="1"/>
                  </a:cubicBezTo>
                  <a:cubicBezTo>
                    <a:pt x="34" y="1"/>
                    <a:pt x="36" y="1"/>
                    <a:pt x="37" y="2"/>
                  </a:cubicBezTo>
                  <a:cubicBezTo>
                    <a:pt x="40" y="4"/>
                    <a:pt x="43" y="7"/>
                    <a:pt x="45" y="10"/>
                  </a:cubicBezTo>
                  <a:close/>
                </a:path>
              </a:pathLst>
            </a:custGeom>
            <a:solidFill>
              <a:srgbClr val="B3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589911C-C5FE-4409-C743-FCC628C2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876300"/>
              <a:ext cx="350838" cy="190500"/>
            </a:xfrm>
            <a:custGeom>
              <a:avLst/>
              <a:gdLst>
                <a:gd name="T0" fmla="*/ 2 w 59"/>
                <a:gd name="T1" fmla="*/ 0 h 32"/>
                <a:gd name="T2" fmla="*/ 59 w 59"/>
                <a:gd name="T3" fmla="*/ 26 h 32"/>
                <a:gd name="T4" fmla="*/ 57 w 59"/>
                <a:gd name="T5" fmla="*/ 32 h 32"/>
                <a:gd name="T6" fmla="*/ 54 w 59"/>
                <a:gd name="T7" fmla="*/ 29 h 32"/>
                <a:gd name="T8" fmla="*/ 2 w 59"/>
                <a:gd name="T9" fmla="*/ 5 h 32"/>
                <a:gd name="T10" fmla="*/ 0 w 59"/>
                <a:gd name="T11" fmla="*/ 5 h 32"/>
                <a:gd name="T12" fmla="*/ 2 w 5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2">
                  <a:moveTo>
                    <a:pt x="2" y="0"/>
                  </a:moveTo>
                  <a:cubicBezTo>
                    <a:pt x="21" y="9"/>
                    <a:pt x="40" y="18"/>
                    <a:pt x="59" y="26"/>
                  </a:cubicBezTo>
                  <a:cubicBezTo>
                    <a:pt x="58" y="28"/>
                    <a:pt x="58" y="30"/>
                    <a:pt x="57" y="32"/>
                  </a:cubicBezTo>
                  <a:cubicBezTo>
                    <a:pt x="57" y="30"/>
                    <a:pt x="55" y="30"/>
                    <a:pt x="54" y="29"/>
                  </a:cubicBezTo>
                  <a:cubicBezTo>
                    <a:pt x="37" y="21"/>
                    <a:pt x="19" y="13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7FC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B8C4695-090D-5161-A99D-398254C8B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788" y="2441575"/>
              <a:ext cx="292100" cy="280988"/>
            </a:xfrm>
            <a:custGeom>
              <a:avLst/>
              <a:gdLst>
                <a:gd name="T0" fmla="*/ 49 w 49"/>
                <a:gd name="T1" fmla="*/ 4 h 47"/>
                <a:gd name="T2" fmla="*/ 9 w 49"/>
                <a:gd name="T3" fmla="*/ 42 h 47"/>
                <a:gd name="T4" fmla="*/ 4 w 49"/>
                <a:gd name="T5" fmla="*/ 47 h 47"/>
                <a:gd name="T6" fmla="*/ 0 w 49"/>
                <a:gd name="T7" fmla="*/ 43 h 47"/>
                <a:gd name="T8" fmla="*/ 25 w 49"/>
                <a:gd name="T9" fmla="*/ 21 h 47"/>
                <a:gd name="T10" fmla="*/ 46 w 49"/>
                <a:gd name="T11" fmla="*/ 0 h 47"/>
                <a:gd name="T12" fmla="*/ 49 w 49"/>
                <a:gd name="T1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7">
                  <a:moveTo>
                    <a:pt x="49" y="4"/>
                  </a:moveTo>
                  <a:cubicBezTo>
                    <a:pt x="36" y="17"/>
                    <a:pt x="23" y="29"/>
                    <a:pt x="9" y="42"/>
                  </a:cubicBezTo>
                  <a:cubicBezTo>
                    <a:pt x="8" y="44"/>
                    <a:pt x="6" y="45"/>
                    <a:pt x="4" y="47"/>
                  </a:cubicBezTo>
                  <a:cubicBezTo>
                    <a:pt x="2" y="46"/>
                    <a:pt x="1" y="45"/>
                    <a:pt x="0" y="43"/>
                  </a:cubicBezTo>
                  <a:cubicBezTo>
                    <a:pt x="10" y="37"/>
                    <a:pt x="17" y="28"/>
                    <a:pt x="25" y="21"/>
                  </a:cubicBezTo>
                  <a:cubicBezTo>
                    <a:pt x="32" y="14"/>
                    <a:pt x="39" y="7"/>
                    <a:pt x="46" y="0"/>
                  </a:cubicBezTo>
                  <a:cubicBezTo>
                    <a:pt x="47" y="1"/>
                    <a:pt x="48" y="3"/>
                    <a:pt x="49" y="4"/>
                  </a:cubicBezTo>
                  <a:close/>
                </a:path>
              </a:pathLst>
            </a:custGeom>
            <a:solidFill>
              <a:srgbClr val="E95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8C47897E-FD6F-4E40-7165-82CB40EB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685925"/>
              <a:ext cx="285750" cy="285750"/>
            </a:xfrm>
            <a:custGeom>
              <a:avLst/>
              <a:gdLst>
                <a:gd name="T0" fmla="*/ 0 w 48"/>
                <a:gd name="T1" fmla="*/ 44 h 48"/>
                <a:gd name="T2" fmla="*/ 41 w 48"/>
                <a:gd name="T3" fmla="*/ 5 h 48"/>
                <a:gd name="T4" fmla="*/ 45 w 48"/>
                <a:gd name="T5" fmla="*/ 0 h 48"/>
                <a:gd name="T6" fmla="*/ 48 w 48"/>
                <a:gd name="T7" fmla="*/ 4 h 48"/>
                <a:gd name="T8" fmla="*/ 4 w 48"/>
                <a:gd name="T9" fmla="*/ 47 h 48"/>
                <a:gd name="T10" fmla="*/ 0 w 48"/>
                <a:gd name="T1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8">
                  <a:moveTo>
                    <a:pt x="0" y="44"/>
                  </a:moveTo>
                  <a:cubicBezTo>
                    <a:pt x="14" y="31"/>
                    <a:pt x="27" y="18"/>
                    <a:pt x="41" y="5"/>
                  </a:cubicBezTo>
                  <a:cubicBezTo>
                    <a:pt x="42" y="3"/>
                    <a:pt x="43" y="2"/>
                    <a:pt x="45" y="0"/>
                  </a:cubicBezTo>
                  <a:cubicBezTo>
                    <a:pt x="46" y="1"/>
                    <a:pt x="47" y="3"/>
                    <a:pt x="48" y="4"/>
                  </a:cubicBezTo>
                  <a:cubicBezTo>
                    <a:pt x="34" y="18"/>
                    <a:pt x="18" y="31"/>
                    <a:pt x="4" y="47"/>
                  </a:cubicBezTo>
                  <a:cubicBezTo>
                    <a:pt x="1" y="48"/>
                    <a:pt x="0" y="47"/>
                    <a:pt x="0" y="44"/>
                  </a:cubicBezTo>
                  <a:close/>
                </a:path>
              </a:pathLst>
            </a:custGeom>
            <a:solidFill>
              <a:srgbClr val="E95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26BF752F-6859-E987-0A80-0C24A223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1835150"/>
              <a:ext cx="350838" cy="184150"/>
            </a:xfrm>
            <a:custGeom>
              <a:avLst/>
              <a:gdLst>
                <a:gd name="T0" fmla="*/ 57 w 59"/>
                <a:gd name="T1" fmla="*/ 31 h 31"/>
                <a:gd name="T2" fmla="*/ 56 w 59"/>
                <a:gd name="T3" fmla="*/ 29 h 31"/>
                <a:gd name="T4" fmla="*/ 0 w 59"/>
                <a:gd name="T5" fmla="*/ 4 h 31"/>
                <a:gd name="T6" fmla="*/ 2 w 59"/>
                <a:gd name="T7" fmla="*/ 0 h 31"/>
                <a:gd name="T8" fmla="*/ 59 w 59"/>
                <a:gd name="T9" fmla="*/ 26 h 31"/>
                <a:gd name="T10" fmla="*/ 57 w 5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1">
                  <a:moveTo>
                    <a:pt x="57" y="31"/>
                  </a:moveTo>
                  <a:cubicBezTo>
                    <a:pt x="57" y="30"/>
                    <a:pt x="56" y="29"/>
                    <a:pt x="56" y="29"/>
                  </a:cubicBezTo>
                  <a:cubicBezTo>
                    <a:pt x="37" y="21"/>
                    <a:pt x="19" y="11"/>
                    <a:pt x="0" y="4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1" y="8"/>
                    <a:pt x="40" y="17"/>
                    <a:pt x="59" y="26"/>
                  </a:cubicBezTo>
                  <a:cubicBezTo>
                    <a:pt x="59" y="28"/>
                    <a:pt x="58" y="29"/>
                    <a:pt x="57" y="31"/>
                  </a:cubicBezTo>
                  <a:close/>
                </a:path>
              </a:pathLst>
            </a:custGeom>
            <a:solidFill>
              <a:srgbClr val="81C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63">
              <a:extLst>
                <a:ext uri="{FF2B5EF4-FFF2-40B4-BE49-F238E27FC236}">
                  <a16:creationId xmlns:a16="http://schemas.microsoft.com/office/drawing/2014/main" id="{2FAEFF14-101B-62AB-76C7-31D4DCBA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1590675"/>
              <a:ext cx="273050" cy="296863"/>
            </a:xfrm>
            <a:custGeom>
              <a:avLst/>
              <a:gdLst>
                <a:gd name="T0" fmla="*/ 4 w 46"/>
                <a:gd name="T1" fmla="*/ 0 h 50"/>
                <a:gd name="T2" fmla="*/ 46 w 46"/>
                <a:gd name="T3" fmla="*/ 46 h 50"/>
                <a:gd name="T4" fmla="*/ 41 w 46"/>
                <a:gd name="T5" fmla="*/ 50 h 50"/>
                <a:gd name="T6" fmla="*/ 31 w 46"/>
                <a:gd name="T7" fmla="*/ 37 h 50"/>
                <a:gd name="T8" fmla="*/ 0 w 46"/>
                <a:gd name="T9" fmla="*/ 3 h 50"/>
                <a:gd name="T10" fmla="*/ 4 w 46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0">
                  <a:moveTo>
                    <a:pt x="4" y="0"/>
                  </a:moveTo>
                  <a:cubicBezTo>
                    <a:pt x="17" y="15"/>
                    <a:pt x="31" y="32"/>
                    <a:pt x="46" y="46"/>
                  </a:cubicBezTo>
                  <a:cubicBezTo>
                    <a:pt x="45" y="47"/>
                    <a:pt x="43" y="49"/>
                    <a:pt x="41" y="50"/>
                  </a:cubicBezTo>
                  <a:cubicBezTo>
                    <a:pt x="39" y="44"/>
                    <a:pt x="34" y="41"/>
                    <a:pt x="31" y="37"/>
                  </a:cubicBezTo>
                  <a:cubicBezTo>
                    <a:pt x="20" y="26"/>
                    <a:pt x="11" y="14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BD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64">
              <a:extLst>
                <a:ext uri="{FF2B5EF4-FFF2-40B4-BE49-F238E27FC236}">
                  <a16:creationId xmlns:a16="http://schemas.microsoft.com/office/drawing/2014/main" id="{DF4089DF-6B5E-A659-96D9-412C1A52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2287588"/>
              <a:ext cx="268288" cy="303213"/>
            </a:xfrm>
            <a:custGeom>
              <a:avLst/>
              <a:gdLst>
                <a:gd name="T0" fmla="*/ 41 w 45"/>
                <a:gd name="T1" fmla="*/ 51 h 51"/>
                <a:gd name="T2" fmla="*/ 32 w 45"/>
                <a:gd name="T3" fmla="*/ 39 h 51"/>
                <a:gd name="T4" fmla="*/ 0 w 45"/>
                <a:gd name="T5" fmla="*/ 4 h 51"/>
                <a:gd name="T6" fmla="*/ 4 w 45"/>
                <a:gd name="T7" fmla="*/ 0 h 51"/>
                <a:gd name="T8" fmla="*/ 41 w 45"/>
                <a:gd name="T9" fmla="*/ 42 h 51"/>
                <a:gd name="T10" fmla="*/ 45 w 45"/>
                <a:gd name="T11" fmla="*/ 47 h 51"/>
                <a:gd name="T12" fmla="*/ 41 w 45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1">
                  <a:moveTo>
                    <a:pt x="41" y="51"/>
                  </a:moveTo>
                  <a:cubicBezTo>
                    <a:pt x="40" y="46"/>
                    <a:pt x="35" y="43"/>
                    <a:pt x="32" y="39"/>
                  </a:cubicBezTo>
                  <a:cubicBezTo>
                    <a:pt x="21" y="27"/>
                    <a:pt x="12" y="15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16" y="14"/>
                    <a:pt x="28" y="28"/>
                    <a:pt x="41" y="42"/>
                  </a:cubicBezTo>
                  <a:cubicBezTo>
                    <a:pt x="42" y="44"/>
                    <a:pt x="44" y="45"/>
                    <a:pt x="45" y="47"/>
                  </a:cubicBezTo>
                  <a:cubicBezTo>
                    <a:pt x="44" y="49"/>
                    <a:pt x="43" y="50"/>
                    <a:pt x="41" y="51"/>
                  </a:cubicBezTo>
                  <a:close/>
                </a:path>
              </a:pathLst>
            </a:custGeom>
            <a:solidFill>
              <a:srgbClr val="FCD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65">
              <a:extLst>
                <a:ext uri="{FF2B5EF4-FFF2-40B4-BE49-F238E27FC236}">
                  <a16:creationId xmlns:a16="http://schemas.microsoft.com/office/drawing/2014/main" id="{0A0CE846-53D4-0C22-03F8-014BF109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1679575"/>
              <a:ext cx="296863" cy="274638"/>
            </a:xfrm>
            <a:custGeom>
              <a:avLst/>
              <a:gdLst>
                <a:gd name="T0" fmla="*/ 0 w 50"/>
                <a:gd name="T1" fmla="*/ 42 h 46"/>
                <a:gd name="T2" fmla="*/ 21 w 50"/>
                <a:gd name="T3" fmla="*/ 23 h 46"/>
                <a:gd name="T4" fmla="*/ 47 w 50"/>
                <a:gd name="T5" fmla="*/ 0 h 46"/>
                <a:gd name="T6" fmla="*/ 50 w 50"/>
                <a:gd name="T7" fmla="*/ 4 h 46"/>
                <a:gd name="T8" fmla="*/ 36 w 50"/>
                <a:gd name="T9" fmla="*/ 16 h 46"/>
                <a:gd name="T10" fmla="*/ 3 w 50"/>
                <a:gd name="T11" fmla="*/ 46 h 46"/>
                <a:gd name="T12" fmla="*/ 0 w 50"/>
                <a:gd name="T13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6">
                  <a:moveTo>
                    <a:pt x="0" y="42"/>
                  </a:moveTo>
                  <a:cubicBezTo>
                    <a:pt x="8" y="37"/>
                    <a:pt x="14" y="29"/>
                    <a:pt x="21" y="23"/>
                  </a:cubicBezTo>
                  <a:cubicBezTo>
                    <a:pt x="30" y="16"/>
                    <a:pt x="38" y="8"/>
                    <a:pt x="47" y="0"/>
                  </a:cubicBezTo>
                  <a:cubicBezTo>
                    <a:pt x="48" y="1"/>
                    <a:pt x="49" y="3"/>
                    <a:pt x="50" y="4"/>
                  </a:cubicBezTo>
                  <a:cubicBezTo>
                    <a:pt x="44" y="6"/>
                    <a:pt x="41" y="12"/>
                    <a:pt x="36" y="16"/>
                  </a:cubicBezTo>
                  <a:cubicBezTo>
                    <a:pt x="25" y="25"/>
                    <a:pt x="14" y="36"/>
                    <a:pt x="3" y="46"/>
                  </a:cubicBezTo>
                  <a:cubicBezTo>
                    <a:pt x="2" y="45"/>
                    <a:pt x="1" y="44"/>
                    <a:pt x="0" y="42"/>
                  </a:cubicBezTo>
                  <a:close/>
                </a:path>
              </a:pathLst>
            </a:custGeom>
            <a:solidFill>
              <a:srgbClr val="F39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66">
              <a:extLst>
                <a:ext uri="{FF2B5EF4-FFF2-40B4-BE49-F238E27FC236}">
                  <a16:creationId xmlns:a16="http://schemas.microsoft.com/office/drawing/2014/main" id="{12B1480E-3484-B333-DF44-41A3454B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2066925"/>
              <a:ext cx="207963" cy="327025"/>
            </a:xfrm>
            <a:custGeom>
              <a:avLst/>
              <a:gdLst>
                <a:gd name="T0" fmla="*/ 0 w 35"/>
                <a:gd name="T1" fmla="*/ 53 h 55"/>
                <a:gd name="T2" fmla="*/ 15 w 35"/>
                <a:gd name="T3" fmla="*/ 27 h 55"/>
                <a:gd name="T4" fmla="*/ 32 w 35"/>
                <a:gd name="T5" fmla="*/ 0 h 55"/>
                <a:gd name="T6" fmla="*/ 35 w 35"/>
                <a:gd name="T7" fmla="*/ 2 h 55"/>
                <a:gd name="T8" fmla="*/ 21 w 35"/>
                <a:gd name="T9" fmla="*/ 26 h 55"/>
                <a:gd name="T10" fmla="*/ 2 w 35"/>
                <a:gd name="T11" fmla="*/ 55 h 55"/>
                <a:gd name="T12" fmla="*/ 0 w 35"/>
                <a:gd name="T13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5">
                  <a:moveTo>
                    <a:pt x="0" y="53"/>
                  </a:moveTo>
                  <a:cubicBezTo>
                    <a:pt x="3" y="44"/>
                    <a:pt x="10" y="36"/>
                    <a:pt x="15" y="27"/>
                  </a:cubicBezTo>
                  <a:cubicBezTo>
                    <a:pt x="20" y="18"/>
                    <a:pt x="26" y="9"/>
                    <a:pt x="32" y="0"/>
                  </a:cubicBezTo>
                  <a:cubicBezTo>
                    <a:pt x="33" y="1"/>
                    <a:pt x="34" y="1"/>
                    <a:pt x="35" y="2"/>
                  </a:cubicBezTo>
                  <a:cubicBezTo>
                    <a:pt x="31" y="11"/>
                    <a:pt x="26" y="18"/>
                    <a:pt x="21" y="26"/>
                  </a:cubicBezTo>
                  <a:cubicBezTo>
                    <a:pt x="15" y="36"/>
                    <a:pt x="8" y="45"/>
                    <a:pt x="2" y="55"/>
                  </a:cubicBezTo>
                  <a:cubicBezTo>
                    <a:pt x="1" y="55"/>
                    <a:pt x="0" y="55"/>
                    <a:pt x="0" y="53"/>
                  </a:cubicBezTo>
                  <a:close/>
                </a:path>
              </a:pathLst>
            </a:custGeom>
            <a:solidFill>
              <a:srgbClr val="EA5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67">
              <a:extLst>
                <a:ext uri="{FF2B5EF4-FFF2-40B4-BE49-F238E27FC236}">
                  <a16:creationId xmlns:a16="http://schemas.microsoft.com/office/drawing/2014/main" id="{BB3E9DE1-D5EE-1EBB-D2F6-B9BCFAB6B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989138"/>
              <a:ext cx="220663" cy="71438"/>
            </a:xfrm>
            <a:custGeom>
              <a:avLst/>
              <a:gdLst>
                <a:gd name="T0" fmla="*/ 37 w 37"/>
                <a:gd name="T1" fmla="*/ 11 h 12"/>
                <a:gd name="T2" fmla="*/ 0 w 37"/>
                <a:gd name="T3" fmla="*/ 12 h 12"/>
                <a:gd name="T4" fmla="*/ 0 w 37"/>
                <a:gd name="T5" fmla="*/ 4 h 12"/>
                <a:gd name="T6" fmla="*/ 29 w 37"/>
                <a:gd name="T7" fmla="*/ 3 h 12"/>
                <a:gd name="T8" fmla="*/ 37 w 37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2">
                  <a:moveTo>
                    <a:pt x="37" y="11"/>
                  </a:moveTo>
                  <a:cubicBezTo>
                    <a:pt x="25" y="11"/>
                    <a:pt x="12" y="11"/>
                    <a:pt x="0" y="12"/>
                  </a:cubicBezTo>
                  <a:cubicBezTo>
                    <a:pt x="0" y="9"/>
                    <a:pt x="0" y="6"/>
                    <a:pt x="0" y="4"/>
                  </a:cubicBezTo>
                  <a:cubicBezTo>
                    <a:pt x="10" y="0"/>
                    <a:pt x="20" y="1"/>
                    <a:pt x="29" y="3"/>
                  </a:cubicBezTo>
                  <a:cubicBezTo>
                    <a:pt x="32" y="6"/>
                    <a:pt x="35" y="8"/>
                    <a:pt x="37" y="11"/>
                  </a:cubicBezTo>
                  <a:close/>
                </a:path>
              </a:pathLst>
            </a:custGeom>
            <a:solidFill>
              <a:srgbClr val="772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68">
              <a:extLst>
                <a:ext uri="{FF2B5EF4-FFF2-40B4-BE49-F238E27FC236}">
                  <a16:creationId xmlns:a16="http://schemas.microsoft.com/office/drawing/2014/main" id="{E67A11E1-A71B-AF7C-4CBA-523DF97B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3" y="2627313"/>
              <a:ext cx="225425" cy="327025"/>
            </a:xfrm>
            <a:custGeom>
              <a:avLst/>
              <a:gdLst>
                <a:gd name="T0" fmla="*/ 38 w 38"/>
                <a:gd name="T1" fmla="*/ 3 h 55"/>
                <a:gd name="T2" fmla="*/ 9 w 38"/>
                <a:gd name="T3" fmla="*/ 48 h 55"/>
                <a:gd name="T4" fmla="*/ 4 w 38"/>
                <a:gd name="T5" fmla="*/ 55 h 55"/>
                <a:gd name="T6" fmla="*/ 0 w 38"/>
                <a:gd name="T7" fmla="*/ 53 h 55"/>
                <a:gd name="T8" fmla="*/ 28 w 38"/>
                <a:gd name="T9" fmla="*/ 10 h 55"/>
                <a:gd name="T10" fmla="*/ 34 w 38"/>
                <a:gd name="T11" fmla="*/ 0 h 55"/>
                <a:gd name="T12" fmla="*/ 38 w 38"/>
                <a:gd name="T13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5">
                  <a:moveTo>
                    <a:pt x="38" y="3"/>
                  </a:moveTo>
                  <a:cubicBezTo>
                    <a:pt x="28" y="18"/>
                    <a:pt x="19" y="33"/>
                    <a:pt x="9" y="48"/>
                  </a:cubicBezTo>
                  <a:cubicBezTo>
                    <a:pt x="8" y="50"/>
                    <a:pt x="6" y="52"/>
                    <a:pt x="4" y="55"/>
                  </a:cubicBezTo>
                  <a:cubicBezTo>
                    <a:pt x="3" y="55"/>
                    <a:pt x="1" y="54"/>
                    <a:pt x="0" y="53"/>
                  </a:cubicBezTo>
                  <a:cubicBezTo>
                    <a:pt x="10" y="39"/>
                    <a:pt x="19" y="24"/>
                    <a:pt x="28" y="10"/>
                  </a:cubicBezTo>
                  <a:cubicBezTo>
                    <a:pt x="30" y="7"/>
                    <a:pt x="32" y="4"/>
                    <a:pt x="34" y="0"/>
                  </a:cubicBezTo>
                  <a:cubicBezTo>
                    <a:pt x="36" y="1"/>
                    <a:pt x="37" y="1"/>
                    <a:pt x="38" y="3"/>
                  </a:cubicBezTo>
                  <a:close/>
                </a:path>
              </a:pathLst>
            </a:custGeom>
            <a:solidFill>
              <a:srgbClr val="EA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69">
              <a:extLst>
                <a:ext uri="{FF2B5EF4-FFF2-40B4-BE49-F238E27FC236}">
                  <a16:creationId xmlns:a16="http://schemas.microsoft.com/office/drawing/2014/main" id="{51B2437F-E34D-69E6-F0A6-EBDD670C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1930400"/>
              <a:ext cx="219075" cy="76200"/>
            </a:xfrm>
            <a:custGeom>
              <a:avLst/>
              <a:gdLst>
                <a:gd name="T0" fmla="*/ 7 w 37"/>
                <a:gd name="T1" fmla="*/ 10 h 13"/>
                <a:gd name="T2" fmla="*/ 0 w 37"/>
                <a:gd name="T3" fmla="*/ 2 h 13"/>
                <a:gd name="T4" fmla="*/ 3 w 37"/>
                <a:gd name="T5" fmla="*/ 0 h 13"/>
                <a:gd name="T6" fmla="*/ 34 w 37"/>
                <a:gd name="T7" fmla="*/ 1 h 13"/>
                <a:gd name="T8" fmla="*/ 37 w 37"/>
                <a:gd name="T9" fmla="*/ 2 h 13"/>
                <a:gd name="T10" fmla="*/ 37 w 37"/>
                <a:gd name="T11" fmla="*/ 10 h 13"/>
                <a:gd name="T12" fmla="*/ 7 w 37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3">
                  <a:moveTo>
                    <a:pt x="7" y="10"/>
                  </a:moveTo>
                  <a:cubicBezTo>
                    <a:pt x="4" y="8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3" y="0"/>
                    <a:pt x="24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5"/>
                    <a:pt x="37" y="7"/>
                    <a:pt x="37" y="10"/>
                  </a:cubicBezTo>
                  <a:cubicBezTo>
                    <a:pt x="27" y="13"/>
                    <a:pt x="17" y="13"/>
                    <a:pt x="7" y="10"/>
                  </a:cubicBezTo>
                  <a:close/>
                </a:path>
              </a:pathLst>
            </a:custGeom>
            <a:solidFill>
              <a:srgbClr val="78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70">
              <a:extLst>
                <a:ext uri="{FF2B5EF4-FFF2-40B4-BE49-F238E27FC236}">
                  <a16:creationId xmlns:a16="http://schemas.microsoft.com/office/drawing/2014/main" id="{717D2FDE-7A10-B82D-D57C-C0287F4E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857250"/>
              <a:ext cx="385763" cy="36513"/>
            </a:xfrm>
            <a:custGeom>
              <a:avLst/>
              <a:gdLst>
                <a:gd name="T0" fmla="*/ 0 w 65"/>
                <a:gd name="T1" fmla="*/ 3 h 6"/>
                <a:gd name="T2" fmla="*/ 1 w 65"/>
                <a:gd name="T3" fmla="*/ 2 h 6"/>
                <a:gd name="T4" fmla="*/ 9 w 65"/>
                <a:gd name="T5" fmla="*/ 0 h 6"/>
                <a:gd name="T6" fmla="*/ 57 w 65"/>
                <a:gd name="T7" fmla="*/ 0 h 6"/>
                <a:gd name="T8" fmla="*/ 63 w 65"/>
                <a:gd name="T9" fmla="*/ 1 h 6"/>
                <a:gd name="T10" fmla="*/ 63 w 65"/>
                <a:gd name="T11" fmla="*/ 6 h 6"/>
                <a:gd name="T12" fmla="*/ 1 w 65"/>
                <a:gd name="T13" fmla="*/ 6 h 6"/>
                <a:gd name="T14" fmla="*/ 0 w 6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">
                  <a:moveTo>
                    <a:pt x="0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25" y="0"/>
                    <a:pt x="41" y="0"/>
                    <a:pt x="57" y="0"/>
                  </a:cubicBezTo>
                  <a:cubicBezTo>
                    <a:pt x="59" y="0"/>
                    <a:pt x="61" y="0"/>
                    <a:pt x="63" y="1"/>
                  </a:cubicBezTo>
                  <a:cubicBezTo>
                    <a:pt x="65" y="3"/>
                    <a:pt x="65" y="4"/>
                    <a:pt x="63" y="6"/>
                  </a:cubicBezTo>
                  <a:cubicBezTo>
                    <a:pt x="43" y="6"/>
                    <a:pt x="22" y="6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C6D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71">
              <a:extLst>
                <a:ext uri="{FF2B5EF4-FFF2-40B4-BE49-F238E27FC236}">
                  <a16:creationId xmlns:a16="http://schemas.microsoft.com/office/drawing/2014/main" id="{D13F0AE6-E561-44B0-0215-5C6289C7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935038"/>
              <a:ext cx="368300" cy="23813"/>
            </a:xfrm>
            <a:custGeom>
              <a:avLst/>
              <a:gdLst>
                <a:gd name="T0" fmla="*/ 62 w 62"/>
                <a:gd name="T1" fmla="*/ 4 h 4"/>
                <a:gd name="T2" fmla="*/ 0 w 62"/>
                <a:gd name="T3" fmla="*/ 4 h 4"/>
                <a:gd name="T4" fmla="*/ 0 w 62"/>
                <a:gd name="T5" fmla="*/ 0 h 4"/>
                <a:gd name="T6" fmla="*/ 56 w 62"/>
                <a:gd name="T7" fmla="*/ 0 h 4"/>
                <a:gd name="T8" fmla="*/ 62 w 62"/>
                <a:gd name="T9" fmla="*/ 2 h 4"/>
                <a:gd name="T10" fmla="*/ 62 w 6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cubicBezTo>
                    <a:pt x="41" y="4"/>
                    <a:pt x="2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8" y="0"/>
                    <a:pt x="37" y="0"/>
                    <a:pt x="56" y="0"/>
                  </a:cubicBezTo>
                  <a:cubicBezTo>
                    <a:pt x="58" y="0"/>
                    <a:pt x="60" y="0"/>
                    <a:pt x="62" y="2"/>
                  </a:cubicBezTo>
                  <a:cubicBezTo>
                    <a:pt x="62" y="2"/>
                    <a:pt x="62" y="3"/>
                    <a:pt x="62" y="4"/>
                  </a:cubicBezTo>
                  <a:close/>
                </a:path>
              </a:pathLst>
            </a:custGeom>
            <a:solidFill>
              <a:srgbClr val="B04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72">
              <a:extLst>
                <a:ext uri="{FF2B5EF4-FFF2-40B4-BE49-F238E27FC236}">
                  <a16:creationId xmlns:a16="http://schemas.microsoft.com/office/drawing/2014/main" id="{926DEEEF-FC2C-7D37-5E88-8F7397B9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0" y="1989138"/>
              <a:ext cx="190500" cy="77788"/>
            </a:xfrm>
            <a:custGeom>
              <a:avLst/>
              <a:gdLst>
                <a:gd name="T0" fmla="*/ 0 w 32"/>
                <a:gd name="T1" fmla="*/ 0 h 13"/>
                <a:gd name="T2" fmla="*/ 30 w 32"/>
                <a:gd name="T3" fmla="*/ 0 h 13"/>
                <a:gd name="T4" fmla="*/ 30 w 32"/>
                <a:gd name="T5" fmla="*/ 13 h 13"/>
                <a:gd name="T6" fmla="*/ 20 w 32"/>
                <a:gd name="T7" fmla="*/ 9 h 13"/>
                <a:gd name="T8" fmla="*/ 9 w 32"/>
                <a:gd name="T9" fmla="*/ 9 h 13"/>
                <a:gd name="T10" fmla="*/ 0 w 3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4"/>
                    <a:pt x="32" y="8"/>
                    <a:pt x="30" y="13"/>
                  </a:cubicBezTo>
                  <a:cubicBezTo>
                    <a:pt x="27" y="10"/>
                    <a:pt x="24" y="9"/>
                    <a:pt x="20" y="9"/>
                  </a:cubicBezTo>
                  <a:cubicBezTo>
                    <a:pt x="16" y="10"/>
                    <a:pt x="12" y="10"/>
                    <a:pt x="9" y="9"/>
                  </a:cubicBezTo>
                  <a:cubicBezTo>
                    <a:pt x="5" y="6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C4D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73">
              <a:extLst>
                <a:ext uri="{FF2B5EF4-FFF2-40B4-BE49-F238E27FC236}">
                  <a16:creationId xmlns:a16="http://schemas.microsoft.com/office/drawing/2014/main" id="{BD811187-B3B6-D504-8C63-5DCB5EC9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1839913"/>
              <a:ext cx="119063" cy="119063"/>
            </a:xfrm>
            <a:custGeom>
              <a:avLst/>
              <a:gdLst>
                <a:gd name="T0" fmla="*/ 17 w 20"/>
                <a:gd name="T1" fmla="*/ 12 h 20"/>
                <a:gd name="T2" fmla="*/ 20 w 20"/>
                <a:gd name="T3" fmla="*/ 17 h 20"/>
                <a:gd name="T4" fmla="*/ 2 w 20"/>
                <a:gd name="T5" fmla="*/ 17 h 20"/>
                <a:gd name="T6" fmla="*/ 0 w 20"/>
                <a:gd name="T7" fmla="*/ 0 h 20"/>
                <a:gd name="T8" fmla="*/ 8 w 20"/>
                <a:gd name="T9" fmla="*/ 4 h 20"/>
                <a:gd name="T10" fmla="*/ 17 w 20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7" y="12"/>
                  </a:moveTo>
                  <a:cubicBezTo>
                    <a:pt x="18" y="14"/>
                    <a:pt x="20" y="15"/>
                    <a:pt x="20" y="17"/>
                  </a:cubicBezTo>
                  <a:cubicBezTo>
                    <a:pt x="14" y="20"/>
                    <a:pt x="8" y="20"/>
                    <a:pt x="2" y="17"/>
                  </a:cubicBezTo>
                  <a:cubicBezTo>
                    <a:pt x="1" y="11"/>
                    <a:pt x="3" y="6"/>
                    <a:pt x="0" y="0"/>
                  </a:cubicBezTo>
                  <a:cubicBezTo>
                    <a:pt x="4" y="0"/>
                    <a:pt x="7" y="1"/>
                    <a:pt x="8" y="4"/>
                  </a:cubicBezTo>
                  <a:cubicBezTo>
                    <a:pt x="12" y="5"/>
                    <a:pt x="16" y="7"/>
                    <a:pt x="17" y="12"/>
                  </a:cubicBezTo>
                  <a:close/>
                </a:path>
              </a:pathLst>
            </a:custGeom>
            <a:solidFill>
              <a:srgbClr val="B54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74">
              <a:extLst>
                <a:ext uri="{FF2B5EF4-FFF2-40B4-BE49-F238E27FC236}">
                  <a16:creationId xmlns:a16="http://schemas.microsoft.com/office/drawing/2014/main" id="{657B29A5-2F3B-92FE-0038-379819096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0" y="923925"/>
              <a:ext cx="125413" cy="136525"/>
            </a:xfrm>
            <a:custGeom>
              <a:avLst/>
              <a:gdLst>
                <a:gd name="T0" fmla="*/ 21 w 21"/>
                <a:gd name="T1" fmla="*/ 6 h 23"/>
                <a:gd name="T2" fmla="*/ 5 w 21"/>
                <a:gd name="T3" fmla="*/ 19 h 23"/>
                <a:gd name="T4" fmla="*/ 0 w 21"/>
                <a:gd name="T5" fmla="*/ 23 h 23"/>
                <a:gd name="T6" fmla="*/ 0 w 21"/>
                <a:gd name="T7" fmla="*/ 19 h 23"/>
                <a:gd name="T8" fmla="*/ 15 w 21"/>
                <a:gd name="T9" fmla="*/ 0 h 23"/>
                <a:gd name="T10" fmla="*/ 21 w 21"/>
                <a:gd name="T1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1" y="6"/>
                  </a:moveTo>
                  <a:cubicBezTo>
                    <a:pt x="15" y="11"/>
                    <a:pt x="10" y="15"/>
                    <a:pt x="5" y="19"/>
                  </a:cubicBezTo>
                  <a:cubicBezTo>
                    <a:pt x="4" y="21"/>
                    <a:pt x="3" y="23"/>
                    <a:pt x="0" y="23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1" y="10"/>
                    <a:pt x="7" y="2"/>
                    <a:pt x="15" y="0"/>
                  </a:cubicBezTo>
                  <a:cubicBezTo>
                    <a:pt x="17" y="2"/>
                    <a:pt x="19" y="3"/>
                    <a:pt x="21" y="6"/>
                  </a:cubicBezTo>
                  <a:close/>
                </a:path>
              </a:pathLst>
            </a:custGeom>
            <a:solidFill>
              <a:srgbClr val="B3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75">
              <a:extLst>
                <a:ext uri="{FF2B5EF4-FFF2-40B4-BE49-F238E27FC236}">
                  <a16:creationId xmlns:a16="http://schemas.microsoft.com/office/drawing/2014/main" id="{77D47581-2E31-5235-98E2-BE9AC6B3C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941513"/>
              <a:ext cx="155575" cy="71438"/>
            </a:xfrm>
            <a:custGeom>
              <a:avLst/>
              <a:gdLst>
                <a:gd name="T0" fmla="*/ 0 w 26"/>
                <a:gd name="T1" fmla="*/ 0 h 12"/>
                <a:gd name="T2" fmla="*/ 18 w 26"/>
                <a:gd name="T3" fmla="*/ 0 h 12"/>
                <a:gd name="T4" fmla="*/ 20 w 26"/>
                <a:gd name="T5" fmla="*/ 1 h 12"/>
                <a:gd name="T6" fmla="*/ 24 w 26"/>
                <a:gd name="T7" fmla="*/ 4 h 12"/>
                <a:gd name="T8" fmla="*/ 26 w 26"/>
                <a:gd name="T9" fmla="*/ 7 h 12"/>
                <a:gd name="T10" fmla="*/ 22 w 26"/>
                <a:gd name="T11" fmla="*/ 9 h 12"/>
                <a:gd name="T12" fmla="*/ 0 w 26"/>
                <a:gd name="T13" fmla="*/ 8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1" y="2"/>
                    <a:pt x="22" y="4"/>
                    <a:pt x="24" y="4"/>
                  </a:cubicBezTo>
                  <a:cubicBezTo>
                    <a:pt x="25" y="5"/>
                    <a:pt x="25" y="6"/>
                    <a:pt x="26" y="7"/>
                  </a:cubicBezTo>
                  <a:cubicBezTo>
                    <a:pt x="25" y="9"/>
                    <a:pt x="23" y="10"/>
                    <a:pt x="22" y="9"/>
                  </a:cubicBezTo>
                  <a:cubicBezTo>
                    <a:pt x="14" y="9"/>
                    <a:pt x="7" y="12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782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76">
              <a:extLst>
                <a:ext uri="{FF2B5EF4-FFF2-40B4-BE49-F238E27FC236}">
                  <a16:creationId xmlns:a16="http://schemas.microsoft.com/office/drawing/2014/main" id="{517467ED-9F2D-8974-1880-A754FA0B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2025650"/>
              <a:ext cx="123825" cy="76200"/>
            </a:xfrm>
            <a:custGeom>
              <a:avLst/>
              <a:gdLst>
                <a:gd name="T0" fmla="*/ 0 w 21"/>
                <a:gd name="T1" fmla="*/ 3 h 13"/>
                <a:gd name="T2" fmla="*/ 18 w 21"/>
                <a:gd name="T3" fmla="*/ 2 h 13"/>
                <a:gd name="T4" fmla="*/ 21 w 21"/>
                <a:gd name="T5" fmla="*/ 7 h 13"/>
                <a:gd name="T6" fmla="*/ 10 w 21"/>
                <a:gd name="T7" fmla="*/ 13 h 13"/>
                <a:gd name="T8" fmla="*/ 0 w 21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0" y="3"/>
                  </a:moveTo>
                  <a:cubicBezTo>
                    <a:pt x="6" y="0"/>
                    <a:pt x="12" y="2"/>
                    <a:pt x="18" y="2"/>
                  </a:cubicBezTo>
                  <a:cubicBezTo>
                    <a:pt x="21" y="2"/>
                    <a:pt x="20" y="5"/>
                    <a:pt x="21" y="7"/>
                  </a:cubicBezTo>
                  <a:cubicBezTo>
                    <a:pt x="19" y="11"/>
                    <a:pt x="14" y="12"/>
                    <a:pt x="10" y="13"/>
                  </a:cubicBezTo>
                  <a:cubicBezTo>
                    <a:pt x="6" y="11"/>
                    <a:pt x="2" y="7"/>
                    <a:pt x="0" y="3"/>
                  </a:cubicBezTo>
                  <a:close/>
                </a:path>
              </a:pathLst>
            </a:custGeom>
            <a:solidFill>
              <a:srgbClr val="99B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77">
              <a:extLst>
                <a:ext uri="{FF2B5EF4-FFF2-40B4-BE49-F238E27FC236}">
                  <a16:creationId xmlns:a16="http://schemas.microsoft.com/office/drawing/2014/main" id="{1FCEBA65-03F9-8F5E-8E31-01B47B9D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3" y="1917700"/>
              <a:ext cx="242888" cy="23813"/>
            </a:xfrm>
            <a:custGeom>
              <a:avLst/>
              <a:gdLst>
                <a:gd name="T0" fmla="*/ 41 w 41"/>
                <a:gd name="T1" fmla="*/ 4 h 4"/>
                <a:gd name="T2" fmla="*/ 4 w 41"/>
                <a:gd name="T3" fmla="*/ 4 h 4"/>
                <a:gd name="T4" fmla="*/ 0 w 41"/>
                <a:gd name="T5" fmla="*/ 0 h 4"/>
                <a:gd name="T6" fmla="*/ 41 w 41"/>
                <a:gd name="T7" fmla="*/ 0 h 4"/>
                <a:gd name="T8" fmla="*/ 41 w 4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">
                  <a:moveTo>
                    <a:pt x="41" y="4"/>
                  </a:moveTo>
                  <a:cubicBezTo>
                    <a:pt x="28" y="4"/>
                    <a:pt x="16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4" y="0"/>
                    <a:pt x="27" y="0"/>
                    <a:pt x="41" y="0"/>
                  </a:cubicBezTo>
                  <a:cubicBezTo>
                    <a:pt x="41" y="1"/>
                    <a:pt x="41" y="3"/>
                    <a:pt x="41" y="4"/>
                  </a:cubicBezTo>
                  <a:close/>
                </a:path>
              </a:pathLst>
            </a:custGeom>
            <a:solidFill>
              <a:srgbClr val="C5D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78">
              <a:extLst>
                <a:ext uri="{FF2B5EF4-FFF2-40B4-BE49-F238E27FC236}">
                  <a16:creationId xmlns:a16="http://schemas.microsoft.com/office/drawing/2014/main" id="{C3B8206C-3F44-753D-3E77-7E3A0CD7E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5" y="1006475"/>
              <a:ext cx="11113" cy="655638"/>
            </a:xfrm>
            <a:custGeom>
              <a:avLst/>
              <a:gdLst>
                <a:gd name="T0" fmla="*/ 2 w 2"/>
                <a:gd name="T1" fmla="*/ 110 h 110"/>
                <a:gd name="T2" fmla="*/ 1 w 2"/>
                <a:gd name="T3" fmla="*/ 109 h 110"/>
                <a:gd name="T4" fmla="*/ 0 w 2"/>
                <a:gd name="T5" fmla="*/ 0 h 110"/>
                <a:gd name="T6" fmla="*/ 2 w 2"/>
                <a:gd name="T7" fmla="*/ 0 h 110"/>
                <a:gd name="T8" fmla="*/ 2 w 2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0">
                  <a:moveTo>
                    <a:pt x="2" y="110"/>
                  </a:moveTo>
                  <a:cubicBezTo>
                    <a:pt x="2" y="110"/>
                    <a:pt x="1" y="110"/>
                    <a:pt x="1" y="109"/>
                  </a:cubicBezTo>
                  <a:cubicBezTo>
                    <a:pt x="1" y="73"/>
                    <a:pt x="1" y="37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37"/>
                    <a:pt x="2" y="74"/>
                    <a:pt x="2" y="110"/>
                  </a:cubicBezTo>
                  <a:close/>
                </a:path>
              </a:pathLst>
            </a:custGeom>
            <a:solidFill>
              <a:srgbClr val="9E4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79">
              <a:extLst>
                <a:ext uri="{FF2B5EF4-FFF2-40B4-BE49-F238E27FC236}">
                  <a16:creationId xmlns:a16="http://schemas.microsoft.com/office/drawing/2014/main" id="{D52B2B8D-8B12-18E3-C042-6454ECED5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982788"/>
              <a:ext cx="173038" cy="30163"/>
            </a:xfrm>
            <a:custGeom>
              <a:avLst/>
              <a:gdLst>
                <a:gd name="T0" fmla="*/ 0 w 29"/>
                <a:gd name="T1" fmla="*/ 1 h 5"/>
                <a:gd name="T2" fmla="*/ 26 w 29"/>
                <a:gd name="T3" fmla="*/ 0 h 5"/>
                <a:gd name="T4" fmla="*/ 28 w 29"/>
                <a:gd name="T5" fmla="*/ 2 h 5"/>
                <a:gd name="T6" fmla="*/ 29 w 29"/>
                <a:gd name="T7" fmla="*/ 4 h 5"/>
                <a:gd name="T8" fmla="*/ 0 w 29"/>
                <a:gd name="T9" fmla="*/ 5 h 5"/>
                <a:gd name="T10" fmla="*/ 0 w 29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">
                  <a:moveTo>
                    <a:pt x="0" y="1"/>
                  </a:moveTo>
                  <a:cubicBezTo>
                    <a:pt x="8" y="1"/>
                    <a:pt x="17" y="0"/>
                    <a:pt x="26" y="0"/>
                  </a:cubicBezTo>
                  <a:cubicBezTo>
                    <a:pt x="27" y="1"/>
                    <a:pt x="27" y="2"/>
                    <a:pt x="28" y="2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0" y="4"/>
                    <a:pt x="10" y="4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AF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80">
              <a:extLst>
                <a:ext uri="{FF2B5EF4-FFF2-40B4-BE49-F238E27FC236}">
                  <a16:creationId xmlns:a16="http://schemas.microsoft.com/office/drawing/2014/main" id="{60CF989A-7284-3D00-0BD4-404D4A3D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863600"/>
              <a:ext cx="76200" cy="95250"/>
            </a:xfrm>
            <a:custGeom>
              <a:avLst/>
              <a:gdLst>
                <a:gd name="T0" fmla="*/ 0 w 13"/>
                <a:gd name="T1" fmla="*/ 12 h 16"/>
                <a:gd name="T2" fmla="*/ 1 w 13"/>
                <a:gd name="T3" fmla="*/ 6 h 16"/>
                <a:gd name="T4" fmla="*/ 7 w 13"/>
                <a:gd name="T5" fmla="*/ 0 h 16"/>
                <a:gd name="T6" fmla="*/ 13 w 13"/>
                <a:gd name="T7" fmla="*/ 6 h 16"/>
                <a:gd name="T8" fmla="*/ 1 w 13"/>
                <a:gd name="T9" fmla="*/ 16 h 16"/>
                <a:gd name="T10" fmla="*/ 0 w 13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0" y="12"/>
                  </a:moveTo>
                  <a:cubicBezTo>
                    <a:pt x="1" y="10"/>
                    <a:pt x="1" y="8"/>
                    <a:pt x="1" y="6"/>
                  </a:cubicBezTo>
                  <a:cubicBezTo>
                    <a:pt x="3" y="4"/>
                    <a:pt x="4" y="1"/>
                    <a:pt x="7" y="0"/>
                  </a:cubicBezTo>
                  <a:cubicBezTo>
                    <a:pt x="9" y="2"/>
                    <a:pt x="11" y="4"/>
                    <a:pt x="13" y="6"/>
                  </a:cubicBezTo>
                  <a:cubicBezTo>
                    <a:pt x="12" y="11"/>
                    <a:pt x="7" y="16"/>
                    <a:pt x="1" y="16"/>
                  </a:cubicBezTo>
                  <a:cubicBezTo>
                    <a:pt x="1" y="15"/>
                    <a:pt x="1" y="14"/>
                    <a:pt x="0" y="12"/>
                  </a:cubicBezTo>
                  <a:close/>
                </a:path>
              </a:pathLst>
            </a:custGeom>
            <a:solidFill>
              <a:srgbClr val="B0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81">
              <a:extLst>
                <a:ext uri="{FF2B5EF4-FFF2-40B4-BE49-F238E27FC236}">
                  <a16:creationId xmlns:a16="http://schemas.microsoft.com/office/drawing/2014/main" id="{3D80931F-513A-723B-94BB-559302B9F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900113"/>
              <a:ext cx="95250" cy="136525"/>
            </a:xfrm>
            <a:custGeom>
              <a:avLst/>
              <a:gdLst>
                <a:gd name="T0" fmla="*/ 1 w 16"/>
                <a:gd name="T1" fmla="*/ 10 h 23"/>
                <a:gd name="T2" fmla="*/ 13 w 16"/>
                <a:gd name="T3" fmla="*/ 0 h 23"/>
                <a:gd name="T4" fmla="*/ 16 w 16"/>
                <a:gd name="T5" fmla="*/ 4 h 23"/>
                <a:gd name="T6" fmla="*/ 4 w 16"/>
                <a:gd name="T7" fmla="*/ 15 h 23"/>
                <a:gd name="T8" fmla="*/ 1 w 16"/>
                <a:gd name="T9" fmla="*/ 23 h 23"/>
                <a:gd name="T10" fmla="*/ 1 w 16"/>
                <a:gd name="T1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3">
                  <a:moveTo>
                    <a:pt x="1" y="10"/>
                  </a:moveTo>
                  <a:cubicBezTo>
                    <a:pt x="6" y="8"/>
                    <a:pt x="10" y="5"/>
                    <a:pt x="13" y="0"/>
                  </a:cubicBezTo>
                  <a:cubicBezTo>
                    <a:pt x="14" y="1"/>
                    <a:pt x="15" y="3"/>
                    <a:pt x="16" y="4"/>
                  </a:cubicBezTo>
                  <a:cubicBezTo>
                    <a:pt x="12" y="8"/>
                    <a:pt x="8" y="12"/>
                    <a:pt x="4" y="15"/>
                  </a:cubicBezTo>
                  <a:cubicBezTo>
                    <a:pt x="1" y="17"/>
                    <a:pt x="2" y="21"/>
                    <a:pt x="1" y="23"/>
                  </a:cubicBezTo>
                  <a:cubicBezTo>
                    <a:pt x="0" y="19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EF9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82">
              <a:extLst>
                <a:ext uri="{FF2B5EF4-FFF2-40B4-BE49-F238E27FC236}">
                  <a16:creationId xmlns:a16="http://schemas.microsoft.com/office/drawing/2014/main" id="{E968682D-C99D-42BA-BF88-AC1DCC07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006475"/>
              <a:ext cx="12700" cy="423863"/>
            </a:xfrm>
            <a:custGeom>
              <a:avLst/>
              <a:gdLst>
                <a:gd name="T0" fmla="*/ 0 w 2"/>
                <a:gd name="T1" fmla="*/ 0 h 71"/>
                <a:gd name="T2" fmla="*/ 1 w 2"/>
                <a:gd name="T3" fmla="*/ 0 h 71"/>
                <a:gd name="T4" fmla="*/ 1 w 2"/>
                <a:gd name="T5" fmla="*/ 65 h 71"/>
                <a:gd name="T6" fmla="*/ 0 w 2"/>
                <a:gd name="T7" fmla="*/ 71 h 71"/>
                <a:gd name="T8" fmla="*/ 0 w 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22"/>
                    <a:pt x="1" y="43"/>
                    <a:pt x="1" y="65"/>
                  </a:cubicBezTo>
                  <a:cubicBezTo>
                    <a:pt x="1" y="67"/>
                    <a:pt x="2" y="69"/>
                    <a:pt x="0" y="71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9D5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83">
              <a:extLst>
                <a:ext uri="{FF2B5EF4-FFF2-40B4-BE49-F238E27FC236}">
                  <a16:creationId xmlns:a16="http://schemas.microsoft.com/office/drawing/2014/main" id="{430A5C30-2029-B7A2-8003-992A0D00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138" y="828675"/>
              <a:ext cx="47625" cy="71438"/>
            </a:xfrm>
            <a:custGeom>
              <a:avLst/>
              <a:gdLst>
                <a:gd name="T0" fmla="*/ 8 w 8"/>
                <a:gd name="T1" fmla="*/ 6 h 12"/>
                <a:gd name="T2" fmla="*/ 2 w 8"/>
                <a:gd name="T3" fmla="*/ 12 h 12"/>
                <a:gd name="T4" fmla="*/ 1 w 8"/>
                <a:gd name="T5" fmla="*/ 11 h 12"/>
                <a:gd name="T6" fmla="*/ 1 w 8"/>
                <a:gd name="T7" fmla="*/ 7 h 12"/>
                <a:gd name="T8" fmla="*/ 2 w 8"/>
                <a:gd name="T9" fmla="*/ 0 h 12"/>
                <a:gd name="T10" fmla="*/ 3 w 8"/>
                <a:gd name="T11" fmla="*/ 0 h 12"/>
                <a:gd name="T12" fmla="*/ 8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9"/>
                    <a:pt x="5" y="11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7" y="4"/>
                    <a:pt x="8" y="6"/>
                  </a:cubicBezTo>
                  <a:close/>
                </a:path>
              </a:pathLst>
            </a:custGeom>
            <a:solidFill>
              <a:srgbClr val="E3A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84">
              <a:extLst>
                <a:ext uri="{FF2B5EF4-FFF2-40B4-BE49-F238E27FC236}">
                  <a16:creationId xmlns:a16="http://schemas.microsoft.com/office/drawing/2014/main" id="{2A18E4C4-3B21-F85D-3FE2-EB3B3F7B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1846263"/>
              <a:ext cx="565150" cy="519113"/>
            </a:xfrm>
            <a:custGeom>
              <a:avLst/>
              <a:gdLst>
                <a:gd name="T0" fmla="*/ 81 w 95"/>
                <a:gd name="T1" fmla="*/ 1 h 87"/>
                <a:gd name="T2" fmla="*/ 90 w 95"/>
                <a:gd name="T3" fmla="*/ 21 h 87"/>
                <a:gd name="T4" fmla="*/ 54 w 95"/>
                <a:gd name="T5" fmla="*/ 67 h 87"/>
                <a:gd name="T6" fmla="*/ 24 w 95"/>
                <a:gd name="T7" fmla="*/ 83 h 87"/>
                <a:gd name="T8" fmla="*/ 5 w 95"/>
                <a:gd name="T9" fmla="*/ 81 h 87"/>
                <a:gd name="T10" fmla="*/ 4 w 95"/>
                <a:gd name="T11" fmla="*/ 60 h 87"/>
                <a:gd name="T12" fmla="*/ 37 w 95"/>
                <a:gd name="T13" fmla="*/ 21 h 87"/>
                <a:gd name="T14" fmla="*/ 57 w 95"/>
                <a:gd name="T15" fmla="*/ 7 h 87"/>
                <a:gd name="T16" fmla="*/ 81 w 95"/>
                <a:gd name="T17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87">
                  <a:moveTo>
                    <a:pt x="81" y="1"/>
                  </a:moveTo>
                  <a:cubicBezTo>
                    <a:pt x="88" y="0"/>
                    <a:pt x="95" y="9"/>
                    <a:pt x="90" y="21"/>
                  </a:cubicBezTo>
                  <a:cubicBezTo>
                    <a:pt x="83" y="40"/>
                    <a:pt x="70" y="55"/>
                    <a:pt x="54" y="67"/>
                  </a:cubicBezTo>
                  <a:cubicBezTo>
                    <a:pt x="45" y="74"/>
                    <a:pt x="35" y="80"/>
                    <a:pt x="24" y="83"/>
                  </a:cubicBezTo>
                  <a:cubicBezTo>
                    <a:pt x="17" y="85"/>
                    <a:pt x="10" y="87"/>
                    <a:pt x="5" y="81"/>
                  </a:cubicBezTo>
                  <a:cubicBezTo>
                    <a:pt x="0" y="75"/>
                    <a:pt x="2" y="67"/>
                    <a:pt x="4" y="60"/>
                  </a:cubicBezTo>
                  <a:cubicBezTo>
                    <a:pt x="12" y="44"/>
                    <a:pt x="23" y="31"/>
                    <a:pt x="37" y="21"/>
                  </a:cubicBezTo>
                  <a:cubicBezTo>
                    <a:pt x="43" y="16"/>
                    <a:pt x="50" y="12"/>
                    <a:pt x="57" y="7"/>
                  </a:cubicBezTo>
                  <a:cubicBezTo>
                    <a:pt x="63" y="4"/>
                    <a:pt x="70" y="2"/>
                    <a:pt x="81" y="1"/>
                  </a:cubicBezTo>
                  <a:close/>
                </a:path>
              </a:pathLst>
            </a:custGeom>
            <a:solidFill>
              <a:srgbClr val="FFF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85">
              <a:extLst>
                <a:ext uri="{FF2B5EF4-FFF2-40B4-BE49-F238E27FC236}">
                  <a16:creationId xmlns:a16="http://schemas.microsoft.com/office/drawing/2014/main" id="{D99C648E-43DF-2008-42F5-54F90929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1143000"/>
              <a:ext cx="381000" cy="649288"/>
            </a:xfrm>
            <a:custGeom>
              <a:avLst/>
              <a:gdLst>
                <a:gd name="T0" fmla="*/ 0 w 64"/>
                <a:gd name="T1" fmla="*/ 85 h 109"/>
                <a:gd name="T2" fmla="*/ 14 w 64"/>
                <a:gd name="T3" fmla="*/ 39 h 109"/>
                <a:gd name="T4" fmla="*/ 36 w 64"/>
                <a:gd name="T5" fmla="*/ 9 h 109"/>
                <a:gd name="T6" fmla="*/ 47 w 64"/>
                <a:gd name="T7" fmla="*/ 2 h 109"/>
                <a:gd name="T8" fmla="*/ 64 w 64"/>
                <a:gd name="T9" fmla="*/ 18 h 109"/>
                <a:gd name="T10" fmla="*/ 57 w 64"/>
                <a:gd name="T11" fmla="*/ 54 h 109"/>
                <a:gd name="T12" fmla="*/ 30 w 64"/>
                <a:gd name="T13" fmla="*/ 97 h 109"/>
                <a:gd name="T14" fmla="*/ 22 w 64"/>
                <a:gd name="T15" fmla="*/ 103 h 109"/>
                <a:gd name="T16" fmla="*/ 1 w 64"/>
                <a:gd name="T17" fmla="*/ 91 h 109"/>
                <a:gd name="T18" fmla="*/ 0 w 64"/>
                <a:gd name="T19" fmla="*/ 8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09">
                  <a:moveTo>
                    <a:pt x="0" y="85"/>
                  </a:moveTo>
                  <a:cubicBezTo>
                    <a:pt x="1" y="68"/>
                    <a:pt x="6" y="53"/>
                    <a:pt x="14" y="39"/>
                  </a:cubicBezTo>
                  <a:cubicBezTo>
                    <a:pt x="19" y="28"/>
                    <a:pt x="26" y="17"/>
                    <a:pt x="36" y="9"/>
                  </a:cubicBezTo>
                  <a:cubicBezTo>
                    <a:pt x="39" y="6"/>
                    <a:pt x="43" y="3"/>
                    <a:pt x="47" y="2"/>
                  </a:cubicBezTo>
                  <a:cubicBezTo>
                    <a:pt x="58" y="0"/>
                    <a:pt x="63" y="6"/>
                    <a:pt x="64" y="18"/>
                  </a:cubicBezTo>
                  <a:cubicBezTo>
                    <a:pt x="64" y="30"/>
                    <a:pt x="62" y="43"/>
                    <a:pt x="57" y="54"/>
                  </a:cubicBezTo>
                  <a:cubicBezTo>
                    <a:pt x="51" y="70"/>
                    <a:pt x="43" y="85"/>
                    <a:pt x="30" y="97"/>
                  </a:cubicBezTo>
                  <a:cubicBezTo>
                    <a:pt x="27" y="100"/>
                    <a:pt x="25" y="102"/>
                    <a:pt x="22" y="103"/>
                  </a:cubicBezTo>
                  <a:cubicBezTo>
                    <a:pt x="10" y="109"/>
                    <a:pt x="2" y="104"/>
                    <a:pt x="1" y="91"/>
                  </a:cubicBezTo>
                  <a:cubicBezTo>
                    <a:pt x="0" y="89"/>
                    <a:pt x="0" y="87"/>
                    <a:pt x="0" y="85"/>
                  </a:cubicBezTo>
                  <a:close/>
                </a:path>
              </a:pathLst>
            </a:custGeom>
            <a:solidFill>
              <a:srgbClr val="C9E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86">
              <a:extLst>
                <a:ext uri="{FF2B5EF4-FFF2-40B4-BE49-F238E27FC236}">
                  <a16:creationId xmlns:a16="http://schemas.microsoft.com/office/drawing/2014/main" id="{DA251B76-0F76-471A-A8C0-B87FBF3F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1162050"/>
              <a:ext cx="322263" cy="411163"/>
            </a:xfrm>
            <a:custGeom>
              <a:avLst/>
              <a:gdLst>
                <a:gd name="T0" fmla="*/ 32 w 54"/>
                <a:gd name="T1" fmla="*/ 69 h 69"/>
                <a:gd name="T2" fmla="*/ 11 w 54"/>
                <a:gd name="T3" fmla="*/ 41 h 69"/>
                <a:gd name="T4" fmla="*/ 3 w 54"/>
                <a:gd name="T5" fmla="*/ 20 h 69"/>
                <a:gd name="T6" fmla="*/ 20 w 54"/>
                <a:gd name="T7" fmla="*/ 3 h 69"/>
                <a:gd name="T8" fmla="*/ 48 w 54"/>
                <a:gd name="T9" fmla="*/ 19 h 69"/>
                <a:gd name="T10" fmla="*/ 54 w 54"/>
                <a:gd name="T11" fmla="*/ 22 h 69"/>
                <a:gd name="T12" fmla="*/ 32 w 54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9">
                  <a:moveTo>
                    <a:pt x="32" y="69"/>
                  </a:moveTo>
                  <a:cubicBezTo>
                    <a:pt x="25" y="60"/>
                    <a:pt x="17" y="51"/>
                    <a:pt x="11" y="41"/>
                  </a:cubicBezTo>
                  <a:cubicBezTo>
                    <a:pt x="7" y="34"/>
                    <a:pt x="4" y="28"/>
                    <a:pt x="3" y="20"/>
                  </a:cubicBezTo>
                  <a:cubicBezTo>
                    <a:pt x="0" y="8"/>
                    <a:pt x="7" y="0"/>
                    <a:pt x="20" y="3"/>
                  </a:cubicBezTo>
                  <a:cubicBezTo>
                    <a:pt x="31" y="6"/>
                    <a:pt x="40" y="12"/>
                    <a:pt x="48" y="19"/>
                  </a:cubicBezTo>
                  <a:cubicBezTo>
                    <a:pt x="50" y="20"/>
                    <a:pt x="51" y="22"/>
                    <a:pt x="54" y="22"/>
                  </a:cubicBezTo>
                  <a:cubicBezTo>
                    <a:pt x="46" y="38"/>
                    <a:pt x="39" y="54"/>
                    <a:pt x="32" y="69"/>
                  </a:cubicBezTo>
                  <a:close/>
                </a:path>
              </a:pathLst>
            </a:custGeom>
            <a:solidFill>
              <a:srgbClr val="FDD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87">
              <a:extLst>
                <a:ext uri="{FF2B5EF4-FFF2-40B4-BE49-F238E27FC236}">
                  <a16:creationId xmlns:a16="http://schemas.microsoft.com/office/drawing/2014/main" id="{53F1C6A2-83F3-B261-6663-08A2827BF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1947863"/>
              <a:ext cx="511175" cy="547688"/>
            </a:xfrm>
            <a:custGeom>
              <a:avLst/>
              <a:gdLst>
                <a:gd name="T0" fmla="*/ 86 w 86"/>
                <a:gd name="T1" fmla="*/ 76 h 92"/>
                <a:gd name="T2" fmla="*/ 68 w 86"/>
                <a:gd name="T3" fmla="*/ 89 h 92"/>
                <a:gd name="T4" fmla="*/ 35 w 86"/>
                <a:gd name="T5" fmla="*/ 70 h 92"/>
                <a:gd name="T6" fmla="*/ 5 w 86"/>
                <a:gd name="T7" fmla="*/ 31 h 92"/>
                <a:gd name="T8" fmla="*/ 1 w 86"/>
                <a:gd name="T9" fmla="*/ 16 h 92"/>
                <a:gd name="T10" fmla="*/ 17 w 86"/>
                <a:gd name="T11" fmla="*/ 2 h 92"/>
                <a:gd name="T12" fmla="*/ 52 w 86"/>
                <a:gd name="T13" fmla="*/ 21 h 92"/>
                <a:gd name="T14" fmla="*/ 83 w 86"/>
                <a:gd name="T15" fmla="*/ 62 h 92"/>
                <a:gd name="T16" fmla="*/ 86 w 86"/>
                <a:gd name="T17" fmla="*/ 7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92">
                  <a:moveTo>
                    <a:pt x="86" y="76"/>
                  </a:moveTo>
                  <a:cubicBezTo>
                    <a:pt x="86" y="87"/>
                    <a:pt x="79" y="92"/>
                    <a:pt x="68" y="89"/>
                  </a:cubicBezTo>
                  <a:cubicBezTo>
                    <a:pt x="55" y="86"/>
                    <a:pt x="45" y="79"/>
                    <a:pt x="35" y="70"/>
                  </a:cubicBezTo>
                  <a:cubicBezTo>
                    <a:pt x="23" y="59"/>
                    <a:pt x="12" y="47"/>
                    <a:pt x="5" y="31"/>
                  </a:cubicBezTo>
                  <a:cubicBezTo>
                    <a:pt x="3" y="26"/>
                    <a:pt x="1" y="21"/>
                    <a:pt x="1" y="16"/>
                  </a:cubicBezTo>
                  <a:cubicBezTo>
                    <a:pt x="0" y="6"/>
                    <a:pt x="7" y="0"/>
                    <a:pt x="17" y="2"/>
                  </a:cubicBezTo>
                  <a:cubicBezTo>
                    <a:pt x="30" y="5"/>
                    <a:pt x="42" y="13"/>
                    <a:pt x="52" y="21"/>
                  </a:cubicBezTo>
                  <a:cubicBezTo>
                    <a:pt x="65" y="33"/>
                    <a:pt x="76" y="46"/>
                    <a:pt x="83" y="62"/>
                  </a:cubicBezTo>
                  <a:cubicBezTo>
                    <a:pt x="85" y="67"/>
                    <a:pt x="86" y="71"/>
                    <a:pt x="86" y="76"/>
                  </a:cubicBezTo>
                  <a:close/>
                </a:path>
              </a:pathLst>
            </a:custGeom>
            <a:solidFill>
              <a:srgbClr val="F6B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88">
              <a:extLst>
                <a:ext uri="{FF2B5EF4-FFF2-40B4-BE49-F238E27FC236}">
                  <a16:creationId xmlns:a16="http://schemas.microsoft.com/office/drawing/2014/main" id="{4153DD86-8424-966B-3232-E784B828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2305050"/>
              <a:ext cx="630238" cy="434975"/>
            </a:xfrm>
            <a:custGeom>
              <a:avLst/>
              <a:gdLst>
                <a:gd name="T0" fmla="*/ 84 w 106"/>
                <a:gd name="T1" fmla="*/ 73 h 73"/>
                <a:gd name="T2" fmla="*/ 49 w 106"/>
                <a:gd name="T3" fmla="*/ 62 h 73"/>
                <a:gd name="T4" fmla="*/ 7 w 106"/>
                <a:gd name="T5" fmla="*/ 27 h 73"/>
                <a:gd name="T6" fmla="*/ 4 w 106"/>
                <a:gd name="T7" fmla="*/ 21 h 73"/>
                <a:gd name="T8" fmla="*/ 4 w 106"/>
                <a:gd name="T9" fmla="*/ 6 h 73"/>
                <a:gd name="T10" fmla="*/ 21 w 106"/>
                <a:gd name="T11" fmla="*/ 0 h 73"/>
                <a:gd name="T12" fmla="*/ 76 w 106"/>
                <a:gd name="T13" fmla="*/ 26 h 73"/>
                <a:gd name="T14" fmla="*/ 98 w 106"/>
                <a:gd name="T15" fmla="*/ 50 h 73"/>
                <a:gd name="T16" fmla="*/ 84 w 106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73">
                  <a:moveTo>
                    <a:pt x="84" y="73"/>
                  </a:moveTo>
                  <a:cubicBezTo>
                    <a:pt x="72" y="73"/>
                    <a:pt x="60" y="68"/>
                    <a:pt x="49" y="62"/>
                  </a:cubicBezTo>
                  <a:cubicBezTo>
                    <a:pt x="33" y="54"/>
                    <a:pt x="18" y="43"/>
                    <a:pt x="7" y="27"/>
                  </a:cubicBezTo>
                  <a:cubicBezTo>
                    <a:pt x="6" y="25"/>
                    <a:pt x="5" y="23"/>
                    <a:pt x="4" y="21"/>
                  </a:cubicBezTo>
                  <a:cubicBezTo>
                    <a:pt x="2" y="16"/>
                    <a:pt x="0" y="11"/>
                    <a:pt x="4" y="6"/>
                  </a:cubicBezTo>
                  <a:cubicBezTo>
                    <a:pt x="8" y="1"/>
                    <a:pt x="14" y="0"/>
                    <a:pt x="21" y="0"/>
                  </a:cubicBezTo>
                  <a:cubicBezTo>
                    <a:pt x="42" y="3"/>
                    <a:pt x="60" y="13"/>
                    <a:pt x="76" y="26"/>
                  </a:cubicBezTo>
                  <a:cubicBezTo>
                    <a:pt x="85" y="32"/>
                    <a:pt x="93" y="40"/>
                    <a:pt x="98" y="50"/>
                  </a:cubicBezTo>
                  <a:cubicBezTo>
                    <a:pt x="106" y="64"/>
                    <a:pt x="100" y="73"/>
                    <a:pt x="84" y="73"/>
                  </a:cubicBezTo>
                  <a:close/>
                </a:path>
              </a:pathLst>
            </a:custGeom>
            <a:solidFill>
              <a:srgbClr val="F8B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89">
              <a:extLst>
                <a:ext uri="{FF2B5EF4-FFF2-40B4-BE49-F238E27FC236}">
                  <a16:creationId xmlns:a16="http://schemas.microsoft.com/office/drawing/2014/main" id="{7BD2CF2B-23B5-2043-D771-09C199536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463" y="1066800"/>
              <a:ext cx="290513" cy="708025"/>
            </a:xfrm>
            <a:custGeom>
              <a:avLst/>
              <a:gdLst>
                <a:gd name="T0" fmla="*/ 48 w 49"/>
                <a:gd name="T1" fmla="*/ 59 h 119"/>
                <a:gd name="T2" fmla="*/ 39 w 49"/>
                <a:gd name="T3" fmla="*/ 105 h 119"/>
                <a:gd name="T4" fmla="*/ 35 w 49"/>
                <a:gd name="T5" fmla="*/ 111 h 119"/>
                <a:gd name="T6" fmla="*/ 12 w 49"/>
                <a:gd name="T7" fmla="*/ 109 h 119"/>
                <a:gd name="T8" fmla="*/ 3 w 49"/>
                <a:gd name="T9" fmla="*/ 42 h 119"/>
                <a:gd name="T10" fmla="*/ 11 w 49"/>
                <a:gd name="T11" fmla="*/ 14 h 119"/>
                <a:gd name="T12" fmla="*/ 36 w 49"/>
                <a:gd name="T13" fmla="*/ 11 h 119"/>
                <a:gd name="T14" fmla="*/ 42 w 49"/>
                <a:gd name="T15" fmla="*/ 23 h 119"/>
                <a:gd name="T16" fmla="*/ 48 w 49"/>
                <a:gd name="T1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19">
                  <a:moveTo>
                    <a:pt x="48" y="59"/>
                  </a:moveTo>
                  <a:cubicBezTo>
                    <a:pt x="48" y="76"/>
                    <a:pt x="46" y="91"/>
                    <a:pt x="39" y="105"/>
                  </a:cubicBezTo>
                  <a:cubicBezTo>
                    <a:pt x="38" y="107"/>
                    <a:pt x="37" y="109"/>
                    <a:pt x="35" y="111"/>
                  </a:cubicBezTo>
                  <a:cubicBezTo>
                    <a:pt x="28" y="119"/>
                    <a:pt x="18" y="119"/>
                    <a:pt x="12" y="109"/>
                  </a:cubicBezTo>
                  <a:cubicBezTo>
                    <a:pt x="0" y="88"/>
                    <a:pt x="0" y="65"/>
                    <a:pt x="3" y="42"/>
                  </a:cubicBezTo>
                  <a:cubicBezTo>
                    <a:pt x="4" y="32"/>
                    <a:pt x="6" y="23"/>
                    <a:pt x="11" y="14"/>
                  </a:cubicBezTo>
                  <a:cubicBezTo>
                    <a:pt x="20" y="0"/>
                    <a:pt x="30" y="3"/>
                    <a:pt x="36" y="11"/>
                  </a:cubicBezTo>
                  <a:cubicBezTo>
                    <a:pt x="39" y="14"/>
                    <a:pt x="41" y="19"/>
                    <a:pt x="42" y="23"/>
                  </a:cubicBezTo>
                  <a:cubicBezTo>
                    <a:pt x="46" y="35"/>
                    <a:pt x="49" y="48"/>
                    <a:pt x="48" y="59"/>
                  </a:cubicBezTo>
                  <a:close/>
                </a:path>
              </a:pathLst>
            </a:custGeom>
            <a:solidFill>
              <a:srgbClr val="E6E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90">
              <a:extLst>
                <a:ext uri="{FF2B5EF4-FFF2-40B4-BE49-F238E27FC236}">
                  <a16:creationId xmlns:a16="http://schemas.microsoft.com/office/drawing/2014/main" id="{1C6E2193-7649-6998-8299-10DFC8EF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1143000"/>
              <a:ext cx="273050" cy="458788"/>
            </a:xfrm>
            <a:custGeom>
              <a:avLst/>
              <a:gdLst>
                <a:gd name="T0" fmla="*/ 0 w 46"/>
                <a:gd name="T1" fmla="*/ 52 h 77"/>
                <a:gd name="T2" fmla="*/ 6 w 46"/>
                <a:gd name="T3" fmla="*/ 20 h 77"/>
                <a:gd name="T4" fmla="*/ 13 w 46"/>
                <a:gd name="T5" fmla="*/ 9 h 77"/>
                <a:gd name="T6" fmla="*/ 35 w 46"/>
                <a:gd name="T7" fmla="*/ 11 h 77"/>
                <a:gd name="T8" fmla="*/ 46 w 46"/>
                <a:gd name="T9" fmla="*/ 48 h 77"/>
                <a:gd name="T10" fmla="*/ 46 w 46"/>
                <a:gd name="T11" fmla="*/ 70 h 77"/>
                <a:gd name="T12" fmla="*/ 44 w 46"/>
                <a:gd name="T13" fmla="*/ 77 h 77"/>
                <a:gd name="T14" fmla="*/ 35 w 46"/>
                <a:gd name="T15" fmla="*/ 63 h 77"/>
                <a:gd name="T16" fmla="*/ 31 w 46"/>
                <a:gd name="T17" fmla="*/ 61 h 77"/>
                <a:gd name="T18" fmla="*/ 13 w 46"/>
                <a:gd name="T19" fmla="*/ 59 h 77"/>
                <a:gd name="T20" fmla="*/ 0 w 46"/>
                <a:gd name="T21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77">
                  <a:moveTo>
                    <a:pt x="0" y="52"/>
                  </a:moveTo>
                  <a:cubicBezTo>
                    <a:pt x="1" y="41"/>
                    <a:pt x="2" y="31"/>
                    <a:pt x="6" y="20"/>
                  </a:cubicBezTo>
                  <a:cubicBezTo>
                    <a:pt x="8" y="16"/>
                    <a:pt x="9" y="12"/>
                    <a:pt x="13" y="9"/>
                  </a:cubicBezTo>
                  <a:cubicBezTo>
                    <a:pt x="20" y="0"/>
                    <a:pt x="29" y="1"/>
                    <a:pt x="35" y="11"/>
                  </a:cubicBezTo>
                  <a:cubicBezTo>
                    <a:pt x="42" y="22"/>
                    <a:pt x="45" y="35"/>
                    <a:pt x="46" y="48"/>
                  </a:cubicBezTo>
                  <a:cubicBezTo>
                    <a:pt x="46" y="55"/>
                    <a:pt x="46" y="63"/>
                    <a:pt x="46" y="70"/>
                  </a:cubicBezTo>
                  <a:cubicBezTo>
                    <a:pt x="46" y="72"/>
                    <a:pt x="46" y="75"/>
                    <a:pt x="44" y="77"/>
                  </a:cubicBezTo>
                  <a:cubicBezTo>
                    <a:pt x="41" y="72"/>
                    <a:pt x="41" y="66"/>
                    <a:pt x="35" y="63"/>
                  </a:cubicBezTo>
                  <a:cubicBezTo>
                    <a:pt x="34" y="62"/>
                    <a:pt x="32" y="60"/>
                    <a:pt x="31" y="61"/>
                  </a:cubicBezTo>
                  <a:cubicBezTo>
                    <a:pt x="24" y="67"/>
                    <a:pt x="19" y="61"/>
                    <a:pt x="13" y="59"/>
                  </a:cubicBezTo>
                  <a:cubicBezTo>
                    <a:pt x="9" y="57"/>
                    <a:pt x="4" y="56"/>
                    <a:pt x="0" y="52"/>
                  </a:cubicBezTo>
                  <a:close/>
                </a:path>
              </a:pathLst>
            </a:custGeom>
            <a:solidFill>
              <a:srgbClr val="D9A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91">
              <a:extLst>
                <a:ext uri="{FF2B5EF4-FFF2-40B4-BE49-F238E27FC236}">
                  <a16:creationId xmlns:a16="http://schemas.microsoft.com/office/drawing/2014/main" id="{E21606AF-7DD6-03BD-B4E0-7C7DAEB24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00" y="1614488"/>
              <a:ext cx="320675" cy="296863"/>
            </a:xfrm>
            <a:custGeom>
              <a:avLst/>
              <a:gdLst>
                <a:gd name="T0" fmla="*/ 9 w 54"/>
                <a:gd name="T1" fmla="*/ 50 h 50"/>
                <a:gd name="T2" fmla="*/ 0 w 54"/>
                <a:gd name="T3" fmla="*/ 42 h 50"/>
                <a:gd name="T4" fmla="*/ 7 w 54"/>
                <a:gd name="T5" fmla="*/ 38 h 50"/>
                <a:gd name="T6" fmla="*/ 47 w 54"/>
                <a:gd name="T7" fmla="*/ 0 h 50"/>
                <a:gd name="T8" fmla="*/ 54 w 54"/>
                <a:gd name="T9" fmla="*/ 7 h 50"/>
                <a:gd name="T10" fmla="*/ 9 w 54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50">
                  <a:moveTo>
                    <a:pt x="9" y="50"/>
                  </a:moveTo>
                  <a:cubicBezTo>
                    <a:pt x="6" y="47"/>
                    <a:pt x="3" y="45"/>
                    <a:pt x="0" y="42"/>
                  </a:cubicBezTo>
                  <a:cubicBezTo>
                    <a:pt x="4" y="42"/>
                    <a:pt x="5" y="40"/>
                    <a:pt x="7" y="38"/>
                  </a:cubicBezTo>
                  <a:cubicBezTo>
                    <a:pt x="20" y="25"/>
                    <a:pt x="33" y="13"/>
                    <a:pt x="47" y="0"/>
                  </a:cubicBezTo>
                  <a:cubicBezTo>
                    <a:pt x="50" y="2"/>
                    <a:pt x="52" y="4"/>
                    <a:pt x="54" y="7"/>
                  </a:cubicBezTo>
                  <a:cubicBezTo>
                    <a:pt x="39" y="21"/>
                    <a:pt x="24" y="36"/>
                    <a:pt x="9" y="50"/>
                  </a:cubicBezTo>
                  <a:close/>
                </a:path>
              </a:pathLst>
            </a:custGeom>
            <a:solidFill>
              <a:srgbClr val="EA5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92">
              <a:extLst>
                <a:ext uri="{FF2B5EF4-FFF2-40B4-BE49-F238E27FC236}">
                  <a16:creationId xmlns:a16="http://schemas.microsoft.com/office/drawing/2014/main" id="{AA791448-FD17-FAFC-94BF-2E0C6AB5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815975"/>
              <a:ext cx="374650" cy="53975"/>
            </a:xfrm>
            <a:custGeom>
              <a:avLst/>
              <a:gdLst>
                <a:gd name="T0" fmla="*/ 63 w 63"/>
                <a:gd name="T1" fmla="*/ 2 h 9"/>
                <a:gd name="T2" fmla="*/ 62 w 63"/>
                <a:gd name="T3" fmla="*/ 9 h 9"/>
                <a:gd name="T4" fmla="*/ 0 w 63"/>
                <a:gd name="T5" fmla="*/ 9 h 9"/>
                <a:gd name="T6" fmla="*/ 1 w 63"/>
                <a:gd name="T7" fmla="*/ 1 h 9"/>
                <a:gd name="T8" fmla="*/ 56 w 63"/>
                <a:gd name="T9" fmla="*/ 1 h 9"/>
                <a:gd name="T10" fmla="*/ 63 w 63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9">
                  <a:moveTo>
                    <a:pt x="63" y="2"/>
                  </a:moveTo>
                  <a:cubicBezTo>
                    <a:pt x="63" y="4"/>
                    <a:pt x="63" y="7"/>
                    <a:pt x="62" y="9"/>
                  </a:cubicBezTo>
                  <a:cubicBezTo>
                    <a:pt x="42" y="9"/>
                    <a:pt x="21" y="9"/>
                    <a:pt x="0" y="9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9" y="1"/>
                    <a:pt x="38" y="1"/>
                    <a:pt x="56" y="1"/>
                  </a:cubicBezTo>
                  <a:cubicBezTo>
                    <a:pt x="59" y="1"/>
                    <a:pt x="61" y="0"/>
                    <a:pt x="63" y="2"/>
                  </a:cubicBezTo>
                  <a:close/>
                </a:path>
              </a:pathLst>
            </a:custGeom>
            <a:solidFill>
              <a:srgbClr val="799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42"/>
          <p:cNvSpPr txBox="1">
            <a:spLocks noGrp="1"/>
          </p:cNvSpPr>
          <p:nvPr>
            <p:ph type="title"/>
          </p:nvPr>
        </p:nvSpPr>
        <p:spPr>
          <a:xfrm>
            <a:off x="720300" y="1300125"/>
            <a:ext cx="2753100" cy="16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What is this topic about?</a:t>
            </a:r>
            <a:endParaRPr dirty="0"/>
          </a:p>
        </p:txBody>
      </p:sp>
      <p:grpSp>
        <p:nvGrpSpPr>
          <p:cNvPr id="516" name="Google Shape;516;p42"/>
          <p:cNvGrpSpPr/>
          <p:nvPr/>
        </p:nvGrpSpPr>
        <p:grpSpPr>
          <a:xfrm rot="-2295177">
            <a:off x="6792731" y="-695834"/>
            <a:ext cx="685458" cy="634357"/>
            <a:chOff x="3904050" y="2322725"/>
            <a:chExt cx="464475" cy="429825"/>
          </a:xfrm>
        </p:grpSpPr>
        <p:sp>
          <p:nvSpPr>
            <p:cNvPr id="517" name="Google Shape;517;p42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2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2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" name="Google Shape;520;p42"/>
          <p:cNvSpPr/>
          <p:nvPr/>
        </p:nvSpPr>
        <p:spPr>
          <a:xfrm rot="5270711">
            <a:off x="7977651" y="1725906"/>
            <a:ext cx="571429" cy="1990789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2"/>
          <p:cNvSpPr txBox="1">
            <a:spLocks noGrp="1"/>
          </p:cNvSpPr>
          <p:nvPr>
            <p:ph type="subTitle" idx="1"/>
          </p:nvPr>
        </p:nvSpPr>
        <p:spPr>
          <a:xfrm>
            <a:off x="720300" y="2787072"/>
            <a:ext cx="2753100" cy="105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Here you could give a brief description of the topic you want to talk about</a:t>
            </a:r>
            <a:endParaRPr dirty="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dirty="0"/>
          </a:p>
        </p:txBody>
      </p:sp>
      <p:grpSp>
        <p:nvGrpSpPr>
          <p:cNvPr id="522" name="Google Shape;522;p42"/>
          <p:cNvGrpSpPr/>
          <p:nvPr/>
        </p:nvGrpSpPr>
        <p:grpSpPr>
          <a:xfrm rot="12008260">
            <a:off x="3166630" y="3383488"/>
            <a:ext cx="1346197" cy="1582860"/>
            <a:chOff x="5233125" y="-310150"/>
            <a:chExt cx="1346125" cy="1582775"/>
          </a:xfrm>
        </p:grpSpPr>
        <p:sp>
          <p:nvSpPr>
            <p:cNvPr id="523" name="Google Shape;523;p42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4" name="Google Shape;524;p42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525" name="Google Shape;525;p42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42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42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42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9" name="Google Shape;529;p42"/>
          <p:cNvGrpSpPr/>
          <p:nvPr/>
        </p:nvGrpSpPr>
        <p:grpSpPr>
          <a:xfrm flipH="1">
            <a:off x="2873315" y="321070"/>
            <a:ext cx="1346127" cy="1582777"/>
            <a:chOff x="5233125" y="-310150"/>
            <a:chExt cx="1346125" cy="1582775"/>
          </a:xfrm>
        </p:grpSpPr>
        <p:sp>
          <p:nvSpPr>
            <p:cNvPr id="530" name="Google Shape;530;p42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1" name="Google Shape;531;p42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532" name="Google Shape;532;p42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42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rgbClr val="3A8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42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42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" name="Google Shape;75;p7">
            <a:extLst>
              <a:ext uri="{FF2B5EF4-FFF2-40B4-BE49-F238E27FC236}">
                <a16:creationId xmlns:a16="http://schemas.microsoft.com/office/drawing/2014/main" id="{DB692B42-CE8F-48E7-AC45-17C011A377A2}"/>
              </a:ext>
            </a:extLst>
          </p:cNvPr>
          <p:cNvSpPr/>
          <p:nvPr/>
        </p:nvSpPr>
        <p:spPr>
          <a:xfrm rot="15837793">
            <a:off x="5513847" y="1566888"/>
            <a:ext cx="2940346" cy="4361946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7C42B"/>
              </a:highlight>
            </a:endParaRPr>
          </a:p>
        </p:txBody>
      </p:sp>
      <p:sp>
        <p:nvSpPr>
          <p:cNvPr id="26" name="Google Shape;76;p7">
            <a:extLst>
              <a:ext uri="{FF2B5EF4-FFF2-40B4-BE49-F238E27FC236}">
                <a16:creationId xmlns:a16="http://schemas.microsoft.com/office/drawing/2014/main" id="{FC8FD729-7091-40D9-9516-79CFD4DFC39B}"/>
              </a:ext>
            </a:extLst>
          </p:cNvPr>
          <p:cNvSpPr/>
          <p:nvPr/>
        </p:nvSpPr>
        <p:spPr>
          <a:xfrm rot="15697053">
            <a:off x="5010976" y="-574944"/>
            <a:ext cx="3405410" cy="5046451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7C42B"/>
              </a:highlight>
            </a:endParaRP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DE1B9AD6-B0E2-4FCE-814B-3DA3266B8ACE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Google Shape;521;p42">
            <a:extLst>
              <a:ext uri="{FF2B5EF4-FFF2-40B4-BE49-F238E27FC236}">
                <a16:creationId xmlns:a16="http://schemas.microsoft.com/office/drawing/2014/main" id="{5CDA5145-D782-4DBC-9FE4-CDB6901CCE6F}"/>
              </a:ext>
            </a:extLst>
          </p:cNvPr>
          <p:cNvSpPr txBox="1">
            <a:spLocks/>
          </p:cNvSpPr>
          <p:nvPr/>
        </p:nvSpPr>
        <p:spPr>
          <a:xfrm>
            <a:off x="6044244" y="1767414"/>
            <a:ext cx="2753100" cy="10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>
              <a:buSzPts val="1100"/>
              <a:buFont typeface="Arial"/>
              <a:buNone/>
            </a:pPr>
            <a:r>
              <a:rPr lang="en-US">
                <a:solidFill>
                  <a:schemeClr val="bg1"/>
                </a:solidFill>
              </a:rPr>
              <a:t>Here you could give a brief description of the topic you want to talk about</a:t>
            </a:r>
          </a:p>
          <a:p>
            <a:pPr marL="0" indent="0">
              <a:spcBef>
                <a:spcPts val="1600"/>
              </a:spcBef>
              <a:spcAft>
                <a:spcPts val="1600"/>
              </a:spcAft>
            </a:pP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0" name="Google Shape;521;p42">
            <a:extLst>
              <a:ext uri="{FF2B5EF4-FFF2-40B4-BE49-F238E27FC236}">
                <a16:creationId xmlns:a16="http://schemas.microsoft.com/office/drawing/2014/main" id="{EF7092A2-A902-446F-BE93-430BA75D2141}"/>
              </a:ext>
            </a:extLst>
          </p:cNvPr>
          <p:cNvSpPr txBox="1">
            <a:spLocks/>
          </p:cNvSpPr>
          <p:nvPr/>
        </p:nvSpPr>
        <p:spPr>
          <a:xfrm>
            <a:off x="5827443" y="3685897"/>
            <a:ext cx="2753100" cy="10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>
              <a:buSzPts val="1100"/>
              <a:buFont typeface="Arial"/>
              <a:buNone/>
            </a:pPr>
            <a:r>
              <a:rPr lang="en-US">
                <a:solidFill>
                  <a:schemeClr val="bg1"/>
                </a:solidFill>
              </a:rPr>
              <a:t>Here you could give a brief description of the topic you want to talk about</a:t>
            </a:r>
          </a:p>
          <a:p>
            <a:pPr marL="0" indent="0">
              <a:spcBef>
                <a:spcPts val="1600"/>
              </a:spcBef>
              <a:spcAft>
                <a:spcPts val="1600"/>
              </a:spcAft>
            </a:pP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58F74837-0574-6188-366E-53917612E891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42BA527A-9EB3-425A-0BAC-0014C3A87F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ECB3DE4B-311D-4795-F21C-244516EB87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8885F891-02DB-4D34-216A-ECE0D4C1B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4C6DC422-3294-B195-CC31-DB917B7F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D6961675-D1A1-C1EC-560C-89B417A5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BBD4F47-9E08-C8E1-07CD-F31A008EF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E10151D3-B6F9-1BA7-E27E-BDBFC972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3D71909F-CD57-2C79-B93F-352391EEC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65BB0E-CE49-D484-BA0F-EBE482AF3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3507CF1A-DE27-8893-5D6F-DF4ACA04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511DB1B3-BB5F-16C2-E9D2-77A4B17F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87108C2E-DD94-D24C-1E47-E086A9CF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5D509B44-14B5-623E-ECEF-9CC04207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857D898B-5546-88A8-35B2-4B49D55B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C120DD20-B679-8019-DC6A-1879A102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F257770F-4594-20C8-B26F-7FC6757A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7C71263E-0B7C-8E42-75B3-60C89898F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F650BFEB-40B4-2305-F7BA-BD5188B3A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751746AB-2AA6-D531-61E2-A68AED7E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43"/>
          <p:cNvSpPr txBox="1">
            <a:spLocks noGrp="1"/>
          </p:cNvSpPr>
          <p:nvPr>
            <p:ph type="title"/>
          </p:nvPr>
        </p:nvSpPr>
        <p:spPr>
          <a:xfrm>
            <a:off x="720300" y="538325"/>
            <a:ext cx="7703400" cy="177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458,000</a:t>
            </a:r>
            <a:endParaRPr/>
          </a:p>
        </p:txBody>
      </p:sp>
      <p:sp>
        <p:nvSpPr>
          <p:cNvPr id="541" name="Google Shape;541;p43"/>
          <p:cNvSpPr txBox="1">
            <a:spLocks noGrp="1"/>
          </p:cNvSpPr>
          <p:nvPr>
            <p:ph type="subTitle" idx="1"/>
          </p:nvPr>
        </p:nvSpPr>
        <p:spPr>
          <a:xfrm>
            <a:off x="720300" y="2107100"/>
            <a:ext cx="7703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Big numbers catch your audience’s attention</a:t>
            </a:r>
            <a:endParaRPr dirty="0"/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dirty="0"/>
          </a:p>
        </p:txBody>
      </p:sp>
      <p:grpSp>
        <p:nvGrpSpPr>
          <p:cNvPr id="615" name="Google Shape;615;p43"/>
          <p:cNvGrpSpPr/>
          <p:nvPr/>
        </p:nvGrpSpPr>
        <p:grpSpPr>
          <a:xfrm rot="-5723396">
            <a:off x="384866" y="4038221"/>
            <a:ext cx="911721" cy="949432"/>
            <a:chOff x="6323100" y="1252213"/>
            <a:chExt cx="907250" cy="920475"/>
          </a:xfrm>
        </p:grpSpPr>
        <p:sp>
          <p:nvSpPr>
            <p:cNvPr id="616" name="Google Shape;616;p43"/>
            <p:cNvSpPr/>
            <p:nvPr/>
          </p:nvSpPr>
          <p:spPr>
            <a:xfrm>
              <a:off x="7063425" y="2006663"/>
              <a:ext cx="166925" cy="166025"/>
            </a:xfrm>
            <a:custGeom>
              <a:avLst/>
              <a:gdLst/>
              <a:ahLst/>
              <a:cxnLst/>
              <a:rect l="l" t="t" r="r" b="b"/>
              <a:pathLst>
                <a:path w="6677" h="6641" extrusionOk="0">
                  <a:moveTo>
                    <a:pt x="4713" y="1"/>
                  </a:moveTo>
                  <a:lnTo>
                    <a:pt x="1" y="4522"/>
                  </a:lnTo>
                  <a:lnTo>
                    <a:pt x="6369" y="6624"/>
                  </a:lnTo>
                  <a:cubicBezTo>
                    <a:pt x="6403" y="6635"/>
                    <a:pt x="6435" y="6640"/>
                    <a:pt x="6464" y="6640"/>
                  </a:cubicBezTo>
                  <a:cubicBezTo>
                    <a:pt x="6599" y="6640"/>
                    <a:pt x="6676" y="6526"/>
                    <a:pt x="6624" y="6369"/>
                  </a:cubicBezTo>
                  <a:lnTo>
                    <a:pt x="47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3"/>
            <p:cNvSpPr/>
            <p:nvPr/>
          </p:nvSpPr>
          <p:spPr>
            <a:xfrm>
              <a:off x="7063425" y="2051238"/>
              <a:ext cx="166925" cy="121450"/>
            </a:xfrm>
            <a:custGeom>
              <a:avLst/>
              <a:gdLst/>
              <a:ahLst/>
              <a:cxnLst/>
              <a:rect l="l" t="t" r="r" b="b"/>
              <a:pathLst>
                <a:path w="6677" h="4858" extrusionOk="0">
                  <a:moveTo>
                    <a:pt x="2867" y="1"/>
                  </a:moveTo>
                  <a:lnTo>
                    <a:pt x="1" y="2739"/>
                  </a:lnTo>
                  <a:lnTo>
                    <a:pt x="6369" y="4841"/>
                  </a:lnTo>
                  <a:cubicBezTo>
                    <a:pt x="6403" y="4852"/>
                    <a:pt x="6435" y="4857"/>
                    <a:pt x="6464" y="4857"/>
                  </a:cubicBezTo>
                  <a:cubicBezTo>
                    <a:pt x="6599" y="4857"/>
                    <a:pt x="6676" y="4743"/>
                    <a:pt x="6624" y="4586"/>
                  </a:cubicBezTo>
                  <a:lnTo>
                    <a:pt x="5796" y="1848"/>
                  </a:lnTo>
                  <a:cubicBezTo>
                    <a:pt x="4777" y="1274"/>
                    <a:pt x="3822" y="638"/>
                    <a:pt x="2867" y="1"/>
                  </a:cubicBezTo>
                  <a:close/>
                </a:path>
              </a:pathLst>
            </a:custGeom>
            <a:solidFill>
              <a:srgbClr val="FBEB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6405900" y="1333213"/>
              <a:ext cx="773775" cy="786525"/>
            </a:xfrm>
            <a:custGeom>
              <a:avLst/>
              <a:gdLst/>
              <a:ahLst/>
              <a:cxnLst/>
              <a:rect l="l" t="t" r="r" b="b"/>
              <a:pathLst>
                <a:path w="30951" h="31461" extrusionOk="0">
                  <a:moveTo>
                    <a:pt x="4649" y="0"/>
                  </a:moveTo>
                  <a:lnTo>
                    <a:pt x="0" y="4522"/>
                  </a:lnTo>
                  <a:lnTo>
                    <a:pt x="26302" y="31460"/>
                  </a:lnTo>
                  <a:lnTo>
                    <a:pt x="30951" y="2693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6359725" y="1285438"/>
              <a:ext cx="148100" cy="146500"/>
            </a:xfrm>
            <a:custGeom>
              <a:avLst/>
              <a:gdLst/>
              <a:ahLst/>
              <a:cxnLst/>
              <a:rect l="l" t="t" r="r" b="b"/>
              <a:pathLst>
                <a:path w="5924" h="5860" extrusionOk="0">
                  <a:moveTo>
                    <a:pt x="4649" y="1"/>
                  </a:moveTo>
                  <a:lnTo>
                    <a:pt x="1" y="4522"/>
                  </a:lnTo>
                  <a:lnTo>
                    <a:pt x="1274" y="5860"/>
                  </a:lnTo>
                  <a:lnTo>
                    <a:pt x="5923" y="1274"/>
                  </a:lnTo>
                  <a:lnTo>
                    <a:pt x="4649" y="1"/>
                  </a:lnTo>
                  <a:close/>
                </a:path>
              </a:pathLst>
            </a:custGeom>
            <a:solidFill>
              <a:srgbClr val="FF8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6391575" y="1317288"/>
              <a:ext cx="130575" cy="128975"/>
            </a:xfrm>
            <a:custGeom>
              <a:avLst/>
              <a:gdLst/>
              <a:ahLst/>
              <a:cxnLst/>
              <a:rect l="l" t="t" r="r" b="b"/>
              <a:pathLst>
                <a:path w="5223" h="5159" extrusionOk="0">
                  <a:moveTo>
                    <a:pt x="4649" y="0"/>
                  </a:moveTo>
                  <a:lnTo>
                    <a:pt x="0" y="4586"/>
                  </a:lnTo>
                  <a:lnTo>
                    <a:pt x="573" y="5159"/>
                  </a:lnTo>
                  <a:lnTo>
                    <a:pt x="5222" y="637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6324700" y="1252213"/>
              <a:ext cx="151275" cy="146300"/>
            </a:xfrm>
            <a:custGeom>
              <a:avLst/>
              <a:gdLst/>
              <a:ahLst/>
              <a:cxnLst/>
              <a:rect l="l" t="t" r="r" b="b"/>
              <a:pathLst>
                <a:path w="6051" h="5852" extrusionOk="0">
                  <a:moveTo>
                    <a:pt x="4110" y="0"/>
                  </a:moveTo>
                  <a:cubicBezTo>
                    <a:pt x="3706" y="0"/>
                    <a:pt x="3305" y="160"/>
                    <a:pt x="2994" y="502"/>
                  </a:cubicBezTo>
                  <a:lnTo>
                    <a:pt x="637" y="2795"/>
                  </a:lnTo>
                  <a:cubicBezTo>
                    <a:pt x="1" y="3368"/>
                    <a:pt x="1" y="4387"/>
                    <a:pt x="637" y="5023"/>
                  </a:cubicBezTo>
                  <a:lnTo>
                    <a:pt x="1402" y="5851"/>
                  </a:lnTo>
                  <a:lnTo>
                    <a:pt x="6050" y="1330"/>
                  </a:lnTo>
                  <a:lnTo>
                    <a:pt x="5286" y="502"/>
                  </a:lnTo>
                  <a:cubicBezTo>
                    <a:pt x="4960" y="176"/>
                    <a:pt x="4534" y="0"/>
                    <a:pt x="4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7163725" y="2106963"/>
              <a:ext cx="66600" cy="65725"/>
            </a:xfrm>
            <a:custGeom>
              <a:avLst/>
              <a:gdLst/>
              <a:ahLst/>
              <a:cxnLst/>
              <a:rect l="l" t="t" r="r" b="b"/>
              <a:pathLst>
                <a:path w="2664" h="2629" extrusionOk="0">
                  <a:moveTo>
                    <a:pt x="1911" y="1"/>
                  </a:moveTo>
                  <a:lnTo>
                    <a:pt x="1" y="1847"/>
                  </a:lnTo>
                  <a:lnTo>
                    <a:pt x="2357" y="2612"/>
                  </a:lnTo>
                  <a:cubicBezTo>
                    <a:pt x="2392" y="2623"/>
                    <a:pt x="2425" y="2629"/>
                    <a:pt x="2455" y="2629"/>
                  </a:cubicBezTo>
                  <a:cubicBezTo>
                    <a:pt x="2589" y="2629"/>
                    <a:pt x="2664" y="2525"/>
                    <a:pt x="2612" y="2421"/>
                  </a:cubicBezTo>
                  <a:lnTo>
                    <a:pt x="19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6323100" y="1274313"/>
              <a:ext cx="103525" cy="124200"/>
            </a:xfrm>
            <a:custGeom>
              <a:avLst/>
              <a:gdLst/>
              <a:ahLst/>
              <a:cxnLst/>
              <a:rect l="l" t="t" r="r" b="b"/>
              <a:pathLst>
                <a:path w="4141" h="4968" extrusionOk="0">
                  <a:moveTo>
                    <a:pt x="2612" y="0"/>
                  </a:moveTo>
                  <a:lnTo>
                    <a:pt x="701" y="1911"/>
                  </a:lnTo>
                  <a:cubicBezTo>
                    <a:pt x="65" y="2484"/>
                    <a:pt x="1" y="3503"/>
                    <a:pt x="638" y="4139"/>
                  </a:cubicBezTo>
                  <a:lnTo>
                    <a:pt x="1466" y="4967"/>
                  </a:lnTo>
                  <a:lnTo>
                    <a:pt x="4140" y="2356"/>
                  </a:lnTo>
                  <a:cubicBezTo>
                    <a:pt x="3631" y="1592"/>
                    <a:pt x="3121" y="764"/>
                    <a:pt x="26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6359725" y="1333213"/>
              <a:ext cx="93950" cy="98725"/>
            </a:xfrm>
            <a:custGeom>
              <a:avLst/>
              <a:gdLst/>
              <a:ahLst/>
              <a:cxnLst/>
              <a:rect l="l" t="t" r="r" b="b"/>
              <a:pathLst>
                <a:path w="3758" h="3949" extrusionOk="0">
                  <a:moveTo>
                    <a:pt x="2675" y="0"/>
                  </a:moveTo>
                  <a:lnTo>
                    <a:pt x="1" y="2611"/>
                  </a:lnTo>
                  <a:lnTo>
                    <a:pt x="1274" y="3949"/>
                  </a:lnTo>
                  <a:lnTo>
                    <a:pt x="3758" y="1529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6393150" y="1373013"/>
              <a:ext cx="71675" cy="73250"/>
            </a:xfrm>
            <a:custGeom>
              <a:avLst/>
              <a:gdLst/>
              <a:ahLst/>
              <a:cxnLst/>
              <a:rect l="l" t="t" r="r" b="b"/>
              <a:pathLst>
                <a:path w="2867" h="2930" extrusionOk="0">
                  <a:moveTo>
                    <a:pt x="2421" y="0"/>
                  </a:moveTo>
                  <a:lnTo>
                    <a:pt x="1" y="2357"/>
                  </a:lnTo>
                  <a:lnTo>
                    <a:pt x="510" y="2930"/>
                  </a:lnTo>
                  <a:lnTo>
                    <a:pt x="2867" y="701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Rectángulo 90">
            <a:extLst>
              <a:ext uri="{FF2B5EF4-FFF2-40B4-BE49-F238E27FC236}">
                <a16:creationId xmlns:a16="http://schemas.microsoft.com/office/drawing/2014/main" id="{8F00E7BB-4790-4A1F-8B43-43A6B6A3FCD9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567" name="Grupo 566">
            <a:extLst>
              <a:ext uri="{FF2B5EF4-FFF2-40B4-BE49-F238E27FC236}">
                <a16:creationId xmlns:a16="http://schemas.microsoft.com/office/drawing/2014/main" id="{327BE48F-5854-FA2B-D5C7-EF6F7B99212B}"/>
              </a:ext>
            </a:extLst>
          </p:cNvPr>
          <p:cNvGrpSpPr/>
          <p:nvPr/>
        </p:nvGrpSpPr>
        <p:grpSpPr>
          <a:xfrm>
            <a:off x="2747963" y="3289300"/>
            <a:ext cx="4203700" cy="1760276"/>
            <a:chOff x="2747963" y="3289300"/>
            <a:chExt cx="4203700" cy="1760276"/>
          </a:xfrm>
        </p:grpSpPr>
        <p:sp>
          <p:nvSpPr>
            <p:cNvPr id="62" name="Freeform 63">
              <a:extLst>
                <a:ext uri="{FF2B5EF4-FFF2-40B4-BE49-F238E27FC236}">
                  <a16:creationId xmlns:a16="http://schemas.microsoft.com/office/drawing/2014/main" id="{04AE99C2-B5C3-51AF-AC10-77341637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">
              <a:extLst>
                <a:ext uri="{FF2B5EF4-FFF2-40B4-BE49-F238E27FC236}">
                  <a16:creationId xmlns:a16="http://schemas.microsoft.com/office/drawing/2014/main" id="{E195AA72-1E1F-2BFD-B9A6-E10C0ACC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65">
              <a:extLst>
                <a:ext uri="{FF2B5EF4-FFF2-40B4-BE49-F238E27FC236}">
                  <a16:creationId xmlns:a16="http://schemas.microsoft.com/office/drawing/2014/main" id="{A296D5D7-B706-E64F-D48B-2BE27705A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66">
              <a:extLst>
                <a:ext uri="{FF2B5EF4-FFF2-40B4-BE49-F238E27FC236}">
                  <a16:creationId xmlns:a16="http://schemas.microsoft.com/office/drawing/2014/main" id="{5A8C23AF-5716-8BE2-480A-B8AB48ED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67">
              <a:extLst>
                <a:ext uri="{FF2B5EF4-FFF2-40B4-BE49-F238E27FC236}">
                  <a16:creationId xmlns:a16="http://schemas.microsoft.com/office/drawing/2014/main" id="{14A587C1-5A18-802A-C6D9-9FA6CA72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68">
              <a:extLst>
                <a:ext uri="{FF2B5EF4-FFF2-40B4-BE49-F238E27FC236}">
                  <a16:creationId xmlns:a16="http://schemas.microsoft.com/office/drawing/2014/main" id="{09B7EFD2-41C4-5BC5-D391-F5841FFE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69">
              <a:extLst>
                <a:ext uri="{FF2B5EF4-FFF2-40B4-BE49-F238E27FC236}">
                  <a16:creationId xmlns:a16="http://schemas.microsoft.com/office/drawing/2014/main" id="{C4A14376-75B7-2FFC-0505-155710F9F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70">
              <a:extLst>
                <a:ext uri="{FF2B5EF4-FFF2-40B4-BE49-F238E27FC236}">
                  <a16:creationId xmlns:a16="http://schemas.microsoft.com/office/drawing/2014/main" id="{AB208A8B-67D9-23B6-9A15-44331966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71">
              <a:extLst>
                <a:ext uri="{FF2B5EF4-FFF2-40B4-BE49-F238E27FC236}">
                  <a16:creationId xmlns:a16="http://schemas.microsoft.com/office/drawing/2014/main" id="{3972AE6B-9EFB-A9E6-67B4-AD55C3DD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72">
              <a:extLst>
                <a:ext uri="{FF2B5EF4-FFF2-40B4-BE49-F238E27FC236}">
                  <a16:creationId xmlns:a16="http://schemas.microsoft.com/office/drawing/2014/main" id="{7F4D11C6-CCA4-743E-1271-42C67B30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73">
              <a:extLst>
                <a:ext uri="{FF2B5EF4-FFF2-40B4-BE49-F238E27FC236}">
                  <a16:creationId xmlns:a16="http://schemas.microsoft.com/office/drawing/2014/main" id="{2EF9D77A-F2EB-89E4-9382-F2CE6C27C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74">
              <a:extLst>
                <a:ext uri="{FF2B5EF4-FFF2-40B4-BE49-F238E27FC236}">
                  <a16:creationId xmlns:a16="http://schemas.microsoft.com/office/drawing/2014/main" id="{C3A50450-6183-C5C4-CFCB-327BB06A8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81">
              <a:extLst>
                <a:ext uri="{FF2B5EF4-FFF2-40B4-BE49-F238E27FC236}">
                  <a16:creationId xmlns:a16="http://schemas.microsoft.com/office/drawing/2014/main" id="{7794BFF2-5834-7E72-419E-60D96C09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83">
              <a:extLst>
                <a:ext uri="{FF2B5EF4-FFF2-40B4-BE49-F238E27FC236}">
                  <a16:creationId xmlns:a16="http://schemas.microsoft.com/office/drawing/2014/main" id="{DFF201A5-3DCC-D2C8-6BED-D84DAD61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84">
              <a:extLst>
                <a:ext uri="{FF2B5EF4-FFF2-40B4-BE49-F238E27FC236}">
                  <a16:creationId xmlns:a16="http://schemas.microsoft.com/office/drawing/2014/main" id="{541D0873-C771-D225-0116-4C03C6EA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88">
              <a:extLst>
                <a:ext uri="{FF2B5EF4-FFF2-40B4-BE49-F238E27FC236}">
                  <a16:creationId xmlns:a16="http://schemas.microsoft.com/office/drawing/2014/main" id="{46068C90-DD89-189C-B934-5B69A481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89">
              <a:extLst>
                <a:ext uri="{FF2B5EF4-FFF2-40B4-BE49-F238E27FC236}">
                  <a16:creationId xmlns:a16="http://schemas.microsoft.com/office/drawing/2014/main" id="{EF7A7DFC-5AF6-335E-24CB-3F360D521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91">
              <a:extLst>
                <a:ext uri="{FF2B5EF4-FFF2-40B4-BE49-F238E27FC236}">
                  <a16:creationId xmlns:a16="http://schemas.microsoft.com/office/drawing/2014/main" id="{5BB798B4-81E8-2EDE-8757-FF2C67FD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94">
              <a:extLst>
                <a:ext uri="{FF2B5EF4-FFF2-40B4-BE49-F238E27FC236}">
                  <a16:creationId xmlns:a16="http://schemas.microsoft.com/office/drawing/2014/main" id="{C2FEF1FB-43C9-3487-EF5E-67C4E258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95">
              <a:extLst>
                <a:ext uri="{FF2B5EF4-FFF2-40B4-BE49-F238E27FC236}">
                  <a16:creationId xmlns:a16="http://schemas.microsoft.com/office/drawing/2014/main" id="{042B3EBE-9A2B-D20F-6710-DAA3DFFF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97">
              <a:extLst>
                <a:ext uri="{FF2B5EF4-FFF2-40B4-BE49-F238E27FC236}">
                  <a16:creationId xmlns:a16="http://schemas.microsoft.com/office/drawing/2014/main" id="{DA6F37CA-25FB-1379-C695-B8162C44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99">
              <a:extLst>
                <a:ext uri="{FF2B5EF4-FFF2-40B4-BE49-F238E27FC236}">
                  <a16:creationId xmlns:a16="http://schemas.microsoft.com/office/drawing/2014/main" id="{08C5D08E-6DA3-B4A8-DD70-32E01F662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102">
              <a:extLst>
                <a:ext uri="{FF2B5EF4-FFF2-40B4-BE49-F238E27FC236}">
                  <a16:creationId xmlns:a16="http://schemas.microsoft.com/office/drawing/2014/main" id="{31F0539E-CEA3-4A40-1782-FA5F98973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103">
              <a:extLst>
                <a:ext uri="{FF2B5EF4-FFF2-40B4-BE49-F238E27FC236}">
                  <a16:creationId xmlns:a16="http://schemas.microsoft.com/office/drawing/2014/main" id="{4B929B06-6B0F-85AE-1352-C58F805C0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105">
              <a:extLst>
                <a:ext uri="{FF2B5EF4-FFF2-40B4-BE49-F238E27FC236}">
                  <a16:creationId xmlns:a16="http://schemas.microsoft.com/office/drawing/2014/main" id="{EAE275A8-AC43-0DD3-8108-D8B28337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109">
              <a:extLst>
                <a:ext uri="{FF2B5EF4-FFF2-40B4-BE49-F238E27FC236}">
                  <a16:creationId xmlns:a16="http://schemas.microsoft.com/office/drawing/2014/main" id="{ADED641C-8EA8-1FD5-3397-8FDA3DB6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110">
              <a:extLst>
                <a:ext uri="{FF2B5EF4-FFF2-40B4-BE49-F238E27FC236}">
                  <a16:creationId xmlns:a16="http://schemas.microsoft.com/office/drawing/2014/main" id="{9AECFC6C-1845-20E8-924A-5A7C76B56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Freeform 111">
              <a:extLst>
                <a:ext uri="{FF2B5EF4-FFF2-40B4-BE49-F238E27FC236}">
                  <a16:creationId xmlns:a16="http://schemas.microsoft.com/office/drawing/2014/main" id="{119D23FE-FF88-26F7-D3F0-7DFDA5504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6415DFF-0C9D-FE65-853B-41D7F87CB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9FBB0782-A97F-297D-5C23-DE94B75D3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8B0DD839-2583-7E7D-A3E1-9566D41F04DF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570" name="Freeform 121">
              <a:extLst>
                <a:ext uri="{FF2B5EF4-FFF2-40B4-BE49-F238E27FC236}">
                  <a16:creationId xmlns:a16="http://schemas.microsoft.com/office/drawing/2014/main" id="{1008971D-7CAB-DC93-CE53-5FDC035C86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122">
              <a:extLst>
                <a:ext uri="{FF2B5EF4-FFF2-40B4-BE49-F238E27FC236}">
                  <a16:creationId xmlns:a16="http://schemas.microsoft.com/office/drawing/2014/main" id="{C5AA4AD3-E3CC-2CDA-98E7-39112E31D0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123">
              <a:extLst>
                <a:ext uri="{FF2B5EF4-FFF2-40B4-BE49-F238E27FC236}">
                  <a16:creationId xmlns:a16="http://schemas.microsoft.com/office/drawing/2014/main" id="{5DC0D41E-5096-ACFC-85B4-3976B746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124">
              <a:extLst>
                <a:ext uri="{FF2B5EF4-FFF2-40B4-BE49-F238E27FC236}">
                  <a16:creationId xmlns:a16="http://schemas.microsoft.com/office/drawing/2014/main" id="{C572FA31-B02D-1A4C-29C1-4D9D5FF6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125">
              <a:extLst>
                <a:ext uri="{FF2B5EF4-FFF2-40B4-BE49-F238E27FC236}">
                  <a16:creationId xmlns:a16="http://schemas.microsoft.com/office/drawing/2014/main" id="{18A77C27-239C-7838-DB70-2728DC39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126">
              <a:extLst>
                <a:ext uri="{FF2B5EF4-FFF2-40B4-BE49-F238E27FC236}">
                  <a16:creationId xmlns:a16="http://schemas.microsoft.com/office/drawing/2014/main" id="{45B0ADEA-9014-6772-D342-76BE7951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27">
              <a:extLst>
                <a:ext uri="{FF2B5EF4-FFF2-40B4-BE49-F238E27FC236}">
                  <a16:creationId xmlns:a16="http://schemas.microsoft.com/office/drawing/2014/main" id="{76178CDC-E54E-2999-525A-7C5F26F4D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28">
              <a:extLst>
                <a:ext uri="{FF2B5EF4-FFF2-40B4-BE49-F238E27FC236}">
                  <a16:creationId xmlns:a16="http://schemas.microsoft.com/office/drawing/2014/main" id="{9831C805-6CE9-9C7F-F2A0-595D6565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29">
              <a:extLst>
                <a:ext uri="{FF2B5EF4-FFF2-40B4-BE49-F238E27FC236}">
                  <a16:creationId xmlns:a16="http://schemas.microsoft.com/office/drawing/2014/main" id="{3C77A360-5953-8971-45B9-687277FE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30">
              <a:extLst>
                <a:ext uri="{FF2B5EF4-FFF2-40B4-BE49-F238E27FC236}">
                  <a16:creationId xmlns:a16="http://schemas.microsoft.com/office/drawing/2014/main" id="{D5E125D9-E77E-8817-3FAA-D833D011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31">
              <a:extLst>
                <a:ext uri="{FF2B5EF4-FFF2-40B4-BE49-F238E27FC236}">
                  <a16:creationId xmlns:a16="http://schemas.microsoft.com/office/drawing/2014/main" id="{0FE94AAF-3CEC-E61F-9168-179CE217B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32">
              <a:extLst>
                <a:ext uri="{FF2B5EF4-FFF2-40B4-BE49-F238E27FC236}">
                  <a16:creationId xmlns:a16="http://schemas.microsoft.com/office/drawing/2014/main" id="{5BEF7A33-66F9-DF31-49A1-ADE5D894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33">
              <a:extLst>
                <a:ext uri="{FF2B5EF4-FFF2-40B4-BE49-F238E27FC236}">
                  <a16:creationId xmlns:a16="http://schemas.microsoft.com/office/drawing/2014/main" id="{FDC4F194-8538-7333-3D19-4FB135D71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34">
              <a:extLst>
                <a:ext uri="{FF2B5EF4-FFF2-40B4-BE49-F238E27FC236}">
                  <a16:creationId xmlns:a16="http://schemas.microsoft.com/office/drawing/2014/main" id="{4F981987-AEE0-2C54-3F2B-4E7434DD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35">
              <a:extLst>
                <a:ext uri="{FF2B5EF4-FFF2-40B4-BE49-F238E27FC236}">
                  <a16:creationId xmlns:a16="http://schemas.microsoft.com/office/drawing/2014/main" id="{C2A794C9-BCCA-1C6A-ADD7-7E619E9F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36">
              <a:extLst>
                <a:ext uri="{FF2B5EF4-FFF2-40B4-BE49-F238E27FC236}">
                  <a16:creationId xmlns:a16="http://schemas.microsoft.com/office/drawing/2014/main" id="{30B4FD91-0C7B-E457-9A4D-B7FE59EE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37">
              <a:extLst>
                <a:ext uri="{FF2B5EF4-FFF2-40B4-BE49-F238E27FC236}">
                  <a16:creationId xmlns:a16="http://schemas.microsoft.com/office/drawing/2014/main" id="{283FCBE1-D136-5609-F473-0F584699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138">
              <a:extLst>
                <a:ext uri="{FF2B5EF4-FFF2-40B4-BE49-F238E27FC236}">
                  <a16:creationId xmlns:a16="http://schemas.microsoft.com/office/drawing/2014/main" id="{B15D891D-052A-0106-7226-408C74EE8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39">
              <a:extLst>
                <a:ext uri="{FF2B5EF4-FFF2-40B4-BE49-F238E27FC236}">
                  <a16:creationId xmlns:a16="http://schemas.microsoft.com/office/drawing/2014/main" id="{772E5D6F-82D6-68C6-EA2E-5494C9F65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44"/>
          <p:cNvSpPr txBox="1">
            <a:spLocks noGrp="1"/>
          </p:cNvSpPr>
          <p:nvPr>
            <p:ph type="title"/>
          </p:nvPr>
        </p:nvSpPr>
        <p:spPr>
          <a:xfrm>
            <a:off x="1474738" y="2665667"/>
            <a:ext cx="6880178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“This is a quote, words full of wisdom that</a:t>
            </a:r>
            <a:endParaRPr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someone important said and can make the reader get inspired.”</a:t>
            </a:r>
            <a:endParaRPr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31" name="Google Shape;631;p44"/>
          <p:cNvSpPr txBox="1">
            <a:spLocks noGrp="1"/>
          </p:cNvSpPr>
          <p:nvPr>
            <p:ph type="subTitle" idx="1"/>
          </p:nvPr>
        </p:nvSpPr>
        <p:spPr>
          <a:xfrm>
            <a:off x="4572000" y="3456656"/>
            <a:ext cx="34575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—Someone Famous</a:t>
            </a:r>
            <a:endParaRPr dirty="0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A403EBA3-05FA-41C9-91A5-482729F8B978}"/>
              </a:ext>
            </a:extLst>
          </p:cNvPr>
          <p:cNvSpPr>
            <a:spLocks/>
          </p:cNvSpPr>
          <p:nvPr/>
        </p:nvSpPr>
        <p:spPr bwMode="auto">
          <a:xfrm flipH="1">
            <a:off x="244485" y="1040457"/>
            <a:ext cx="1089197" cy="2689199"/>
          </a:xfrm>
          <a:custGeom>
            <a:avLst/>
            <a:gdLst>
              <a:gd name="T0" fmla="*/ 76 w 91"/>
              <a:gd name="T1" fmla="*/ 216 h 229"/>
              <a:gd name="T2" fmla="*/ 83 w 91"/>
              <a:gd name="T3" fmla="*/ 224 h 229"/>
              <a:gd name="T4" fmla="*/ 60 w 91"/>
              <a:gd name="T5" fmla="*/ 227 h 229"/>
              <a:gd name="T6" fmla="*/ 20 w 91"/>
              <a:gd name="T7" fmla="*/ 212 h 229"/>
              <a:gd name="T8" fmla="*/ 19 w 91"/>
              <a:gd name="T9" fmla="*/ 200 h 229"/>
              <a:gd name="T10" fmla="*/ 19 w 91"/>
              <a:gd name="T11" fmla="*/ 195 h 229"/>
              <a:gd name="T12" fmla="*/ 21 w 91"/>
              <a:gd name="T13" fmla="*/ 190 h 229"/>
              <a:gd name="T14" fmla="*/ 79 w 91"/>
              <a:gd name="T15" fmla="*/ 203 h 229"/>
              <a:gd name="T16" fmla="*/ 20 w 91"/>
              <a:gd name="T17" fmla="*/ 182 h 229"/>
              <a:gd name="T18" fmla="*/ 13 w 91"/>
              <a:gd name="T19" fmla="*/ 168 h 229"/>
              <a:gd name="T20" fmla="*/ 12 w 91"/>
              <a:gd name="T21" fmla="*/ 148 h 229"/>
              <a:gd name="T22" fmla="*/ 14 w 91"/>
              <a:gd name="T23" fmla="*/ 142 h 229"/>
              <a:gd name="T24" fmla="*/ 13 w 91"/>
              <a:gd name="T25" fmla="*/ 139 h 229"/>
              <a:gd name="T26" fmla="*/ 20 w 91"/>
              <a:gd name="T27" fmla="*/ 121 h 229"/>
              <a:gd name="T28" fmla="*/ 20 w 91"/>
              <a:gd name="T29" fmla="*/ 112 h 229"/>
              <a:gd name="T30" fmla="*/ 24 w 91"/>
              <a:gd name="T31" fmla="*/ 105 h 229"/>
              <a:gd name="T32" fmla="*/ 63 w 91"/>
              <a:gd name="T33" fmla="*/ 114 h 229"/>
              <a:gd name="T34" fmla="*/ 26 w 91"/>
              <a:gd name="T35" fmla="*/ 104 h 229"/>
              <a:gd name="T36" fmla="*/ 28 w 91"/>
              <a:gd name="T37" fmla="*/ 93 h 229"/>
              <a:gd name="T38" fmla="*/ 15 w 91"/>
              <a:gd name="T39" fmla="*/ 87 h 229"/>
              <a:gd name="T40" fmla="*/ 35 w 91"/>
              <a:gd name="T41" fmla="*/ 75 h 229"/>
              <a:gd name="T42" fmla="*/ 10 w 91"/>
              <a:gd name="T43" fmla="*/ 59 h 229"/>
              <a:gd name="T44" fmla="*/ 5 w 91"/>
              <a:gd name="T45" fmla="*/ 50 h 229"/>
              <a:gd name="T46" fmla="*/ 17 w 91"/>
              <a:gd name="T47" fmla="*/ 48 h 229"/>
              <a:gd name="T48" fmla="*/ 1 w 91"/>
              <a:gd name="T49" fmla="*/ 39 h 229"/>
              <a:gd name="T50" fmla="*/ 46 w 91"/>
              <a:gd name="T51" fmla="*/ 40 h 229"/>
              <a:gd name="T52" fmla="*/ 21 w 91"/>
              <a:gd name="T53" fmla="*/ 35 h 229"/>
              <a:gd name="T54" fmla="*/ 5 w 91"/>
              <a:gd name="T55" fmla="*/ 28 h 229"/>
              <a:gd name="T56" fmla="*/ 3 w 91"/>
              <a:gd name="T57" fmla="*/ 20 h 229"/>
              <a:gd name="T58" fmla="*/ 20 w 91"/>
              <a:gd name="T59" fmla="*/ 5 h 229"/>
              <a:gd name="T60" fmla="*/ 81 w 91"/>
              <a:gd name="T61" fmla="*/ 5 h 229"/>
              <a:gd name="T62" fmla="*/ 78 w 91"/>
              <a:gd name="T63" fmla="*/ 24 h 229"/>
              <a:gd name="T64" fmla="*/ 77 w 91"/>
              <a:gd name="T65" fmla="*/ 43 h 229"/>
              <a:gd name="T66" fmla="*/ 79 w 91"/>
              <a:gd name="T67" fmla="*/ 58 h 229"/>
              <a:gd name="T68" fmla="*/ 77 w 91"/>
              <a:gd name="T69" fmla="*/ 72 h 229"/>
              <a:gd name="T70" fmla="*/ 76 w 91"/>
              <a:gd name="T71" fmla="*/ 98 h 229"/>
              <a:gd name="T72" fmla="*/ 87 w 91"/>
              <a:gd name="T73" fmla="*/ 105 h 229"/>
              <a:gd name="T74" fmla="*/ 73 w 91"/>
              <a:gd name="T75" fmla="*/ 110 h 229"/>
              <a:gd name="T76" fmla="*/ 90 w 91"/>
              <a:gd name="T77" fmla="*/ 119 h 229"/>
              <a:gd name="T78" fmla="*/ 80 w 91"/>
              <a:gd name="T79" fmla="*/ 122 h 229"/>
              <a:gd name="T80" fmla="*/ 84 w 91"/>
              <a:gd name="T81" fmla="*/ 134 h 229"/>
              <a:gd name="T82" fmla="*/ 84 w 91"/>
              <a:gd name="T83" fmla="*/ 142 h 229"/>
              <a:gd name="T84" fmla="*/ 78 w 91"/>
              <a:gd name="T85" fmla="*/ 159 h 229"/>
              <a:gd name="T86" fmla="*/ 86 w 91"/>
              <a:gd name="T87" fmla="*/ 172 h 229"/>
              <a:gd name="T88" fmla="*/ 83 w 91"/>
              <a:gd name="T89" fmla="*/ 187 h 229"/>
              <a:gd name="T90" fmla="*/ 84 w 91"/>
              <a:gd name="T91" fmla="*/ 202 h 229"/>
              <a:gd name="T92" fmla="*/ 70 w 91"/>
              <a:gd name="T93" fmla="*/ 207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229">
                <a:moveTo>
                  <a:pt x="70" y="207"/>
                </a:moveTo>
                <a:cubicBezTo>
                  <a:pt x="75" y="209"/>
                  <a:pt x="81" y="209"/>
                  <a:pt x="76" y="216"/>
                </a:cubicBezTo>
                <a:cubicBezTo>
                  <a:pt x="76" y="216"/>
                  <a:pt x="75" y="222"/>
                  <a:pt x="80" y="222"/>
                </a:cubicBezTo>
                <a:cubicBezTo>
                  <a:pt x="81" y="222"/>
                  <a:pt x="83" y="222"/>
                  <a:pt x="83" y="224"/>
                </a:cubicBezTo>
                <a:cubicBezTo>
                  <a:pt x="83" y="226"/>
                  <a:pt x="81" y="226"/>
                  <a:pt x="79" y="227"/>
                </a:cubicBezTo>
                <a:cubicBezTo>
                  <a:pt x="73" y="229"/>
                  <a:pt x="66" y="229"/>
                  <a:pt x="60" y="227"/>
                </a:cubicBezTo>
                <a:cubicBezTo>
                  <a:pt x="52" y="226"/>
                  <a:pt x="44" y="223"/>
                  <a:pt x="36" y="221"/>
                </a:cubicBezTo>
                <a:cubicBezTo>
                  <a:pt x="29" y="220"/>
                  <a:pt x="26" y="213"/>
                  <a:pt x="20" y="212"/>
                </a:cubicBezTo>
                <a:cubicBezTo>
                  <a:pt x="19" y="211"/>
                  <a:pt x="19" y="210"/>
                  <a:pt x="19" y="209"/>
                </a:cubicBezTo>
                <a:cubicBezTo>
                  <a:pt x="21" y="206"/>
                  <a:pt x="25" y="204"/>
                  <a:pt x="19" y="200"/>
                </a:cubicBezTo>
                <a:cubicBezTo>
                  <a:pt x="17" y="199"/>
                  <a:pt x="23" y="199"/>
                  <a:pt x="24" y="197"/>
                </a:cubicBezTo>
                <a:cubicBezTo>
                  <a:pt x="23" y="197"/>
                  <a:pt x="21" y="196"/>
                  <a:pt x="19" y="195"/>
                </a:cubicBezTo>
                <a:cubicBezTo>
                  <a:pt x="17" y="195"/>
                  <a:pt x="13" y="195"/>
                  <a:pt x="14" y="191"/>
                </a:cubicBezTo>
                <a:cubicBezTo>
                  <a:pt x="15" y="188"/>
                  <a:pt x="19" y="190"/>
                  <a:pt x="21" y="190"/>
                </a:cubicBezTo>
                <a:cubicBezTo>
                  <a:pt x="34" y="195"/>
                  <a:pt x="47" y="199"/>
                  <a:pt x="61" y="202"/>
                </a:cubicBezTo>
                <a:cubicBezTo>
                  <a:pt x="67" y="203"/>
                  <a:pt x="73" y="203"/>
                  <a:pt x="79" y="203"/>
                </a:cubicBezTo>
                <a:cubicBezTo>
                  <a:pt x="60" y="198"/>
                  <a:pt x="42" y="194"/>
                  <a:pt x="24" y="189"/>
                </a:cubicBezTo>
                <a:cubicBezTo>
                  <a:pt x="19" y="187"/>
                  <a:pt x="18" y="186"/>
                  <a:pt x="20" y="182"/>
                </a:cubicBezTo>
                <a:cubicBezTo>
                  <a:pt x="22" y="179"/>
                  <a:pt x="23" y="177"/>
                  <a:pt x="19" y="177"/>
                </a:cubicBezTo>
                <a:cubicBezTo>
                  <a:pt x="13" y="177"/>
                  <a:pt x="17" y="171"/>
                  <a:pt x="13" y="168"/>
                </a:cubicBezTo>
                <a:cubicBezTo>
                  <a:pt x="5" y="164"/>
                  <a:pt x="14" y="163"/>
                  <a:pt x="16" y="161"/>
                </a:cubicBezTo>
                <a:cubicBezTo>
                  <a:pt x="20" y="154"/>
                  <a:pt x="20" y="151"/>
                  <a:pt x="12" y="148"/>
                </a:cubicBezTo>
                <a:cubicBezTo>
                  <a:pt x="10" y="148"/>
                  <a:pt x="5" y="148"/>
                  <a:pt x="7" y="143"/>
                </a:cubicBezTo>
                <a:cubicBezTo>
                  <a:pt x="9" y="138"/>
                  <a:pt x="12" y="142"/>
                  <a:pt x="14" y="142"/>
                </a:cubicBezTo>
                <a:cubicBezTo>
                  <a:pt x="22" y="144"/>
                  <a:pt x="28" y="148"/>
                  <a:pt x="36" y="147"/>
                </a:cubicBezTo>
                <a:cubicBezTo>
                  <a:pt x="29" y="144"/>
                  <a:pt x="21" y="141"/>
                  <a:pt x="13" y="139"/>
                </a:cubicBezTo>
                <a:cubicBezTo>
                  <a:pt x="9" y="138"/>
                  <a:pt x="7" y="136"/>
                  <a:pt x="9" y="132"/>
                </a:cubicBezTo>
                <a:cubicBezTo>
                  <a:pt x="11" y="126"/>
                  <a:pt x="9" y="117"/>
                  <a:pt x="20" y="121"/>
                </a:cubicBezTo>
                <a:cubicBezTo>
                  <a:pt x="22" y="122"/>
                  <a:pt x="21" y="117"/>
                  <a:pt x="22" y="116"/>
                </a:cubicBezTo>
                <a:cubicBezTo>
                  <a:pt x="24" y="113"/>
                  <a:pt x="21" y="113"/>
                  <a:pt x="20" y="112"/>
                </a:cubicBezTo>
                <a:cubicBezTo>
                  <a:pt x="18" y="111"/>
                  <a:pt x="13" y="113"/>
                  <a:pt x="15" y="107"/>
                </a:cubicBezTo>
                <a:cubicBezTo>
                  <a:pt x="17" y="102"/>
                  <a:pt x="20" y="104"/>
                  <a:pt x="24" y="105"/>
                </a:cubicBezTo>
                <a:cubicBezTo>
                  <a:pt x="34" y="108"/>
                  <a:pt x="44" y="111"/>
                  <a:pt x="55" y="115"/>
                </a:cubicBezTo>
                <a:cubicBezTo>
                  <a:pt x="57" y="115"/>
                  <a:pt x="59" y="115"/>
                  <a:pt x="63" y="114"/>
                </a:cubicBezTo>
                <a:cubicBezTo>
                  <a:pt x="51" y="111"/>
                  <a:pt x="41" y="108"/>
                  <a:pt x="31" y="105"/>
                </a:cubicBezTo>
                <a:cubicBezTo>
                  <a:pt x="29" y="105"/>
                  <a:pt x="28" y="104"/>
                  <a:pt x="26" y="104"/>
                </a:cubicBezTo>
                <a:cubicBezTo>
                  <a:pt x="23" y="103"/>
                  <a:pt x="23" y="99"/>
                  <a:pt x="23" y="97"/>
                </a:cubicBezTo>
                <a:cubicBezTo>
                  <a:pt x="22" y="93"/>
                  <a:pt x="26" y="94"/>
                  <a:pt x="28" y="93"/>
                </a:cubicBezTo>
                <a:cubicBezTo>
                  <a:pt x="26" y="92"/>
                  <a:pt x="24" y="92"/>
                  <a:pt x="23" y="91"/>
                </a:cubicBezTo>
                <a:cubicBezTo>
                  <a:pt x="20" y="89"/>
                  <a:pt x="13" y="89"/>
                  <a:pt x="15" y="87"/>
                </a:cubicBezTo>
                <a:cubicBezTo>
                  <a:pt x="17" y="83"/>
                  <a:pt x="18" y="76"/>
                  <a:pt x="26" y="77"/>
                </a:cubicBezTo>
                <a:cubicBezTo>
                  <a:pt x="29" y="77"/>
                  <a:pt x="32" y="79"/>
                  <a:pt x="35" y="75"/>
                </a:cubicBezTo>
                <a:cubicBezTo>
                  <a:pt x="27" y="72"/>
                  <a:pt x="19" y="72"/>
                  <a:pt x="12" y="69"/>
                </a:cubicBezTo>
                <a:cubicBezTo>
                  <a:pt x="4" y="65"/>
                  <a:pt x="3" y="65"/>
                  <a:pt x="10" y="59"/>
                </a:cubicBezTo>
                <a:cubicBezTo>
                  <a:pt x="14" y="56"/>
                  <a:pt x="11" y="56"/>
                  <a:pt x="8" y="55"/>
                </a:cubicBezTo>
                <a:cubicBezTo>
                  <a:pt x="7" y="54"/>
                  <a:pt x="4" y="53"/>
                  <a:pt x="5" y="50"/>
                </a:cubicBezTo>
                <a:cubicBezTo>
                  <a:pt x="6" y="48"/>
                  <a:pt x="8" y="50"/>
                  <a:pt x="10" y="50"/>
                </a:cubicBezTo>
                <a:cubicBezTo>
                  <a:pt x="12" y="50"/>
                  <a:pt x="16" y="52"/>
                  <a:pt x="17" y="48"/>
                </a:cubicBezTo>
                <a:cubicBezTo>
                  <a:pt x="17" y="43"/>
                  <a:pt x="12" y="46"/>
                  <a:pt x="10" y="45"/>
                </a:cubicBezTo>
                <a:cubicBezTo>
                  <a:pt x="8" y="42"/>
                  <a:pt x="0" y="47"/>
                  <a:pt x="1" y="39"/>
                </a:cubicBezTo>
                <a:cubicBezTo>
                  <a:pt x="2" y="32"/>
                  <a:pt x="8" y="37"/>
                  <a:pt x="11" y="37"/>
                </a:cubicBezTo>
                <a:cubicBezTo>
                  <a:pt x="22" y="39"/>
                  <a:pt x="34" y="37"/>
                  <a:pt x="46" y="40"/>
                </a:cubicBezTo>
                <a:cubicBezTo>
                  <a:pt x="51" y="41"/>
                  <a:pt x="57" y="40"/>
                  <a:pt x="64" y="37"/>
                </a:cubicBezTo>
                <a:cubicBezTo>
                  <a:pt x="48" y="36"/>
                  <a:pt x="34" y="38"/>
                  <a:pt x="21" y="35"/>
                </a:cubicBezTo>
                <a:cubicBezTo>
                  <a:pt x="18" y="35"/>
                  <a:pt x="16" y="35"/>
                  <a:pt x="15" y="31"/>
                </a:cubicBezTo>
                <a:cubicBezTo>
                  <a:pt x="14" y="27"/>
                  <a:pt x="9" y="29"/>
                  <a:pt x="5" y="28"/>
                </a:cubicBezTo>
                <a:cubicBezTo>
                  <a:pt x="3" y="28"/>
                  <a:pt x="1" y="29"/>
                  <a:pt x="0" y="26"/>
                </a:cubicBezTo>
                <a:cubicBezTo>
                  <a:pt x="0" y="23"/>
                  <a:pt x="1" y="22"/>
                  <a:pt x="3" y="20"/>
                </a:cubicBezTo>
                <a:cubicBezTo>
                  <a:pt x="7" y="16"/>
                  <a:pt x="13" y="14"/>
                  <a:pt x="14" y="7"/>
                </a:cubicBezTo>
                <a:cubicBezTo>
                  <a:pt x="14" y="4"/>
                  <a:pt x="18" y="5"/>
                  <a:pt x="20" y="5"/>
                </a:cubicBezTo>
                <a:cubicBezTo>
                  <a:pt x="36" y="5"/>
                  <a:pt x="52" y="5"/>
                  <a:pt x="69" y="6"/>
                </a:cubicBezTo>
                <a:cubicBezTo>
                  <a:pt x="73" y="6"/>
                  <a:pt x="78" y="0"/>
                  <a:pt x="81" y="5"/>
                </a:cubicBezTo>
                <a:cubicBezTo>
                  <a:pt x="83" y="8"/>
                  <a:pt x="77" y="12"/>
                  <a:pt x="76" y="16"/>
                </a:cubicBezTo>
                <a:cubicBezTo>
                  <a:pt x="74" y="21"/>
                  <a:pt x="72" y="22"/>
                  <a:pt x="78" y="24"/>
                </a:cubicBezTo>
                <a:cubicBezTo>
                  <a:pt x="82" y="25"/>
                  <a:pt x="81" y="30"/>
                  <a:pt x="78" y="32"/>
                </a:cubicBezTo>
                <a:cubicBezTo>
                  <a:pt x="74" y="36"/>
                  <a:pt x="70" y="38"/>
                  <a:pt x="77" y="43"/>
                </a:cubicBezTo>
                <a:cubicBezTo>
                  <a:pt x="78" y="43"/>
                  <a:pt x="85" y="50"/>
                  <a:pt x="78" y="55"/>
                </a:cubicBezTo>
                <a:cubicBezTo>
                  <a:pt x="76" y="56"/>
                  <a:pt x="78" y="57"/>
                  <a:pt x="79" y="58"/>
                </a:cubicBezTo>
                <a:cubicBezTo>
                  <a:pt x="88" y="64"/>
                  <a:pt x="88" y="65"/>
                  <a:pt x="79" y="70"/>
                </a:cubicBezTo>
                <a:cubicBezTo>
                  <a:pt x="78" y="70"/>
                  <a:pt x="78" y="71"/>
                  <a:pt x="77" y="72"/>
                </a:cubicBezTo>
                <a:cubicBezTo>
                  <a:pt x="86" y="73"/>
                  <a:pt x="87" y="79"/>
                  <a:pt x="87" y="86"/>
                </a:cubicBezTo>
                <a:cubicBezTo>
                  <a:pt x="88" y="95"/>
                  <a:pt x="80" y="94"/>
                  <a:pt x="76" y="98"/>
                </a:cubicBezTo>
                <a:cubicBezTo>
                  <a:pt x="77" y="101"/>
                  <a:pt x="80" y="99"/>
                  <a:pt x="81" y="100"/>
                </a:cubicBezTo>
                <a:cubicBezTo>
                  <a:pt x="84" y="101"/>
                  <a:pt x="87" y="101"/>
                  <a:pt x="87" y="105"/>
                </a:cubicBezTo>
                <a:cubicBezTo>
                  <a:pt x="86" y="109"/>
                  <a:pt x="83" y="108"/>
                  <a:pt x="81" y="108"/>
                </a:cubicBezTo>
                <a:cubicBezTo>
                  <a:pt x="79" y="109"/>
                  <a:pt x="76" y="108"/>
                  <a:pt x="73" y="110"/>
                </a:cubicBezTo>
                <a:cubicBezTo>
                  <a:pt x="78" y="112"/>
                  <a:pt x="81" y="113"/>
                  <a:pt x="85" y="115"/>
                </a:cubicBezTo>
                <a:cubicBezTo>
                  <a:pt x="87" y="115"/>
                  <a:pt x="91" y="115"/>
                  <a:pt x="90" y="119"/>
                </a:cubicBezTo>
                <a:cubicBezTo>
                  <a:pt x="90" y="123"/>
                  <a:pt x="86" y="122"/>
                  <a:pt x="84" y="122"/>
                </a:cubicBezTo>
                <a:cubicBezTo>
                  <a:pt x="83" y="122"/>
                  <a:pt x="82" y="122"/>
                  <a:pt x="80" y="122"/>
                </a:cubicBezTo>
                <a:cubicBezTo>
                  <a:pt x="80" y="124"/>
                  <a:pt x="83" y="125"/>
                  <a:pt x="81" y="127"/>
                </a:cubicBezTo>
                <a:cubicBezTo>
                  <a:pt x="78" y="131"/>
                  <a:pt x="79" y="133"/>
                  <a:pt x="84" y="134"/>
                </a:cubicBezTo>
                <a:cubicBezTo>
                  <a:pt x="86" y="134"/>
                  <a:pt x="89" y="135"/>
                  <a:pt x="89" y="138"/>
                </a:cubicBezTo>
                <a:cubicBezTo>
                  <a:pt x="88" y="142"/>
                  <a:pt x="86" y="141"/>
                  <a:pt x="84" y="142"/>
                </a:cubicBezTo>
                <a:cubicBezTo>
                  <a:pt x="78" y="143"/>
                  <a:pt x="84" y="147"/>
                  <a:pt x="82" y="149"/>
                </a:cubicBezTo>
                <a:cubicBezTo>
                  <a:pt x="90" y="155"/>
                  <a:pt x="82" y="157"/>
                  <a:pt x="78" y="159"/>
                </a:cubicBezTo>
                <a:cubicBezTo>
                  <a:pt x="81" y="161"/>
                  <a:pt x="84" y="162"/>
                  <a:pt x="87" y="166"/>
                </a:cubicBezTo>
                <a:cubicBezTo>
                  <a:pt x="89" y="169"/>
                  <a:pt x="89" y="171"/>
                  <a:pt x="86" y="172"/>
                </a:cubicBezTo>
                <a:cubicBezTo>
                  <a:pt x="82" y="174"/>
                  <a:pt x="85" y="181"/>
                  <a:pt x="79" y="181"/>
                </a:cubicBezTo>
                <a:cubicBezTo>
                  <a:pt x="80" y="183"/>
                  <a:pt x="78" y="187"/>
                  <a:pt x="83" y="187"/>
                </a:cubicBezTo>
                <a:cubicBezTo>
                  <a:pt x="87" y="187"/>
                  <a:pt x="90" y="189"/>
                  <a:pt x="86" y="194"/>
                </a:cubicBezTo>
                <a:cubicBezTo>
                  <a:pt x="84" y="195"/>
                  <a:pt x="77" y="197"/>
                  <a:pt x="84" y="202"/>
                </a:cubicBezTo>
                <a:cubicBezTo>
                  <a:pt x="86" y="203"/>
                  <a:pt x="82" y="206"/>
                  <a:pt x="81" y="206"/>
                </a:cubicBezTo>
                <a:cubicBezTo>
                  <a:pt x="78" y="207"/>
                  <a:pt x="75" y="207"/>
                  <a:pt x="70" y="207"/>
                </a:cubicBezTo>
                <a:close/>
              </a:path>
            </a:pathLst>
          </a:custGeom>
          <a:solidFill>
            <a:srgbClr val="E6214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" name="Freeform 48">
            <a:extLst>
              <a:ext uri="{FF2B5EF4-FFF2-40B4-BE49-F238E27FC236}">
                <a16:creationId xmlns:a16="http://schemas.microsoft.com/office/drawing/2014/main" id="{60038BC1-A1A5-4BEB-ADD6-C3BDC44A8FB4}"/>
              </a:ext>
            </a:extLst>
          </p:cNvPr>
          <p:cNvSpPr>
            <a:spLocks/>
          </p:cNvSpPr>
          <p:nvPr/>
        </p:nvSpPr>
        <p:spPr bwMode="auto">
          <a:xfrm>
            <a:off x="7800213" y="925506"/>
            <a:ext cx="1117600" cy="2755899"/>
          </a:xfrm>
          <a:custGeom>
            <a:avLst/>
            <a:gdLst>
              <a:gd name="T0" fmla="*/ 76 w 91"/>
              <a:gd name="T1" fmla="*/ 216 h 229"/>
              <a:gd name="T2" fmla="*/ 83 w 91"/>
              <a:gd name="T3" fmla="*/ 224 h 229"/>
              <a:gd name="T4" fmla="*/ 60 w 91"/>
              <a:gd name="T5" fmla="*/ 227 h 229"/>
              <a:gd name="T6" fmla="*/ 20 w 91"/>
              <a:gd name="T7" fmla="*/ 212 h 229"/>
              <a:gd name="T8" fmla="*/ 19 w 91"/>
              <a:gd name="T9" fmla="*/ 200 h 229"/>
              <a:gd name="T10" fmla="*/ 19 w 91"/>
              <a:gd name="T11" fmla="*/ 195 h 229"/>
              <a:gd name="T12" fmla="*/ 21 w 91"/>
              <a:gd name="T13" fmla="*/ 190 h 229"/>
              <a:gd name="T14" fmla="*/ 79 w 91"/>
              <a:gd name="T15" fmla="*/ 203 h 229"/>
              <a:gd name="T16" fmla="*/ 20 w 91"/>
              <a:gd name="T17" fmla="*/ 182 h 229"/>
              <a:gd name="T18" fmla="*/ 13 w 91"/>
              <a:gd name="T19" fmla="*/ 168 h 229"/>
              <a:gd name="T20" fmla="*/ 12 w 91"/>
              <a:gd name="T21" fmla="*/ 148 h 229"/>
              <a:gd name="T22" fmla="*/ 14 w 91"/>
              <a:gd name="T23" fmla="*/ 142 h 229"/>
              <a:gd name="T24" fmla="*/ 13 w 91"/>
              <a:gd name="T25" fmla="*/ 139 h 229"/>
              <a:gd name="T26" fmla="*/ 20 w 91"/>
              <a:gd name="T27" fmla="*/ 121 h 229"/>
              <a:gd name="T28" fmla="*/ 20 w 91"/>
              <a:gd name="T29" fmla="*/ 112 h 229"/>
              <a:gd name="T30" fmla="*/ 24 w 91"/>
              <a:gd name="T31" fmla="*/ 105 h 229"/>
              <a:gd name="T32" fmla="*/ 63 w 91"/>
              <a:gd name="T33" fmla="*/ 114 h 229"/>
              <a:gd name="T34" fmla="*/ 26 w 91"/>
              <a:gd name="T35" fmla="*/ 104 h 229"/>
              <a:gd name="T36" fmla="*/ 28 w 91"/>
              <a:gd name="T37" fmla="*/ 93 h 229"/>
              <a:gd name="T38" fmla="*/ 15 w 91"/>
              <a:gd name="T39" fmla="*/ 87 h 229"/>
              <a:gd name="T40" fmla="*/ 35 w 91"/>
              <a:gd name="T41" fmla="*/ 75 h 229"/>
              <a:gd name="T42" fmla="*/ 10 w 91"/>
              <a:gd name="T43" fmla="*/ 59 h 229"/>
              <a:gd name="T44" fmla="*/ 5 w 91"/>
              <a:gd name="T45" fmla="*/ 50 h 229"/>
              <a:gd name="T46" fmla="*/ 17 w 91"/>
              <a:gd name="T47" fmla="*/ 48 h 229"/>
              <a:gd name="T48" fmla="*/ 1 w 91"/>
              <a:gd name="T49" fmla="*/ 39 h 229"/>
              <a:gd name="T50" fmla="*/ 46 w 91"/>
              <a:gd name="T51" fmla="*/ 40 h 229"/>
              <a:gd name="T52" fmla="*/ 21 w 91"/>
              <a:gd name="T53" fmla="*/ 35 h 229"/>
              <a:gd name="T54" fmla="*/ 5 w 91"/>
              <a:gd name="T55" fmla="*/ 28 h 229"/>
              <a:gd name="T56" fmla="*/ 3 w 91"/>
              <a:gd name="T57" fmla="*/ 20 h 229"/>
              <a:gd name="T58" fmla="*/ 20 w 91"/>
              <a:gd name="T59" fmla="*/ 5 h 229"/>
              <a:gd name="T60" fmla="*/ 81 w 91"/>
              <a:gd name="T61" fmla="*/ 5 h 229"/>
              <a:gd name="T62" fmla="*/ 78 w 91"/>
              <a:gd name="T63" fmla="*/ 24 h 229"/>
              <a:gd name="T64" fmla="*/ 77 w 91"/>
              <a:gd name="T65" fmla="*/ 43 h 229"/>
              <a:gd name="T66" fmla="*/ 79 w 91"/>
              <a:gd name="T67" fmla="*/ 58 h 229"/>
              <a:gd name="T68" fmla="*/ 77 w 91"/>
              <a:gd name="T69" fmla="*/ 72 h 229"/>
              <a:gd name="T70" fmla="*/ 76 w 91"/>
              <a:gd name="T71" fmla="*/ 98 h 229"/>
              <a:gd name="T72" fmla="*/ 87 w 91"/>
              <a:gd name="T73" fmla="*/ 105 h 229"/>
              <a:gd name="T74" fmla="*/ 73 w 91"/>
              <a:gd name="T75" fmla="*/ 110 h 229"/>
              <a:gd name="T76" fmla="*/ 90 w 91"/>
              <a:gd name="T77" fmla="*/ 119 h 229"/>
              <a:gd name="T78" fmla="*/ 80 w 91"/>
              <a:gd name="T79" fmla="*/ 122 h 229"/>
              <a:gd name="T80" fmla="*/ 84 w 91"/>
              <a:gd name="T81" fmla="*/ 134 h 229"/>
              <a:gd name="T82" fmla="*/ 84 w 91"/>
              <a:gd name="T83" fmla="*/ 142 h 229"/>
              <a:gd name="T84" fmla="*/ 78 w 91"/>
              <a:gd name="T85" fmla="*/ 159 h 229"/>
              <a:gd name="T86" fmla="*/ 86 w 91"/>
              <a:gd name="T87" fmla="*/ 172 h 229"/>
              <a:gd name="T88" fmla="*/ 83 w 91"/>
              <a:gd name="T89" fmla="*/ 187 h 229"/>
              <a:gd name="T90" fmla="*/ 84 w 91"/>
              <a:gd name="T91" fmla="*/ 202 h 229"/>
              <a:gd name="T92" fmla="*/ 70 w 91"/>
              <a:gd name="T93" fmla="*/ 207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229">
                <a:moveTo>
                  <a:pt x="70" y="207"/>
                </a:moveTo>
                <a:cubicBezTo>
                  <a:pt x="75" y="209"/>
                  <a:pt x="81" y="209"/>
                  <a:pt x="76" y="216"/>
                </a:cubicBezTo>
                <a:cubicBezTo>
                  <a:pt x="76" y="216"/>
                  <a:pt x="75" y="222"/>
                  <a:pt x="80" y="222"/>
                </a:cubicBezTo>
                <a:cubicBezTo>
                  <a:pt x="81" y="222"/>
                  <a:pt x="83" y="222"/>
                  <a:pt x="83" y="224"/>
                </a:cubicBezTo>
                <a:cubicBezTo>
                  <a:pt x="83" y="226"/>
                  <a:pt x="81" y="226"/>
                  <a:pt x="79" y="227"/>
                </a:cubicBezTo>
                <a:cubicBezTo>
                  <a:pt x="73" y="229"/>
                  <a:pt x="66" y="229"/>
                  <a:pt x="60" y="227"/>
                </a:cubicBezTo>
                <a:cubicBezTo>
                  <a:pt x="52" y="226"/>
                  <a:pt x="44" y="223"/>
                  <a:pt x="36" y="221"/>
                </a:cubicBezTo>
                <a:cubicBezTo>
                  <a:pt x="29" y="220"/>
                  <a:pt x="26" y="213"/>
                  <a:pt x="20" y="212"/>
                </a:cubicBezTo>
                <a:cubicBezTo>
                  <a:pt x="19" y="211"/>
                  <a:pt x="19" y="210"/>
                  <a:pt x="19" y="209"/>
                </a:cubicBezTo>
                <a:cubicBezTo>
                  <a:pt x="21" y="206"/>
                  <a:pt x="25" y="204"/>
                  <a:pt x="19" y="200"/>
                </a:cubicBezTo>
                <a:cubicBezTo>
                  <a:pt x="17" y="199"/>
                  <a:pt x="23" y="199"/>
                  <a:pt x="24" y="197"/>
                </a:cubicBezTo>
                <a:cubicBezTo>
                  <a:pt x="23" y="197"/>
                  <a:pt x="21" y="196"/>
                  <a:pt x="19" y="195"/>
                </a:cubicBezTo>
                <a:cubicBezTo>
                  <a:pt x="17" y="195"/>
                  <a:pt x="13" y="195"/>
                  <a:pt x="14" y="191"/>
                </a:cubicBezTo>
                <a:cubicBezTo>
                  <a:pt x="15" y="188"/>
                  <a:pt x="19" y="190"/>
                  <a:pt x="21" y="190"/>
                </a:cubicBezTo>
                <a:cubicBezTo>
                  <a:pt x="34" y="195"/>
                  <a:pt x="47" y="199"/>
                  <a:pt x="61" y="202"/>
                </a:cubicBezTo>
                <a:cubicBezTo>
                  <a:pt x="67" y="203"/>
                  <a:pt x="73" y="203"/>
                  <a:pt x="79" y="203"/>
                </a:cubicBezTo>
                <a:cubicBezTo>
                  <a:pt x="60" y="198"/>
                  <a:pt x="42" y="194"/>
                  <a:pt x="24" y="189"/>
                </a:cubicBezTo>
                <a:cubicBezTo>
                  <a:pt x="19" y="187"/>
                  <a:pt x="18" y="186"/>
                  <a:pt x="20" y="182"/>
                </a:cubicBezTo>
                <a:cubicBezTo>
                  <a:pt x="22" y="179"/>
                  <a:pt x="23" y="177"/>
                  <a:pt x="19" y="177"/>
                </a:cubicBezTo>
                <a:cubicBezTo>
                  <a:pt x="13" y="177"/>
                  <a:pt x="17" y="171"/>
                  <a:pt x="13" y="168"/>
                </a:cubicBezTo>
                <a:cubicBezTo>
                  <a:pt x="5" y="164"/>
                  <a:pt x="14" y="163"/>
                  <a:pt x="16" y="161"/>
                </a:cubicBezTo>
                <a:cubicBezTo>
                  <a:pt x="20" y="154"/>
                  <a:pt x="20" y="151"/>
                  <a:pt x="12" y="148"/>
                </a:cubicBezTo>
                <a:cubicBezTo>
                  <a:pt x="10" y="148"/>
                  <a:pt x="5" y="148"/>
                  <a:pt x="7" y="143"/>
                </a:cubicBezTo>
                <a:cubicBezTo>
                  <a:pt x="9" y="138"/>
                  <a:pt x="12" y="142"/>
                  <a:pt x="14" y="142"/>
                </a:cubicBezTo>
                <a:cubicBezTo>
                  <a:pt x="22" y="144"/>
                  <a:pt x="28" y="148"/>
                  <a:pt x="36" y="147"/>
                </a:cubicBezTo>
                <a:cubicBezTo>
                  <a:pt x="29" y="144"/>
                  <a:pt x="21" y="141"/>
                  <a:pt x="13" y="139"/>
                </a:cubicBezTo>
                <a:cubicBezTo>
                  <a:pt x="9" y="138"/>
                  <a:pt x="7" y="136"/>
                  <a:pt x="9" y="132"/>
                </a:cubicBezTo>
                <a:cubicBezTo>
                  <a:pt x="11" y="126"/>
                  <a:pt x="9" y="117"/>
                  <a:pt x="20" y="121"/>
                </a:cubicBezTo>
                <a:cubicBezTo>
                  <a:pt x="22" y="122"/>
                  <a:pt x="21" y="117"/>
                  <a:pt x="22" y="116"/>
                </a:cubicBezTo>
                <a:cubicBezTo>
                  <a:pt x="24" y="113"/>
                  <a:pt x="21" y="113"/>
                  <a:pt x="20" y="112"/>
                </a:cubicBezTo>
                <a:cubicBezTo>
                  <a:pt x="18" y="111"/>
                  <a:pt x="13" y="113"/>
                  <a:pt x="15" y="107"/>
                </a:cubicBezTo>
                <a:cubicBezTo>
                  <a:pt x="17" y="102"/>
                  <a:pt x="20" y="104"/>
                  <a:pt x="24" y="105"/>
                </a:cubicBezTo>
                <a:cubicBezTo>
                  <a:pt x="34" y="108"/>
                  <a:pt x="44" y="111"/>
                  <a:pt x="55" y="115"/>
                </a:cubicBezTo>
                <a:cubicBezTo>
                  <a:pt x="57" y="115"/>
                  <a:pt x="59" y="115"/>
                  <a:pt x="63" y="114"/>
                </a:cubicBezTo>
                <a:cubicBezTo>
                  <a:pt x="51" y="111"/>
                  <a:pt x="41" y="108"/>
                  <a:pt x="31" y="105"/>
                </a:cubicBezTo>
                <a:cubicBezTo>
                  <a:pt x="29" y="105"/>
                  <a:pt x="28" y="104"/>
                  <a:pt x="26" y="104"/>
                </a:cubicBezTo>
                <a:cubicBezTo>
                  <a:pt x="23" y="103"/>
                  <a:pt x="23" y="99"/>
                  <a:pt x="23" y="97"/>
                </a:cubicBezTo>
                <a:cubicBezTo>
                  <a:pt x="22" y="93"/>
                  <a:pt x="26" y="94"/>
                  <a:pt x="28" y="93"/>
                </a:cubicBezTo>
                <a:cubicBezTo>
                  <a:pt x="26" y="92"/>
                  <a:pt x="24" y="92"/>
                  <a:pt x="23" y="91"/>
                </a:cubicBezTo>
                <a:cubicBezTo>
                  <a:pt x="20" y="89"/>
                  <a:pt x="13" y="89"/>
                  <a:pt x="15" y="87"/>
                </a:cubicBezTo>
                <a:cubicBezTo>
                  <a:pt x="17" y="83"/>
                  <a:pt x="18" y="76"/>
                  <a:pt x="26" y="77"/>
                </a:cubicBezTo>
                <a:cubicBezTo>
                  <a:pt x="29" y="77"/>
                  <a:pt x="32" y="79"/>
                  <a:pt x="35" y="75"/>
                </a:cubicBezTo>
                <a:cubicBezTo>
                  <a:pt x="27" y="72"/>
                  <a:pt x="19" y="72"/>
                  <a:pt x="12" y="69"/>
                </a:cubicBezTo>
                <a:cubicBezTo>
                  <a:pt x="4" y="65"/>
                  <a:pt x="3" y="65"/>
                  <a:pt x="10" y="59"/>
                </a:cubicBezTo>
                <a:cubicBezTo>
                  <a:pt x="14" y="56"/>
                  <a:pt x="11" y="56"/>
                  <a:pt x="8" y="55"/>
                </a:cubicBezTo>
                <a:cubicBezTo>
                  <a:pt x="7" y="54"/>
                  <a:pt x="4" y="53"/>
                  <a:pt x="5" y="50"/>
                </a:cubicBezTo>
                <a:cubicBezTo>
                  <a:pt x="6" y="48"/>
                  <a:pt x="8" y="50"/>
                  <a:pt x="10" y="50"/>
                </a:cubicBezTo>
                <a:cubicBezTo>
                  <a:pt x="12" y="50"/>
                  <a:pt x="16" y="52"/>
                  <a:pt x="17" y="48"/>
                </a:cubicBezTo>
                <a:cubicBezTo>
                  <a:pt x="17" y="43"/>
                  <a:pt x="12" y="46"/>
                  <a:pt x="10" y="45"/>
                </a:cubicBezTo>
                <a:cubicBezTo>
                  <a:pt x="8" y="42"/>
                  <a:pt x="0" y="47"/>
                  <a:pt x="1" y="39"/>
                </a:cubicBezTo>
                <a:cubicBezTo>
                  <a:pt x="2" y="32"/>
                  <a:pt x="8" y="37"/>
                  <a:pt x="11" y="37"/>
                </a:cubicBezTo>
                <a:cubicBezTo>
                  <a:pt x="22" y="39"/>
                  <a:pt x="34" y="37"/>
                  <a:pt x="46" y="40"/>
                </a:cubicBezTo>
                <a:cubicBezTo>
                  <a:pt x="51" y="41"/>
                  <a:pt x="57" y="40"/>
                  <a:pt x="64" y="37"/>
                </a:cubicBezTo>
                <a:cubicBezTo>
                  <a:pt x="48" y="36"/>
                  <a:pt x="34" y="38"/>
                  <a:pt x="21" y="35"/>
                </a:cubicBezTo>
                <a:cubicBezTo>
                  <a:pt x="18" y="35"/>
                  <a:pt x="16" y="35"/>
                  <a:pt x="15" y="31"/>
                </a:cubicBezTo>
                <a:cubicBezTo>
                  <a:pt x="14" y="27"/>
                  <a:pt x="9" y="29"/>
                  <a:pt x="5" y="28"/>
                </a:cubicBezTo>
                <a:cubicBezTo>
                  <a:pt x="3" y="28"/>
                  <a:pt x="1" y="29"/>
                  <a:pt x="0" y="26"/>
                </a:cubicBezTo>
                <a:cubicBezTo>
                  <a:pt x="0" y="23"/>
                  <a:pt x="1" y="22"/>
                  <a:pt x="3" y="20"/>
                </a:cubicBezTo>
                <a:cubicBezTo>
                  <a:pt x="7" y="16"/>
                  <a:pt x="13" y="14"/>
                  <a:pt x="14" y="7"/>
                </a:cubicBezTo>
                <a:cubicBezTo>
                  <a:pt x="14" y="4"/>
                  <a:pt x="18" y="5"/>
                  <a:pt x="20" y="5"/>
                </a:cubicBezTo>
                <a:cubicBezTo>
                  <a:pt x="36" y="5"/>
                  <a:pt x="52" y="5"/>
                  <a:pt x="69" y="6"/>
                </a:cubicBezTo>
                <a:cubicBezTo>
                  <a:pt x="73" y="6"/>
                  <a:pt x="78" y="0"/>
                  <a:pt x="81" y="5"/>
                </a:cubicBezTo>
                <a:cubicBezTo>
                  <a:pt x="83" y="8"/>
                  <a:pt x="77" y="12"/>
                  <a:pt x="76" y="16"/>
                </a:cubicBezTo>
                <a:cubicBezTo>
                  <a:pt x="74" y="21"/>
                  <a:pt x="72" y="22"/>
                  <a:pt x="78" y="24"/>
                </a:cubicBezTo>
                <a:cubicBezTo>
                  <a:pt x="82" y="25"/>
                  <a:pt x="81" y="30"/>
                  <a:pt x="78" y="32"/>
                </a:cubicBezTo>
                <a:cubicBezTo>
                  <a:pt x="74" y="36"/>
                  <a:pt x="70" y="38"/>
                  <a:pt x="77" y="43"/>
                </a:cubicBezTo>
                <a:cubicBezTo>
                  <a:pt x="78" y="43"/>
                  <a:pt x="85" y="50"/>
                  <a:pt x="78" y="55"/>
                </a:cubicBezTo>
                <a:cubicBezTo>
                  <a:pt x="76" y="56"/>
                  <a:pt x="78" y="57"/>
                  <a:pt x="79" y="58"/>
                </a:cubicBezTo>
                <a:cubicBezTo>
                  <a:pt x="88" y="64"/>
                  <a:pt x="88" y="65"/>
                  <a:pt x="79" y="70"/>
                </a:cubicBezTo>
                <a:cubicBezTo>
                  <a:pt x="78" y="70"/>
                  <a:pt x="78" y="71"/>
                  <a:pt x="77" y="72"/>
                </a:cubicBezTo>
                <a:cubicBezTo>
                  <a:pt x="86" y="73"/>
                  <a:pt x="87" y="79"/>
                  <a:pt x="87" y="86"/>
                </a:cubicBezTo>
                <a:cubicBezTo>
                  <a:pt x="88" y="95"/>
                  <a:pt x="80" y="94"/>
                  <a:pt x="76" y="98"/>
                </a:cubicBezTo>
                <a:cubicBezTo>
                  <a:pt x="77" y="101"/>
                  <a:pt x="80" y="99"/>
                  <a:pt x="81" y="100"/>
                </a:cubicBezTo>
                <a:cubicBezTo>
                  <a:pt x="84" y="101"/>
                  <a:pt x="87" y="101"/>
                  <a:pt x="87" y="105"/>
                </a:cubicBezTo>
                <a:cubicBezTo>
                  <a:pt x="86" y="109"/>
                  <a:pt x="83" y="108"/>
                  <a:pt x="81" y="108"/>
                </a:cubicBezTo>
                <a:cubicBezTo>
                  <a:pt x="79" y="109"/>
                  <a:pt x="76" y="108"/>
                  <a:pt x="73" y="110"/>
                </a:cubicBezTo>
                <a:cubicBezTo>
                  <a:pt x="78" y="112"/>
                  <a:pt x="81" y="113"/>
                  <a:pt x="85" y="115"/>
                </a:cubicBezTo>
                <a:cubicBezTo>
                  <a:pt x="87" y="115"/>
                  <a:pt x="91" y="115"/>
                  <a:pt x="90" y="119"/>
                </a:cubicBezTo>
                <a:cubicBezTo>
                  <a:pt x="90" y="123"/>
                  <a:pt x="86" y="122"/>
                  <a:pt x="84" y="122"/>
                </a:cubicBezTo>
                <a:cubicBezTo>
                  <a:pt x="83" y="122"/>
                  <a:pt x="82" y="122"/>
                  <a:pt x="80" y="122"/>
                </a:cubicBezTo>
                <a:cubicBezTo>
                  <a:pt x="80" y="124"/>
                  <a:pt x="83" y="125"/>
                  <a:pt x="81" y="127"/>
                </a:cubicBezTo>
                <a:cubicBezTo>
                  <a:pt x="78" y="131"/>
                  <a:pt x="79" y="133"/>
                  <a:pt x="84" y="134"/>
                </a:cubicBezTo>
                <a:cubicBezTo>
                  <a:pt x="86" y="134"/>
                  <a:pt x="89" y="135"/>
                  <a:pt x="89" y="138"/>
                </a:cubicBezTo>
                <a:cubicBezTo>
                  <a:pt x="88" y="142"/>
                  <a:pt x="86" y="141"/>
                  <a:pt x="84" y="142"/>
                </a:cubicBezTo>
                <a:cubicBezTo>
                  <a:pt x="78" y="143"/>
                  <a:pt x="84" y="147"/>
                  <a:pt x="82" y="149"/>
                </a:cubicBezTo>
                <a:cubicBezTo>
                  <a:pt x="90" y="155"/>
                  <a:pt x="82" y="157"/>
                  <a:pt x="78" y="159"/>
                </a:cubicBezTo>
                <a:cubicBezTo>
                  <a:pt x="81" y="161"/>
                  <a:pt x="84" y="162"/>
                  <a:pt x="87" y="166"/>
                </a:cubicBezTo>
                <a:cubicBezTo>
                  <a:pt x="89" y="169"/>
                  <a:pt x="89" y="171"/>
                  <a:pt x="86" y="172"/>
                </a:cubicBezTo>
                <a:cubicBezTo>
                  <a:pt x="82" y="174"/>
                  <a:pt x="85" y="181"/>
                  <a:pt x="79" y="181"/>
                </a:cubicBezTo>
                <a:cubicBezTo>
                  <a:pt x="80" y="183"/>
                  <a:pt x="78" y="187"/>
                  <a:pt x="83" y="187"/>
                </a:cubicBezTo>
                <a:cubicBezTo>
                  <a:pt x="87" y="187"/>
                  <a:pt x="90" y="189"/>
                  <a:pt x="86" y="194"/>
                </a:cubicBezTo>
                <a:cubicBezTo>
                  <a:pt x="84" y="195"/>
                  <a:pt x="77" y="197"/>
                  <a:pt x="84" y="202"/>
                </a:cubicBezTo>
                <a:cubicBezTo>
                  <a:pt x="86" y="203"/>
                  <a:pt x="82" y="206"/>
                  <a:pt x="81" y="206"/>
                </a:cubicBezTo>
                <a:cubicBezTo>
                  <a:pt x="78" y="207"/>
                  <a:pt x="75" y="207"/>
                  <a:pt x="70" y="20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66" name="Grupo 65">
            <a:extLst>
              <a:ext uri="{FF2B5EF4-FFF2-40B4-BE49-F238E27FC236}">
                <a16:creationId xmlns:a16="http://schemas.microsoft.com/office/drawing/2014/main" id="{C0EBA8D5-EF84-4385-A34D-1320C6157EDF}"/>
              </a:ext>
            </a:extLst>
          </p:cNvPr>
          <p:cNvGrpSpPr/>
          <p:nvPr/>
        </p:nvGrpSpPr>
        <p:grpSpPr>
          <a:xfrm>
            <a:off x="3795712" y="487993"/>
            <a:ext cx="1552575" cy="1897063"/>
            <a:chOff x="3795713" y="612775"/>
            <a:chExt cx="1552575" cy="1897063"/>
          </a:xfrm>
        </p:grpSpPr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74EB2ED3-764C-4802-97B4-8E2FF17EF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1544638"/>
              <a:ext cx="803275" cy="801688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BD19A152-0A43-445D-AA52-81AE5E4FA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612775"/>
              <a:ext cx="446088" cy="776288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13E279CA-266F-4F3E-8ACB-327129B8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2255838"/>
              <a:ext cx="254000" cy="254000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C3CC4374-645D-4428-9A4A-EDA8E578B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1" y="1350963"/>
              <a:ext cx="230188" cy="23812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DDC66FCD-0CD8-442F-BFAC-8D9C8031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1" y="1465263"/>
              <a:ext cx="231775" cy="2270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50C35A99-0FBC-4E90-B11B-AEB4D204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2195513"/>
              <a:ext cx="209550" cy="207963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8">
              <a:extLst>
                <a:ext uri="{FF2B5EF4-FFF2-40B4-BE49-F238E27FC236}">
                  <a16:creationId xmlns:a16="http://schemas.microsoft.com/office/drawing/2014/main" id="{BB5447BF-3BE1-4A9F-852E-EC08EED07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6" y="1889125"/>
              <a:ext cx="336550" cy="336550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F8F0E906-6755-E60F-43C1-5895C5D87323}"/>
              </a:ext>
            </a:extLst>
          </p:cNvPr>
          <p:cNvGrpSpPr/>
          <p:nvPr/>
        </p:nvGrpSpPr>
        <p:grpSpPr>
          <a:xfrm>
            <a:off x="0" y="4152900"/>
            <a:ext cx="9144000" cy="1003301"/>
            <a:chOff x="0" y="4152900"/>
            <a:chExt cx="9144000" cy="1003301"/>
          </a:xfrm>
        </p:grpSpPr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815CECAB-3447-AB02-A160-67CEAFE1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486" y="4154051"/>
              <a:ext cx="512514" cy="616168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9">
              <a:extLst>
                <a:ext uri="{FF2B5EF4-FFF2-40B4-BE49-F238E27FC236}">
                  <a16:creationId xmlns:a16="http://schemas.microsoft.com/office/drawing/2014/main" id="{7A28D755-BED0-ACA3-CB15-C26F2061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206" y="4154051"/>
              <a:ext cx="500014" cy="616168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80E42616-23F9-6085-04D5-2DFB47DA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409" y="4154051"/>
              <a:ext cx="525014" cy="620378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6D20D37D-AFE8-5FF6-BCD5-8210386B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69" y="4949876"/>
              <a:ext cx="496889" cy="204921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E02305D6-B580-1F04-607E-4348C460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2676"/>
              <a:ext cx="493763" cy="171236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B472F23B-770B-3F96-8268-82288A826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54779"/>
              <a:ext cx="493763" cy="44914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9CAAD2AE-6E9A-008E-385A-9965918A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1272"/>
              <a:ext cx="493763" cy="21054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C298BB08-2834-9A11-AC4A-F8F80CC8E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11" y="4949876"/>
              <a:ext cx="514077" cy="204921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2D49632B-239D-2E74-F470-97CDFD51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596" y="4666355"/>
              <a:ext cx="504702" cy="489846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8">
              <a:extLst>
                <a:ext uri="{FF2B5EF4-FFF2-40B4-BE49-F238E27FC236}">
                  <a16:creationId xmlns:a16="http://schemas.microsoft.com/office/drawing/2014/main" id="{CC6C6BAF-8B7B-B8F1-EFF3-DC273FED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808115"/>
              <a:ext cx="493763" cy="155797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8EDC948E-DCDE-53B3-8BC1-6CFE58DB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9693"/>
              <a:ext cx="500014" cy="164218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A23BA8F0-5C87-B247-4B21-B3358B434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754779"/>
              <a:ext cx="493763" cy="44914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7372A1D2-2CE4-F119-75D1-3549F4D0C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57586"/>
              <a:ext cx="490638" cy="50529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2955445F-0371-7B1D-B2BA-B9FF0FE3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2676"/>
              <a:ext cx="490638" cy="16843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FA820E54-D1AE-058F-08B0-44A452FB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5249" y="4817940"/>
              <a:ext cx="14063" cy="145971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45197A00-3276-4420-06FB-DD48D057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284" y="4972333"/>
              <a:ext cx="493763" cy="178254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44">
              <a:extLst>
                <a:ext uri="{FF2B5EF4-FFF2-40B4-BE49-F238E27FC236}">
                  <a16:creationId xmlns:a16="http://schemas.microsoft.com/office/drawing/2014/main" id="{B14D981D-AF17-F215-DCEE-A4A2FD48B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45">
              <a:extLst>
                <a:ext uri="{FF2B5EF4-FFF2-40B4-BE49-F238E27FC236}">
                  <a16:creationId xmlns:a16="http://schemas.microsoft.com/office/drawing/2014/main" id="{87A78BA2-EAF5-0BA6-793E-A4D3871DA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46">
              <a:extLst>
                <a:ext uri="{FF2B5EF4-FFF2-40B4-BE49-F238E27FC236}">
                  <a16:creationId xmlns:a16="http://schemas.microsoft.com/office/drawing/2014/main" id="{ABE38A9D-656B-E02D-CB9A-A46EF4D76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47">
              <a:extLst>
                <a:ext uri="{FF2B5EF4-FFF2-40B4-BE49-F238E27FC236}">
                  <a16:creationId xmlns:a16="http://schemas.microsoft.com/office/drawing/2014/main" id="{5F23C9E4-6F82-B58A-982D-9921D69B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48">
              <a:extLst>
                <a:ext uri="{FF2B5EF4-FFF2-40B4-BE49-F238E27FC236}">
                  <a16:creationId xmlns:a16="http://schemas.microsoft.com/office/drawing/2014/main" id="{E69F3472-6C4E-91E8-F0A8-C965816F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49">
              <a:extLst>
                <a:ext uri="{FF2B5EF4-FFF2-40B4-BE49-F238E27FC236}">
                  <a16:creationId xmlns:a16="http://schemas.microsoft.com/office/drawing/2014/main" id="{E6FD0480-6B1F-E768-5D7D-F8D9ED22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38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50">
              <a:extLst>
                <a:ext uri="{FF2B5EF4-FFF2-40B4-BE49-F238E27FC236}">
                  <a16:creationId xmlns:a16="http://schemas.microsoft.com/office/drawing/2014/main" id="{0AD9ACAC-2F17-7C87-90DD-90F23F9DA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51">
              <a:extLst>
                <a:ext uri="{FF2B5EF4-FFF2-40B4-BE49-F238E27FC236}">
                  <a16:creationId xmlns:a16="http://schemas.microsoft.com/office/drawing/2014/main" id="{4765D4BD-6B9A-FA90-145D-5E2400F8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150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52">
              <a:extLst>
                <a:ext uri="{FF2B5EF4-FFF2-40B4-BE49-F238E27FC236}">
                  <a16:creationId xmlns:a16="http://schemas.microsoft.com/office/drawing/2014/main" id="{CE71F153-0620-5128-90EE-C24F7AED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53">
              <a:extLst>
                <a:ext uri="{FF2B5EF4-FFF2-40B4-BE49-F238E27FC236}">
                  <a16:creationId xmlns:a16="http://schemas.microsoft.com/office/drawing/2014/main" id="{DAFB6B3B-0290-FFBB-245B-877A0B2BC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54">
              <a:extLst>
                <a:ext uri="{FF2B5EF4-FFF2-40B4-BE49-F238E27FC236}">
                  <a16:creationId xmlns:a16="http://schemas.microsoft.com/office/drawing/2014/main" id="{E62967F9-0EEB-CFC4-677C-F6832488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55">
              <a:extLst>
                <a:ext uri="{FF2B5EF4-FFF2-40B4-BE49-F238E27FC236}">
                  <a16:creationId xmlns:a16="http://schemas.microsoft.com/office/drawing/2014/main" id="{D4497C36-FD62-9602-B1DB-9924133F8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56">
              <a:extLst>
                <a:ext uri="{FF2B5EF4-FFF2-40B4-BE49-F238E27FC236}">
                  <a16:creationId xmlns:a16="http://schemas.microsoft.com/office/drawing/2014/main" id="{D31F49D0-2828-3E43-2CEA-227CCA93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57">
              <a:extLst>
                <a:ext uri="{FF2B5EF4-FFF2-40B4-BE49-F238E27FC236}">
                  <a16:creationId xmlns:a16="http://schemas.microsoft.com/office/drawing/2014/main" id="{404EA38C-BF44-E7E5-5753-E2AAA6CE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58">
              <a:extLst>
                <a:ext uri="{FF2B5EF4-FFF2-40B4-BE49-F238E27FC236}">
                  <a16:creationId xmlns:a16="http://schemas.microsoft.com/office/drawing/2014/main" id="{88CBCE2A-8980-CC03-2550-10885AA2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59">
              <a:extLst>
                <a:ext uri="{FF2B5EF4-FFF2-40B4-BE49-F238E27FC236}">
                  <a16:creationId xmlns:a16="http://schemas.microsoft.com/office/drawing/2014/main" id="{B0C1ECCC-D146-F971-0E02-9CEAAF95B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60">
              <a:extLst>
                <a:ext uri="{FF2B5EF4-FFF2-40B4-BE49-F238E27FC236}">
                  <a16:creationId xmlns:a16="http://schemas.microsoft.com/office/drawing/2014/main" id="{F183B90F-9B5B-F99F-755E-300CEE83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61">
              <a:extLst>
                <a:ext uri="{FF2B5EF4-FFF2-40B4-BE49-F238E27FC236}">
                  <a16:creationId xmlns:a16="http://schemas.microsoft.com/office/drawing/2014/main" id="{EC8935FB-1C47-9A23-B1FF-66E03728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62">
              <a:extLst>
                <a:ext uri="{FF2B5EF4-FFF2-40B4-BE49-F238E27FC236}">
                  <a16:creationId xmlns:a16="http://schemas.microsoft.com/office/drawing/2014/main" id="{D4F7E640-0E04-8B2D-1E6F-31BE3B9D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8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63">
              <a:extLst>
                <a:ext uri="{FF2B5EF4-FFF2-40B4-BE49-F238E27FC236}">
                  <a16:creationId xmlns:a16="http://schemas.microsoft.com/office/drawing/2014/main" id="{A76DC4D6-E287-6826-E36D-A3AE1405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5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64">
              <a:extLst>
                <a:ext uri="{FF2B5EF4-FFF2-40B4-BE49-F238E27FC236}">
                  <a16:creationId xmlns:a16="http://schemas.microsoft.com/office/drawing/2014/main" id="{A3815215-EAA7-352A-F84D-3CFDD03D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65">
              <a:extLst>
                <a:ext uri="{FF2B5EF4-FFF2-40B4-BE49-F238E27FC236}">
                  <a16:creationId xmlns:a16="http://schemas.microsoft.com/office/drawing/2014/main" id="{99E3BB48-F82F-EABF-7FB9-CAB4420B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66">
              <a:extLst>
                <a:ext uri="{FF2B5EF4-FFF2-40B4-BE49-F238E27FC236}">
                  <a16:creationId xmlns:a16="http://schemas.microsoft.com/office/drawing/2014/main" id="{1D6F31A6-3956-A542-C26C-B2595BE1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67">
              <a:extLst>
                <a:ext uri="{FF2B5EF4-FFF2-40B4-BE49-F238E27FC236}">
                  <a16:creationId xmlns:a16="http://schemas.microsoft.com/office/drawing/2014/main" id="{DB81E0C7-E7BE-A6DD-4E1C-AB1E4969E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68">
              <a:extLst>
                <a:ext uri="{FF2B5EF4-FFF2-40B4-BE49-F238E27FC236}">
                  <a16:creationId xmlns:a16="http://schemas.microsoft.com/office/drawing/2014/main" id="{53B428D1-5449-9846-CCA4-68C3239CA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69">
              <a:extLst>
                <a:ext uri="{FF2B5EF4-FFF2-40B4-BE49-F238E27FC236}">
                  <a16:creationId xmlns:a16="http://schemas.microsoft.com/office/drawing/2014/main" id="{F0B47807-CF80-16C3-921A-C86BE824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70">
              <a:extLst>
                <a:ext uri="{FF2B5EF4-FFF2-40B4-BE49-F238E27FC236}">
                  <a16:creationId xmlns:a16="http://schemas.microsoft.com/office/drawing/2014/main" id="{6C255533-B3A7-EF64-6B71-290968BC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71">
              <a:extLst>
                <a:ext uri="{FF2B5EF4-FFF2-40B4-BE49-F238E27FC236}">
                  <a16:creationId xmlns:a16="http://schemas.microsoft.com/office/drawing/2014/main" id="{4A0B3EEE-AC2D-05BA-7375-BA44F5012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72">
              <a:extLst>
                <a:ext uri="{FF2B5EF4-FFF2-40B4-BE49-F238E27FC236}">
                  <a16:creationId xmlns:a16="http://schemas.microsoft.com/office/drawing/2014/main" id="{83F4FE72-D93F-C3FB-0371-D29351CD2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8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73">
              <a:extLst>
                <a:ext uri="{FF2B5EF4-FFF2-40B4-BE49-F238E27FC236}">
                  <a16:creationId xmlns:a16="http://schemas.microsoft.com/office/drawing/2014/main" id="{A90ADE6F-3FEE-F819-BEAB-C9EA217B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74">
              <a:extLst>
                <a:ext uri="{FF2B5EF4-FFF2-40B4-BE49-F238E27FC236}">
                  <a16:creationId xmlns:a16="http://schemas.microsoft.com/office/drawing/2014/main" id="{0057844B-75DD-8FBD-83F8-B7B9C5C0C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275">
              <a:extLst>
                <a:ext uri="{FF2B5EF4-FFF2-40B4-BE49-F238E27FC236}">
                  <a16:creationId xmlns:a16="http://schemas.microsoft.com/office/drawing/2014/main" id="{B2B7E0F8-60FC-5E03-D0BB-BB2FBA75A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276">
              <a:extLst>
                <a:ext uri="{FF2B5EF4-FFF2-40B4-BE49-F238E27FC236}">
                  <a16:creationId xmlns:a16="http://schemas.microsoft.com/office/drawing/2014/main" id="{2D52C1DC-9489-7BCD-649D-AB802D86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77">
              <a:extLst>
                <a:ext uri="{FF2B5EF4-FFF2-40B4-BE49-F238E27FC236}">
                  <a16:creationId xmlns:a16="http://schemas.microsoft.com/office/drawing/2014/main" id="{5D3E99F9-DBB1-6BFB-FA61-32247D0A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78">
              <a:extLst>
                <a:ext uri="{FF2B5EF4-FFF2-40B4-BE49-F238E27FC236}">
                  <a16:creationId xmlns:a16="http://schemas.microsoft.com/office/drawing/2014/main" id="{5CF902A1-29C5-8C7D-E872-0BA7D036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79">
              <a:extLst>
                <a:ext uri="{FF2B5EF4-FFF2-40B4-BE49-F238E27FC236}">
                  <a16:creationId xmlns:a16="http://schemas.microsoft.com/office/drawing/2014/main" id="{1DE8C4BB-1C9D-8139-21E4-801654D6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0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83">
              <a:extLst>
                <a:ext uri="{FF2B5EF4-FFF2-40B4-BE49-F238E27FC236}">
                  <a16:creationId xmlns:a16="http://schemas.microsoft.com/office/drawing/2014/main" id="{00802E24-8B08-06CE-907B-7842FE43D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84">
              <a:extLst>
                <a:ext uri="{FF2B5EF4-FFF2-40B4-BE49-F238E27FC236}">
                  <a16:creationId xmlns:a16="http://schemas.microsoft.com/office/drawing/2014/main" id="{8A8C90BC-ADA5-8298-E0DA-2F9E0182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85">
              <a:extLst>
                <a:ext uri="{FF2B5EF4-FFF2-40B4-BE49-F238E27FC236}">
                  <a16:creationId xmlns:a16="http://schemas.microsoft.com/office/drawing/2014/main" id="{8AEBD3B2-5ABD-AD9B-3800-96A76B635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86">
              <a:extLst>
                <a:ext uri="{FF2B5EF4-FFF2-40B4-BE49-F238E27FC236}">
                  <a16:creationId xmlns:a16="http://schemas.microsoft.com/office/drawing/2014/main" id="{2638ACF2-B405-6149-AD9A-6AD519F6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87">
              <a:extLst>
                <a:ext uri="{FF2B5EF4-FFF2-40B4-BE49-F238E27FC236}">
                  <a16:creationId xmlns:a16="http://schemas.microsoft.com/office/drawing/2014/main" id="{44CFE5E9-2E1C-444F-90E1-4BA8FEBE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88">
              <a:extLst>
                <a:ext uri="{FF2B5EF4-FFF2-40B4-BE49-F238E27FC236}">
                  <a16:creationId xmlns:a16="http://schemas.microsoft.com/office/drawing/2014/main" id="{3A0DA4F9-EB7C-B52F-8054-5FC5ED83B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89">
              <a:extLst>
                <a:ext uri="{FF2B5EF4-FFF2-40B4-BE49-F238E27FC236}">
                  <a16:creationId xmlns:a16="http://schemas.microsoft.com/office/drawing/2014/main" id="{62A2AF45-F2BD-A1E9-2DCC-64233AA7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90">
              <a:extLst>
                <a:ext uri="{FF2B5EF4-FFF2-40B4-BE49-F238E27FC236}">
                  <a16:creationId xmlns:a16="http://schemas.microsoft.com/office/drawing/2014/main" id="{686DCDF5-658E-E3B3-68EE-AFC864C6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91">
              <a:extLst>
                <a:ext uri="{FF2B5EF4-FFF2-40B4-BE49-F238E27FC236}">
                  <a16:creationId xmlns:a16="http://schemas.microsoft.com/office/drawing/2014/main" id="{4A35F0FD-AF3C-FFAD-19A7-3B93EB85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92">
              <a:extLst>
                <a:ext uri="{FF2B5EF4-FFF2-40B4-BE49-F238E27FC236}">
                  <a16:creationId xmlns:a16="http://schemas.microsoft.com/office/drawing/2014/main" id="{95B11066-8CDF-FDB5-5320-FDD3B10B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93">
              <a:extLst>
                <a:ext uri="{FF2B5EF4-FFF2-40B4-BE49-F238E27FC236}">
                  <a16:creationId xmlns:a16="http://schemas.microsoft.com/office/drawing/2014/main" id="{E33F6B6A-7BC9-7165-9F65-F67D1AE85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94">
              <a:extLst>
                <a:ext uri="{FF2B5EF4-FFF2-40B4-BE49-F238E27FC236}">
                  <a16:creationId xmlns:a16="http://schemas.microsoft.com/office/drawing/2014/main" id="{845CDFA4-9956-2113-3F93-A6C99086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95">
              <a:extLst>
                <a:ext uri="{FF2B5EF4-FFF2-40B4-BE49-F238E27FC236}">
                  <a16:creationId xmlns:a16="http://schemas.microsoft.com/office/drawing/2014/main" id="{73789C56-6626-0D9F-5D9A-AC7014A6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96">
              <a:extLst>
                <a:ext uri="{FF2B5EF4-FFF2-40B4-BE49-F238E27FC236}">
                  <a16:creationId xmlns:a16="http://schemas.microsoft.com/office/drawing/2014/main" id="{59576AAA-225A-64E9-53B0-B69C543B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97">
              <a:extLst>
                <a:ext uri="{FF2B5EF4-FFF2-40B4-BE49-F238E27FC236}">
                  <a16:creationId xmlns:a16="http://schemas.microsoft.com/office/drawing/2014/main" id="{C4DAB8F7-8217-4A89-E709-FA7E8549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98">
              <a:extLst>
                <a:ext uri="{FF2B5EF4-FFF2-40B4-BE49-F238E27FC236}">
                  <a16:creationId xmlns:a16="http://schemas.microsoft.com/office/drawing/2014/main" id="{9AB523AF-BECD-77D9-0A06-77D3DE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99">
              <a:extLst>
                <a:ext uri="{FF2B5EF4-FFF2-40B4-BE49-F238E27FC236}">
                  <a16:creationId xmlns:a16="http://schemas.microsoft.com/office/drawing/2014/main" id="{9F94AEFB-F817-CA95-4059-5F62A15E2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300">
              <a:extLst>
                <a:ext uri="{FF2B5EF4-FFF2-40B4-BE49-F238E27FC236}">
                  <a16:creationId xmlns:a16="http://schemas.microsoft.com/office/drawing/2014/main" id="{862892F8-5E64-BAF7-31D6-C54E9E2D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301">
              <a:extLst>
                <a:ext uri="{FF2B5EF4-FFF2-40B4-BE49-F238E27FC236}">
                  <a16:creationId xmlns:a16="http://schemas.microsoft.com/office/drawing/2014/main" id="{8E256553-1A61-5ABA-4332-81FF428F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302">
              <a:extLst>
                <a:ext uri="{FF2B5EF4-FFF2-40B4-BE49-F238E27FC236}">
                  <a16:creationId xmlns:a16="http://schemas.microsoft.com/office/drawing/2014/main" id="{9D15BA6E-A85E-A451-A6C9-BCECD69CB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303">
              <a:extLst>
                <a:ext uri="{FF2B5EF4-FFF2-40B4-BE49-F238E27FC236}">
                  <a16:creationId xmlns:a16="http://schemas.microsoft.com/office/drawing/2014/main" id="{8AF1A671-BD02-B54A-53F7-25F04EE4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304">
              <a:extLst>
                <a:ext uri="{FF2B5EF4-FFF2-40B4-BE49-F238E27FC236}">
                  <a16:creationId xmlns:a16="http://schemas.microsoft.com/office/drawing/2014/main" id="{C02BC76A-DE96-F24A-FB10-A329A58D1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305">
              <a:extLst>
                <a:ext uri="{FF2B5EF4-FFF2-40B4-BE49-F238E27FC236}">
                  <a16:creationId xmlns:a16="http://schemas.microsoft.com/office/drawing/2014/main" id="{7F553229-AEC9-7307-7F95-655624A5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306">
              <a:extLst>
                <a:ext uri="{FF2B5EF4-FFF2-40B4-BE49-F238E27FC236}">
                  <a16:creationId xmlns:a16="http://schemas.microsoft.com/office/drawing/2014/main" id="{A82E6601-3BA3-B0E9-F649-651B77B2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307">
              <a:extLst>
                <a:ext uri="{FF2B5EF4-FFF2-40B4-BE49-F238E27FC236}">
                  <a16:creationId xmlns:a16="http://schemas.microsoft.com/office/drawing/2014/main" id="{92A9B44B-DED4-98BD-99E7-628948FE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308">
              <a:extLst>
                <a:ext uri="{FF2B5EF4-FFF2-40B4-BE49-F238E27FC236}">
                  <a16:creationId xmlns:a16="http://schemas.microsoft.com/office/drawing/2014/main" id="{99B5ECCF-1870-8D69-F5D4-120FCE86A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309">
              <a:extLst>
                <a:ext uri="{FF2B5EF4-FFF2-40B4-BE49-F238E27FC236}">
                  <a16:creationId xmlns:a16="http://schemas.microsoft.com/office/drawing/2014/main" id="{F76C22E5-1A37-C928-3C78-97492430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310">
              <a:extLst>
                <a:ext uri="{FF2B5EF4-FFF2-40B4-BE49-F238E27FC236}">
                  <a16:creationId xmlns:a16="http://schemas.microsoft.com/office/drawing/2014/main" id="{A0F11949-486A-4DF1-4727-2E6D19759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311">
              <a:extLst>
                <a:ext uri="{FF2B5EF4-FFF2-40B4-BE49-F238E27FC236}">
                  <a16:creationId xmlns:a16="http://schemas.microsoft.com/office/drawing/2014/main" id="{954C079F-4140-8B3B-B35F-1E88BFB3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312">
              <a:extLst>
                <a:ext uri="{FF2B5EF4-FFF2-40B4-BE49-F238E27FC236}">
                  <a16:creationId xmlns:a16="http://schemas.microsoft.com/office/drawing/2014/main" id="{BA39AB11-96BC-5479-2587-84876319D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0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313">
              <a:extLst>
                <a:ext uri="{FF2B5EF4-FFF2-40B4-BE49-F238E27FC236}">
                  <a16:creationId xmlns:a16="http://schemas.microsoft.com/office/drawing/2014/main" id="{391A6BD1-B9B4-CCEB-8A19-434552852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314">
              <a:extLst>
                <a:ext uri="{FF2B5EF4-FFF2-40B4-BE49-F238E27FC236}">
                  <a16:creationId xmlns:a16="http://schemas.microsoft.com/office/drawing/2014/main" id="{615055FB-FB77-B3DE-0016-B53617DBD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315">
              <a:extLst>
                <a:ext uri="{FF2B5EF4-FFF2-40B4-BE49-F238E27FC236}">
                  <a16:creationId xmlns:a16="http://schemas.microsoft.com/office/drawing/2014/main" id="{023655EA-54AA-08E5-17DB-60139CF8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316">
              <a:extLst>
                <a:ext uri="{FF2B5EF4-FFF2-40B4-BE49-F238E27FC236}">
                  <a16:creationId xmlns:a16="http://schemas.microsoft.com/office/drawing/2014/main" id="{EB75F452-BAF5-5D3B-3947-2090F89F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317">
              <a:extLst>
                <a:ext uri="{FF2B5EF4-FFF2-40B4-BE49-F238E27FC236}">
                  <a16:creationId xmlns:a16="http://schemas.microsoft.com/office/drawing/2014/main" id="{B27BC42C-7050-9B2C-01DA-A3803AF0C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318">
              <a:extLst>
                <a:ext uri="{FF2B5EF4-FFF2-40B4-BE49-F238E27FC236}">
                  <a16:creationId xmlns:a16="http://schemas.microsoft.com/office/drawing/2014/main" id="{EAF9463B-CEF6-AA9D-95F9-7C191151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crayones crayola de varios colores">
            <a:extLst>
              <a:ext uri="{FF2B5EF4-FFF2-40B4-BE49-F238E27FC236}">
                <a16:creationId xmlns:a16="http://schemas.microsoft.com/office/drawing/2014/main" id="{4DAA849A-A928-4AB6-8150-8C032C8C24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60" b="7960"/>
          <a:stretch/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60" name="Google Shape;2760;p64"/>
          <p:cNvSpPr txBox="1">
            <a:spLocks noGrp="1"/>
          </p:cNvSpPr>
          <p:nvPr>
            <p:ph type="ctrTitle"/>
          </p:nvPr>
        </p:nvSpPr>
        <p:spPr>
          <a:xfrm flipH="1">
            <a:off x="520638" y="1353855"/>
            <a:ext cx="377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tx1"/>
                </a:solidFill>
              </a:rPr>
              <a:t>A PICTURE ALWAYS REINFORCES THE CONCEPT</a:t>
            </a:r>
            <a:endParaRPr dirty="0">
              <a:solidFill>
                <a:schemeClr val="tx1"/>
              </a:solidFill>
            </a:endParaRPr>
          </a:p>
        </p:txBody>
      </p:sp>
      <p:sp>
        <p:nvSpPr>
          <p:cNvPr id="2761" name="Google Shape;2761;p64"/>
          <p:cNvSpPr txBox="1">
            <a:spLocks noGrp="1"/>
          </p:cNvSpPr>
          <p:nvPr>
            <p:ph type="subTitle" idx="1"/>
          </p:nvPr>
        </p:nvSpPr>
        <p:spPr>
          <a:xfrm flipH="1">
            <a:off x="520588" y="1808855"/>
            <a:ext cx="218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tx1"/>
                </a:solidFill>
              </a:rPr>
              <a:t>Images reveal large amounts of data</a:t>
            </a:r>
            <a:endParaRPr>
              <a:solidFill>
                <a:schemeClr val="tx1"/>
              </a:solidFill>
            </a:endParaRPr>
          </a:p>
        </p:txBody>
      </p:sp>
      <p:sp>
        <p:nvSpPr>
          <p:cNvPr id="6" name="Google Shape;1691;p61">
            <a:extLst>
              <a:ext uri="{FF2B5EF4-FFF2-40B4-BE49-F238E27FC236}">
                <a16:creationId xmlns:a16="http://schemas.microsoft.com/office/drawing/2014/main" id="{813ADB1E-153A-49AC-A917-E501924932B6}"/>
              </a:ext>
            </a:extLst>
          </p:cNvPr>
          <p:cNvSpPr txBox="1">
            <a:spLocks/>
          </p:cNvSpPr>
          <p:nvPr/>
        </p:nvSpPr>
        <p:spPr>
          <a:xfrm>
            <a:off x="5404041" y="3420678"/>
            <a:ext cx="3405300" cy="18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chi Hand"/>
              <a:buNone/>
              <a:defRPr sz="3000" b="0" i="0" u="none" strike="noStrike" cap="none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pPr algn="r"/>
            <a:r>
              <a:rPr lang="en-US"/>
              <a:t>A picture always reinforces the concept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46495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>
            <a:extLst>
              <a:ext uri="{FF2B5EF4-FFF2-40B4-BE49-F238E27FC236}">
                <a16:creationId xmlns:a16="http://schemas.microsoft.com/office/drawing/2014/main" id="{B4896D5F-64B1-477A-9EE6-FF33DA06E935}"/>
              </a:ext>
            </a:extLst>
          </p:cNvPr>
          <p:cNvSpPr/>
          <p:nvPr/>
        </p:nvSpPr>
        <p:spPr>
          <a:xfrm>
            <a:off x="1811256" y="1658372"/>
            <a:ext cx="484742" cy="484742"/>
          </a:xfrm>
          <a:prstGeom prst="ellipse">
            <a:avLst/>
          </a:prstGeom>
          <a:solidFill>
            <a:srgbClr val="FF73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67" name="Google Shape;667;p45"/>
          <p:cNvSpPr/>
          <p:nvPr/>
        </p:nvSpPr>
        <p:spPr>
          <a:xfrm rot="15403631">
            <a:off x="8069387" y="-112352"/>
            <a:ext cx="746940" cy="1428557"/>
          </a:xfrm>
          <a:custGeom>
            <a:avLst/>
            <a:gdLst/>
            <a:ahLst/>
            <a:cxnLst/>
            <a:rect l="l" t="t" r="r" b="b"/>
            <a:pathLst>
              <a:path w="5357" h="10994" extrusionOk="0">
                <a:moveTo>
                  <a:pt x="488" y="1"/>
                </a:moveTo>
                <a:lnTo>
                  <a:pt x="1" y="188"/>
                </a:lnTo>
                <a:lnTo>
                  <a:pt x="413" y="2585"/>
                </a:lnTo>
                <a:lnTo>
                  <a:pt x="3859" y="10993"/>
                </a:lnTo>
                <a:lnTo>
                  <a:pt x="5357" y="10375"/>
                </a:lnTo>
                <a:lnTo>
                  <a:pt x="1911" y="1948"/>
                </a:lnTo>
                <a:lnTo>
                  <a:pt x="488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45"/>
          <p:cNvSpPr/>
          <p:nvPr/>
        </p:nvSpPr>
        <p:spPr>
          <a:xfrm rot="13780579">
            <a:off x="7858815" y="1162349"/>
            <a:ext cx="9223" cy="5257"/>
          </a:xfrm>
          <a:custGeom>
            <a:avLst/>
            <a:gdLst/>
            <a:ahLst/>
            <a:cxnLst/>
            <a:rect l="l" t="t" r="r" b="b"/>
            <a:pathLst>
              <a:path w="113" h="65" extrusionOk="0">
                <a:moveTo>
                  <a:pt x="56" y="0"/>
                </a:moveTo>
                <a:cubicBezTo>
                  <a:pt x="38" y="19"/>
                  <a:pt x="19" y="37"/>
                  <a:pt x="0" y="56"/>
                </a:cubicBezTo>
                <a:cubicBezTo>
                  <a:pt x="25" y="56"/>
                  <a:pt x="42" y="65"/>
                  <a:pt x="56" y="65"/>
                </a:cubicBezTo>
                <a:cubicBezTo>
                  <a:pt x="63" y="65"/>
                  <a:pt x="69" y="62"/>
                  <a:pt x="75" y="56"/>
                </a:cubicBezTo>
                <a:cubicBezTo>
                  <a:pt x="113" y="56"/>
                  <a:pt x="113" y="0"/>
                  <a:pt x="56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45"/>
          <p:cNvSpPr/>
          <p:nvPr/>
        </p:nvSpPr>
        <p:spPr>
          <a:xfrm rot="13780579">
            <a:off x="7856408" y="1178163"/>
            <a:ext cx="35259" cy="13751"/>
          </a:xfrm>
          <a:custGeom>
            <a:avLst/>
            <a:gdLst/>
            <a:ahLst/>
            <a:cxnLst/>
            <a:rect l="l" t="t" r="r" b="b"/>
            <a:pathLst>
              <a:path w="432" h="170" extrusionOk="0">
                <a:moveTo>
                  <a:pt x="169" y="1"/>
                </a:moveTo>
                <a:lnTo>
                  <a:pt x="169" y="1"/>
                </a:lnTo>
                <a:cubicBezTo>
                  <a:pt x="75" y="19"/>
                  <a:pt x="0" y="94"/>
                  <a:pt x="38" y="169"/>
                </a:cubicBezTo>
                <a:cubicBezTo>
                  <a:pt x="113" y="94"/>
                  <a:pt x="132" y="113"/>
                  <a:pt x="225" y="38"/>
                </a:cubicBezTo>
                <a:cubicBezTo>
                  <a:pt x="281" y="38"/>
                  <a:pt x="319" y="76"/>
                  <a:pt x="319" y="94"/>
                </a:cubicBezTo>
                <a:cubicBezTo>
                  <a:pt x="322" y="91"/>
                  <a:pt x="326" y="90"/>
                  <a:pt x="330" y="90"/>
                </a:cubicBezTo>
                <a:cubicBezTo>
                  <a:pt x="344" y="90"/>
                  <a:pt x="365" y="101"/>
                  <a:pt x="387" y="101"/>
                </a:cubicBezTo>
                <a:cubicBezTo>
                  <a:pt x="402" y="101"/>
                  <a:pt x="418" y="96"/>
                  <a:pt x="431" y="76"/>
                </a:cubicBezTo>
                <a:cubicBezTo>
                  <a:pt x="386" y="30"/>
                  <a:pt x="327" y="5"/>
                  <a:pt x="266" y="5"/>
                </a:cubicBezTo>
                <a:cubicBezTo>
                  <a:pt x="227" y="5"/>
                  <a:pt x="187" y="16"/>
                  <a:pt x="150" y="38"/>
                </a:cubicBezTo>
                <a:cubicBezTo>
                  <a:pt x="132" y="19"/>
                  <a:pt x="169" y="1"/>
                  <a:pt x="16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45"/>
          <p:cNvSpPr/>
          <p:nvPr/>
        </p:nvSpPr>
        <p:spPr>
          <a:xfrm rot="13780579">
            <a:off x="7981684" y="1335887"/>
            <a:ext cx="3184" cy="80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20" y="0"/>
                  <a:pt x="1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45"/>
          <p:cNvSpPr/>
          <p:nvPr/>
        </p:nvSpPr>
        <p:spPr>
          <a:xfrm rot="13780579">
            <a:off x="7818214" y="1425052"/>
            <a:ext cx="3101" cy="3074"/>
          </a:xfrm>
          <a:custGeom>
            <a:avLst/>
            <a:gdLst/>
            <a:ahLst/>
            <a:cxnLst/>
            <a:rect l="l" t="t" r="r" b="b"/>
            <a:pathLst>
              <a:path w="38" h="38" extrusionOk="0">
                <a:moveTo>
                  <a:pt x="38" y="0"/>
                </a:moveTo>
                <a:cubicBezTo>
                  <a:pt x="19" y="0"/>
                  <a:pt x="0" y="19"/>
                  <a:pt x="19" y="38"/>
                </a:cubicBezTo>
                <a:cubicBezTo>
                  <a:pt x="19" y="38"/>
                  <a:pt x="38" y="0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45"/>
          <p:cNvSpPr/>
          <p:nvPr/>
        </p:nvSpPr>
        <p:spPr>
          <a:xfrm rot="13780579">
            <a:off x="7767317" y="1406838"/>
            <a:ext cx="3184" cy="1537"/>
          </a:xfrm>
          <a:custGeom>
            <a:avLst/>
            <a:gdLst/>
            <a:ahLst/>
            <a:cxnLst/>
            <a:rect l="l" t="t" r="r" b="b"/>
            <a:pathLst>
              <a:path w="39" h="19" extrusionOk="0">
                <a:moveTo>
                  <a:pt x="38" y="0"/>
                </a:moveTo>
                <a:lnTo>
                  <a:pt x="1" y="19"/>
                </a:lnTo>
                <a:cubicBezTo>
                  <a:pt x="20" y="19"/>
                  <a:pt x="38" y="19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45"/>
          <p:cNvSpPr/>
          <p:nvPr/>
        </p:nvSpPr>
        <p:spPr>
          <a:xfrm rot="13780579">
            <a:off x="7982039" y="1340283"/>
            <a:ext cx="9223" cy="1618"/>
          </a:xfrm>
          <a:custGeom>
            <a:avLst/>
            <a:gdLst/>
            <a:ahLst/>
            <a:cxnLst/>
            <a:rect l="l" t="t" r="r" b="b"/>
            <a:pathLst>
              <a:path w="113" h="20" extrusionOk="0">
                <a:moveTo>
                  <a:pt x="0" y="0"/>
                </a:moveTo>
                <a:lnTo>
                  <a:pt x="0" y="0"/>
                </a:lnTo>
                <a:cubicBezTo>
                  <a:pt x="19" y="19"/>
                  <a:pt x="57" y="19"/>
                  <a:pt x="113" y="19"/>
                </a:cubicBez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45"/>
          <p:cNvSpPr/>
          <p:nvPr/>
        </p:nvSpPr>
        <p:spPr>
          <a:xfrm rot="13780579">
            <a:off x="7894741" y="1259943"/>
            <a:ext cx="1632" cy="6147"/>
          </a:xfrm>
          <a:custGeom>
            <a:avLst/>
            <a:gdLst/>
            <a:ahLst/>
            <a:cxnLst/>
            <a:rect l="l" t="t" r="r" b="b"/>
            <a:pathLst>
              <a:path w="20" h="76" extrusionOk="0">
                <a:moveTo>
                  <a:pt x="1" y="0"/>
                </a:moveTo>
                <a:cubicBezTo>
                  <a:pt x="1" y="19"/>
                  <a:pt x="19" y="38"/>
                  <a:pt x="19" y="75"/>
                </a:cubicBezTo>
                <a:cubicBezTo>
                  <a:pt x="19" y="38"/>
                  <a:pt x="19" y="19"/>
                  <a:pt x="1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45"/>
          <p:cNvSpPr/>
          <p:nvPr/>
        </p:nvSpPr>
        <p:spPr>
          <a:xfrm rot="13780579">
            <a:off x="7869848" y="1258837"/>
            <a:ext cx="3184" cy="3155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38" y="1"/>
                </a:moveTo>
                <a:lnTo>
                  <a:pt x="1" y="38"/>
                </a:lnTo>
                <a:lnTo>
                  <a:pt x="38" y="38"/>
                </a:lnTo>
                <a:lnTo>
                  <a:pt x="38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45"/>
          <p:cNvSpPr/>
          <p:nvPr/>
        </p:nvSpPr>
        <p:spPr>
          <a:xfrm rot="13780579">
            <a:off x="7782941" y="1210718"/>
            <a:ext cx="5795" cy="7684"/>
          </a:xfrm>
          <a:custGeom>
            <a:avLst/>
            <a:gdLst/>
            <a:ahLst/>
            <a:cxnLst/>
            <a:rect l="l" t="t" r="r" b="b"/>
            <a:pathLst>
              <a:path w="71" h="95" extrusionOk="0">
                <a:moveTo>
                  <a:pt x="33" y="1"/>
                </a:moveTo>
                <a:cubicBezTo>
                  <a:pt x="0" y="1"/>
                  <a:pt x="25" y="45"/>
                  <a:pt x="45" y="81"/>
                </a:cubicBezTo>
                <a:lnTo>
                  <a:pt x="45" y="81"/>
                </a:lnTo>
                <a:cubicBezTo>
                  <a:pt x="41" y="61"/>
                  <a:pt x="56" y="34"/>
                  <a:pt x="71" y="19"/>
                </a:cubicBezTo>
                <a:cubicBezTo>
                  <a:pt x="52" y="1"/>
                  <a:pt x="33" y="1"/>
                  <a:pt x="33" y="1"/>
                </a:cubicBezTo>
                <a:close/>
                <a:moveTo>
                  <a:pt x="45" y="81"/>
                </a:moveTo>
                <a:cubicBezTo>
                  <a:pt x="46" y="86"/>
                  <a:pt x="48" y="90"/>
                  <a:pt x="52" y="94"/>
                </a:cubicBezTo>
                <a:cubicBezTo>
                  <a:pt x="50" y="90"/>
                  <a:pt x="47" y="85"/>
                  <a:pt x="45" y="8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45"/>
          <p:cNvSpPr/>
          <p:nvPr/>
        </p:nvSpPr>
        <p:spPr>
          <a:xfrm rot="13780579">
            <a:off x="7859660" y="1251586"/>
            <a:ext cx="81" cy="1618"/>
          </a:xfrm>
          <a:custGeom>
            <a:avLst/>
            <a:gdLst/>
            <a:ahLst/>
            <a:cxnLst/>
            <a:rect l="l" t="t" r="r" b="b"/>
            <a:pathLst>
              <a:path w="1" h="20" extrusionOk="0">
                <a:moveTo>
                  <a:pt x="1" y="0"/>
                </a:moveTo>
                <a:lnTo>
                  <a:pt x="1" y="19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45"/>
          <p:cNvSpPr/>
          <p:nvPr/>
        </p:nvSpPr>
        <p:spPr>
          <a:xfrm rot="13780579">
            <a:off x="7933069" y="1303866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" y="0"/>
                </a:moveTo>
                <a:cubicBezTo>
                  <a:pt x="1" y="19"/>
                  <a:pt x="19" y="19"/>
                  <a:pt x="19" y="19"/>
                </a:cubicBezTo>
                <a:cubicBezTo>
                  <a:pt x="19" y="19"/>
                  <a:pt x="19" y="19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45"/>
          <p:cNvSpPr/>
          <p:nvPr/>
        </p:nvSpPr>
        <p:spPr>
          <a:xfrm rot="13780579">
            <a:off x="7683163" y="1367631"/>
            <a:ext cx="898" cy="1214"/>
          </a:xfrm>
          <a:custGeom>
            <a:avLst/>
            <a:gdLst/>
            <a:ahLst/>
            <a:cxnLst/>
            <a:rect l="l" t="t" r="r" b="b"/>
            <a:pathLst>
              <a:path w="11" h="15" extrusionOk="0">
                <a:moveTo>
                  <a:pt x="10" y="0"/>
                </a:moveTo>
                <a:cubicBezTo>
                  <a:pt x="1" y="10"/>
                  <a:pt x="1" y="14"/>
                  <a:pt x="3" y="14"/>
                </a:cubicBezTo>
                <a:cubicBezTo>
                  <a:pt x="6" y="14"/>
                  <a:pt x="10" y="10"/>
                  <a:pt x="1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45"/>
          <p:cNvSpPr/>
          <p:nvPr/>
        </p:nvSpPr>
        <p:spPr>
          <a:xfrm rot="13780579">
            <a:off x="7886905" y="1266275"/>
            <a:ext cx="81" cy="6067"/>
          </a:xfrm>
          <a:custGeom>
            <a:avLst/>
            <a:gdLst/>
            <a:ahLst/>
            <a:cxnLst/>
            <a:rect l="l" t="t" r="r" b="b"/>
            <a:pathLst>
              <a:path w="1" h="75" extrusionOk="0">
                <a:moveTo>
                  <a:pt x="0" y="75"/>
                </a:moveTo>
                <a:cubicBezTo>
                  <a:pt x="0" y="56"/>
                  <a:pt x="0" y="19"/>
                  <a:pt x="0" y="0"/>
                </a:cubicBezTo>
                <a:cubicBezTo>
                  <a:pt x="0" y="19"/>
                  <a:pt x="0" y="56"/>
                  <a:pt x="0" y="75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45"/>
          <p:cNvSpPr/>
          <p:nvPr/>
        </p:nvSpPr>
        <p:spPr>
          <a:xfrm rot="13780579">
            <a:off x="7735049" y="1364046"/>
            <a:ext cx="3101" cy="1618"/>
          </a:xfrm>
          <a:custGeom>
            <a:avLst/>
            <a:gdLst/>
            <a:ahLst/>
            <a:cxnLst/>
            <a:rect l="l" t="t" r="r" b="b"/>
            <a:pathLst>
              <a:path w="38" h="20" extrusionOk="0">
                <a:moveTo>
                  <a:pt x="0" y="0"/>
                </a:moveTo>
                <a:cubicBezTo>
                  <a:pt x="0" y="19"/>
                  <a:pt x="19" y="19"/>
                  <a:pt x="38" y="19"/>
                </a:cubicBezTo>
                <a:cubicBezTo>
                  <a:pt x="38" y="19"/>
                  <a:pt x="19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45"/>
          <p:cNvSpPr/>
          <p:nvPr/>
        </p:nvSpPr>
        <p:spPr>
          <a:xfrm rot="13780579">
            <a:off x="7639619" y="1349568"/>
            <a:ext cx="3101" cy="80"/>
          </a:xfrm>
          <a:custGeom>
            <a:avLst/>
            <a:gdLst/>
            <a:ahLst/>
            <a:cxnLst/>
            <a:rect l="l" t="t" r="r" b="b"/>
            <a:pathLst>
              <a:path w="38" h="1" extrusionOk="0">
                <a:moveTo>
                  <a:pt x="0" y="1"/>
                </a:moveTo>
                <a:lnTo>
                  <a:pt x="38" y="1"/>
                </a:lnTo>
                <a:cubicBezTo>
                  <a:pt x="38" y="1"/>
                  <a:pt x="19" y="1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45"/>
          <p:cNvSpPr/>
          <p:nvPr/>
        </p:nvSpPr>
        <p:spPr>
          <a:xfrm rot="13780579">
            <a:off x="7814805" y="1401342"/>
            <a:ext cx="6203" cy="1618"/>
          </a:xfrm>
          <a:custGeom>
            <a:avLst/>
            <a:gdLst/>
            <a:ahLst/>
            <a:cxnLst/>
            <a:rect l="l" t="t" r="r" b="b"/>
            <a:pathLst>
              <a:path w="76" h="20" extrusionOk="0">
                <a:moveTo>
                  <a:pt x="76" y="1"/>
                </a:moveTo>
                <a:lnTo>
                  <a:pt x="76" y="1"/>
                </a:lnTo>
                <a:cubicBezTo>
                  <a:pt x="48" y="1"/>
                  <a:pt x="30" y="1"/>
                  <a:pt x="23" y="9"/>
                </a:cubicBezTo>
                <a:lnTo>
                  <a:pt x="23" y="9"/>
                </a:lnTo>
                <a:cubicBezTo>
                  <a:pt x="41" y="1"/>
                  <a:pt x="48" y="1"/>
                  <a:pt x="76" y="1"/>
                </a:cubicBezTo>
                <a:close/>
                <a:moveTo>
                  <a:pt x="23" y="9"/>
                </a:moveTo>
                <a:cubicBezTo>
                  <a:pt x="17" y="11"/>
                  <a:pt x="10" y="15"/>
                  <a:pt x="1" y="19"/>
                </a:cubicBezTo>
                <a:lnTo>
                  <a:pt x="20" y="19"/>
                </a:lnTo>
                <a:cubicBezTo>
                  <a:pt x="20" y="15"/>
                  <a:pt x="21" y="11"/>
                  <a:pt x="23" y="9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45"/>
          <p:cNvSpPr/>
          <p:nvPr/>
        </p:nvSpPr>
        <p:spPr>
          <a:xfrm rot="13780579">
            <a:off x="7885805" y="1448954"/>
            <a:ext cx="4653" cy="1618"/>
          </a:xfrm>
          <a:custGeom>
            <a:avLst/>
            <a:gdLst/>
            <a:ahLst/>
            <a:cxnLst/>
            <a:rect l="l" t="t" r="r" b="b"/>
            <a:pathLst>
              <a:path w="57" h="20" extrusionOk="0">
                <a:moveTo>
                  <a:pt x="57" y="1"/>
                </a:moveTo>
                <a:lnTo>
                  <a:pt x="0" y="19"/>
                </a:lnTo>
                <a:lnTo>
                  <a:pt x="19" y="19"/>
                </a:lnTo>
                <a:lnTo>
                  <a:pt x="57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45"/>
          <p:cNvSpPr/>
          <p:nvPr/>
        </p:nvSpPr>
        <p:spPr>
          <a:xfrm rot="13780579">
            <a:off x="7889667" y="1262943"/>
            <a:ext cx="1632" cy="4691"/>
          </a:xfrm>
          <a:custGeom>
            <a:avLst/>
            <a:gdLst/>
            <a:ahLst/>
            <a:cxnLst/>
            <a:rect l="l" t="t" r="r" b="b"/>
            <a:pathLst>
              <a:path w="20" h="58" extrusionOk="0">
                <a:moveTo>
                  <a:pt x="0" y="1"/>
                </a:moveTo>
                <a:lnTo>
                  <a:pt x="0" y="57"/>
                </a:lnTo>
                <a:cubicBezTo>
                  <a:pt x="0" y="57"/>
                  <a:pt x="19" y="57"/>
                  <a:pt x="19" y="38"/>
                </a:cubicBezTo>
                <a:cubicBezTo>
                  <a:pt x="0" y="38"/>
                  <a:pt x="0" y="20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45"/>
          <p:cNvSpPr/>
          <p:nvPr/>
        </p:nvSpPr>
        <p:spPr>
          <a:xfrm rot="13780579">
            <a:off x="7839829" y="1368285"/>
            <a:ext cx="13875" cy="4611"/>
          </a:xfrm>
          <a:custGeom>
            <a:avLst/>
            <a:gdLst/>
            <a:ahLst/>
            <a:cxnLst/>
            <a:rect l="l" t="t" r="r" b="b"/>
            <a:pathLst>
              <a:path w="170" h="57" extrusionOk="0">
                <a:moveTo>
                  <a:pt x="169" y="0"/>
                </a:moveTo>
                <a:lnTo>
                  <a:pt x="1" y="56"/>
                </a:lnTo>
                <a:cubicBezTo>
                  <a:pt x="57" y="38"/>
                  <a:pt x="113" y="19"/>
                  <a:pt x="16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45"/>
          <p:cNvSpPr/>
          <p:nvPr/>
        </p:nvSpPr>
        <p:spPr>
          <a:xfrm rot="13780579">
            <a:off x="7887369" y="1402904"/>
            <a:ext cx="10773" cy="1618"/>
          </a:xfrm>
          <a:custGeom>
            <a:avLst/>
            <a:gdLst/>
            <a:ahLst/>
            <a:cxnLst/>
            <a:rect l="l" t="t" r="r" b="b"/>
            <a:pathLst>
              <a:path w="132" h="20" extrusionOk="0">
                <a:moveTo>
                  <a:pt x="19" y="1"/>
                </a:moveTo>
                <a:cubicBezTo>
                  <a:pt x="0" y="1"/>
                  <a:pt x="0" y="19"/>
                  <a:pt x="0" y="19"/>
                </a:cubicBezTo>
                <a:lnTo>
                  <a:pt x="131" y="19"/>
                </a:lnTo>
                <a:cubicBezTo>
                  <a:pt x="94" y="1"/>
                  <a:pt x="56" y="1"/>
                  <a:pt x="1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45"/>
          <p:cNvSpPr/>
          <p:nvPr/>
        </p:nvSpPr>
        <p:spPr>
          <a:xfrm rot="13780579">
            <a:off x="7402429" y="1216269"/>
            <a:ext cx="626761" cy="825677"/>
          </a:xfrm>
          <a:custGeom>
            <a:avLst/>
            <a:gdLst/>
            <a:ahLst/>
            <a:cxnLst/>
            <a:rect l="l" t="t" r="r" b="b"/>
            <a:pathLst>
              <a:path w="7679" h="10208" extrusionOk="0">
                <a:moveTo>
                  <a:pt x="4458" y="64"/>
                </a:moveTo>
                <a:cubicBezTo>
                  <a:pt x="4373" y="64"/>
                  <a:pt x="4342" y="95"/>
                  <a:pt x="4315" y="135"/>
                </a:cubicBezTo>
                <a:lnTo>
                  <a:pt x="4315" y="135"/>
                </a:lnTo>
                <a:lnTo>
                  <a:pt x="4458" y="64"/>
                </a:lnTo>
                <a:close/>
                <a:moveTo>
                  <a:pt x="4315" y="135"/>
                </a:moveTo>
                <a:lnTo>
                  <a:pt x="4308" y="139"/>
                </a:lnTo>
                <a:lnTo>
                  <a:pt x="4312" y="139"/>
                </a:lnTo>
                <a:lnTo>
                  <a:pt x="4312" y="139"/>
                </a:lnTo>
                <a:cubicBezTo>
                  <a:pt x="4313" y="138"/>
                  <a:pt x="4314" y="136"/>
                  <a:pt x="4315" y="135"/>
                </a:cubicBezTo>
                <a:close/>
                <a:moveTo>
                  <a:pt x="2473" y="1356"/>
                </a:moveTo>
                <a:cubicBezTo>
                  <a:pt x="2468" y="1356"/>
                  <a:pt x="2465" y="1358"/>
                  <a:pt x="2463" y="1361"/>
                </a:cubicBezTo>
                <a:lnTo>
                  <a:pt x="2463" y="1361"/>
                </a:lnTo>
                <a:cubicBezTo>
                  <a:pt x="2466" y="1359"/>
                  <a:pt x="2469" y="1357"/>
                  <a:pt x="2473" y="1356"/>
                </a:cubicBezTo>
                <a:close/>
                <a:moveTo>
                  <a:pt x="1592" y="2779"/>
                </a:moveTo>
                <a:cubicBezTo>
                  <a:pt x="1588" y="2781"/>
                  <a:pt x="1583" y="2783"/>
                  <a:pt x="1579" y="2785"/>
                </a:cubicBezTo>
                <a:lnTo>
                  <a:pt x="1579" y="2785"/>
                </a:lnTo>
                <a:cubicBezTo>
                  <a:pt x="1583" y="2784"/>
                  <a:pt x="1588" y="2781"/>
                  <a:pt x="1592" y="2779"/>
                </a:cubicBezTo>
                <a:close/>
                <a:moveTo>
                  <a:pt x="562" y="5438"/>
                </a:moveTo>
                <a:cubicBezTo>
                  <a:pt x="562" y="5457"/>
                  <a:pt x="562" y="5494"/>
                  <a:pt x="562" y="5513"/>
                </a:cubicBezTo>
                <a:cubicBezTo>
                  <a:pt x="581" y="5513"/>
                  <a:pt x="581" y="5494"/>
                  <a:pt x="581" y="5438"/>
                </a:cubicBezTo>
                <a:close/>
                <a:moveTo>
                  <a:pt x="5617" y="5683"/>
                </a:moveTo>
                <a:cubicBezTo>
                  <a:pt x="5607" y="5691"/>
                  <a:pt x="5595" y="5703"/>
                  <a:pt x="5581" y="5719"/>
                </a:cubicBezTo>
                <a:cubicBezTo>
                  <a:pt x="5594" y="5707"/>
                  <a:pt x="5606" y="5694"/>
                  <a:pt x="5617" y="5683"/>
                </a:cubicBezTo>
                <a:close/>
                <a:moveTo>
                  <a:pt x="150" y="5777"/>
                </a:moveTo>
                <a:cubicBezTo>
                  <a:pt x="150" y="5795"/>
                  <a:pt x="151" y="5814"/>
                  <a:pt x="169" y="5850"/>
                </a:cubicBezTo>
                <a:cubicBezTo>
                  <a:pt x="151" y="5832"/>
                  <a:pt x="150" y="5796"/>
                  <a:pt x="150" y="5777"/>
                </a:cubicBezTo>
                <a:close/>
                <a:moveTo>
                  <a:pt x="623" y="6053"/>
                </a:moveTo>
                <a:cubicBezTo>
                  <a:pt x="622" y="6054"/>
                  <a:pt x="620" y="6055"/>
                  <a:pt x="619" y="6056"/>
                </a:cubicBezTo>
                <a:cubicBezTo>
                  <a:pt x="623" y="6056"/>
                  <a:pt x="624" y="6055"/>
                  <a:pt x="623" y="6053"/>
                </a:cubicBezTo>
                <a:close/>
                <a:moveTo>
                  <a:pt x="6574" y="3715"/>
                </a:moveTo>
                <a:cubicBezTo>
                  <a:pt x="6592" y="3809"/>
                  <a:pt x="6817" y="3828"/>
                  <a:pt x="6836" y="3865"/>
                </a:cubicBezTo>
                <a:lnTo>
                  <a:pt x="6873" y="3884"/>
                </a:lnTo>
                <a:cubicBezTo>
                  <a:pt x="6873" y="3884"/>
                  <a:pt x="6892" y="3884"/>
                  <a:pt x="6911" y="3959"/>
                </a:cubicBezTo>
                <a:lnTo>
                  <a:pt x="6911" y="3996"/>
                </a:lnTo>
                <a:cubicBezTo>
                  <a:pt x="6911" y="3996"/>
                  <a:pt x="6911" y="4015"/>
                  <a:pt x="6929" y="4015"/>
                </a:cubicBezTo>
                <a:lnTo>
                  <a:pt x="6929" y="4071"/>
                </a:lnTo>
                <a:cubicBezTo>
                  <a:pt x="6911" y="4127"/>
                  <a:pt x="6892" y="4184"/>
                  <a:pt x="6855" y="4240"/>
                </a:cubicBezTo>
                <a:cubicBezTo>
                  <a:pt x="6723" y="4315"/>
                  <a:pt x="6592" y="4390"/>
                  <a:pt x="6480" y="4483"/>
                </a:cubicBezTo>
                <a:cubicBezTo>
                  <a:pt x="6311" y="4577"/>
                  <a:pt x="6143" y="4670"/>
                  <a:pt x="5974" y="4745"/>
                </a:cubicBezTo>
                <a:cubicBezTo>
                  <a:pt x="6031" y="4745"/>
                  <a:pt x="5993" y="4820"/>
                  <a:pt x="5956" y="4858"/>
                </a:cubicBezTo>
                <a:cubicBezTo>
                  <a:pt x="5914" y="4886"/>
                  <a:pt x="5841" y="4966"/>
                  <a:pt x="5791" y="4966"/>
                </a:cubicBezTo>
                <a:cubicBezTo>
                  <a:pt x="5774" y="4966"/>
                  <a:pt x="5759" y="4956"/>
                  <a:pt x="5750" y="4933"/>
                </a:cubicBezTo>
                <a:lnTo>
                  <a:pt x="5768" y="4914"/>
                </a:lnTo>
                <a:cubicBezTo>
                  <a:pt x="5754" y="4908"/>
                  <a:pt x="5738" y="4905"/>
                  <a:pt x="5721" y="4905"/>
                </a:cubicBezTo>
                <a:cubicBezTo>
                  <a:pt x="5633" y="4905"/>
                  <a:pt x="5523" y="4979"/>
                  <a:pt x="5413" y="5026"/>
                </a:cubicBezTo>
                <a:lnTo>
                  <a:pt x="5450" y="5139"/>
                </a:lnTo>
                <a:cubicBezTo>
                  <a:pt x="5061" y="5156"/>
                  <a:pt x="4704" y="5593"/>
                  <a:pt x="4461" y="5593"/>
                </a:cubicBezTo>
                <a:cubicBezTo>
                  <a:pt x="4447" y="5593"/>
                  <a:pt x="4433" y="5591"/>
                  <a:pt x="4420" y="5588"/>
                </a:cubicBezTo>
                <a:cubicBezTo>
                  <a:pt x="4364" y="5644"/>
                  <a:pt x="4270" y="5700"/>
                  <a:pt x="4214" y="5757"/>
                </a:cubicBezTo>
                <a:lnTo>
                  <a:pt x="4195" y="5700"/>
                </a:lnTo>
                <a:cubicBezTo>
                  <a:pt x="3971" y="5775"/>
                  <a:pt x="3877" y="5813"/>
                  <a:pt x="3615" y="5944"/>
                </a:cubicBezTo>
                <a:lnTo>
                  <a:pt x="3652" y="5869"/>
                </a:lnTo>
                <a:lnTo>
                  <a:pt x="3652" y="5869"/>
                </a:lnTo>
                <a:cubicBezTo>
                  <a:pt x="3502" y="5925"/>
                  <a:pt x="3540" y="6131"/>
                  <a:pt x="3409" y="6187"/>
                </a:cubicBezTo>
                <a:lnTo>
                  <a:pt x="3334" y="6112"/>
                </a:lnTo>
                <a:cubicBezTo>
                  <a:pt x="3274" y="6134"/>
                  <a:pt x="3212" y="6149"/>
                  <a:pt x="3151" y="6163"/>
                </a:cubicBezTo>
                <a:lnTo>
                  <a:pt x="3151" y="6163"/>
                </a:lnTo>
                <a:cubicBezTo>
                  <a:pt x="3262" y="6092"/>
                  <a:pt x="3381" y="6018"/>
                  <a:pt x="3502" y="5925"/>
                </a:cubicBezTo>
                <a:cubicBezTo>
                  <a:pt x="3297" y="5906"/>
                  <a:pt x="3596" y="5869"/>
                  <a:pt x="3484" y="5757"/>
                </a:cubicBezTo>
                <a:cubicBezTo>
                  <a:pt x="3559" y="5700"/>
                  <a:pt x="3577" y="5682"/>
                  <a:pt x="3596" y="5682"/>
                </a:cubicBezTo>
                <a:lnTo>
                  <a:pt x="3858" y="5588"/>
                </a:lnTo>
                <a:cubicBezTo>
                  <a:pt x="3933" y="5588"/>
                  <a:pt x="3821" y="5663"/>
                  <a:pt x="3840" y="5682"/>
                </a:cubicBezTo>
                <a:cubicBezTo>
                  <a:pt x="3902" y="5640"/>
                  <a:pt x="3931" y="5629"/>
                  <a:pt x="3949" y="5629"/>
                </a:cubicBezTo>
                <a:cubicBezTo>
                  <a:pt x="3970" y="5629"/>
                  <a:pt x="3977" y="5642"/>
                  <a:pt x="4002" y="5642"/>
                </a:cubicBezTo>
                <a:cubicBezTo>
                  <a:pt x="4015" y="5642"/>
                  <a:pt x="4035" y="5638"/>
                  <a:pt x="4064" y="5625"/>
                </a:cubicBezTo>
                <a:cubicBezTo>
                  <a:pt x="4027" y="5607"/>
                  <a:pt x="4064" y="5532"/>
                  <a:pt x="4177" y="5476"/>
                </a:cubicBezTo>
                <a:lnTo>
                  <a:pt x="4177" y="5476"/>
                </a:lnTo>
                <a:lnTo>
                  <a:pt x="4008" y="5513"/>
                </a:lnTo>
                <a:cubicBezTo>
                  <a:pt x="4195" y="5288"/>
                  <a:pt x="4270" y="5457"/>
                  <a:pt x="4458" y="5232"/>
                </a:cubicBezTo>
                <a:lnTo>
                  <a:pt x="4458" y="5232"/>
                </a:lnTo>
                <a:lnTo>
                  <a:pt x="4401" y="5326"/>
                </a:lnTo>
                <a:cubicBezTo>
                  <a:pt x="4495" y="5213"/>
                  <a:pt x="4813" y="5007"/>
                  <a:pt x="4851" y="4820"/>
                </a:cubicBezTo>
                <a:cubicBezTo>
                  <a:pt x="4888" y="4820"/>
                  <a:pt x="4944" y="4820"/>
                  <a:pt x="4888" y="4876"/>
                </a:cubicBezTo>
                <a:cubicBezTo>
                  <a:pt x="5169" y="4689"/>
                  <a:pt x="5413" y="4333"/>
                  <a:pt x="5675" y="4258"/>
                </a:cubicBezTo>
                <a:lnTo>
                  <a:pt x="5675" y="4296"/>
                </a:lnTo>
                <a:cubicBezTo>
                  <a:pt x="5712" y="4258"/>
                  <a:pt x="5731" y="4184"/>
                  <a:pt x="5806" y="4184"/>
                </a:cubicBezTo>
                <a:cubicBezTo>
                  <a:pt x="5806" y="4184"/>
                  <a:pt x="5806" y="4207"/>
                  <a:pt x="5815" y="4207"/>
                </a:cubicBezTo>
                <a:cubicBezTo>
                  <a:pt x="5818" y="4207"/>
                  <a:pt x="5821" y="4206"/>
                  <a:pt x="5825" y="4202"/>
                </a:cubicBezTo>
                <a:cubicBezTo>
                  <a:pt x="5862" y="4184"/>
                  <a:pt x="5937" y="4071"/>
                  <a:pt x="6012" y="4052"/>
                </a:cubicBezTo>
                <a:lnTo>
                  <a:pt x="6012" y="4052"/>
                </a:lnTo>
                <a:lnTo>
                  <a:pt x="5974" y="4109"/>
                </a:lnTo>
                <a:cubicBezTo>
                  <a:pt x="6105" y="4052"/>
                  <a:pt x="6218" y="3978"/>
                  <a:pt x="6311" y="3903"/>
                </a:cubicBezTo>
                <a:cubicBezTo>
                  <a:pt x="6386" y="3809"/>
                  <a:pt x="6480" y="3753"/>
                  <a:pt x="6574" y="3715"/>
                </a:cubicBezTo>
                <a:close/>
                <a:moveTo>
                  <a:pt x="254" y="6044"/>
                </a:moveTo>
                <a:cubicBezTo>
                  <a:pt x="269" y="6044"/>
                  <a:pt x="282" y="6053"/>
                  <a:pt x="282" y="6075"/>
                </a:cubicBezTo>
                <a:cubicBezTo>
                  <a:pt x="263" y="6075"/>
                  <a:pt x="300" y="6150"/>
                  <a:pt x="300" y="6206"/>
                </a:cubicBezTo>
                <a:cubicBezTo>
                  <a:pt x="282" y="6169"/>
                  <a:pt x="263" y="6112"/>
                  <a:pt x="225" y="6056"/>
                </a:cubicBezTo>
                <a:cubicBezTo>
                  <a:pt x="233" y="6048"/>
                  <a:pt x="244" y="6044"/>
                  <a:pt x="254" y="6044"/>
                </a:cubicBezTo>
                <a:close/>
                <a:moveTo>
                  <a:pt x="6961" y="6166"/>
                </a:moveTo>
                <a:cubicBezTo>
                  <a:pt x="6905" y="6166"/>
                  <a:pt x="6862" y="6172"/>
                  <a:pt x="6873" y="6206"/>
                </a:cubicBezTo>
                <a:lnTo>
                  <a:pt x="6967" y="6187"/>
                </a:lnTo>
                <a:lnTo>
                  <a:pt x="6967" y="6187"/>
                </a:lnTo>
                <a:cubicBezTo>
                  <a:pt x="6973" y="6191"/>
                  <a:pt x="6977" y="6195"/>
                  <a:pt x="6980" y="6199"/>
                </a:cubicBezTo>
                <a:lnTo>
                  <a:pt x="6980" y="6199"/>
                </a:lnTo>
                <a:cubicBezTo>
                  <a:pt x="7013" y="6183"/>
                  <a:pt x="7046" y="6169"/>
                  <a:pt x="7079" y="6169"/>
                </a:cubicBezTo>
                <a:cubicBezTo>
                  <a:pt x="7042" y="6169"/>
                  <a:pt x="6998" y="6166"/>
                  <a:pt x="6961" y="6166"/>
                </a:cubicBezTo>
                <a:close/>
                <a:moveTo>
                  <a:pt x="6980" y="6199"/>
                </a:moveTo>
                <a:cubicBezTo>
                  <a:pt x="6976" y="6202"/>
                  <a:pt x="6971" y="6204"/>
                  <a:pt x="6967" y="6206"/>
                </a:cubicBezTo>
                <a:cubicBezTo>
                  <a:pt x="6972" y="6205"/>
                  <a:pt x="6977" y="6204"/>
                  <a:pt x="6982" y="6203"/>
                </a:cubicBezTo>
                <a:lnTo>
                  <a:pt x="6982" y="6203"/>
                </a:lnTo>
                <a:cubicBezTo>
                  <a:pt x="6982" y="6202"/>
                  <a:pt x="6981" y="6201"/>
                  <a:pt x="6980" y="6199"/>
                </a:cubicBezTo>
                <a:close/>
                <a:moveTo>
                  <a:pt x="2585" y="6281"/>
                </a:moveTo>
                <a:cubicBezTo>
                  <a:pt x="2582" y="6282"/>
                  <a:pt x="2580" y="6282"/>
                  <a:pt x="2577" y="6283"/>
                </a:cubicBezTo>
                <a:lnTo>
                  <a:pt x="2577" y="6283"/>
                </a:lnTo>
                <a:cubicBezTo>
                  <a:pt x="2580" y="6282"/>
                  <a:pt x="2582" y="6281"/>
                  <a:pt x="2585" y="6281"/>
                </a:cubicBezTo>
                <a:close/>
                <a:moveTo>
                  <a:pt x="7040" y="6552"/>
                </a:moveTo>
                <a:cubicBezTo>
                  <a:pt x="7039" y="6552"/>
                  <a:pt x="7038" y="6552"/>
                  <a:pt x="7037" y="6552"/>
                </a:cubicBezTo>
                <a:cubicBezTo>
                  <a:pt x="7023" y="6552"/>
                  <a:pt x="7014" y="6552"/>
                  <a:pt x="7023" y="6562"/>
                </a:cubicBezTo>
                <a:cubicBezTo>
                  <a:pt x="7029" y="6558"/>
                  <a:pt x="7035" y="6555"/>
                  <a:pt x="7040" y="6552"/>
                </a:cubicBezTo>
                <a:close/>
                <a:moveTo>
                  <a:pt x="6485" y="6824"/>
                </a:moveTo>
                <a:lnTo>
                  <a:pt x="6485" y="6824"/>
                </a:lnTo>
                <a:cubicBezTo>
                  <a:pt x="6483" y="6824"/>
                  <a:pt x="6482" y="6824"/>
                  <a:pt x="6480" y="6824"/>
                </a:cubicBezTo>
                <a:cubicBezTo>
                  <a:pt x="6482" y="6824"/>
                  <a:pt x="6483" y="6824"/>
                  <a:pt x="6485" y="6824"/>
                </a:cubicBezTo>
                <a:close/>
                <a:moveTo>
                  <a:pt x="6392" y="6831"/>
                </a:moveTo>
                <a:cubicBezTo>
                  <a:pt x="6384" y="6834"/>
                  <a:pt x="6376" y="6839"/>
                  <a:pt x="6368" y="6843"/>
                </a:cubicBezTo>
                <a:cubicBezTo>
                  <a:pt x="6377" y="6838"/>
                  <a:pt x="6385" y="6834"/>
                  <a:pt x="6392" y="6831"/>
                </a:cubicBezTo>
                <a:close/>
                <a:moveTo>
                  <a:pt x="6997" y="6531"/>
                </a:moveTo>
                <a:cubicBezTo>
                  <a:pt x="7020" y="6531"/>
                  <a:pt x="7048" y="6535"/>
                  <a:pt x="7079" y="6543"/>
                </a:cubicBezTo>
                <a:cubicBezTo>
                  <a:pt x="7078" y="6545"/>
                  <a:pt x="7075" y="6546"/>
                  <a:pt x="7073" y="6547"/>
                </a:cubicBezTo>
                <a:lnTo>
                  <a:pt x="7073" y="6547"/>
                </a:lnTo>
                <a:cubicBezTo>
                  <a:pt x="7071" y="6547"/>
                  <a:pt x="7068" y="6547"/>
                  <a:pt x="7065" y="6547"/>
                </a:cubicBezTo>
                <a:cubicBezTo>
                  <a:pt x="7058" y="6547"/>
                  <a:pt x="7049" y="6549"/>
                  <a:pt x="7040" y="6552"/>
                </a:cubicBezTo>
                <a:lnTo>
                  <a:pt x="7040" y="6552"/>
                </a:lnTo>
                <a:cubicBezTo>
                  <a:pt x="7051" y="6552"/>
                  <a:pt x="7064" y="6552"/>
                  <a:pt x="7073" y="6547"/>
                </a:cubicBezTo>
                <a:lnTo>
                  <a:pt x="7073" y="6547"/>
                </a:lnTo>
                <a:cubicBezTo>
                  <a:pt x="7100" y="6552"/>
                  <a:pt x="7117" y="6581"/>
                  <a:pt x="7117" y="6618"/>
                </a:cubicBezTo>
                <a:cubicBezTo>
                  <a:pt x="7117" y="6674"/>
                  <a:pt x="7117" y="6693"/>
                  <a:pt x="7154" y="6730"/>
                </a:cubicBezTo>
                <a:cubicBezTo>
                  <a:pt x="7117" y="6749"/>
                  <a:pt x="7061" y="6749"/>
                  <a:pt x="7042" y="6768"/>
                </a:cubicBezTo>
                <a:cubicBezTo>
                  <a:pt x="7061" y="6787"/>
                  <a:pt x="7042" y="6805"/>
                  <a:pt x="7004" y="6805"/>
                </a:cubicBezTo>
                <a:cubicBezTo>
                  <a:pt x="6986" y="6805"/>
                  <a:pt x="6967" y="6805"/>
                  <a:pt x="6967" y="6824"/>
                </a:cubicBezTo>
                <a:cubicBezTo>
                  <a:pt x="6967" y="6843"/>
                  <a:pt x="7004" y="6843"/>
                  <a:pt x="7004" y="6861"/>
                </a:cubicBezTo>
                <a:cubicBezTo>
                  <a:pt x="7004" y="6861"/>
                  <a:pt x="7004" y="6861"/>
                  <a:pt x="7004" y="6880"/>
                </a:cubicBezTo>
                <a:cubicBezTo>
                  <a:pt x="7004" y="6880"/>
                  <a:pt x="7004" y="6899"/>
                  <a:pt x="6986" y="6918"/>
                </a:cubicBezTo>
                <a:cubicBezTo>
                  <a:pt x="7004" y="6918"/>
                  <a:pt x="7004" y="6899"/>
                  <a:pt x="7023" y="6880"/>
                </a:cubicBezTo>
                <a:lnTo>
                  <a:pt x="7042" y="6861"/>
                </a:lnTo>
                <a:cubicBezTo>
                  <a:pt x="7042" y="6843"/>
                  <a:pt x="7061" y="6824"/>
                  <a:pt x="7061" y="6805"/>
                </a:cubicBezTo>
                <a:cubicBezTo>
                  <a:pt x="7079" y="6843"/>
                  <a:pt x="7079" y="6880"/>
                  <a:pt x="7061" y="6918"/>
                </a:cubicBezTo>
                <a:cubicBezTo>
                  <a:pt x="7117" y="6880"/>
                  <a:pt x="7117" y="6824"/>
                  <a:pt x="7135" y="6805"/>
                </a:cubicBezTo>
                <a:cubicBezTo>
                  <a:pt x="7147" y="6839"/>
                  <a:pt x="7144" y="6846"/>
                  <a:pt x="7157" y="6846"/>
                </a:cubicBezTo>
                <a:cubicBezTo>
                  <a:pt x="7165" y="6846"/>
                  <a:pt x="7180" y="6843"/>
                  <a:pt x="7210" y="6843"/>
                </a:cubicBezTo>
                <a:cubicBezTo>
                  <a:pt x="7173" y="6843"/>
                  <a:pt x="7117" y="6880"/>
                  <a:pt x="7098" y="6936"/>
                </a:cubicBezTo>
                <a:cubicBezTo>
                  <a:pt x="7098" y="6955"/>
                  <a:pt x="7079" y="6974"/>
                  <a:pt x="7061" y="6993"/>
                </a:cubicBezTo>
                <a:cubicBezTo>
                  <a:pt x="7042" y="7011"/>
                  <a:pt x="7004" y="7030"/>
                  <a:pt x="6967" y="7030"/>
                </a:cubicBezTo>
                <a:lnTo>
                  <a:pt x="6892" y="6918"/>
                </a:lnTo>
                <a:cubicBezTo>
                  <a:pt x="6686" y="6974"/>
                  <a:pt x="6611" y="7180"/>
                  <a:pt x="6349" y="7273"/>
                </a:cubicBezTo>
                <a:lnTo>
                  <a:pt x="6443" y="7255"/>
                </a:lnTo>
                <a:lnTo>
                  <a:pt x="6443" y="7255"/>
                </a:lnTo>
                <a:cubicBezTo>
                  <a:pt x="6443" y="7330"/>
                  <a:pt x="6293" y="7348"/>
                  <a:pt x="6199" y="7404"/>
                </a:cubicBezTo>
                <a:cubicBezTo>
                  <a:pt x="6199" y="7367"/>
                  <a:pt x="6124" y="7367"/>
                  <a:pt x="6087" y="7367"/>
                </a:cubicBezTo>
                <a:cubicBezTo>
                  <a:pt x="6105" y="7386"/>
                  <a:pt x="5900" y="7442"/>
                  <a:pt x="5900" y="7536"/>
                </a:cubicBezTo>
                <a:lnTo>
                  <a:pt x="5768" y="7536"/>
                </a:lnTo>
                <a:cubicBezTo>
                  <a:pt x="5562" y="7592"/>
                  <a:pt x="5581" y="7760"/>
                  <a:pt x="5356" y="7816"/>
                </a:cubicBezTo>
                <a:cubicBezTo>
                  <a:pt x="5413" y="7742"/>
                  <a:pt x="5300" y="7742"/>
                  <a:pt x="5431" y="7667"/>
                </a:cubicBezTo>
                <a:lnTo>
                  <a:pt x="5431" y="7667"/>
                </a:lnTo>
                <a:cubicBezTo>
                  <a:pt x="5356" y="7685"/>
                  <a:pt x="5300" y="7704"/>
                  <a:pt x="5300" y="7742"/>
                </a:cubicBezTo>
                <a:cubicBezTo>
                  <a:pt x="5266" y="7742"/>
                  <a:pt x="5151" y="7837"/>
                  <a:pt x="5075" y="7837"/>
                </a:cubicBezTo>
                <a:cubicBezTo>
                  <a:pt x="5069" y="7837"/>
                  <a:pt x="5063" y="7837"/>
                  <a:pt x="5057" y="7835"/>
                </a:cubicBezTo>
                <a:cubicBezTo>
                  <a:pt x="5038" y="7873"/>
                  <a:pt x="5038" y="7910"/>
                  <a:pt x="4944" y="7948"/>
                </a:cubicBezTo>
                <a:lnTo>
                  <a:pt x="4944" y="7910"/>
                </a:lnTo>
                <a:cubicBezTo>
                  <a:pt x="4944" y="7910"/>
                  <a:pt x="4832" y="7985"/>
                  <a:pt x="4926" y="8022"/>
                </a:cubicBezTo>
                <a:cubicBezTo>
                  <a:pt x="4890" y="8012"/>
                  <a:pt x="4853" y="8008"/>
                  <a:pt x="4814" y="8008"/>
                </a:cubicBezTo>
                <a:cubicBezTo>
                  <a:pt x="4625" y="8008"/>
                  <a:pt x="4409" y="8110"/>
                  <a:pt x="4231" y="8128"/>
                </a:cubicBezTo>
                <a:lnTo>
                  <a:pt x="4231" y="8128"/>
                </a:lnTo>
                <a:cubicBezTo>
                  <a:pt x="4333" y="8094"/>
                  <a:pt x="4431" y="8086"/>
                  <a:pt x="4458" y="8060"/>
                </a:cubicBezTo>
                <a:cubicBezTo>
                  <a:pt x="4645" y="7966"/>
                  <a:pt x="4532" y="7854"/>
                  <a:pt x="4720" y="7742"/>
                </a:cubicBezTo>
                <a:cubicBezTo>
                  <a:pt x="4682" y="7742"/>
                  <a:pt x="4607" y="7704"/>
                  <a:pt x="4720" y="7592"/>
                </a:cubicBezTo>
                <a:cubicBezTo>
                  <a:pt x="4751" y="7548"/>
                  <a:pt x="4784" y="7531"/>
                  <a:pt x="4813" y="7531"/>
                </a:cubicBezTo>
                <a:cubicBezTo>
                  <a:pt x="4870" y="7531"/>
                  <a:pt x="4907" y="7598"/>
                  <a:pt x="4870" y="7648"/>
                </a:cubicBezTo>
                <a:cubicBezTo>
                  <a:pt x="4832" y="7667"/>
                  <a:pt x="4813" y="7667"/>
                  <a:pt x="4813" y="7667"/>
                </a:cubicBezTo>
                <a:cubicBezTo>
                  <a:pt x="4783" y="7697"/>
                  <a:pt x="4752" y="7728"/>
                  <a:pt x="4783" y="7728"/>
                </a:cubicBezTo>
                <a:cubicBezTo>
                  <a:pt x="4790" y="7728"/>
                  <a:pt x="4800" y="7726"/>
                  <a:pt x="4813" y="7723"/>
                </a:cubicBezTo>
                <a:lnTo>
                  <a:pt x="4813" y="7704"/>
                </a:lnTo>
                <a:cubicBezTo>
                  <a:pt x="4874" y="7674"/>
                  <a:pt x="4995" y="7595"/>
                  <a:pt x="5040" y="7595"/>
                </a:cubicBezTo>
                <a:cubicBezTo>
                  <a:pt x="5050" y="7595"/>
                  <a:pt x="5057" y="7600"/>
                  <a:pt x="5057" y="7610"/>
                </a:cubicBezTo>
                <a:cubicBezTo>
                  <a:pt x="5094" y="7573"/>
                  <a:pt x="5094" y="7559"/>
                  <a:pt x="5076" y="7559"/>
                </a:cubicBezTo>
                <a:cubicBezTo>
                  <a:pt x="5066" y="7559"/>
                  <a:pt x="5051" y="7563"/>
                  <a:pt x="5034" y="7569"/>
                </a:cubicBezTo>
                <a:lnTo>
                  <a:pt x="5034" y="7569"/>
                </a:lnTo>
                <a:cubicBezTo>
                  <a:pt x="5182" y="7498"/>
                  <a:pt x="5244" y="7414"/>
                  <a:pt x="5413" y="7330"/>
                </a:cubicBezTo>
                <a:cubicBezTo>
                  <a:pt x="5375" y="7330"/>
                  <a:pt x="5338" y="7330"/>
                  <a:pt x="5356" y="7311"/>
                </a:cubicBezTo>
                <a:cubicBezTo>
                  <a:pt x="5619" y="7180"/>
                  <a:pt x="5431" y="7198"/>
                  <a:pt x="5581" y="7067"/>
                </a:cubicBezTo>
                <a:cubicBezTo>
                  <a:pt x="5590" y="7066"/>
                  <a:pt x="5598" y="7066"/>
                  <a:pt x="5605" y="7066"/>
                </a:cubicBezTo>
                <a:cubicBezTo>
                  <a:pt x="5665" y="7066"/>
                  <a:pt x="5658" y="7108"/>
                  <a:pt x="5676" y="7108"/>
                </a:cubicBezTo>
                <a:cubicBezTo>
                  <a:pt x="5686" y="7108"/>
                  <a:pt x="5705" y="7093"/>
                  <a:pt x="5750" y="7049"/>
                </a:cubicBezTo>
                <a:cubicBezTo>
                  <a:pt x="5771" y="7043"/>
                  <a:pt x="5787" y="7040"/>
                  <a:pt x="5799" y="7040"/>
                </a:cubicBezTo>
                <a:cubicBezTo>
                  <a:pt x="5863" y="7040"/>
                  <a:pt x="5819" y="7111"/>
                  <a:pt x="5787" y="7142"/>
                </a:cubicBezTo>
                <a:cubicBezTo>
                  <a:pt x="5918" y="7011"/>
                  <a:pt x="6087" y="7011"/>
                  <a:pt x="6180" y="6974"/>
                </a:cubicBezTo>
                <a:lnTo>
                  <a:pt x="6180" y="6974"/>
                </a:lnTo>
                <a:lnTo>
                  <a:pt x="6105" y="7030"/>
                </a:lnTo>
                <a:cubicBezTo>
                  <a:pt x="6143" y="7011"/>
                  <a:pt x="6180" y="6974"/>
                  <a:pt x="6218" y="6955"/>
                </a:cubicBezTo>
                <a:lnTo>
                  <a:pt x="6162" y="6936"/>
                </a:lnTo>
                <a:cubicBezTo>
                  <a:pt x="6188" y="6923"/>
                  <a:pt x="6224" y="6910"/>
                  <a:pt x="6243" y="6910"/>
                </a:cubicBezTo>
                <a:cubicBezTo>
                  <a:pt x="6250" y="6910"/>
                  <a:pt x="6255" y="6912"/>
                  <a:pt x="6255" y="6918"/>
                </a:cubicBezTo>
                <a:cubicBezTo>
                  <a:pt x="6293" y="6861"/>
                  <a:pt x="6180" y="6861"/>
                  <a:pt x="6255" y="6768"/>
                </a:cubicBezTo>
                <a:cubicBezTo>
                  <a:pt x="6314" y="6768"/>
                  <a:pt x="6394" y="6688"/>
                  <a:pt x="6454" y="6688"/>
                </a:cubicBezTo>
                <a:cubicBezTo>
                  <a:pt x="6471" y="6688"/>
                  <a:pt x="6486" y="6695"/>
                  <a:pt x="6499" y="6712"/>
                </a:cubicBezTo>
                <a:cubicBezTo>
                  <a:pt x="6287" y="6765"/>
                  <a:pt x="6508" y="6768"/>
                  <a:pt x="6392" y="6831"/>
                </a:cubicBezTo>
                <a:lnTo>
                  <a:pt x="6392" y="6831"/>
                </a:lnTo>
                <a:cubicBezTo>
                  <a:pt x="6422" y="6817"/>
                  <a:pt x="6455" y="6805"/>
                  <a:pt x="6499" y="6805"/>
                </a:cubicBezTo>
                <a:cubicBezTo>
                  <a:pt x="6499" y="6805"/>
                  <a:pt x="6499" y="6821"/>
                  <a:pt x="6485" y="6824"/>
                </a:cubicBezTo>
                <a:lnTo>
                  <a:pt x="6485" y="6824"/>
                </a:lnTo>
                <a:cubicBezTo>
                  <a:pt x="6684" y="6804"/>
                  <a:pt x="6538" y="6711"/>
                  <a:pt x="6742" y="6655"/>
                </a:cubicBezTo>
                <a:lnTo>
                  <a:pt x="6742" y="6655"/>
                </a:lnTo>
                <a:cubicBezTo>
                  <a:pt x="6728" y="6683"/>
                  <a:pt x="6765" y="6700"/>
                  <a:pt x="6793" y="6700"/>
                </a:cubicBezTo>
                <a:cubicBezTo>
                  <a:pt x="6803" y="6700"/>
                  <a:pt x="6812" y="6698"/>
                  <a:pt x="6817" y="6693"/>
                </a:cubicBezTo>
                <a:lnTo>
                  <a:pt x="6817" y="6693"/>
                </a:lnTo>
                <a:cubicBezTo>
                  <a:pt x="6811" y="6695"/>
                  <a:pt x="6806" y="6696"/>
                  <a:pt x="6801" y="6696"/>
                </a:cubicBezTo>
                <a:cubicBezTo>
                  <a:pt x="6765" y="6696"/>
                  <a:pt x="6786" y="6633"/>
                  <a:pt x="6836" y="6599"/>
                </a:cubicBezTo>
                <a:lnTo>
                  <a:pt x="6929" y="6599"/>
                </a:lnTo>
                <a:cubicBezTo>
                  <a:pt x="6948" y="6599"/>
                  <a:pt x="6948" y="6581"/>
                  <a:pt x="6967" y="6581"/>
                </a:cubicBezTo>
                <a:cubicBezTo>
                  <a:pt x="6967" y="6562"/>
                  <a:pt x="6948" y="6562"/>
                  <a:pt x="6929" y="6562"/>
                </a:cubicBezTo>
                <a:cubicBezTo>
                  <a:pt x="6940" y="6540"/>
                  <a:pt x="6964" y="6531"/>
                  <a:pt x="6997" y="6531"/>
                </a:cubicBezTo>
                <a:close/>
                <a:moveTo>
                  <a:pt x="3615" y="8228"/>
                </a:moveTo>
                <a:cubicBezTo>
                  <a:pt x="3612" y="8228"/>
                  <a:pt x="3610" y="8228"/>
                  <a:pt x="3608" y="8229"/>
                </a:cubicBezTo>
                <a:lnTo>
                  <a:pt x="3608" y="8229"/>
                </a:lnTo>
                <a:cubicBezTo>
                  <a:pt x="3610" y="8228"/>
                  <a:pt x="3612" y="8228"/>
                  <a:pt x="3615" y="8228"/>
                </a:cubicBezTo>
                <a:close/>
                <a:moveTo>
                  <a:pt x="1948" y="8285"/>
                </a:moveTo>
                <a:cubicBezTo>
                  <a:pt x="1929" y="8285"/>
                  <a:pt x="1929" y="8322"/>
                  <a:pt x="1911" y="8341"/>
                </a:cubicBezTo>
                <a:cubicBezTo>
                  <a:pt x="1911" y="8350"/>
                  <a:pt x="1910" y="8360"/>
                  <a:pt x="1907" y="8368"/>
                </a:cubicBezTo>
                <a:lnTo>
                  <a:pt x="1907" y="8368"/>
                </a:lnTo>
                <a:cubicBezTo>
                  <a:pt x="1967" y="8327"/>
                  <a:pt x="1966" y="8354"/>
                  <a:pt x="1948" y="8285"/>
                </a:cubicBezTo>
                <a:close/>
                <a:moveTo>
                  <a:pt x="1907" y="8368"/>
                </a:moveTo>
                <a:cubicBezTo>
                  <a:pt x="1902" y="8371"/>
                  <a:pt x="1897" y="8374"/>
                  <a:pt x="1892" y="8378"/>
                </a:cubicBezTo>
                <a:cubicBezTo>
                  <a:pt x="1895" y="8379"/>
                  <a:pt x="1898" y="8379"/>
                  <a:pt x="1901" y="8379"/>
                </a:cubicBezTo>
                <a:lnTo>
                  <a:pt x="1901" y="8379"/>
                </a:lnTo>
                <a:cubicBezTo>
                  <a:pt x="1903" y="8376"/>
                  <a:pt x="1905" y="8372"/>
                  <a:pt x="1907" y="8368"/>
                </a:cubicBezTo>
                <a:close/>
                <a:moveTo>
                  <a:pt x="3783" y="8734"/>
                </a:moveTo>
                <a:lnTo>
                  <a:pt x="3783" y="8734"/>
                </a:lnTo>
                <a:cubicBezTo>
                  <a:pt x="3783" y="8734"/>
                  <a:pt x="3783" y="8734"/>
                  <a:pt x="3783" y="8734"/>
                </a:cubicBezTo>
                <a:cubicBezTo>
                  <a:pt x="3783" y="8734"/>
                  <a:pt x="3782" y="8736"/>
                  <a:pt x="3779" y="8738"/>
                </a:cubicBezTo>
                <a:lnTo>
                  <a:pt x="3779" y="8738"/>
                </a:lnTo>
                <a:cubicBezTo>
                  <a:pt x="3780" y="8736"/>
                  <a:pt x="3782" y="8735"/>
                  <a:pt x="3783" y="8734"/>
                </a:cubicBezTo>
                <a:close/>
                <a:moveTo>
                  <a:pt x="7341" y="8697"/>
                </a:moveTo>
                <a:cubicBezTo>
                  <a:pt x="7363" y="8719"/>
                  <a:pt x="7385" y="8728"/>
                  <a:pt x="7407" y="8728"/>
                </a:cubicBezTo>
                <a:cubicBezTo>
                  <a:pt x="7409" y="8728"/>
                  <a:pt x="7411" y="8728"/>
                  <a:pt x="7413" y="8727"/>
                </a:cubicBezTo>
                <a:lnTo>
                  <a:pt x="7413" y="8727"/>
                </a:lnTo>
                <a:cubicBezTo>
                  <a:pt x="7415" y="8735"/>
                  <a:pt x="7416" y="8743"/>
                  <a:pt x="7416" y="8753"/>
                </a:cubicBezTo>
                <a:cubicBezTo>
                  <a:pt x="7416" y="8772"/>
                  <a:pt x="7398" y="8809"/>
                  <a:pt x="7379" y="8828"/>
                </a:cubicBezTo>
                <a:cubicBezTo>
                  <a:pt x="7354" y="8791"/>
                  <a:pt x="7362" y="8754"/>
                  <a:pt x="7349" y="8754"/>
                </a:cubicBezTo>
                <a:cubicBezTo>
                  <a:pt x="7348" y="8754"/>
                  <a:pt x="7348" y="8754"/>
                  <a:pt x="7347" y="8754"/>
                </a:cubicBezTo>
                <a:lnTo>
                  <a:pt x="7347" y="8754"/>
                </a:lnTo>
                <a:cubicBezTo>
                  <a:pt x="7349" y="8734"/>
                  <a:pt x="7324" y="8734"/>
                  <a:pt x="7306" y="8734"/>
                </a:cubicBezTo>
                <a:cubicBezTo>
                  <a:pt x="7285" y="8734"/>
                  <a:pt x="7276" y="8734"/>
                  <a:pt x="7341" y="8697"/>
                </a:cubicBezTo>
                <a:close/>
                <a:moveTo>
                  <a:pt x="3390" y="8734"/>
                </a:moveTo>
                <a:cubicBezTo>
                  <a:pt x="3443" y="8734"/>
                  <a:pt x="3431" y="8753"/>
                  <a:pt x="3438" y="8770"/>
                </a:cubicBezTo>
                <a:lnTo>
                  <a:pt x="3438" y="8770"/>
                </a:lnTo>
                <a:cubicBezTo>
                  <a:pt x="3428" y="8797"/>
                  <a:pt x="3419" y="8822"/>
                  <a:pt x="3409" y="8846"/>
                </a:cubicBezTo>
                <a:cubicBezTo>
                  <a:pt x="3400" y="8849"/>
                  <a:pt x="3393" y="8851"/>
                  <a:pt x="3387" y="8851"/>
                </a:cubicBezTo>
                <a:cubicBezTo>
                  <a:pt x="3352" y="8851"/>
                  <a:pt x="3366" y="8801"/>
                  <a:pt x="3377" y="8757"/>
                </a:cubicBezTo>
                <a:lnTo>
                  <a:pt x="3377" y="8757"/>
                </a:lnTo>
                <a:cubicBezTo>
                  <a:pt x="3386" y="8749"/>
                  <a:pt x="3390" y="8741"/>
                  <a:pt x="3390" y="8734"/>
                </a:cubicBezTo>
                <a:close/>
                <a:moveTo>
                  <a:pt x="6368" y="9371"/>
                </a:moveTo>
                <a:cubicBezTo>
                  <a:pt x="6368" y="9371"/>
                  <a:pt x="6368" y="9371"/>
                  <a:pt x="6368" y="9371"/>
                </a:cubicBezTo>
                <a:lnTo>
                  <a:pt x="6368" y="9371"/>
                </a:lnTo>
                <a:close/>
                <a:moveTo>
                  <a:pt x="6237" y="9380"/>
                </a:moveTo>
                <a:lnTo>
                  <a:pt x="6237" y="9380"/>
                </a:lnTo>
                <a:cubicBezTo>
                  <a:pt x="6231" y="9383"/>
                  <a:pt x="6225" y="9387"/>
                  <a:pt x="6218" y="9390"/>
                </a:cubicBezTo>
                <a:cubicBezTo>
                  <a:pt x="6227" y="9386"/>
                  <a:pt x="6233" y="9383"/>
                  <a:pt x="6237" y="9380"/>
                </a:cubicBezTo>
                <a:close/>
                <a:moveTo>
                  <a:pt x="6007" y="9496"/>
                </a:moveTo>
                <a:cubicBezTo>
                  <a:pt x="6010" y="9496"/>
                  <a:pt x="6013" y="9496"/>
                  <a:pt x="6016" y="9497"/>
                </a:cubicBezTo>
                <a:lnTo>
                  <a:pt x="6016" y="9497"/>
                </a:lnTo>
                <a:cubicBezTo>
                  <a:pt x="5998" y="9516"/>
                  <a:pt x="5979" y="9533"/>
                  <a:pt x="5957" y="9548"/>
                </a:cubicBezTo>
                <a:lnTo>
                  <a:pt x="5957" y="9548"/>
                </a:lnTo>
                <a:cubicBezTo>
                  <a:pt x="5956" y="9537"/>
                  <a:pt x="5956" y="9528"/>
                  <a:pt x="5956" y="9521"/>
                </a:cubicBezTo>
                <a:cubicBezTo>
                  <a:pt x="5971" y="9505"/>
                  <a:pt x="5990" y="9496"/>
                  <a:pt x="6007" y="9496"/>
                </a:cubicBezTo>
                <a:close/>
                <a:moveTo>
                  <a:pt x="7281" y="8736"/>
                </a:moveTo>
                <a:cubicBezTo>
                  <a:pt x="7304" y="8736"/>
                  <a:pt x="7322" y="8743"/>
                  <a:pt x="7335" y="8761"/>
                </a:cubicBezTo>
                <a:lnTo>
                  <a:pt x="7335" y="8761"/>
                </a:lnTo>
                <a:cubicBezTo>
                  <a:pt x="7328" y="8767"/>
                  <a:pt x="7318" y="8776"/>
                  <a:pt x="7304" y="8790"/>
                </a:cubicBezTo>
                <a:cubicBezTo>
                  <a:pt x="7360" y="8828"/>
                  <a:pt x="7323" y="8884"/>
                  <a:pt x="7285" y="8921"/>
                </a:cubicBezTo>
                <a:cubicBezTo>
                  <a:pt x="7248" y="8940"/>
                  <a:pt x="7173" y="8978"/>
                  <a:pt x="7154" y="9015"/>
                </a:cubicBezTo>
                <a:cubicBezTo>
                  <a:pt x="7210" y="9071"/>
                  <a:pt x="7004" y="9165"/>
                  <a:pt x="6855" y="9277"/>
                </a:cubicBezTo>
                <a:cubicBezTo>
                  <a:pt x="6855" y="9273"/>
                  <a:pt x="6850" y="9270"/>
                  <a:pt x="6841" y="9270"/>
                </a:cubicBezTo>
                <a:cubicBezTo>
                  <a:pt x="6778" y="9270"/>
                  <a:pt x="6515" y="9373"/>
                  <a:pt x="6368" y="9390"/>
                </a:cubicBezTo>
                <a:lnTo>
                  <a:pt x="6368" y="9371"/>
                </a:lnTo>
                <a:cubicBezTo>
                  <a:pt x="6368" y="9464"/>
                  <a:pt x="6199" y="9502"/>
                  <a:pt x="6068" y="9558"/>
                </a:cubicBezTo>
                <a:cubicBezTo>
                  <a:pt x="6068" y="9552"/>
                  <a:pt x="6068" y="9546"/>
                  <a:pt x="6068" y="9541"/>
                </a:cubicBezTo>
                <a:lnTo>
                  <a:pt x="6068" y="9541"/>
                </a:lnTo>
                <a:cubicBezTo>
                  <a:pt x="6095" y="9513"/>
                  <a:pt x="6096" y="9491"/>
                  <a:pt x="6098" y="9472"/>
                </a:cubicBezTo>
                <a:lnTo>
                  <a:pt x="6098" y="9472"/>
                </a:lnTo>
                <a:cubicBezTo>
                  <a:pt x="6109" y="9464"/>
                  <a:pt x="6123" y="9456"/>
                  <a:pt x="6143" y="9446"/>
                </a:cubicBezTo>
                <a:lnTo>
                  <a:pt x="6143" y="9446"/>
                </a:lnTo>
                <a:lnTo>
                  <a:pt x="6100" y="9460"/>
                </a:lnTo>
                <a:lnTo>
                  <a:pt x="6100" y="9460"/>
                </a:lnTo>
                <a:cubicBezTo>
                  <a:pt x="6103" y="9441"/>
                  <a:pt x="6113" y="9425"/>
                  <a:pt x="6162" y="9408"/>
                </a:cubicBezTo>
                <a:cubicBezTo>
                  <a:pt x="6180" y="9390"/>
                  <a:pt x="6199" y="9352"/>
                  <a:pt x="6218" y="9333"/>
                </a:cubicBezTo>
                <a:cubicBezTo>
                  <a:pt x="6218" y="9349"/>
                  <a:pt x="6257" y="9365"/>
                  <a:pt x="6237" y="9380"/>
                </a:cubicBezTo>
                <a:lnTo>
                  <a:pt x="6237" y="9380"/>
                </a:lnTo>
                <a:cubicBezTo>
                  <a:pt x="6381" y="9306"/>
                  <a:pt x="6424" y="9163"/>
                  <a:pt x="6519" y="9163"/>
                </a:cubicBezTo>
                <a:cubicBezTo>
                  <a:pt x="6525" y="9163"/>
                  <a:pt x="6530" y="9164"/>
                  <a:pt x="6536" y="9165"/>
                </a:cubicBezTo>
                <a:lnTo>
                  <a:pt x="6517" y="9184"/>
                </a:lnTo>
                <a:cubicBezTo>
                  <a:pt x="6742" y="8996"/>
                  <a:pt x="6499" y="9109"/>
                  <a:pt x="6649" y="8921"/>
                </a:cubicBezTo>
                <a:lnTo>
                  <a:pt x="6649" y="8921"/>
                </a:lnTo>
                <a:cubicBezTo>
                  <a:pt x="6723" y="8940"/>
                  <a:pt x="6780" y="8978"/>
                  <a:pt x="6855" y="9015"/>
                </a:cubicBezTo>
                <a:lnTo>
                  <a:pt x="6855" y="8921"/>
                </a:lnTo>
                <a:cubicBezTo>
                  <a:pt x="6867" y="8921"/>
                  <a:pt x="6896" y="8913"/>
                  <a:pt x="6914" y="8913"/>
                </a:cubicBezTo>
                <a:cubicBezTo>
                  <a:pt x="6923" y="8913"/>
                  <a:pt x="6929" y="8915"/>
                  <a:pt x="6929" y="8921"/>
                </a:cubicBezTo>
                <a:cubicBezTo>
                  <a:pt x="7004" y="8846"/>
                  <a:pt x="6911" y="8903"/>
                  <a:pt x="6929" y="8846"/>
                </a:cubicBezTo>
                <a:cubicBezTo>
                  <a:pt x="7045" y="8846"/>
                  <a:pt x="7193" y="8736"/>
                  <a:pt x="7281" y="8736"/>
                </a:cubicBezTo>
                <a:close/>
                <a:moveTo>
                  <a:pt x="6330" y="10045"/>
                </a:moveTo>
                <a:lnTo>
                  <a:pt x="6351" y="10049"/>
                </a:lnTo>
                <a:lnTo>
                  <a:pt x="6351" y="10049"/>
                </a:lnTo>
                <a:cubicBezTo>
                  <a:pt x="6346" y="10046"/>
                  <a:pt x="6340" y="10045"/>
                  <a:pt x="6330" y="10045"/>
                </a:cubicBezTo>
                <a:close/>
                <a:moveTo>
                  <a:pt x="6351" y="10049"/>
                </a:moveTo>
                <a:lnTo>
                  <a:pt x="6351" y="10049"/>
                </a:lnTo>
                <a:cubicBezTo>
                  <a:pt x="6371" y="10060"/>
                  <a:pt x="6351" y="10090"/>
                  <a:pt x="6325" y="10099"/>
                </a:cubicBezTo>
                <a:lnTo>
                  <a:pt x="6325" y="10099"/>
                </a:lnTo>
                <a:cubicBezTo>
                  <a:pt x="6374" y="10095"/>
                  <a:pt x="6413" y="10086"/>
                  <a:pt x="6424" y="10064"/>
                </a:cubicBezTo>
                <a:lnTo>
                  <a:pt x="6351" y="10049"/>
                </a:lnTo>
                <a:close/>
                <a:moveTo>
                  <a:pt x="4615" y="1"/>
                </a:moveTo>
                <a:cubicBezTo>
                  <a:pt x="4591" y="1"/>
                  <a:pt x="4564" y="3"/>
                  <a:pt x="4532" y="7"/>
                </a:cubicBezTo>
                <a:lnTo>
                  <a:pt x="4401" y="157"/>
                </a:lnTo>
                <a:lnTo>
                  <a:pt x="4312" y="139"/>
                </a:lnTo>
                <a:lnTo>
                  <a:pt x="4312" y="139"/>
                </a:lnTo>
                <a:cubicBezTo>
                  <a:pt x="4305" y="151"/>
                  <a:pt x="4297" y="164"/>
                  <a:pt x="4289" y="176"/>
                </a:cubicBezTo>
                <a:cubicBezTo>
                  <a:pt x="4270" y="167"/>
                  <a:pt x="4252" y="162"/>
                  <a:pt x="4235" y="162"/>
                </a:cubicBezTo>
                <a:cubicBezTo>
                  <a:pt x="4219" y="162"/>
                  <a:pt x="4205" y="167"/>
                  <a:pt x="4195" y="176"/>
                </a:cubicBezTo>
                <a:lnTo>
                  <a:pt x="4083" y="345"/>
                </a:lnTo>
                <a:cubicBezTo>
                  <a:pt x="4052" y="329"/>
                  <a:pt x="4086" y="261"/>
                  <a:pt x="4032" y="261"/>
                </a:cubicBezTo>
                <a:cubicBezTo>
                  <a:pt x="4022" y="261"/>
                  <a:pt x="4008" y="263"/>
                  <a:pt x="3989" y="270"/>
                </a:cubicBezTo>
                <a:cubicBezTo>
                  <a:pt x="3952" y="363"/>
                  <a:pt x="4102" y="307"/>
                  <a:pt x="4008" y="419"/>
                </a:cubicBezTo>
                <a:cubicBezTo>
                  <a:pt x="3947" y="419"/>
                  <a:pt x="3925" y="403"/>
                  <a:pt x="3905" y="403"/>
                </a:cubicBezTo>
                <a:cubicBezTo>
                  <a:pt x="3888" y="403"/>
                  <a:pt x="3874" y="414"/>
                  <a:pt x="3840" y="457"/>
                </a:cubicBezTo>
                <a:cubicBezTo>
                  <a:pt x="3802" y="438"/>
                  <a:pt x="3821" y="419"/>
                  <a:pt x="3840" y="382"/>
                </a:cubicBezTo>
                <a:lnTo>
                  <a:pt x="3840" y="382"/>
                </a:lnTo>
                <a:cubicBezTo>
                  <a:pt x="3783" y="457"/>
                  <a:pt x="3634" y="513"/>
                  <a:pt x="3634" y="588"/>
                </a:cubicBezTo>
                <a:cubicBezTo>
                  <a:pt x="3544" y="588"/>
                  <a:pt x="3430" y="708"/>
                  <a:pt x="3369" y="708"/>
                </a:cubicBezTo>
                <a:cubicBezTo>
                  <a:pt x="3353" y="708"/>
                  <a:pt x="3341" y="700"/>
                  <a:pt x="3334" y="682"/>
                </a:cubicBezTo>
                <a:cubicBezTo>
                  <a:pt x="3297" y="757"/>
                  <a:pt x="3240" y="831"/>
                  <a:pt x="3165" y="888"/>
                </a:cubicBezTo>
                <a:cubicBezTo>
                  <a:pt x="3177" y="849"/>
                  <a:pt x="3173" y="834"/>
                  <a:pt x="3158" y="834"/>
                </a:cubicBezTo>
                <a:cubicBezTo>
                  <a:pt x="3113" y="834"/>
                  <a:pt x="2970" y="972"/>
                  <a:pt x="2901" y="972"/>
                </a:cubicBezTo>
                <a:cubicBezTo>
                  <a:pt x="2884" y="972"/>
                  <a:pt x="2872" y="964"/>
                  <a:pt x="2866" y="944"/>
                </a:cubicBezTo>
                <a:cubicBezTo>
                  <a:pt x="2847" y="1094"/>
                  <a:pt x="2566" y="1225"/>
                  <a:pt x="2454" y="1412"/>
                </a:cubicBezTo>
                <a:cubicBezTo>
                  <a:pt x="2454" y="1397"/>
                  <a:pt x="2454" y="1372"/>
                  <a:pt x="2463" y="1361"/>
                </a:cubicBezTo>
                <a:lnTo>
                  <a:pt x="2463" y="1361"/>
                </a:lnTo>
                <a:cubicBezTo>
                  <a:pt x="2393" y="1397"/>
                  <a:pt x="2338" y="1432"/>
                  <a:pt x="2267" y="1449"/>
                </a:cubicBezTo>
                <a:cubicBezTo>
                  <a:pt x="2304" y="1524"/>
                  <a:pt x="2192" y="1655"/>
                  <a:pt x="2154" y="1768"/>
                </a:cubicBezTo>
                <a:cubicBezTo>
                  <a:pt x="2144" y="1769"/>
                  <a:pt x="2136" y="1769"/>
                  <a:pt x="2128" y="1769"/>
                </a:cubicBezTo>
                <a:cubicBezTo>
                  <a:pt x="2004" y="1769"/>
                  <a:pt x="2149" y="1634"/>
                  <a:pt x="2061" y="1599"/>
                </a:cubicBezTo>
                <a:lnTo>
                  <a:pt x="2061" y="1599"/>
                </a:lnTo>
                <a:cubicBezTo>
                  <a:pt x="2117" y="1637"/>
                  <a:pt x="1929" y="1805"/>
                  <a:pt x="2004" y="1824"/>
                </a:cubicBezTo>
                <a:cubicBezTo>
                  <a:pt x="1939" y="1846"/>
                  <a:pt x="1918" y="1855"/>
                  <a:pt x="1893" y="1855"/>
                </a:cubicBezTo>
                <a:cubicBezTo>
                  <a:pt x="1875" y="1855"/>
                  <a:pt x="1856" y="1850"/>
                  <a:pt x="1817" y="1843"/>
                </a:cubicBezTo>
                <a:lnTo>
                  <a:pt x="1817" y="1843"/>
                </a:lnTo>
                <a:cubicBezTo>
                  <a:pt x="1892" y="1955"/>
                  <a:pt x="1761" y="1936"/>
                  <a:pt x="1742" y="2049"/>
                </a:cubicBezTo>
                <a:cubicBezTo>
                  <a:pt x="1706" y="2062"/>
                  <a:pt x="1682" y="2066"/>
                  <a:pt x="1665" y="2066"/>
                </a:cubicBezTo>
                <a:cubicBezTo>
                  <a:pt x="1643" y="2066"/>
                  <a:pt x="1633" y="2060"/>
                  <a:pt x="1623" y="2060"/>
                </a:cubicBezTo>
                <a:cubicBezTo>
                  <a:pt x="1609" y="2060"/>
                  <a:pt x="1598" y="2074"/>
                  <a:pt x="1555" y="2142"/>
                </a:cubicBezTo>
                <a:cubicBezTo>
                  <a:pt x="1566" y="2176"/>
                  <a:pt x="1581" y="2188"/>
                  <a:pt x="1596" y="2188"/>
                </a:cubicBezTo>
                <a:cubicBezTo>
                  <a:pt x="1609" y="2188"/>
                  <a:pt x="1623" y="2178"/>
                  <a:pt x="1635" y="2166"/>
                </a:cubicBezTo>
                <a:lnTo>
                  <a:pt x="1635" y="2166"/>
                </a:lnTo>
                <a:cubicBezTo>
                  <a:pt x="1581" y="2251"/>
                  <a:pt x="1667" y="2245"/>
                  <a:pt x="1667" y="2311"/>
                </a:cubicBezTo>
                <a:cubicBezTo>
                  <a:pt x="1625" y="2367"/>
                  <a:pt x="1599" y="2384"/>
                  <a:pt x="1579" y="2384"/>
                </a:cubicBezTo>
                <a:cubicBezTo>
                  <a:pt x="1548" y="2384"/>
                  <a:pt x="1531" y="2346"/>
                  <a:pt x="1495" y="2346"/>
                </a:cubicBezTo>
                <a:cubicBezTo>
                  <a:pt x="1490" y="2346"/>
                  <a:pt x="1485" y="2347"/>
                  <a:pt x="1480" y="2348"/>
                </a:cubicBezTo>
                <a:cubicBezTo>
                  <a:pt x="1405" y="2461"/>
                  <a:pt x="1405" y="2573"/>
                  <a:pt x="1330" y="2648"/>
                </a:cubicBezTo>
                <a:cubicBezTo>
                  <a:pt x="1311" y="2648"/>
                  <a:pt x="1293" y="2648"/>
                  <a:pt x="1293" y="2629"/>
                </a:cubicBezTo>
                <a:cubicBezTo>
                  <a:pt x="1255" y="2779"/>
                  <a:pt x="1031" y="2929"/>
                  <a:pt x="993" y="3097"/>
                </a:cubicBezTo>
                <a:lnTo>
                  <a:pt x="974" y="3097"/>
                </a:lnTo>
                <a:cubicBezTo>
                  <a:pt x="1012" y="3097"/>
                  <a:pt x="1049" y="3116"/>
                  <a:pt x="1068" y="3154"/>
                </a:cubicBezTo>
                <a:cubicBezTo>
                  <a:pt x="1034" y="3205"/>
                  <a:pt x="1031" y="3287"/>
                  <a:pt x="974" y="3287"/>
                </a:cubicBezTo>
                <a:cubicBezTo>
                  <a:pt x="968" y="3287"/>
                  <a:pt x="962" y="3286"/>
                  <a:pt x="956" y="3285"/>
                </a:cubicBezTo>
                <a:cubicBezTo>
                  <a:pt x="993" y="3247"/>
                  <a:pt x="974" y="3228"/>
                  <a:pt x="974" y="3210"/>
                </a:cubicBezTo>
                <a:lnTo>
                  <a:pt x="974" y="3210"/>
                </a:lnTo>
                <a:cubicBezTo>
                  <a:pt x="974" y="3228"/>
                  <a:pt x="956" y="3247"/>
                  <a:pt x="937" y="3285"/>
                </a:cubicBezTo>
                <a:cubicBezTo>
                  <a:pt x="843" y="3285"/>
                  <a:pt x="993" y="3172"/>
                  <a:pt x="937" y="3135"/>
                </a:cubicBezTo>
                <a:lnTo>
                  <a:pt x="937" y="3135"/>
                </a:lnTo>
                <a:cubicBezTo>
                  <a:pt x="881" y="3285"/>
                  <a:pt x="787" y="3434"/>
                  <a:pt x="712" y="3566"/>
                </a:cubicBezTo>
                <a:cubicBezTo>
                  <a:pt x="651" y="3550"/>
                  <a:pt x="776" y="3386"/>
                  <a:pt x="744" y="3386"/>
                </a:cubicBezTo>
                <a:cubicBezTo>
                  <a:pt x="737" y="3386"/>
                  <a:pt x="721" y="3395"/>
                  <a:pt x="693" y="3416"/>
                </a:cubicBezTo>
                <a:cubicBezTo>
                  <a:pt x="731" y="3360"/>
                  <a:pt x="787" y="3303"/>
                  <a:pt x="843" y="3266"/>
                </a:cubicBezTo>
                <a:lnTo>
                  <a:pt x="843" y="3266"/>
                </a:lnTo>
                <a:cubicBezTo>
                  <a:pt x="817" y="3271"/>
                  <a:pt x="799" y="3273"/>
                  <a:pt x="786" y="3273"/>
                </a:cubicBezTo>
                <a:cubicBezTo>
                  <a:pt x="714" y="3273"/>
                  <a:pt x="844" y="3203"/>
                  <a:pt x="782" y="3203"/>
                </a:cubicBezTo>
                <a:cubicBezTo>
                  <a:pt x="771" y="3203"/>
                  <a:pt x="755" y="3205"/>
                  <a:pt x="731" y="3210"/>
                </a:cubicBezTo>
                <a:cubicBezTo>
                  <a:pt x="544" y="3416"/>
                  <a:pt x="581" y="3472"/>
                  <a:pt x="431" y="3678"/>
                </a:cubicBezTo>
                <a:cubicBezTo>
                  <a:pt x="431" y="3753"/>
                  <a:pt x="506" y="3697"/>
                  <a:pt x="525" y="3772"/>
                </a:cubicBezTo>
                <a:cubicBezTo>
                  <a:pt x="431" y="4127"/>
                  <a:pt x="207" y="3940"/>
                  <a:pt x="207" y="4240"/>
                </a:cubicBezTo>
                <a:cubicBezTo>
                  <a:pt x="244" y="4333"/>
                  <a:pt x="319" y="4390"/>
                  <a:pt x="207" y="4539"/>
                </a:cubicBezTo>
                <a:lnTo>
                  <a:pt x="150" y="4446"/>
                </a:lnTo>
                <a:lnTo>
                  <a:pt x="150" y="4446"/>
                </a:lnTo>
                <a:cubicBezTo>
                  <a:pt x="57" y="4689"/>
                  <a:pt x="225" y="4633"/>
                  <a:pt x="113" y="4858"/>
                </a:cubicBezTo>
                <a:cubicBezTo>
                  <a:pt x="80" y="4808"/>
                  <a:pt x="119" y="4701"/>
                  <a:pt x="117" y="4701"/>
                </a:cubicBezTo>
                <a:lnTo>
                  <a:pt x="117" y="4701"/>
                </a:lnTo>
                <a:cubicBezTo>
                  <a:pt x="116" y="4701"/>
                  <a:pt x="115" y="4703"/>
                  <a:pt x="113" y="4708"/>
                </a:cubicBezTo>
                <a:cubicBezTo>
                  <a:pt x="1" y="4858"/>
                  <a:pt x="132" y="4839"/>
                  <a:pt x="113" y="4951"/>
                </a:cubicBezTo>
                <a:lnTo>
                  <a:pt x="19" y="4970"/>
                </a:lnTo>
                <a:cubicBezTo>
                  <a:pt x="1" y="5270"/>
                  <a:pt x="38" y="5569"/>
                  <a:pt x="113" y="5850"/>
                </a:cubicBezTo>
                <a:cubicBezTo>
                  <a:pt x="102" y="5850"/>
                  <a:pt x="84" y="5830"/>
                  <a:pt x="67" y="5830"/>
                </a:cubicBezTo>
                <a:cubicBezTo>
                  <a:pt x="56" y="5830"/>
                  <a:pt x="46" y="5839"/>
                  <a:pt x="38" y="5869"/>
                </a:cubicBezTo>
                <a:cubicBezTo>
                  <a:pt x="76" y="5981"/>
                  <a:pt x="132" y="6075"/>
                  <a:pt x="169" y="6169"/>
                </a:cubicBezTo>
                <a:lnTo>
                  <a:pt x="263" y="6318"/>
                </a:lnTo>
                <a:cubicBezTo>
                  <a:pt x="282" y="6375"/>
                  <a:pt x="319" y="6412"/>
                  <a:pt x="356" y="6468"/>
                </a:cubicBezTo>
                <a:cubicBezTo>
                  <a:pt x="431" y="6562"/>
                  <a:pt x="525" y="6637"/>
                  <a:pt x="619" y="6712"/>
                </a:cubicBezTo>
                <a:cubicBezTo>
                  <a:pt x="693" y="6768"/>
                  <a:pt x="787" y="6824"/>
                  <a:pt x="899" y="6880"/>
                </a:cubicBezTo>
                <a:cubicBezTo>
                  <a:pt x="937" y="6880"/>
                  <a:pt x="993" y="6861"/>
                  <a:pt x="1049" y="6861"/>
                </a:cubicBezTo>
                <a:cubicBezTo>
                  <a:pt x="1087" y="6861"/>
                  <a:pt x="1105" y="6899"/>
                  <a:pt x="1049" y="6899"/>
                </a:cubicBezTo>
                <a:cubicBezTo>
                  <a:pt x="1082" y="6918"/>
                  <a:pt x="1100" y="6925"/>
                  <a:pt x="1109" y="6925"/>
                </a:cubicBezTo>
                <a:cubicBezTo>
                  <a:pt x="1136" y="6925"/>
                  <a:pt x="1087" y="6861"/>
                  <a:pt x="1143" y="6861"/>
                </a:cubicBezTo>
                <a:cubicBezTo>
                  <a:pt x="1151" y="6859"/>
                  <a:pt x="1159" y="6858"/>
                  <a:pt x="1166" y="6858"/>
                </a:cubicBezTo>
                <a:cubicBezTo>
                  <a:pt x="1221" y="6858"/>
                  <a:pt x="1230" y="6920"/>
                  <a:pt x="1180" y="6936"/>
                </a:cubicBezTo>
                <a:cubicBezTo>
                  <a:pt x="1320" y="6929"/>
                  <a:pt x="1456" y="6924"/>
                  <a:pt x="1591" y="6924"/>
                </a:cubicBezTo>
                <a:cubicBezTo>
                  <a:pt x="1611" y="6924"/>
                  <a:pt x="1631" y="6924"/>
                  <a:pt x="1651" y="6924"/>
                </a:cubicBezTo>
                <a:lnTo>
                  <a:pt x="1651" y="6924"/>
                </a:lnTo>
                <a:cubicBezTo>
                  <a:pt x="1542" y="7054"/>
                  <a:pt x="1446" y="7185"/>
                  <a:pt x="1349" y="7330"/>
                </a:cubicBezTo>
                <a:cubicBezTo>
                  <a:pt x="1237" y="7517"/>
                  <a:pt x="1162" y="7742"/>
                  <a:pt x="1162" y="7966"/>
                </a:cubicBezTo>
                <a:cubicBezTo>
                  <a:pt x="1143" y="8041"/>
                  <a:pt x="1180" y="8116"/>
                  <a:pt x="1218" y="8172"/>
                </a:cubicBezTo>
                <a:cubicBezTo>
                  <a:pt x="1237" y="8210"/>
                  <a:pt x="1274" y="8228"/>
                  <a:pt x="1311" y="8247"/>
                </a:cubicBezTo>
                <a:cubicBezTo>
                  <a:pt x="1368" y="8303"/>
                  <a:pt x="1405" y="8341"/>
                  <a:pt x="1517" y="8528"/>
                </a:cubicBezTo>
                <a:cubicBezTo>
                  <a:pt x="1461" y="8528"/>
                  <a:pt x="1424" y="8509"/>
                  <a:pt x="1368" y="8491"/>
                </a:cubicBezTo>
                <a:lnTo>
                  <a:pt x="1368" y="8491"/>
                </a:lnTo>
                <a:cubicBezTo>
                  <a:pt x="1443" y="8566"/>
                  <a:pt x="1499" y="8622"/>
                  <a:pt x="1574" y="8659"/>
                </a:cubicBezTo>
                <a:cubicBezTo>
                  <a:pt x="1657" y="8726"/>
                  <a:pt x="1741" y="8793"/>
                  <a:pt x="1838" y="8793"/>
                </a:cubicBezTo>
                <a:cubicBezTo>
                  <a:pt x="1850" y="8793"/>
                  <a:pt x="1861" y="8792"/>
                  <a:pt x="1873" y="8790"/>
                </a:cubicBezTo>
                <a:lnTo>
                  <a:pt x="2117" y="8809"/>
                </a:lnTo>
                <a:lnTo>
                  <a:pt x="2323" y="8828"/>
                </a:lnTo>
                <a:cubicBezTo>
                  <a:pt x="2384" y="8832"/>
                  <a:pt x="2446" y="8835"/>
                  <a:pt x="2509" y="8835"/>
                </a:cubicBezTo>
                <a:cubicBezTo>
                  <a:pt x="2697" y="8835"/>
                  <a:pt x="2894" y="8814"/>
                  <a:pt x="3091" y="8772"/>
                </a:cubicBezTo>
                <a:lnTo>
                  <a:pt x="3091" y="8772"/>
                </a:lnTo>
                <a:cubicBezTo>
                  <a:pt x="3053" y="8790"/>
                  <a:pt x="3053" y="8809"/>
                  <a:pt x="3016" y="8828"/>
                </a:cubicBezTo>
                <a:cubicBezTo>
                  <a:pt x="3037" y="8835"/>
                  <a:pt x="3063" y="8838"/>
                  <a:pt x="3092" y="8838"/>
                </a:cubicBezTo>
                <a:cubicBezTo>
                  <a:pt x="3168" y="8838"/>
                  <a:pt x="3263" y="8816"/>
                  <a:pt x="3324" y="8789"/>
                </a:cubicBezTo>
                <a:lnTo>
                  <a:pt x="3324" y="8789"/>
                </a:lnTo>
                <a:cubicBezTo>
                  <a:pt x="3238" y="9098"/>
                  <a:pt x="3230" y="9420"/>
                  <a:pt x="3315" y="9727"/>
                </a:cubicBezTo>
                <a:lnTo>
                  <a:pt x="3315" y="9670"/>
                </a:lnTo>
                <a:cubicBezTo>
                  <a:pt x="3371" y="9670"/>
                  <a:pt x="3371" y="9727"/>
                  <a:pt x="3390" y="9820"/>
                </a:cubicBezTo>
                <a:cubicBezTo>
                  <a:pt x="3390" y="9858"/>
                  <a:pt x="3409" y="9914"/>
                  <a:pt x="3428" y="9951"/>
                </a:cubicBezTo>
                <a:cubicBezTo>
                  <a:pt x="3465" y="9989"/>
                  <a:pt x="3502" y="10026"/>
                  <a:pt x="3540" y="10045"/>
                </a:cubicBezTo>
                <a:cubicBezTo>
                  <a:pt x="3527" y="10039"/>
                  <a:pt x="3513" y="10037"/>
                  <a:pt x="3500" y="10037"/>
                </a:cubicBezTo>
                <a:cubicBezTo>
                  <a:pt x="3475" y="10037"/>
                  <a:pt x="3459" y="10045"/>
                  <a:pt x="3484" y="10045"/>
                </a:cubicBezTo>
                <a:cubicBezTo>
                  <a:pt x="3521" y="10101"/>
                  <a:pt x="3577" y="10139"/>
                  <a:pt x="3652" y="10157"/>
                </a:cubicBezTo>
                <a:cubicBezTo>
                  <a:pt x="3708" y="10176"/>
                  <a:pt x="3783" y="10195"/>
                  <a:pt x="3858" y="10195"/>
                </a:cubicBezTo>
                <a:cubicBezTo>
                  <a:pt x="3893" y="10200"/>
                  <a:pt x="3930" y="10202"/>
                  <a:pt x="3967" y="10202"/>
                </a:cubicBezTo>
                <a:cubicBezTo>
                  <a:pt x="4070" y="10202"/>
                  <a:pt x="4179" y="10185"/>
                  <a:pt x="4289" y="10157"/>
                </a:cubicBezTo>
                <a:lnTo>
                  <a:pt x="4289" y="10157"/>
                </a:lnTo>
                <a:lnTo>
                  <a:pt x="4252" y="10195"/>
                </a:lnTo>
                <a:cubicBezTo>
                  <a:pt x="4314" y="10203"/>
                  <a:pt x="4376" y="10207"/>
                  <a:pt x="4439" y="10207"/>
                </a:cubicBezTo>
                <a:cubicBezTo>
                  <a:pt x="4529" y="10207"/>
                  <a:pt x="4621" y="10198"/>
                  <a:pt x="4720" y="10176"/>
                </a:cubicBezTo>
                <a:cubicBezTo>
                  <a:pt x="4757" y="10139"/>
                  <a:pt x="4832" y="10139"/>
                  <a:pt x="4776" y="10101"/>
                </a:cubicBezTo>
                <a:lnTo>
                  <a:pt x="4776" y="10101"/>
                </a:lnTo>
                <a:cubicBezTo>
                  <a:pt x="4835" y="10116"/>
                  <a:pt x="4891" y="10122"/>
                  <a:pt x="4945" y="10122"/>
                </a:cubicBezTo>
                <a:cubicBezTo>
                  <a:pt x="5281" y="10122"/>
                  <a:pt x="5529" y="9874"/>
                  <a:pt x="5844" y="9874"/>
                </a:cubicBezTo>
                <a:cubicBezTo>
                  <a:pt x="5854" y="9874"/>
                  <a:pt x="5865" y="9874"/>
                  <a:pt x="5876" y="9875"/>
                </a:cubicBezTo>
                <a:lnTo>
                  <a:pt x="5876" y="9875"/>
                </a:lnTo>
                <a:cubicBezTo>
                  <a:pt x="5878" y="9877"/>
                  <a:pt x="5881" y="9880"/>
                  <a:pt x="5883" y="9883"/>
                </a:cubicBezTo>
                <a:lnTo>
                  <a:pt x="5883" y="9883"/>
                </a:lnTo>
                <a:cubicBezTo>
                  <a:pt x="5836" y="9902"/>
                  <a:pt x="5810" y="9933"/>
                  <a:pt x="5843" y="9933"/>
                </a:cubicBezTo>
                <a:cubicBezTo>
                  <a:pt x="5863" y="9925"/>
                  <a:pt x="5883" y="9916"/>
                  <a:pt x="5904" y="9906"/>
                </a:cubicBezTo>
                <a:lnTo>
                  <a:pt x="5904" y="9906"/>
                </a:lnTo>
                <a:cubicBezTo>
                  <a:pt x="5956" y="9961"/>
                  <a:pt x="6026" y="9998"/>
                  <a:pt x="6105" y="10007"/>
                </a:cubicBezTo>
                <a:cubicBezTo>
                  <a:pt x="6105" y="10026"/>
                  <a:pt x="6093" y="10032"/>
                  <a:pt x="6074" y="10032"/>
                </a:cubicBezTo>
                <a:cubicBezTo>
                  <a:pt x="6037" y="10032"/>
                  <a:pt x="5974" y="10007"/>
                  <a:pt x="5937" y="10007"/>
                </a:cubicBezTo>
                <a:cubicBezTo>
                  <a:pt x="6012" y="10064"/>
                  <a:pt x="6105" y="10101"/>
                  <a:pt x="6218" y="10101"/>
                </a:cubicBezTo>
                <a:cubicBezTo>
                  <a:pt x="6218" y="10101"/>
                  <a:pt x="6218" y="10101"/>
                  <a:pt x="6219" y="10101"/>
                </a:cubicBezTo>
                <a:lnTo>
                  <a:pt x="6219" y="10101"/>
                </a:lnTo>
                <a:cubicBezTo>
                  <a:pt x="6235" y="10106"/>
                  <a:pt x="6250" y="10108"/>
                  <a:pt x="6266" y="10108"/>
                </a:cubicBezTo>
                <a:cubicBezTo>
                  <a:pt x="6281" y="10108"/>
                  <a:pt x="6296" y="10106"/>
                  <a:pt x="6311" y="10101"/>
                </a:cubicBezTo>
                <a:cubicBezTo>
                  <a:pt x="6316" y="10101"/>
                  <a:pt x="6321" y="10100"/>
                  <a:pt x="6325" y="10099"/>
                </a:cubicBezTo>
                <a:lnTo>
                  <a:pt x="6325" y="10099"/>
                </a:lnTo>
                <a:cubicBezTo>
                  <a:pt x="6293" y="10101"/>
                  <a:pt x="6256" y="10101"/>
                  <a:pt x="6219" y="10101"/>
                </a:cubicBezTo>
                <a:lnTo>
                  <a:pt x="6219" y="10101"/>
                </a:lnTo>
                <a:cubicBezTo>
                  <a:pt x="6193" y="10094"/>
                  <a:pt x="6168" y="10081"/>
                  <a:pt x="6143" y="10064"/>
                </a:cubicBezTo>
                <a:cubicBezTo>
                  <a:pt x="6124" y="10064"/>
                  <a:pt x="6124" y="10026"/>
                  <a:pt x="6124" y="10007"/>
                </a:cubicBezTo>
                <a:lnTo>
                  <a:pt x="6124" y="10007"/>
                </a:lnTo>
                <a:cubicBezTo>
                  <a:pt x="6162" y="10026"/>
                  <a:pt x="6199" y="10026"/>
                  <a:pt x="6218" y="10026"/>
                </a:cubicBezTo>
                <a:cubicBezTo>
                  <a:pt x="6218" y="9951"/>
                  <a:pt x="6124" y="9951"/>
                  <a:pt x="6049" y="9895"/>
                </a:cubicBezTo>
                <a:cubicBezTo>
                  <a:pt x="6032" y="9885"/>
                  <a:pt x="6016" y="9872"/>
                  <a:pt x="6001" y="9858"/>
                </a:cubicBezTo>
                <a:lnTo>
                  <a:pt x="6001" y="9858"/>
                </a:lnTo>
                <a:cubicBezTo>
                  <a:pt x="6042" y="9838"/>
                  <a:pt x="6083" y="9818"/>
                  <a:pt x="6124" y="9801"/>
                </a:cubicBezTo>
                <a:cubicBezTo>
                  <a:pt x="6087" y="9764"/>
                  <a:pt x="6068" y="9783"/>
                  <a:pt x="5993" y="9764"/>
                </a:cubicBezTo>
                <a:cubicBezTo>
                  <a:pt x="6049" y="9708"/>
                  <a:pt x="6105" y="9670"/>
                  <a:pt x="6162" y="9652"/>
                </a:cubicBezTo>
                <a:lnTo>
                  <a:pt x="6162" y="9652"/>
                </a:lnTo>
                <a:cubicBezTo>
                  <a:pt x="6049" y="9727"/>
                  <a:pt x="6199" y="9727"/>
                  <a:pt x="6255" y="9745"/>
                </a:cubicBezTo>
                <a:cubicBezTo>
                  <a:pt x="6255" y="9727"/>
                  <a:pt x="6255" y="9708"/>
                  <a:pt x="6255" y="9689"/>
                </a:cubicBezTo>
                <a:cubicBezTo>
                  <a:pt x="6276" y="9693"/>
                  <a:pt x="6292" y="9695"/>
                  <a:pt x="6305" y="9695"/>
                </a:cubicBezTo>
                <a:cubicBezTo>
                  <a:pt x="6406" y="9695"/>
                  <a:pt x="6280" y="9577"/>
                  <a:pt x="6480" y="9577"/>
                </a:cubicBezTo>
                <a:lnTo>
                  <a:pt x="6480" y="9596"/>
                </a:lnTo>
                <a:cubicBezTo>
                  <a:pt x="6536" y="9558"/>
                  <a:pt x="6611" y="9502"/>
                  <a:pt x="6686" y="9483"/>
                </a:cubicBezTo>
                <a:lnTo>
                  <a:pt x="6686" y="9483"/>
                </a:lnTo>
                <a:cubicBezTo>
                  <a:pt x="6742" y="9521"/>
                  <a:pt x="6630" y="9539"/>
                  <a:pt x="6630" y="9577"/>
                </a:cubicBezTo>
                <a:cubicBezTo>
                  <a:pt x="6761" y="9539"/>
                  <a:pt x="6817" y="9390"/>
                  <a:pt x="6948" y="9390"/>
                </a:cubicBezTo>
                <a:cubicBezTo>
                  <a:pt x="6911" y="9427"/>
                  <a:pt x="6836" y="9464"/>
                  <a:pt x="6798" y="9502"/>
                </a:cubicBezTo>
                <a:cubicBezTo>
                  <a:pt x="6818" y="9507"/>
                  <a:pt x="6839" y="9509"/>
                  <a:pt x="6859" y="9509"/>
                </a:cubicBezTo>
                <a:cubicBezTo>
                  <a:pt x="6913" y="9509"/>
                  <a:pt x="6968" y="9492"/>
                  <a:pt x="7023" y="9464"/>
                </a:cubicBezTo>
                <a:cubicBezTo>
                  <a:pt x="7098" y="9427"/>
                  <a:pt x="7173" y="9408"/>
                  <a:pt x="7229" y="9371"/>
                </a:cubicBezTo>
                <a:lnTo>
                  <a:pt x="7229" y="9371"/>
                </a:lnTo>
                <a:lnTo>
                  <a:pt x="7173" y="9390"/>
                </a:lnTo>
                <a:cubicBezTo>
                  <a:pt x="7210" y="9296"/>
                  <a:pt x="7248" y="9221"/>
                  <a:pt x="7341" y="9146"/>
                </a:cubicBezTo>
                <a:cubicBezTo>
                  <a:pt x="7416" y="9090"/>
                  <a:pt x="7473" y="8996"/>
                  <a:pt x="7473" y="8884"/>
                </a:cubicBezTo>
                <a:cubicBezTo>
                  <a:pt x="7473" y="8987"/>
                  <a:pt x="7479" y="9013"/>
                  <a:pt x="7491" y="9013"/>
                </a:cubicBezTo>
                <a:cubicBezTo>
                  <a:pt x="7503" y="9013"/>
                  <a:pt x="7521" y="8985"/>
                  <a:pt x="7543" y="8985"/>
                </a:cubicBezTo>
                <a:cubicBezTo>
                  <a:pt x="7550" y="8985"/>
                  <a:pt x="7558" y="8988"/>
                  <a:pt x="7566" y="8996"/>
                </a:cubicBezTo>
                <a:cubicBezTo>
                  <a:pt x="7615" y="8948"/>
                  <a:pt x="7649" y="8858"/>
                  <a:pt x="7658" y="8858"/>
                </a:cubicBezTo>
                <a:cubicBezTo>
                  <a:pt x="7659" y="8858"/>
                  <a:pt x="7660" y="8860"/>
                  <a:pt x="7660" y="8865"/>
                </a:cubicBezTo>
                <a:cubicBezTo>
                  <a:pt x="7660" y="8790"/>
                  <a:pt x="7660" y="8734"/>
                  <a:pt x="7660" y="8659"/>
                </a:cubicBezTo>
                <a:lnTo>
                  <a:pt x="7679" y="8491"/>
                </a:lnTo>
                <a:lnTo>
                  <a:pt x="7473" y="8472"/>
                </a:lnTo>
                <a:lnTo>
                  <a:pt x="7360" y="8472"/>
                </a:lnTo>
                <a:cubicBezTo>
                  <a:pt x="7323" y="8491"/>
                  <a:pt x="7285" y="8509"/>
                  <a:pt x="7267" y="8547"/>
                </a:cubicBezTo>
                <a:cubicBezTo>
                  <a:pt x="7261" y="8536"/>
                  <a:pt x="7249" y="8533"/>
                  <a:pt x="7234" y="8533"/>
                </a:cubicBezTo>
                <a:cubicBezTo>
                  <a:pt x="7219" y="8533"/>
                  <a:pt x="7202" y="8536"/>
                  <a:pt x="7187" y="8536"/>
                </a:cubicBezTo>
                <a:cubicBezTo>
                  <a:pt x="7168" y="8536"/>
                  <a:pt x="7154" y="8531"/>
                  <a:pt x="7154" y="8509"/>
                </a:cubicBezTo>
                <a:cubicBezTo>
                  <a:pt x="7098" y="8547"/>
                  <a:pt x="7107" y="8551"/>
                  <a:pt x="7131" y="8551"/>
                </a:cubicBezTo>
                <a:cubicBezTo>
                  <a:pt x="7139" y="8551"/>
                  <a:pt x="7148" y="8551"/>
                  <a:pt x="7157" y="8551"/>
                </a:cubicBezTo>
                <a:cubicBezTo>
                  <a:pt x="7175" y="8551"/>
                  <a:pt x="7192" y="8553"/>
                  <a:pt x="7192" y="8566"/>
                </a:cubicBezTo>
                <a:cubicBezTo>
                  <a:pt x="7042" y="8715"/>
                  <a:pt x="6705" y="8678"/>
                  <a:pt x="6499" y="8921"/>
                </a:cubicBezTo>
                <a:cubicBezTo>
                  <a:pt x="6368" y="9052"/>
                  <a:pt x="6255" y="9202"/>
                  <a:pt x="6162" y="9352"/>
                </a:cubicBezTo>
                <a:cubicBezTo>
                  <a:pt x="6152" y="9357"/>
                  <a:pt x="6144" y="9359"/>
                  <a:pt x="6139" y="9359"/>
                </a:cubicBezTo>
                <a:cubicBezTo>
                  <a:pt x="6124" y="9359"/>
                  <a:pt x="6124" y="9342"/>
                  <a:pt x="6124" y="9315"/>
                </a:cubicBezTo>
                <a:cubicBezTo>
                  <a:pt x="6143" y="9296"/>
                  <a:pt x="6143" y="9277"/>
                  <a:pt x="6162" y="9258"/>
                </a:cubicBezTo>
                <a:lnTo>
                  <a:pt x="6162" y="9258"/>
                </a:lnTo>
                <a:cubicBezTo>
                  <a:pt x="6031" y="9315"/>
                  <a:pt x="5937" y="9427"/>
                  <a:pt x="5918" y="9558"/>
                </a:cubicBezTo>
                <a:cubicBezTo>
                  <a:pt x="5918" y="9547"/>
                  <a:pt x="5915" y="9543"/>
                  <a:pt x="5910" y="9543"/>
                </a:cubicBezTo>
                <a:cubicBezTo>
                  <a:pt x="5907" y="9543"/>
                  <a:pt x="5903" y="9544"/>
                  <a:pt x="5900" y="9547"/>
                </a:cubicBezTo>
                <a:lnTo>
                  <a:pt x="5900" y="9547"/>
                </a:lnTo>
                <a:lnTo>
                  <a:pt x="5900" y="9502"/>
                </a:lnTo>
                <a:cubicBezTo>
                  <a:pt x="5750" y="9596"/>
                  <a:pt x="5581" y="9652"/>
                  <a:pt x="5413" y="9689"/>
                </a:cubicBezTo>
                <a:cubicBezTo>
                  <a:pt x="5413" y="9745"/>
                  <a:pt x="5619" y="9801"/>
                  <a:pt x="5413" y="9895"/>
                </a:cubicBezTo>
                <a:cubicBezTo>
                  <a:pt x="5413" y="9858"/>
                  <a:pt x="5375" y="9820"/>
                  <a:pt x="5413" y="9783"/>
                </a:cubicBezTo>
                <a:lnTo>
                  <a:pt x="5413" y="9783"/>
                </a:lnTo>
                <a:cubicBezTo>
                  <a:pt x="5412" y="9783"/>
                  <a:pt x="5371" y="9824"/>
                  <a:pt x="5336" y="9824"/>
                </a:cubicBezTo>
                <a:cubicBezTo>
                  <a:pt x="5330" y="9824"/>
                  <a:pt x="5324" y="9823"/>
                  <a:pt x="5319" y="9820"/>
                </a:cubicBezTo>
                <a:lnTo>
                  <a:pt x="5394" y="9745"/>
                </a:lnTo>
                <a:cubicBezTo>
                  <a:pt x="5300" y="9745"/>
                  <a:pt x="5356" y="9801"/>
                  <a:pt x="5282" y="9820"/>
                </a:cubicBezTo>
                <a:cubicBezTo>
                  <a:pt x="5282" y="9783"/>
                  <a:pt x="5225" y="9801"/>
                  <a:pt x="5225" y="9764"/>
                </a:cubicBezTo>
                <a:cubicBezTo>
                  <a:pt x="5225" y="9759"/>
                  <a:pt x="5227" y="9755"/>
                  <a:pt x="5229" y="9753"/>
                </a:cubicBezTo>
                <a:lnTo>
                  <a:pt x="5229" y="9753"/>
                </a:lnTo>
                <a:cubicBezTo>
                  <a:pt x="5236" y="9753"/>
                  <a:pt x="5243" y="9753"/>
                  <a:pt x="5249" y="9753"/>
                </a:cubicBezTo>
                <a:cubicBezTo>
                  <a:pt x="5263" y="9753"/>
                  <a:pt x="5277" y="9752"/>
                  <a:pt x="5291" y="9751"/>
                </a:cubicBezTo>
                <a:lnTo>
                  <a:pt x="5291" y="9751"/>
                </a:lnTo>
                <a:cubicBezTo>
                  <a:pt x="5294" y="9751"/>
                  <a:pt x="5296" y="9751"/>
                  <a:pt x="5299" y="9751"/>
                </a:cubicBezTo>
                <a:cubicBezTo>
                  <a:pt x="5308" y="9751"/>
                  <a:pt x="5315" y="9750"/>
                  <a:pt x="5319" y="9745"/>
                </a:cubicBezTo>
                <a:lnTo>
                  <a:pt x="5319" y="9745"/>
                </a:lnTo>
                <a:cubicBezTo>
                  <a:pt x="5310" y="9748"/>
                  <a:pt x="5300" y="9749"/>
                  <a:pt x="5291" y="9751"/>
                </a:cubicBezTo>
                <a:lnTo>
                  <a:pt x="5291" y="9751"/>
                </a:lnTo>
                <a:cubicBezTo>
                  <a:pt x="5277" y="9750"/>
                  <a:pt x="5262" y="9747"/>
                  <a:pt x="5249" y="9747"/>
                </a:cubicBezTo>
                <a:cubicBezTo>
                  <a:pt x="5241" y="9747"/>
                  <a:pt x="5233" y="9748"/>
                  <a:pt x="5229" y="9753"/>
                </a:cubicBezTo>
                <a:lnTo>
                  <a:pt x="5229" y="9753"/>
                </a:lnTo>
                <a:cubicBezTo>
                  <a:pt x="5177" y="9750"/>
                  <a:pt x="5122" y="9738"/>
                  <a:pt x="5076" y="9727"/>
                </a:cubicBezTo>
                <a:lnTo>
                  <a:pt x="5076" y="9727"/>
                </a:lnTo>
                <a:cubicBezTo>
                  <a:pt x="5076" y="9745"/>
                  <a:pt x="5094" y="9783"/>
                  <a:pt x="5038" y="9801"/>
                </a:cubicBezTo>
                <a:cubicBezTo>
                  <a:pt x="5008" y="9809"/>
                  <a:pt x="4988" y="9812"/>
                  <a:pt x="4974" y="9812"/>
                </a:cubicBezTo>
                <a:cubicBezTo>
                  <a:pt x="4918" y="9812"/>
                  <a:pt x="4963" y="9764"/>
                  <a:pt x="4888" y="9764"/>
                </a:cubicBezTo>
                <a:cubicBezTo>
                  <a:pt x="4851" y="9801"/>
                  <a:pt x="4738" y="9783"/>
                  <a:pt x="4757" y="9858"/>
                </a:cubicBezTo>
                <a:cubicBezTo>
                  <a:pt x="4701" y="9858"/>
                  <a:pt x="4701" y="9820"/>
                  <a:pt x="4682" y="9801"/>
                </a:cubicBezTo>
                <a:cubicBezTo>
                  <a:pt x="4607" y="9858"/>
                  <a:pt x="4308" y="9858"/>
                  <a:pt x="4401" y="9933"/>
                </a:cubicBezTo>
                <a:lnTo>
                  <a:pt x="4420" y="9933"/>
                </a:lnTo>
                <a:cubicBezTo>
                  <a:pt x="4339" y="9950"/>
                  <a:pt x="4258" y="9958"/>
                  <a:pt x="4177" y="9958"/>
                </a:cubicBezTo>
                <a:cubicBezTo>
                  <a:pt x="3997" y="9958"/>
                  <a:pt x="3820" y="9917"/>
                  <a:pt x="3652" y="9839"/>
                </a:cubicBezTo>
                <a:lnTo>
                  <a:pt x="3671" y="9820"/>
                </a:lnTo>
                <a:cubicBezTo>
                  <a:pt x="3615" y="9801"/>
                  <a:pt x="3559" y="9764"/>
                  <a:pt x="3521" y="9708"/>
                </a:cubicBezTo>
                <a:lnTo>
                  <a:pt x="3428" y="9539"/>
                </a:lnTo>
                <a:cubicBezTo>
                  <a:pt x="3428" y="9491"/>
                  <a:pt x="3456" y="9442"/>
                  <a:pt x="3475" y="9442"/>
                </a:cubicBezTo>
                <a:cubicBezTo>
                  <a:pt x="3478" y="9442"/>
                  <a:pt x="3481" y="9443"/>
                  <a:pt x="3484" y="9446"/>
                </a:cubicBezTo>
                <a:cubicBezTo>
                  <a:pt x="3446" y="9352"/>
                  <a:pt x="3465" y="9240"/>
                  <a:pt x="3502" y="9165"/>
                </a:cubicBezTo>
                <a:cubicBezTo>
                  <a:pt x="3509" y="9202"/>
                  <a:pt x="3515" y="9211"/>
                  <a:pt x="3520" y="9211"/>
                </a:cubicBezTo>
                <a:cubicBezTo>
                  <a:pt x="3524" y="9211"/>
                  <a:pt x="3527" y="9205"/>
                  <a:pt x="3528" y="9205"/>
                </a:cubicBezTo>
                <a:lnTo>
                  <a:pt x="3528" y="9205"/>
                </a:lnTo>
                <a:cubicBezTo>
                  <a:pt x="3530" y="9205"/>
                  <a:pt x="3529" y="9217"/>
                  <a:pt x="3521" y="9277"/>
                </a:cubicBezTo>
                <a:cubicBezTo>
                  <a:pt x="3559" y="9146"/>
                  <a:pt x="3596" y="9127"/>
                  <a:pt x="3596" y="8959"/>
                </a:cubicBezTo>
                <a:cubicBezTo>
                  <a:pt x="3602" y="8968"/>
                  <a:pt x="3609" y="8972"/>
                  <a:pt x="3616" y="8972"/>
                </a:cubicBezTo>
                <a:cubicBezTo>
                  <a:pt x="3651" y="8972"/>
                  <a:pt x="3693" y="8871"/>
                  <a:pt x="3708" y="8809"/>
                </a:cubicBezTo>
                <a:lnTo>
                  <a:pt x="3708" y="8809"/>
                </a:lnTo>
                <a:lnTo>
                  <a:pt x="3634" y="8884"/>
                </a:lnTo>
                <a:cubicBezTo>
                  <a:pt x="3648" y="8825"/>
                  <a:pt x="3663" y="8777"/>
                  <a:pt x="3687" y="8732"/>
                </a:cubicBezTo>
                <a:lnTo>
                  <a:pt x="3687" y="8732"/>
                </a:lnTo>
                <a:cubicBezTo>
                  <a:pt x="3703" y="8727"/>
                  <a:pt x="3719" y="8722"/>
                  <a:pt x="3733" y="8721"/>
                </a:cubicBezTo>
                <a:lnTo>
                  <a:pt x="3733" y="8721"/>
                </a:lnTo>
                <a:lnTo>
                  <a:pt x="3758" y="8746"/>
                </a:lnTo>
                <a:lnTo>
                  <a:pt x="3758" y="8746"/>
                </a:lnTo>
                <a:cubicBezTo>
                  <a:pt x="3764" y="8744"/>
                  <a:pt x="3770" y="8742"/>
                  <a:pt x="3776" y="8740"/>
                </a:cubicBezTo>
                <a:lnTo>
                  <a:pt x="3776" y="8740"/>
                </a:lnTo>
                <a:cubicBezTo>
                  <a:pt x="3772" y="8743"/>
                  <a:pt x="3767" y="8747"/>
                  <a:pt x="3761" y="8749"/>
                </a:cubicBezTo>
                <a:lnTo>
                  <a:pt x="3761" y="8749"/>
                </a:lnTo>
                <a:lnTo>
                  <a:pt x="3758" y="8746"/>
                </a:lnTo>
                <a:lnTo>
                  <a:pt x="3758" y="8746"/>
                </a:lnTo>
                <a:cubicBezTo>
                  <a:pt x="3753" y="8748"/>
                  <a:pt x="3749" y="8751"/>
                  <a:pt x="3746" y="8753"/>
                </a:cubicBezTo>
                <a:cubicBezTo>
                  <a:pt x="3751" y="8753"/>
                  <a:pt x="3756" y="8751"/>
                  <a:pt x="3761" y="8749"/>
                </a:cubicBezTo>
                <a:lnTo>
                  <a:pt x="3761" y="8749"/>
                </a:lnTo>
                <a:lnTo>
                  <a:pt x="3765" y="8753"/>
                </a:lnTo>
                <a:cubicBezTo>
                  <a:pt x="3769" y="8748"/>
                  <a:pt x="3773" y="8744"/>
                  <a:pt x="3777" y="8740"/>
                </a:cubicBezTo>
                <a:lnTo>
                  <a:pt x="3777" y="8740"/>
                </a:lnTo>
                <a:cubicBezTo>
                  <a:pt x="3865" y="8714"/>
                  <a:pt x="4052" y="8708"/>
                  <a:pt x="3971" y="8659"/>
                </a:cubicBezTo>
                <a:cubicBezTo>
                  <a:pt x="4144" y="8659"/>
                  <a:pt x="4284" y="8563"/>
                  <a:pt x="4423" y="8563"/>
                </a:cubicBezTo>
                <a:cubicBezTo>
                  <a:pt x="4435" y="8563"/>
                  <a:pt x="4446" y="8564"/>
                  <a:pt x="4458" y="8566"/>
                </a:cubicBezTo>
                <a:cubicBezTo>
                  <a:pt x="4532" y="8472"/>
                  <a:pt x="4776" y="8509"/>
                  <a:pt x="4776" y="8397"/>
                </a:cubicBezTo>
                <a:cubicBezTo>
                  <a:pt x="4781" y="8431"/>
                  <a:pt x="4814" y="8444"/>
                  <a:pt x="4859" y="8444"/>
                </a:cubicBezTo>
                <a:cubicBezTo>
                  <a:pt x="4964" y="8444"/>
                  <a:pt x="5141" y="8369"/>
                  <a:pt x="5207" y="8303"/>
                </a:cubicBezTo>
                <a:lnTo>
                  <a:pt x="5207" y="8303"/>
                </a:lnTo>
                <a:cubicBezTo>
                  <a:pt x="5197" y="8331"/>
                  <a:pt x="5225" y="8331"/>
                  <a:pt x="5251" y="8331"/>
                </a:cubicBezTo>
                <a:cubicBezTo>
                  <a:pt x="5277" y="8331"/>
                  <a:pt x="5300" y="8331"/>
                  <a:pt x="5282" y="8360"/>
                </a:cubicBezTo>
                <a:cubicBezTo>
                  <a:pt x="5413" y="8322"/>
                  <a:pt x="5525" y="8266"/>
                  <a:pt x="5488" y="8228"/>
                </a:cubicBezTo>
                <a:cubicBezTo>
                  <a:pt x="5600" y="8228"/>
                  <a:pt x="5731" y="8191"/>
                  <a:pt x="5825" y="8116"/>
                </a:cubicBezTo>
                <a:cubicBezTo>
                  <a:pt x="5912" y="8073"/>
                  <a:pt x="5976" y="8029"/>
                  <a:pt x="6044" y="8029"/>
                </a:cubicBezTo>
                <a:cubicBezTo>
                  <a:pt x="6064" y="8029"/>
                  <a:pt x="6084" y="8033"/>
                  <a:pt x="6105" y="8041"/>
                </a:cubicBezTo>
                <a:cubicBezTo>
                  <a:pt x="6443" y="7835"/>
                  <a:pt x="6742" y="7629"/>
                  <a:pt x="7042" y="7423"/>
                </a:cubicBezTo>
                <a:lnTo>
                  <a:pt x="7042" y="7423"/>
                </a:lnTo>
                <a:cubicBezTo>
                  <a:pt x="7079" y="7517"/>
                  <a:pt x="6705" y="7629"/>
                  <a:pt x="6761" y="7723"/>
                </a:cubicBezTo>
                <a:cubicBezTo>
                  <a:pt x="6892" y="7629"/>
                  <a:pt x="7004" y="7536"/>
                  <a:pt x="7117" y="7423"/>
                </a:cubicBezTo>
                <a:cubicBezTo>
                  <a:pt x="7154" y="7386"/>
                  <a:pt x="7210" y="7330"/>
                  <a:pt x="7267" y="7273"/>
                </a:cubicBezTo>
                <a:cubicBezTo>
                  <a:pt x="7360" y="7217"/>
                  <a:pt x="7435" y="7124"/>
                  <a:pt x="7510" y="7049"/>
                </a:cubicBezTo>
                <a:cubicBezTo>
                  <a:pt x="7530" y="7029"/>
                  <a:pt x="7541" y="7021"/>
                  <a:pt x="7547" y="7021"/>
                </a:cubicBezTo>
                <a:cubicBezTo>
                  <a:pt x="7567" y="7021"/>
                  <a:pt x="7506" y="7132"/>
                  <a:pt x="7491" y="7161"/>
                </a:cubicBezTo>
                <a:cubicBezTo>
                  <a:pt x="7604" y="7049"/>
                  <a:pt x="7660" y="6880"/>
                  <a:pt x="7641" y="6693"/>
                </a:cubicBezTo>
                <a:cubicBezTo>
                  <a:pt x="7622" y="6543"/>
                  <a:pt x="7529" y="6412"/>
                  <a:pt x="7416" y="6300"/>
                </a:cubicBezTo>
                <a:cubicBezTo>
                  <a:pt x="7319" y="6230"/>
                  <a:pt x="7212" y="6192"/>
                  <a:pt x="7094" y="6192"/>
                </a:cubicBezTo>
                <a:cubicBezTo>
                  <a:pt x="7058" y="6192"/>
                  <a:pt x="7020" y="6195"/>
                  <a:pt x="6982" y="6203"/>
                </a:cubicBezTo>
                <a:lnTo>
                  <a:pt x="6982" y="6203"/>
                </a:lnTo>
                <a:cubicBezTo>
                  <a:pt x="6998" y="6235"/>
                  <a:pt x="6919" y="6267"/>
                  <a:pt x="6855" y="6300"/>
                </a:cubicBezTo>
                <a:cubicBezTo>
                  <a:pt x="6772" y="6333"/>
                  <a:pt x="6704" y="6380"/>
                  <a:pt x="6689" y="6404"/>
                </a:cubicBezTo>
                <a:lnTo>
                  <a:pt x="6689" y="6404"/>
                </a:lnTo>
                <a:cubicBezTo>
                  <a:pt x="6710" y="6344"/>
                  <a:pt x="6680" y="6336"/>
                  <a:pt x="6635" y="6336"/>
                </a:cubicBezTo>
                <a:cubicBezTo>
                  <a:pt x="6616" y="6336"/>
                  <a:pt x="6595" y="6337"/>
                  <a:pt x="6574" y="6337"/>
                </a:cubicBezTo>
                <a:cubicBezTo>
                  <a:pt x="6555" y="6337"/>
                  <a:pt x="6537" y="6338"/>
                  <a:pt x="6522" y="6338"/>
                </a:cubicBezTo>
                <a:cubicBezTo>
                  <a:pt x="6478" y="6338"/>
                  <a:pt x="6457" y="6328"/>
                  <a:pt x="6499" y="6243"/>
                </a:cubicBezTo>
                <a:lnTo>
                  <a:pt x="6499" y="6243"/>
                </a:lnTo>
                <a:cubicBezTo>
                  <a:pt x="6461" y="6262"/>
                  <a:pt x="6424" y="6300"/>
                  <a:pt x="6443" y="6337"/>
                </a:cubicBezTo>
                <a:cubicBezTo>
                  <a:pt x="6386" y="6337"/>
                  <a:pt x="6349" y="6337"/>
                  <a:pt x="6405" y="6281"/>
                </a:cubicBezTo>
                <a:lnTo>
                  <a:pt x="6405" y="6281"/>
                </a:lnTo>
                <a:cubicBezTo>
                  <a:pt x="6199" y="6393"/>
                  <a:pt x="6293" y="6393"/>
                  <a:pt x="6105" y="6487"/>
                </a:cubicBezTo>
                <a:cubicBezTo>
                  <a:pt x="6105" y="6468"/>
                  <a:pt x="6143" y="6431"/>
                  <a:pt x="6143" y="6393"/>
                </a:cubicBezTo>
                <a:lnTo>
                  <a:pt x="6143" y="6393"/>
                </a:lnTo>
                <a:cubicBezTo>
                  <a:pt x="6068" y="6506"/>
                  <a:pt x="5974" y="6581"/>
                  <a:pt x="5862" y="6637"/>
                </a:cubicBezTo>
                <a:cubicBezTo>
                  <a:pt x="5862" y="6618"/>
                  <a:pt x="5825" y="6618"/>
                  <a:pt x="5881" y="6581"/>
                </a:cubicBezTo>
                <a:lnTo>
                  <a:pt x="5881" y="6581"/>
                </a:lnTo>
                <a:cubicBezTo>
                  <a:pt x="5637" y="6730"/>
                  <a:pt x="5525" y="6936"/>
                  <a:pt x="5244" y="7049"/>
                </a:cubicBezTo>
                <a:cubicBezTo>
                  <a:pt x="5250" y="7010"/>
                  <a:pt x="5244" y="6997"/>
                  <a:pt x="5231" y="6997"/>
                </a:cubicBezTo>
                <a:cubicBezTo>
                  <a:pt x="5206" y="6997"/>
                  <a:pt x="5157" y="7042"/>
                  <a:pt x="5112" y="7042"/>
                </a:cubicBezTo>
                <a:cubicBezTo>
                  <a:pt x="5099" y="7042"/>
                  <a:pt x="5087" y="7038"/>
                  <a:pt x="5076" y="7030"/>
                </a:cubicBezTo>
                <a:lnTo>
                  <a:pt x="4963" y="7142"/>
                </a:lnTo>
                <a:lnTo>
                  <a:pt x="5038" y="7142"/>
                </a:lnTo>
                <a:cubicBezTo>
                  <a:pt x="4926" y="7217"/>
                  <a:pt x="4851" y="7348"/>
                  <a:pt x="4738" y="7386"/>
                </a:cubicBezTo>
                <a:lnTo>
                  <a:pt x="4813" y="7292"/>
                </a:lnTo>
                <a:lnTo>
                  <a:pt x="4607" y="7479"/>
                </a:lnTo>
                <a:lnTo>
                  <a:pt x="4738" y="7404"/>
                </a:lnTo>
                <a:lnTo>
                  <a:pt x="4738" y="7404"/>
                </a:lnTo>
                <a:cubicBezTo>
                  <a:pt x="4645" y="7536"/>
                  <a:pt x="4813" y="7479"/>
                  <a:pt x="4645" y="7573"/>
                </a:cubicBezTo>
                <a:cubicBezTo>
                  <a:pt x="4648" y="7572"/>
                  <a:pt x="4649" y="7571"/>
                  <a:pt x="4650" y="7571"/>
                </a:cubicBezTo>
                <a:lnTo>
                  <a:pt x="4650" y="7571"/>
                </a:lnTo>
                <a:cubicBezTo>
                  <a:pt x="4660" y="7571"/>
                  <a:pt x="4527" y="7667"/>
                  <a:pt x="4458" y="7667"/>
                </a:cubicBezTo>
                <a:cubicBezTo>
                  <a:pt x="4420" y="7742"/>
                  <a:pt x="4345" y="7816"/>
                  <a:pt x="4289" y="7854"/>
                </a:cubicBezTo>
                <a:cubicBezTo>
                  <a:pt x="4233" y="7854"/>
                  <a:pt x="4233" y="7760"/>
                  <a:pt x="4214" y="7760"/>
                </a:cubicBezTo>
                <a:cubicBezTo>
                  <a:pt x="4214" y="7854"/>
                  <a:pt x="3971" y="8004"/>
                  <a:pt x="3952" y="8097"/>
                </a:cubicBezTo>
                <a:cubicBezTo>
                  <a:pt x="3952" y="8079"/>
                  <a:pt x="3952" y="8041"/>
                  <a:pt x="3914" y="8041"/>
                </a:cubicBezTo>
                <a:lnTo>
                  <a:pt x="3914" y="8116"/>
                </a:lnTo>
                <a:cubicBezTo>
                  <a:pt x="3886" y="8135"/>
                  <a:pt x="3868" y="8144"/>
                  <a:pt x="3854" y="8144"/>
                </a:cubicBezTo>
                <a:cubicBezTo>
                  <a:pt x="3840" y="8144"/>
                  <a:pt x="3830" y="8135"/>
                  <a:pt x="3821" y="8116"/>
                </a:cubicBezTo>
                <a:lnTo>
                  <a:pt x="3821" y="8116"/>
                </a:lnTo>
                <a:cubicBezTo>
                  <a:pt x="3750" y="8178"/>
                  <a:pt x="3776" y="8190"/>
                  <a:pt x="3800" y="8199"/>
                </a:cubicBezTo>
                <a:lnTo>
                  <a:pt x="3800" y="8199"/>
                </a:lnTo>
                <a:cubicBezTo>
                  <a:pt x="3734" y="8216"/>
                  <a:pt x="3667" y="8232"/>
                  <a:pt x="3596" y="8247"/>
                </a:cubicBezTo>
                <a:cubicBezTo>
                  <a:pt x="3596" y="8231"/>
                  <a:pt x="3596" y="8229"/>
                  <a:pt x="3608" y="8229"/>
                </a:cubicBezTo>
                <a:lnTo>
                  <a:pt x="3608" y="8229"/>
                </a:lnTo>
                <a:cubicBezTo>
                  <a:pt x="3423" y="8232"/>
                  <a:pt x="3507" y="8361"/>
                  <a:pt x="3317" y="8361"/>
                </a:cubicBezTo>
                <a:cubicBezTo>
                  <a:pt x="3305" y="8361"/>
                  <a:pt x="3292" y="8361"/>
                  <a:pt x="3278" y="8360"/>
                </a:cubicBezTo>
                <a:cubicBezTo>
                  <a:pt x="3165" y="8303"/>
                  <a:pt x="3390" y="8303"/>
                  <a:pt x="3315" y="8285"/>
                </a:cubicBezTo>
                <a:cubicBezTo>
                  <a:pt x="3305" y="8242"/>
                  <a:pt x="3279" y="8229"/>
                  <a:pt x="3245" y="8229"/>
                </a:cubicBezTo>
                <a:cubicBezTo>
                  <a:pt x="3176" y="8229"/>
                  <a:pt x="3071" y="8283"/>
                  <a:pt x="2971" y="8283"/>
                </a:cubicBezTo>
                <a:cubicBezTo>
                  <a:pt x="2941" y="8283"/>
                  <a:pt x="2912" y="8278"/>
                  <a:pt x="2885" y="8266"/>
                </a:cubicBezTo>
                <a:lnTo>
                  <a:pt x="2922" y="8247"/>
                </a:lnTo>
                <a:cubicBezTo>
                  <a:pt x="2906" y="8242"/>
                  <a:pt x="2888" y="8239"/>
                  <a:pt x="2870" y="8239"/>
                </a:cubicBezTo>
                <a:cubicBezTo>
                  <a:pt x="2770" y="8239"/>
                  <a:pt x="2640" y="8305"/>
                  <a:pt x="2497" y="8305"/>
                </a:cubicBezTo>
                <a:cubicBezTo>
                  <a:pt x="2483" y="8305"/>
                  <a:pt x="2468" y="8305"/>
                  <a:pt x="2454" y="8303"/>
                </a:cubicBezTo>
                <a:lnTo>
                  <a:pt x="2454" y="8285"/>
                </a:lnTo>
                <a:cubicBezTo>
                  <a:pt x="2314" y="8347"/>
                  <a:pt x="2162" y="8383"/>
                  <a:pt x="1996" y="8383"/>
                </a:cubicBezTo>
                <a:cubicBezTo>
                  <a:pt x="1965" y="8383"/>
                  <a:pt x="1933" y="8382"/>
                  <a:pt x="1901" y="8379"/>
                </a:cubicBezTo>
                <a:lnTo>
                  <a:pt x="1901" y="8379"/>
                </a:lnTo>
                <a:cubicBezTo>
                  <a:pt x="1894" y="8388"/>
                  <a:pt x="1884" y="8394"/>
                  <a:pt x="1869" y="8394"/>
                </a:cubicBezTo>
                <a:cubicBezTo>
                  <a:pt x="1856" y="8394"/>
                  <a:pt x="1839" y="8389"/>
                  <a:pt x="1817" y="8378"/>
                </a:cubicBezTo>
                <a:cubicBezTo>
                  <a:pt x="1798" y="8322"/>
                  <a:pt x="1742" y="8228"/>
                  <a:pt x="1780" y="8172"/>
                </a:cubicBezTo>
                <a:lnTo>
                  <a:pt x="1780" y="8172"/>
                </a:lnTo>
                <a:cubicBezTo>
                  <a:pt x="1817" y="8191"/>
                  <a:pt x="1836" y="8228"/>
                  <a:pt x="1873" y="8247"/>
                </a:cubicBezTo>
                <a:cubicBezTo>
                  <a:pt x="1892" y="8154"/>
                  <a:pt x="1761" y="8154"/>
                  <a:pt x="1742" y="8079"/>
                </a:cubicBezTo>
                <a:lnTo>
                  <a:pt x="1780" y="8079"/>
                </a:lnTo>
                <a:cubicBezTo>
                  <a:pt x="1742" y="8004"/>
                  <a:pt x="1705" y="7985"/>
                  <a:pt x="1686" y="7929"/>
                </a:cubicBezTo>
                <a:cubicBezTo>
                  <a:pt x="1630" y="7873"/>
                  <a:pt x="1630" y="7798"/>
                  <a:pt x="1649" y="7723"/>
                </a:cubicBezTo>
                <a:lnTo>
                  <a:pt x="1649" y="7723"/>
                </a:lnTo>
                <a:lnTo>
                  <a:pt x="1630" y="7742"/>
                </a:lnTo>
                <a:cubicBezTo>
                  <a:pt x="1574" y="7592"/>
                  <a:pt x="1705" y="7648"/>
                  <a:pt x="1686" y="7498"/>
                </a:cubicBezTo>
                <a:lnTo>
                  <a:pt x="1780" y="7498"/>
                </a:lnTo>
                <a:cubicBezTo>
                  <a:pt x="1817" y="7348"/>
                  <a:pt x="1873" y="7198"/>
                  <a:pt x="1948" y="7049"/>
                </a:cubicBezTo>
                <a:lnTo>
                  <a:pt x="1948" y="7049"/>
                </a:lnTo>
                <a:cubicBezTo>
                  <a:pt x="1948" y="7161"/>
                  <a:pt x="1873" y="7348"/>
                  <a:pt x="1855" y="7461"/>
                </a:cubicBezTo>
                <a:cubicBezTo>
                  <a:pt x="1892" y="7386"/>
                  <a:pt x="2004" y="7217"/>
                  <a:pt x="2004" y="7142"/>
                </a:cubicBezTo>
                <a:lnTo>
                  <a:pt x="2004" y="7142"/>
                </a:lnTo>
                <a:cubicBezTo>
                  <a:pt x="1986" y="7180"/>
                  <a:pt x="1967" y="7236"/>
                  <a:pt x="1948" y="7255"/>
                </a:cubicBezTo>
                <a:cubicBezTo>
                  <a:pt x="1948" y="7134"/>
                  <a:pt x="1986" y="7033"/>
                  <a:pt x="2049" y="6944"/>
                </a:cubicBezTo>
                <a:lnTo>
                  <a:pt x="2049" y="6944"/>
                </a:lnTo>
                <a:cubicBezTo>
                  <a:pt x="2084" y="6947"/>
                  <a:pt x="2119" y="6951"/>
                  <a:pt x="2154" y="6955"/>
                </a:cubicBezTo>
                <a:lnTo>
                  <a:pt x="2117" y="6974"/>
                </a:lnTo>
                <a:cubicBezTo>
                  <a:pt x="2127" y="6975"/>
                  <a:pt x="2136" y="6975"/>
                  <a:pt x="2145" y="6975"/>
                </a:cubicBezTo>
                <a:cubicBezTo>
                  <a:pt x="2306" y="6975"/>
                  <a:pt x="2328" y="6838"/>
                  <a:pt x="2463" y="6838"/>
                </a:cubicBezTo>
                <a:cubicBezTo>
                  <a:pt x="2477" y="6838"/>
                  <a:pt x="2493" y="6839"/>
                  <a:pt x="2510" y="6843"/>
                </a:cubicBezTo>
                <a:lnTo>
                  <a:pt x="2473" y="6861"/>
                </a:lnTo>
                <a:cubicBezTo>
                  <a:pt x="2922" y="6824"/>
                  <a:pt x="3334" y="6637"/>
                  <a:pt x="3671" y="6618"/>
                </a:cubicBezTo>
                <a:cubicBezTo>
                  <a:pt x="3708" y="6487"/>
                  <a:pt x="4083" y="6487"/>
                  <a:pt x="4046" y="6356"/>
                </a:cubicBezTo>
                <a:cubicBezTo>
                  <a:pt x="4233" y="6356"/>
                  <a:pt x="4401" y="6318"/>
                  <a:pt x="4570" y="6262"/>
                </a:cubicBezTo>
                <a:cubicBezTo>
                  <a:pt x="4664" y="6225"/>
                  <a:pt x="4645" y="6131"/>
                  <a:pt x="4738" y="6056"/>
                </a:cubicBezTo>
                <a:lnTo>
                  <a:pt x="4776" y="6131"/>
                </a:lnTo>
                <a:lnTo>
                  <a:pt x="4870" y="5981"/>
                </a:lnTo>
                <a:lnTo>
                  <a:pt x="4982" y="6019"/>
                </a:lnTo>
                <a:lnTo>
                  <a:pt x="5076" y="5963"/>
                </a:lnTo>
                <a:lnTo>
                  <a:pt x="5076" y="5963"/>
                </a:lnTo>
                <a:cubicBezTo>
                  <a:pt x="5057" y="5972"/>
                  <a:pt x="5033" y="5977"/>
                  <a:pt x="5015" y="5977"/>
                </a:cubicBezTo>
                <a:cubicBezTo>
                  <a:pt x="4996" y="5977"/>
                  <a:pt x="4982" y="5972"/>
                  <a:pt x="4982" y="5963"/>
                </a:cubicBezTo>
                <a:cubicBezTo>
                  <a:pt x="5060" y="5885"/>
                  <a:pt x="5177" y="5845"/>
                  <a:pt x="5290" y="5845"/>
                </a:cubicBezTo>
                <a:cubicBezTo>
                  <a:pt x="5312" y="5845"/>
                  <a:pt x="5335" y="5847"/>
                  <a:pt x="5356" y="5850"/>
                </a:cubicBezTo>
                <a:lnTo>
                  <a:pt x="5656" y="5625"/>
                </a:lnTo>
                <a:lnTo>
                  <a:pt x="5656" y="5625"/>
                </a:lnTo>
                <a:cubicBezTo>
                  <a:pt x="5656" y="5638"/>
                  <a:pt x="5639" y="5659"/>
                  <a:pt x="5617" y="5683"/>
                </a:cubicBezTo>
                <a:lnTo>
                  <a:pt x="5617" y="5683"/>
                </a:lnTo>
                <a:cubicBezTo>
                  <a:pt x="5636" y="5667"/>
                  <a:pt x="5649" y="5661"/>
                  <a:pt x="5659" y="5661"/>
                </a:cubicBezTo>
                <a:cubicBezTo>
                  <a:pt x="5680" y="5661"/>
                  <a:pt x="5689" y="5683"/>
                  <a:pt x="5709" y="5683"/>
                </a:cubicBezTo>
                <a:cubicBezTo>
                  <a:pt x="5725" y="5683"/>
                  <a:pt x="5748" y="5671"/>
                  <a:pt x="5787" y="5625"/>
                </a:cubicBezTo>
                <a:cubicBezTo>
                  <a:pt x="5750" y="5625"/>
                  <a:pt x="5787" y="5588"/>
                  <a:pt x="5787" y="5569"/>
                </a:cubicBezTo>
                <a:cubicBezTo>
                  <a:pt x="5937" y="5551"/>
                  <a:pt x="6087" y="5476"/>
                  <a:pt x="6199" y="5382"/>
                </a:cubicBezTo>
                <a:lnTo>
                  <a:pt x="6199" y="5438"/>
                </a:lnTo>
                <a:cubicBezTo>
                  <a:pt x="6480" y="5307"/>
                  <a:pt x="6761" y="5120"/>
                  <a:pt x="7004" y="4914"/>
                </a:cubicBezTo>
                <a:lnTo>
                  <a:pt x="7004" y="4914"/>
                </a:lnTo>
                <a:cubicBezTo>
                  <a:pt x="6977" y="4928"/>
                  <a:pt x="6955" y="4933"/>
                  <a:pt x="6939" y="4933"/>
                </a:cubicBezTo>
                <a:cubicBezTo>
                  <a:pt x="6888" y="4933"/>
                  <a:pt x="6892" y="4877"/>
                  <a:pt x="6948" y="4820"/>
                </a:cubicBezTo>
                <a:lnTo>
                  <a:pt x="7023" y="4858"/>
                </a:lnTo>
                <a:cubicBezTo>
                  <a:pt x="7029" y="4834"/>
                  <a:pt x="7022" y="4829"/>
                  <a:pt x="7011" y="4829"/>
                </a:cubicBezTo>
                <a:cubicBezTo>
                  <a:pt x="7003" y="4829"/>
                  <a:pt x="6993" y="4832"/>
                  <a:pt x="6984" y="4832"/>
                </a:cubicBezTo>
                <a:cubicBezTo>
                  <a:pt x="6969" y="4832"/>
                  <a:pt x="6961" y="4822"/>
                  <a:pt x="6986" y="4764"/>
                </a:cubicBezTo>
                <a:cubicBezTo>
                  <a:pt x="7019" y="4742"/>
                  <a:pt x="7043" y="4733"/>
                  <a:pt x="7061" y="4733"/>
                </a:cubicBezTo>
                <a:cubicBezTo>
                  <a:pt x="7103" y="4733"/>
                  <a:pt x="7100" y="4786"/>
                  <a:pt x="7061" y="4839"/>
                </a:cubicBezTo>
                <a:cubicBezTo>
                  <a:pt x="7098" y="4801"/>
                  <a:pt x="7135" y="4764"/>
                  <a:pt x="7173" y="4708"/>
                </a:cubicBezTo>
                <a:cubicBezTo>
                  <a:pt x="7192" y="4708"/>
                  <a:pt x="7173" y="4764"/>
                  <a:pt x="7192" y="4783"/>
                </a:cubicBezTo>
                <a:cubicBezTo>
                  <a:pt x="7210" y="4708"/>
                  <a:pt x="7454" y="4633"/>
                  <a:pt x="7454" y="4446"/>
                </a:cubicBezTo>
                <a:lnTo>
                  <a:pt x="7473" y="4446"/>
                </a:lnTo>
                <a:cubicBezTo>
                  <a:pt x="7510" y="4408"/>
                  <a:pt x="7529" y="4352"/>
                  <a:pt x="7547" y="4296"/>
                </a:cubicBezTo>
                <a:cubicBezTo>
                  <a:pt x="7566" y="4240"/>
                  <a:pt x="7566" y="4184"/>
                  <a:pt x="7566" y="4127"/>
                </a:cubicBezTo>
                <a:lnTo>
                  <a:pt x="7566" y="3996"/>
                </a:lnTo>
                <a:lnTo>
                  <a:pt x="7566" y="3865"/>
                </a:lnTo>
                <a:cubicBezTo>
                  <a:pt x="7529" y="3678"/>
                  <a:pt x="7398" y="3491"/>
                  <a:pt x="7229" y="3378"/>
                </a:cubicBezTo>
                <a:cubicBezTo>
                  <a:pt x="7220" y="3388"/>
                  <a:pt x="7201" y="3392"/>
                  <a:pt x="7178" y="3392"/>
                </a:cubicBezTo>
                <a:cubicBezTo>
                  <a:pt x="7154" y="3392"/>
                  <a:pt x="7126" y="3388"/>
                  <a:pt x="7098" y="3378"/>
                </a:cubicBezTo>
                <a:cubicBezTo>
                  <a:pt x="7070" y="3369"/>
                  <a:pt x="7042" y="3364"/>
                  <a:pt x="7011" y="3364"/>
                </a:cubicBezTo>
                <a:cubicBezTo>
                  <a:pt x="6981" y="3364"/>
                  <a:pt x="6948" y="3369"/>
                  <a:pt x="6911" y="3378"/>
                </a:cubicBezTo>
                <a:cubicBezTo>
                  <a:pt x="6819" y="3357"/>
                  <a:pt x="6726" y="3347"/>
                  <a:pt x="6631" y="3347"/>
                </a:cubicBezTo>
                <a:cubicBezTo>
                  <a:pt x="6473" y="3347"/>
                  <a:pt x="6314" y="3376"/>
                  <a:pt x="6162" y="3434"/>
                </a:cubicBezTo>
                <a:cubicBezTo>
                  <a:pt x="6012" y="3547"/>
                  <a:pt x="6143" y="3509"/>
                  <a:pt x="6087" y="3584"/>
                </a:cubicBezTo>
                <a:cubicBezTo>
                  <a:pt x="6080" y="3574"/>
                  <a:pt x="6067" y="3570"/>
                  <a:pt x="6052" y="3570"/>
                </a:cubicBezTo>
                <a:cubicBezTo>
                  <a:pt x="6010" y="3570"/>
                  <a:pt x="5948" y="3600"/>
                  <a:pt x="5927" y="3600"/>
                </a:cubicBezTo>
                <a:cubicBezTo>
                  <a:pt x="5916" y="3600"/>
                  <a:pt x="5916" y="3592"/>
                  <a:pt x="5937" y="3566"/>
                </a:cubicBezTo>
                <a:lnTo>
                  <a:pt x="5937" y="3566"/>
                </a:lnTo>
                <a:cubicBezTo>
                  <a:pt x="5712" y="3678"/>
                  <a:pt x="5525" y="3828"/>
                  <a:pt x="5356" y="3978"/>
                </a:cubicBezTo>
                <a:cubicBezTo>
                  <a:pt x="5375" y="3978"/>
                  <a:pt x="5394" y="3973"/>
                  <a:pt x="5408" y="3973"/>
                </a:cubicBezTo>
                <a:cubicBezTo>
                  <a:pt x="5422" y="3973"/>
                  <a:pt x="5431" y="3978"/>
                  <a:pt x="5431" y="3996"/>
                </a:cubicBezTo>
                <a:cubicBezTo>
                  <a:pt x="5390" y="4024"/>
                  <a:pt x="5339" y="4041"/>
                  <a:pt x="5307" y="4041"/>
                </a:cubicBezTo>
                <a:cubicBezTo>
                  <a:pt x="5296" y="4041"/>
                  <a:pt x="5287" y="4039"/>
                  <a:pt x="5282" y="4034"/>
                </a:cubicBezTo>
                <a:lnTo>
                  <a:pt x="5282" y="4015"/>
                </a:lnTo>
                <a:cubicBezTo>
                  <a:pt x="5019" y="4296"/>
                  <a:pt x="4458" y="4408"/>
                  <a:pt x="4289" y="4708"/>
                </a:cubicBezTo>
                <a:lnTo>
                  <a:pt x="4289" y="4689"/>
                </a:lnTo>
                <a:lnTo>
                  <a:pt x="4083" y="4933"/>
                </a:lnTo>
                <a:cubicBezTo>
                  <a:pt x="4056" y="4952"/>
                  <a:pt x="4042" y="4959"/>
                  <a:pt x="4035" y="4959"/>
                </a:cubicBezTo>
                <a:cubicBezTo>
                  <a:pt x="4012" y="4959"/>
                  <a:pt x="4078" y="4871"/>
                  <a:pt x="4033" y="4871"/>
                </a:cubicBezTo>
                <a:cubicBezTo>
                  <a:pt x="4027" y="4871"/>
                  <a:pt x="4019" y="4873"/>
                  <a:pt x="4008" y="4876"/>
                </a:cubicBezTo>
                <a:cubicBezTo>
                  <a:pt x="3802" y="5176"/>
                  <a:pt x="3577" y="5213"/>
                  <a:pt x="3390" y="5438"/>
                </a:cubicBezTo>
                <a:cubicBezTo>
                  <a:pt x="3222" y="5457"/>
                  <a:pt x="3053" y="5532"/>
                  <a:pt x="2941" y="5663"/>
                </a:cubicBezTo>
                <a:cubicBezTo>
                  <a:pt x="2810" y="5794"/>
                  <a:pt x="2641" y="5925"/>
                  <a:pt x="2473" y="6019"/>
                </a:cubicBezTo>
                <a:lnTo>
                  <a:pt x="2510" y="6037"/>
                </a:lnTo>
                <a:cubicBezTo>
                  <a:pt x="2473" y="6112"/>
                  <a:pt x="2416" y="6075"/>
                  <a:pt x="2379" y="6112"/>
                </a:cubicBezTo>
                <a:cubicBezTo>
                  <a:pt x="2382" y="6115"/>
                  <a:pt x="2386" y="6116"/>
                  <a:pt x="2391" y="6116"/>
                </a:cubicBezTo>
                <a:cubicBezTo>
                  <a:pt x="2407" y="6116"/>
                  <a:pt x="2430" y="6105"/>
                  <a:pt x="2440" y="6105"/>
                </a:cubicBezTo>
                <a:cubicBezTo>
                  <a:pt x="2448" y="6105"/>
                  <a:pt x="2448" y="6111"/>
                  <a:pt x="2435" y="6131"/>
                </a:cubicBezTo>
                <a:cubicBezTo>
                  <a:pt x="2373" y="6193"/>
                  <a:pt x="2309" y="6256"/>
                  <a:pt x="2243" y="6320"/>
                </a:cubicBezTo>
                <a:lnTo>
                  <a:pt x="2243" y="6320"/>
                </a:lnTo>
                <a:cubicBezTo>
                  <a:pt x="2182" y="6333"/>
                  <a:pt x="2141" y="6355"/>
                  <a:pt x="2149" y="6397"/>
                </a:cubicBezTo>
                <a:lnTo>
                  <a:pt x="2149" y="6397"/>
                </a:lnTo>
                <a:cubicBezTo>
                  <a:pt x="2140" y="6385"/>
                  <a:pt x="2119" y="6380"/>
                  <a:pt x="2090" y="6380"/>
                </a:cubicBezTo>
                <a:cubicBezTo>
                  <a:pt x="2002" y="6380"/>
                  <a:pt x="1846" y="6424"/>
                  <a:pt x="1742" y="6449"/>
                </a:cubicBezTo>
                <a:lnTo>
                  <a:pt x="1761" y="6393"/>
                </a:lnTo>
                <a:lnTo>
                  <a:pt x="1761" y="6393"/>
                </a:lnTo>
                <a:cubicBezTo>
                  <a:pt x="1649" y="6468"/>
                  <a:pt x="1630" y="6506"/>
                  <a:pt x="1461" y="6506"/>
                </a:cubicBezTo>
                <a:cubicBezTo>
                  <a:pt x="1431" y="6490"/>
                  <a:pt x="1437" y="6463"/>
                  <a:pt x="1461" y="6463"/>
                </a:cubicBezTo>
                <a:cubicBezTo>
                  <a:pt x="1466" y="6463"/>
                  <a:pt x="1473" y="6465"/>
                  <a:pt x="1480" y="6468"/>
                </a:cubicBezTo>
                <a:cubicBezTo>
                  <a:pt x="1456" y="6456"/>
                  <a:pt x="1437" y="6452"/>
                  <a:pt x="1420" y="6452"/>
                </a:cubicBezTo>
                <a:cubicBezTo>
                  <a:pt x="1381" y="6452"/>
                  <a:pt x="1357" y="6476"/>
                  <a:pt x="1311" y="6476"/>
                </a:cubicBezTo>
                <a:cubicBezTo>
                  <a:pt x="1287" y="6476"/>
                  <a:pt x="1258" y="6470"/>
                  <a:pt x="1218" y="6449"/>
                </a:cubicBezTo>
                <a:lnTo>
                  <a:pt x="1293" y="6412"/>
                </a:lnTo>
                <a:cubicBezTo>
                  <a:pt x="1249" y="6399"/>
                  <a:pt x="1220" y="6395"/>
                  <a:pt x="1197" y="6395"/>
                </a:cubicBezTo>
                <a:cubicBezTo>
                  <a:pt x="1151" y="6395"/>
                  <a:pt x="1130" y="6412"/>
                  <a:pt x="1068" y="6412"/>
                </a:cubicBezTo>
                <a:cubicBezTo>
                  <a:pt x="1063" y="6413"/>
                  <a:pt x="1058" y="6414"/>
                  <a:pt x="1052" y="6414"/>
                </a:cubicBezTo>
                <a:cubicBezTo>
                  <a:pt x="974" y="6414"/>
                  <a:pt x="845" y="6296"/>
                  <a:pt x="862" y="6243"/>
                </a:cubicBezTo>
                <a:lnTo>
                  <a:pt x="862" y="6243"/>
                </a:lnTo>
                <a:cubicBezTo>
                  <a:pt x="841" y="6258"/>
                  <a:pt x="816" y="6264"/>
                  <a:pt x="793" y="6264"/>
                </a:cubicBezTo>
                <a:cubicBezTo>
                  <a:pt x="754" y="6264"/>
                  <a:pt x="717" y="6248"/>
                  <a:pt x="693" y="6225"/>
                </a:cubicBezTo>
                <a:cubicBezTo>
                  <a:pt x="693" y="6206"/>
                  <a:pt x="703" y="6201"/>
                  <a:pt x="715" y="6201"/>
                </a:cubicBezTo>
                <a:cubicBezTo>
                  <a:pt x="726" y="6201"/>
                  <a:pt x="740" y="6206"/>
                  <a:pt x="750" y="6206"/>
                </a:cubicBezTo>
                <a:cubicBezTo>
                  <a:pt x="731" y="6187"/>
                  <a:pt x="712" y="6169"/>
                  <a:pt x="693" y="6150"/>
                </a:cubicBezTo>
                <a:lnTo>
                  <a:pt x="656" y="6112"/>
                </a:lnTo>
                <a:cubicBezTo>
                  <a:pt x="619" y="6075"/>
                  <a:pt x="581" y="6056"/>
                  <a:pt x="562" y="6037"/>
                </a:cubicBezTo>
                <a:cubicBezTo>
                  <a:pt x="506" y="5981"/>
                  <a:pt x="469" y="5925"/>
                  <a:pt x="469" y="5850"/>
                </a:cubicBezTo>
                <a:cubicBezTo>
                  <a:pt x="488" y="5850"/>
                  <a:pt x="488" y="5831"/>
                  <a:pt x="488" y="5813"/>
                </a:cubicBezTo>
                <a:cubicBezTo>
                  <a:pt x="525" y="5888"/>
                  <a:pt x="544" y="5944"/>
                  <a:pt x="581" y="6000"/>
                </a:cubicBezTo>
                <a:cubicBezTo>
                  <a:pt x="595" y="6028"/>
                  <a:pt x="620" y="6046"/>
                  <a:pt x="623" y="6053"/>
                </a:cubicBezTo>
                <a:lnTo>
                  <a:pt x="623" y="6053"/>
                </a:lnTo>
                <a:cubicBezTo>
                  <a:pt x="666" y="6017"/>
                  <a:pt x="615" y="5941"/>
                  <a:pt x="701" y="5941"/>
                </a:cubicBezTo>
                <a:cubicBezTo>
                  <a:pt x="709" y="5941"/>
                  <a:pt x="719" y="5942"/>
                  <a:pt x="731" y="5944"/>
                </a:cubicBezTo>
                <a:cubicBezTo>
                  <a:pt x="675" y="5925"/>
                  <a:pt x="619" y="5888"/>
                  <a:pt x="562" y="5850"/>
                </a:cubicBezTo>
                <a:cubicBezTo>
                  <a:pt x="525" y="5794"/>
                  <a:pt x="488" y="5719"/>
                  <a:pt x="469" y="5663"/>
                </a:cubicBezTo>
                <a:lnTo>
                  <a:pt x="488" y="5644"/>
                </a:lnTo>
                <a:cubicBezTo>
                  <a:pt x="488" y="5625"/>
                  <a:pt x="488" y="5588"/>
                  <a:pt x="469" y="5569"/>
                </a:cubicBezTo>
                <a:lnTo>
                  <a:pt x="469" y="5457"/>
                </a:lnTo>
                <a:cubicBezTo>
                  <a:pt x="525" y="5438"/>
                  <a:pt x="488" y="5307"/>
                  <a:pt x="506" y="5232"/>
                </a:cubicBezTo>
                <a:cubicBezTo>
                  <a:pt x="456" y="5232"/>
                  <a:pt x="448" y="5191"/>
                  <a:pt x="431" y="5191"/>
                </a:cubicBezTo>
                <a:cubicBezTo>
                  <a:pt x="423" y="5191"/>
                  <a:pt x="413" y="5201"/>
                  <a:pt x="394" y="5232"/>
                </a:cubicBezTo>
                <a:lnTo>
                  <a:pt x="394" y="5288"/>
                </a:lnTo>
                <a:cubicBezTo>
                  <a:pt x="394" y="5288"/>
                  <a:pt x="394" y="5307"/>
                  <a:pt x="394" y="5326"/>
                </a:cubicBezTo>
                <a:lnTo>
                  <a:pt x="394" y="5494"/>
                </a:lnTo>
                <a:cubicBezTo>
                  <a:pt x="356" y="5438"/>
                  <a:pt x="338" y="5363"/>
                  <a:pt x="375" y="5307"/>
                </a:cubicBezTo>
                <a:cubicBezTo>
                  <a:pt x="319" y="5270"/>
                  <a:pt x="300" y="5232"/>
                  <a:pt x="263" y="5195"/>
                </a:cubicBezTo>
                <a:cubicBezTo>
                  <a:pt x="356" y="5101"/>
                  <a:pt x="450" y="4914"/>
                  <a:pt x="506" y="4895"/>
                </a:cubicBezTo>
                <a:cubicBezTo>
                  <a:pt x="506" y="4670"/>
                  <a:pt x="619" y="4390"/>
                  <a:pt x="562" y="4202"/>
                </a:cubicBezTo>
                <a:cubicBezTo>
                  <a:pt x="562" y="4127"/>
                  <a:pt x="619" y="4146"/>
                  <a:pt x="637" y="4127"/>
                </a:cubicBezTo>
                <a:lnTo>
                  <a:pt x="637" y="4127"/>
                </a:lnTo>
                <a:cubicBezTo>
                  <a:pt x="637" y="4165"/>
                  <a:pt x="619" y="4202"/>
                  <a:pt x="637" y="4221"/>
                </a:cubicBezTo>
                <a:cubicBezTo>
                  <a:pt x="656" y="4090"/>
                  <a:pt x="787" y="3865"/>
                  <a:pt x="731" y="3809"/>
                </a:cubicBezTo>
                <a:cubicBezTo>
                  <a:pt x="758" y="3778"/>
                  <a:pt x="773" y="3768"/>
                  <a:pt x="781" y="3768"/>
                </a:cubicBezTo>
                <a:cubicBezTo>
                  <a:pt x="797" y="3768"/>
                  <a:pt x="792" y="3802"/>
                  <a:pt x="798" y="3802"/>
                </a:cubicBezTo>
                <a:cubicBezTo>
                  <a:pt x="802" y="3802"/>
                  <a:pt x="813" y="3783"/>
                  <a:pt x="843" y="3715"/>
                </a:cubicBezTo>
                <a:lnTo>
                  <a:pt x="843" y="3753"/>
                </a:lnTo>
                <a:cubicBezTo>
                  <a:pt x="974" y="3622"/>
                  <a:pt x="1087" y="3453"/>
                  <a:pt x="1162" y="3266"/>
                </a:cubicBezTo>
                <a:cubicBezTo>
                  <a:pt x="1235" y="3064"/>
                  <a:pt x="1380" y="2881"/>
                  <a:pt x="1579" y="2785"/>
                </a:cubicBezTo>
                <a:lnTo>
                  <a:pt x="1579" y="2785"/>
                </a:lnTo>
                <a:cubicBezTo>
                  <a:pt x="1550" y="2798"/>
                  <a:pt x="1534" y="2798"/>
                  <a:pt x="1517" y="2798"/>
                </a:cubicBezTo>
                <a:cubicBezTo>
                  <a:pt x="1967" y="2423"/>
                  <a:pt x="2323" y="1880"/>
                  <a:pt x="2847" y="1618"/>
                </a:cubicBezTo>
                <a:cubicBezTo>
                  <a:pt x="2997" y="1543"/>
                  <a:pt x="2978" y="1487"/>
                  <a:pt x="3034" y="1393"/>
                </a:cubicBezTo>
                <a:lnTo>
                  <a:pt x="3109" y="1431"/>
                </a:lnTo>
                <a:lnTo>
                  <a:pt x="3203" y="1262"/>
                </a:lnTo>
                <a:cubicBezTo>
                  <a:pt x="3353" y="1075"/>
                  <a:pt x="3634" y="1169"/>
                  <a:pt x="3840" y="906"/>
                </a:cubicBezTo>
                <a:lnTo>
                  <a:pt x="3765" y="888"/>
                </a:lnTo>
                <a:cubicBezTo>
                  <a:pt x="3860" y="840"/>
                  <a:pt x="4009" y="725"/>
                  <a:pt x="4052" y="725"/>
                </a:cubicBezTo>
                <a:cubicBezTo>
                  <a:pt x="4060" y="725"/>
                  <a:pt x="4064" y="729"/>
                  <a:pt x="4064" y="738"/>
                </a:cubicBezTo>
                <a:cubicBezTo>
                  <a:pt x="4064" y="719"/>
                  <a:pt x="4064" y="682"/>
                  <a:pt x="4120" y="682"/>
                </a:cubicBezTo>
                <a:lnTo>
                  <a:pt x="4139" y="700"/>
                </a:lnTo>
                <a:lnTo>
                  <a:pt x="4345" y="513"/>
                </a:lnTo>
                <a:cubicBezTo>
                  <a:pt x="4376" y="502"/>
                  <a:pt x="4399" y="497"/>
                  <a:pt x="4416" y="497"/>
                </a:cubicBezTo>
                <a:cubicBezTo>
                  <a:pt x="4481" y="497"/>
                  <a:pt x="4461" y="566"/>
                  <a:pt x="4521" y="566"/>
                </a:cubicBezTo>
                <a:cubicBezTo>
                  <a:pt x="4547" y="566"/>
                  <a:pt x="4590" y="552"/>
                  <a:pt x="4664" y="513"/>
                </a:cubicBezTo>
                <a:cubicBezTo>
                  <a:pt x="4757" y="457"/>
                  <a:pt x="4888" y="288"/>
                  <a:pt x="4851" y="270"/>
                </a:cubicBezTo>
                <a:cubicBezTo>
                  <a:pt x="4845" y="267"/>
                  <a:pt x="4839" y="266"/>
                  <a:pt x="4832" y="266"/>
                </a:cubicBezTo>
                <a:cubicBezTo>
                  <a:pt x="4804" y="266"/>
                  <a:pt x="4769" y="283"/>
                  <a:pt x="4744" y="283"/>
                </a:cubicBezTo>
                <a:cubicBezTo>
                  <a:pt x="4733" y="283"/>
                  <a:pt x="4725" y="279"/>
                  <a:pt x="4720" y="270"/>
                </a:cubicBezTo>
                <a:lnTo>
                  <a:pt x="4795" y="213"/>
                </a:lnTo>
                <a:cubicBezTo>
                  <a:pt x="4778" y="114"/>
                  <a:pt x="4791" y="1"/>
                  <a:pt x="46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45"/>
          <p:cNvSpPr/>
          <p:nvPr/>
        </p:nvSpPr>
        <p:spPr>
          <a:xfrm rot="13780579">
            <a:off x="7981021" y="1334145"/>
            <a:ext cx="1551" cy="80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0" y="0"/>
                </a:moveTo>
                <a:lnTo>
                  <a:pt x="0" y="0"/>
                </a:lnTo>
                <a:lnTo>
                  <a:pt x="19" y="0"/>
                </a:lnTo>
                <a:cubicBezTo>
                  <a:pt x="19" y="0"/>
                  <a:pt x="0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45"/>
          <p:cNvSpPr/>
          <p:nvPr/>
        </p:nvSpPr>
        <p:spPr>
          <a:xfrm rot="13780579">
            <a:off x="7871057" y="1231300"/>
            <a:ext cx="3184" cy="80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38" y="0"/>
                  <a:pt x="19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45"/>
          <p:cNvSpPr/>
          <p:nvPr/>
        </p:nvSpPr>
        <p:spPr>
          <a:xfrm rot="13780579">
            <a:off x="7807020" y="1195371"/>
            <a:ext cx="9223" cy="3155"/>
          </a:xfrm>
          <a:custGeom>
            <a:avLst/>
            <a:gdLst/>
            <a:ahLst/>
            <a:cxnLst/>
            <a:rect l="l" t="t" r="r" b="b"/>
            <a:pathLst>
              <a:path w="113" h="39" extrusionOk="0">
                <a:moveTo>
                  <a:pt x="113" y="1"/>
                </a:moveTo>
                <a:cubicBezTo>
                  <a:pt x="75" y="1"/>
                  <a:pt x="38" y="19"/>
                  <a:pt x="1" y="38"/>
                </a:cubicBezTo>
                <a:lnTo>
                  <a:pt x="113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45"/>
          <p:cNvSpPr/>
          <p:nvPr/>
        </p:nvSpPr>
        <p:spPr>
          <a:xfrm rot="13780579">
            <a:off x="7758430" y="1189483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20" y="20"/>
                </a:moveTo>
                <a:cubicBezTo>
                  <a:pt x="20" y="20"/>
                  <a:pt x="1" y="1"/>
                  <a:pt x="1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45"/>
          <p:cNvSpPr/>
          <p:nvPr/>
        </p:nvSpPr>
        <p:spPr>
          <a:xfrm rot="13780579">
            <a:off x="7833967" y="1450902"/>
            <a:ext cx="6203" cy="6147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75" y="0"/>
                </a:moveTo>
                <a:lnTo>
                  <a:pt x="75" y="0"/>
                </a:lnTo>
                <a:cubicBezTo>
                  <a:pt x="38" y="19"/>
                  <a:pt x="0" y="38"/>
                  <a:pt x="19" y="75"/>
                </a:cubicBezTo>
                <a:cubicBezTo>
                  <a:pt x="38" y="38"/>
                  <a:pt x="56" y="19"/>
                  <a:pt x="75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45"/>
          <p:cNvSpPr/>
          <p:nvPr/>
        </p:nvSpPr>
        <p:spPr>
          <a:xfrm rot="13780579">
            <a:off x="7839325" y="1366198"/>
            <a:ext cx="1551" cy="80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19" y="0"/>
                </a:move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45"/>
          <p:cNvSpPr/>
          <p:nvPr/>
        </p:nvSpPr>
        <p:spPr>
          <a:xfrm rot="13780579">
            <a:off x="7822308" y="1448737"/>
            <a:ext cx="9223" cy="7684"/>
          </a:xfrm>
          <a:custGeom>
            <a:avLst/>
            <a:gdLst/>
            <a:ahLst/>
            <a:cxnLst/>
            <a:rect l="l" t="t" r="r" b="b"/>
            <a:pathLst>
              <a:path w="113" h="95" extrusionOk="0">
                <a:moveTo>
                  <a:pt x="113" y="1"/>
                </a:moveTo>
                <a:cubicBezTo>
                  <a:pt x="56" y="20"/>
                  <a:pt x="38" y="57"/>
                  <a:pt x="0" y="94"/>
                </a:cubicBezTo>
                <a:cubicBezTo>
                  <a:pt x="38" y="57"/>
                  <a:pt x="75" y="38"/>
                  <a:pt x="113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45"/>
          <p:cNvSpPr/>
          <p:nvPr/>
        </p:nvSpPr>
        <p:spPr>
          <a:xfrm rot="13780579">
            <a:off x="7898746" y="1207798"/>
            <a:ext cx="3184" cy="80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45"/>
          <p:cNvSpPr/>
          <p:nvPr/>
        </p:nvSpPr>
        <p:spPr>
          <a:xfrm rot="13780579">
            <a:off x="7894511" y="1203723"/>
            <a:ext cx="4734" cy="80"/>
          </a:xfrm>
          <a:custGeom>
            <a:avLst/>
            <a:gdLst/>
            <a:ahLst/>
            <a:cxnLst/>
            <a:rect l="l" t="t" r="r" b="b"/>
            <a:pathLst>
              <a:path w="58" h="1" extrusionOk="0">
                <a:moveTo>
                  <a:pt x="1" y="0"/>
                </a:moveTo>
                <a:lnTo>
                  <a:pt x="57" y="0"/>
                </a:lnTo>
                <a:cubicBezTo>
                  <a:pt x="38" y="0"/>
                  <a:pt x="20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45"/>
          <p:cNvSpPr/>
          <p:nvPr/>
        </p:nvSpPr>
        <p:spPr>
          <a:xfrm rot="13780579">
            <a:off x="7889278" y="1200268"/>
            <a:ext cx="7754" cy="1214"/>
          </a:xfrm>
          <a:custGeom>
            <a:avLst/>
            <a:gdLst/>
            <a:ahLst/>
            <a:cxnLst/>
            <a:rect l="l" t="t" r="r" b="b"/>
            <a:pathLst>
              <a:path w="95" h="15" extrusionOk="0">
                <a:moveTo>
                  <a:pt x="0" y="1"/>
                </a:moveTo>
                <a:cubicBezTo>
                  <a:pt x="28" y="10"/>
                  <a:pt x="47" y="15"/>
                  <a:pt x="61" y="15"/>
                </a:cubicBezTo>
                <a:cubicBezTo>
                  <a:pt x="75" y="15"/>
                  <a:pt x="85" y="10"/>
                  <a:pt x="9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45"/>
          <p:cNvSpPr/>
          <p:nvPr/>
        </p:nvSpPr>
        <p:spPr>
          <a:xfrm rot="13780579">
            <a:off x="7863138" y="1272972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9" y="0"/>
                </a:moveTo>
                <a:cubicBezTo>
                  <a:pt x="19" y="0"/>
                  <a:pt x="0" y="19"/>
                  <a:pt x="19" y="19"/>
                </a:cubicBezTo>
                <a:lnTo>
                  <a:pt x="19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45"/>
          <p:cNvSpPr/>
          <p:nvPr/>
        </p:nvSpPr>
        <p:spPr>
          <a:xfrm rot="13780579">
            <a:off x="7841729" y="1264600"/>
            <a:ext cx="19916" cy="15207"/>
          </a:xfrm>
          <a:custGeom>
            <a:avLst/>
            <a:gdLst/>
            <a:ahLst/>
            <a:cxnLst/>
            <a:rect l="l" t="t" r="r" b="b"/>
            <a:pathLst>
              <a:path w="244" h="188" extrusionOk="0">
                <a:moveTo>
                  <a:pt x="244" y="0"/>
                </a:moveTo>
                <a:cubicBezTo>
                  <a:pt x="206" y="0"/>
                  <a:pt x="169" y="19"/>
                  <a:pt x="131" y="38"/>
                </a:cubicBezTo>
                <a:cubicBezTo>
                  <a:pt x="75" y="75"/>
                  <a:pt x="38" y="112"/>
                  <a:pt x="0" y="169"/>
                </a:cubicBezTo>
                <a:lnTo>
                  <a:pt x="0" y="187"/>
                </a:lnTo>
                <a:cubicBezTo>
                  <a:pt x="0" y="150"/>
                  <a:pt x="57" y="112"/>
                  <a:pt x="113" y="75"/>
                </a:cubicBezTo>
                <a:cubicBezTo>
                  <a:pt x="169" y="38"/>
                  <a:pt x="244" y="19"/>
                  <a:pt x="244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45"/>
          <p:cNvSpPr/>
          <p:nvPr/>
        </p:nvSpPr>
        <p:spPr>
          <a:xfrm rot="13780579">
            <a:off x="7764340" y="1215668"/>
            <a:ext cx="26037" cy="10676"/>
          </a:xfrm>
          <a:custGeom>
            <a:avLst/>
            <a:gdLst/>
            <a:ahLst/>
            <a:cxnLst/>
            <a:rect l="l" t="t" r="r" b="b"/>
            <a:pathLst>
              <a:path w="319" h="132" extrusionOk="0">
                <a:moveTo>
                  <a:pt x="244" y="1"/>
                </a:moveTo>
                <a:cubicBezTo>
                  <a:pt x="188" y="20"/>
                  <a:pt x="113" y="38"/>
                  <a:pt x="57" y="57"/>
                </a:cubicBezTo>
                <a:cubicBezTo>
                  <a:pt x="94" y="57"/>
                  <a:pt x="150" y="76"/>
                  <a:pt x="75" y="132"/>
                </a:cubicBezTo>
                <a:cubicBezTo>
                  <a:pt x="319" y="95"/>
                  <a:pt x="0" y="95"/>
                  <a:pt x="24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45"/>
          <p:cNvSpPr/>
          <p:nvPr/>
        </p:nvSpPr>
        <p:spPr>
          <a:xfrm rot="13780579">
            <a:off x="7767819" y="1213151"/>
            <a:ext cx="5795" cy="4933"/>
          </a:xfrm>
          <a:custGeom>
            <a:avLst/>
            <a:gdLst/>
            <a:ahLst/>
            <a:cxnLst/>
            <a:rect l="l" t="t" r="r" b="b"/>
            <a:pathLst>
              <a:path w="71" h="61" extrusionOk="0">
                <a:moveTo>
                  <a:pt x="55" y="1"/>
                </a:moveTo>
                <a:cubicBezTo>
                  <a:pt x="45" y="1"/>
                  <a:pt x="30" y="8"/>
                  <a:pt x="22" y="8"/>
                </a:cubicBezTo>
                <a:cubicBezTo>
                  <a:pt x="19" y="8"/>
                  <a:pt x="17" y="7"/>
                  <a:pt x="17" y="4"/>
                </a:cubicBezTo>
                <a:cubicBezTo>
                  <a:pt x="5" y="40"/>
                  <a:pt x="0" y="61"/>
                  <a:pt x="14" y="61"/>
                </a:cubicBezTo>
                <a:cubicBezTo>
                  <a:pt x="22" y="61"/>
                  <a:pt x="34" y="54"/>
                  <a:pt x="54" y="41"/>
                </a:cubicBezTo>
                <a:cubicBezTo>
                  <a:pt x="70" y="9"/>
                  <a:pt x="66" y="1"/>
                  <a:pt x="5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45"/>
          <p:cNvSpPr/>
          <p:nvPr/>
        </p:nvSpPr>
        <p:spPr>
          <a:xfrm rot="13780579">
            <a:off x="7992451" y="1414327"/>
            <a:ext cx="6203" cy="2750"/>
          </a:xfrm>
          <a:custGeom>
            <a:avLst/>
            <a:gdLst/>
            <a:ahLst/>
            <a:cxnLst/>
            <a:rect l="l" t="t" r="r" b="b"/>
            <a:pathLst>
              <a:path w="76" h="34" extrusionOk="0">
                <a:moveTo>
                  <a:pt x="60" y="0"/>
                </a:moveTo>
                <a:cubicBezTo>
                  <a:pt x="50" y="0"/>
                  <a:pt x="38" y="33"/>
                  <a:pt x="0" y="33"/>
                </a:cubicBezTo>
                <a:lnTo>
                  <a:pt x="75" y="33"/>
                </a:lnTo>
                <a:cubicBezTo>
                  <a:pt x="69" y="8"/>
                  <a:pt x="65" y="0"/>
                  <a:pt x="6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45"/>
          <p:cNvSpPr/>
          <p:nvPr/>
        </p:nvSpPr>
        <p:spPr>
          <a:xfrm rot="13780579">
            <a:off x="7947815" y="1462274"/>
            <a:ext cx="6203" cy="10676"/>
          </a:xfrm>
          <a:custGeom>
            <a:avLst/>
            <a:gdLst/>
            <a:ahLst/>
            <a:cxnLst/>
            <a:rect l="l" t="t" r="r" b="b"/>
            <a:pathLst>
              <a:path w="76" h="132" extrusionOk="0">
                <a:moveTo>
                  <a:pt x="75" y="1"/>
                </a:moveTo>
                <a:lnTo>
                  <a:pt x="0" y="57"/>
                </a:lnTo>
                <a:lnTo>
                  <a:pt x="38" y="132"/>
                </a:lnTo>
                <a:cubicBezTo>
                  <a:pt x="56" y="76"/>
                  <a:pt x="75" y="38"/>
                  <a:pt x="7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45"/>
          <p:cNvSpPr/>
          <p:nvPr/>
        </p:nvSpPr>
        <p:spPr>
          <a:xfrm rot="13780579">
            <a:off x="7896313" y="1429690"/>
            <a:ext cx="7754" cy="7684"/>
          </a:xfrm>
          <a:custGeom>
            <a:avLst/>
            <a:gdLst/>
            <a:ahLst/>
            <a:cxnLst/>
            <a:rect l="l" t="t" r="r" b="b"/>
            <a:pathLst>
              <a:path w="95" h="95" extrusionOk="0">
                <a:moveTo>
                  <a:pt x="20" y="75"/>
                </a:moveTo>
                <a:lnTo>
                  <a:pt x="1" y="94"/>
                </a:lnTo>
                <a:lnTo>
                  <a:pt x="95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45"/>
          <p:cNvSpPr/>
          <p:nvPr/>
        </p:nvSpPr>
        <p:spPr>
          <a:xfrm rot="13780579">
            <a:off x="7983183" y="1611984"/>
            <a:ext cx="6203" cy="12214"/>
          </a:xfrm>
          <a:custGeom>
            <a:avLst/>
            <a:gdLst/>
            <a:ahLst/>
            <a:cxnLst/>
            <a:rect l="l" t="t" r="r" b="b"/>
            <a:pathLst>
              <a:path w="76" h="151" extrusionOk="0">
                <a:moveTo>
                  <a:pt x="76" y="1"/>
                </a:moveTo>
                <a:lnTo>
                  <a:pt x="76" y="1"/>
                </a:lnTo>
                <a:cubicBezTo>
                  <a:pt x="38" y="57"/>
                  <a:pt x="1" y="113"/>
                  <a:pt x="1" y="150"/>
                </a:cubicBezTo>
                <a:cubicBezTo>
                  <a:pt x="57" y="113"/>
                  <a:pt x="76" y="57"/>
                  <a:pt x="76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45"/>
          <p:cNvSpPr/>
          <p:nvPr/>
        </p:nvSpPr>
        <p:spPr>
          <a:xfrm rot="8337188" flipH="1">
            <a:off x="5055202" y="1380194"/>
            <a:ext cx="1976472" cy="1673636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45"/>
          <p:cNvSpPr/>
          <p:nvPr/>
        </p:nvSpPr>
        <p:spPr>
          <a:xfrm rot="2462812">
            <a:off x="2241002" y="1293580"/>
            <a:ext cx="1976472" cy="1673636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45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Mercury</a:t>
            </a:r>
            <a:endParaRPr dirty="0"/>
          </a:p>
        </p:txBody>
      </p:sp>
      <p:sp>
        <p:nvSpPr>
          <p:cNvPr id="713" name="Google Shape;713;p45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714" name="Google Shape;714;p45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715" name="Google Shape;715;p45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a gas giant and the biggest planet in the Solar System</a:t>
            </a:r>
            <a:endParaRPr/>
          </a:p>
        </p:txBody>
      </p:sp>
      <p:sp>
        <p:nvSpPr>
          <p:cNvPr id="716" name="Google Shape;716;p45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17" name="Google Shape;717;p45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also very high temperatures</a:t>
            </a:r>
            <a:endParaRPr/>
          </a:p>
        </p:txBody>
      </p:sp>
      <p:sp>
        <p:nvSpPr>
          <p:cNvPr id="718" name="Google Shape;718;p45"/>
          <p:cNvSpPr txBox="1">
            <a:spLocks noGrp="1"/>
          </p:cNvSpPr>
          <p:nvPr>
            <p:ph type="title" idx="6"/>
          </p:nvPr>
        </p:nvSpPr>
        <p:spPr>
          <a:xfrm>
            <a:off x="773044" y="337274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A966A6"/>
                </a:solidFill>
              </a:rPr>
              <a:t>Practical uses of this subject</a:t>
            </a:r>
            <a:endParaRPr sz="4400" dirty="0">
              <a:solidFill>
                <a:srgbClr val="A966A6"/>
              </a:solidFill>
            </a:endParaRPr>
          </a:p>
        </p:txBody>
      </p:sp>
      <p:sp>
        <p:nvSpPr>
          <p:cNvPr id="719" name="Google Shape;719;p45"/>
          <p:cNvSpPr/>
          <p:nvPr/>
        </p:nvSpPr>
        <p:spPr>
          <a:xfrm>
            <a:off x="4149225" y="1775125"/>
            <a:ext cx="843600" cy="8436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45"/>
          <p:cNvSpPr/>
          <p:nvPr/>
        </p:nvSpPr>
        <p:spPr>
          <a:xfrm>
            <a:off x="1367650" y="1775125"/>
            <a:ext cx="843600" cy="843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45"/>
          <p:cNvSpPr/>
          <p:nvPr/>
        </p:nvSpPr>
        <p:spPr>
          <a:xfrm>
            <a:off x="6930500" y="1775125"/>
            <a:ext cx="843600" cy="8436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Rectángulo 58">
            <a:extLst>
              <a:ext uri="{FF2B5EF4-FFF2-40B4-BE49-F238E27FC236}">
                <a16:creationId xmlns:a16="http://schemas.microsoft.com/office/drawing/2014/main" id="{02BC0FA2-9754-4593-A6BC-DA7D1BC2C759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1" name="Elipse 60">
            <a:extLst>
              <a:ext uri="{FF2B5EF4-FFF2-40B4-BE49-F238E27FC236}">
                <a16:creationId xmlns:a16="http://schemas.microsoft.com/office/drawing/2014/main" id="{CA3C4BCC-68C9-4F93-B482-D5E9004E0934}"/>
              </a:ext>
            </a:extLst>
          </p:cNvPr>
          <p:cNvSpPr/>
          <p:nvPr/>
        </p:nvSpPr>
        <p:spPr>
          <a:xfrm>
            <a:off x="1329103" y="1624408"/>
            <a:ext cx="688724" cy="688724"/>
          </a:xfrm>
          <a:prstGeom prst="ellipse">
            <a:avLst/>
          </a:prstGeom>
          <a:solidFill>
            <a:srgbClr val="FF73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2" name="Elipse 61">
            <a:extLst>
              <a:ext uri="{FF2B5EF4-FFF2-40B4-BE49-F238E27FC236}">
                <a16:creationId xmlns:a16="http://schemas.microsoft.com/office/drawing/2014/main" id="{620A42C3-1893-42EF-9F97-124765E1481D}"/>
              </a:ext>
            </a:extLst>
          </p:cNvPr>
          <p:cNvSpPr/>
          <p:nvPr/>
        </p:nvSpPr>
        <p:spPr>
          <a:xfrm>
            <a:off x="4482574" y="1611774"/>
            <a:ext cx="688724" cy="688724"/>
          </a:xfrm>
          <a:prstGeom prst="ellipse">
            <a:avLst/>
          </a:prstGeom>
          <a:solidFill>
            <a:srgbClr val="45A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3" name="Elipse 62">
            <a:extLst>
              <a:ext uri="{FF2B5EF4-FFF2-40B4-BE49-F238E27FC236}">
                <a16:creationId xmlns:a16="http://schemas.microsoft.com/office/drawing/2014/main" id="{96FBDE2B-3497-4F2A-9C4D-C73A3295AD0B}"/>
              </a:ext>
            </a:extLst>
          </p:cNvPr>
          <p:cNvSpPr/>
          <p:nvPr/>
        </p:nvSpPr>
        <p:spPr>
          <a:xfrm>
            <a:off x="6707212" y="2077092"/>
            <a:ext cx="688724" cy="688724"/>
          </a:xfrm>
          <a:prstGeom prst="ellipse">
            <a:avLst/>
          </a:prstGeom>
          <a:solidFill>
            <a:srgbClr val="3B58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4" name="Elipse 63">
            <a:extLst>
              <a:ext uri="{FF2B5EF4-FFF2-40B4-BE49-F238E27FC236}">
                <a16:creationId xmlns:a16="http://schemas.microsoft.com/office/drawing/2014/main" id="{9FB64D7F-038E-4AA5-8D15-B2B621AB66AB}"/>
              </a:ext>
            </a:extLst>
          </p:cNvPr>
          <p:cNvSpPr/>
          <p:nvPr/>
        </p:nvSpPr>
        <p:spPr>
          <a:xfrm>
            <a:off x="7198270" y="2253675"/>
            <a:ext cx="472634" cy="472634"/>
          </a:xfrm>
          <a:prstGeom prst="ellipse">
            <a:avLst/>
          </a:prstGeom>
          <a:solidFill>
            <a:srgbClr val="3B58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52C13D5A-1767-28B9-AA85-98126E8330BF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81F3512-36FC-3A7C-86DD-6366AA5C2D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3D10A4ED-E3C8-E284-C6F2-88EC23583E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D3477F87-59A8-A3B4-061F-824999EE9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EEC62344-A8DC-9557-63EB-0934056A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A7EF0EB5-A60D-4C90-26E7-802EA067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8DB1F149-ADA1-68C2-4E1A-CA1527567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8F8AA1F7-E36D-996A-DD62-2C047C95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C4273D48-9122-B33A-2553-36A16271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3CE89C0-E129-742E-3E17-EB69465D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8B1A9172-1898-76FF-74B4-38DCC4DE6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F6D84F4-21EC-B738-0540-4C37A0F2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D8BD8499-EC9E-AD6B-6C74-662784B9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A1EAD3F8-16FF-ECE1-EC68-5D1814C7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A6259222-DC45-952C-91D5-D446C2537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AABBBEBC-8DA3-9E72-75DD-8A095FAC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5D6910C1-8222-0ED7-0001-114BA91DA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17E8CB83-8B0D-8FCE-BFCD-F69B7181C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C522FD01-5793-F5BD-6126-C4C781C58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89A7A3C3-5509-DC64-24C9-C0BC024AC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Color Choices Lesson by Slidesgo">
  <a:themeElements>
    <a:clrScheme name="Simple Light">
      <a:dk1>
        <a:srgbClr val="000000"/>
      </a:dk1>
      <a:lt1>
        <a:srgbClr val="FFFFFF"/>
      </a:lt1>
      <a:dk2>
        <a:srgbClr val="3B58A1"/>
      </a:dk2>
      <a:lt2>
        <a:srgbClr val="EEEEEE"/>
      </a:lt2>
      <a:accent1>
        <a:srgbClr val="FF73AB"/>
      </a:accent1>
      <a:accent2>
        <a:srgbClr val="212121"/>
      </a:accent2>
      <a:accent3>
        <a:srgbClr val="45A8DE"/>
      </a:accent3>
      <a:accent4>
        <a:srgbClr val="F7C42B"/>
      </a:accent4>
      <a:accent5>
        <a:srgbClr val="DDAB10"/>
      </a:accent5>
      <a:accent6>
        <a:srgbClr val="FCA0C5"/>
      </a:accent6>
      <a:hlink>
        <a:srgbClr val="F7C42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</TotalTime>
  <Words>921</Words>
  <Application>Microsoft Office PowerPoint</Application>
  <PresentationFormat>Presentación en pantalla (16:9)</PresentationFormat>
  <Paragraphs>186</Paragraphs>
  <Slides>36</Slides>
  <Notes>30</Notes>
  <HiddenSlides>0</HiddenSlides>
  <MMClips>0</MMClips>
  <ScaleCrop>false</ScaleCrop>
  <HeadingPairs>
    <vt:vector size="6" baseType="variant">
      <vt:variant>
        <vt:lpstr>Fuentes usadas</vt:lpstr>
      </vt:variant>
      <vt:variant>
        <vt:i4>10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36</vt:i4>
      </vt:variant>
    </vt:vector>
  </HeadingPairs>
  <TitlesOfParts>
    <vt:vector size="47" baseType="lpstr">
      <vt:lpstr>Gochi Hand</vt:lpstr>
      <vt:lpstr>맑은 고딕</vt:lpstr>
      <vt:lpstr>Andika</vt:lpstr>
      <vt:lpstr>Arial</vt:lpstr>
      <vt:lpstr>Open Sans</vt:lpstr>
      <vt:lpstr>DM Sans</vt:lpstr>
      <vt:lpstr>Rubik</vt:lpstr>
      <vt:lpstr>Arial Unicode MS</vt:lpstr>
      <vt:lpstr>Montserrat</vt:lpstr>
      <vt:lpstr>Anton</vt:lpstr>
      <vt:lpstr>Color Choices Lesson by Slidesgo</vt:lpstr>
      <vt:lpstr>CRAYONS</vt:lpstr>
      <vt:lpstr>Table of contents</vt:lpstr>
      <vt:lpstr>Name of the section</vt:lpstr>
      <vt:lpstr>Introduction</vt:lpstr>
      <vt:lpstr>What is this topic about?</vt:lpstr>
      <vt:lpstr>458,000</vt:lpstr>
      <vt:lpstr>“This is a quote, words full of wisdom that someone important said and can make the reader get inspired.” </vt:lpstr>
      <vt:lpstr>A PICTURE ALWAYS REINFORCES THE CONCEPT</vt:lpstr>
      <vt:lpstr>Mercury</vt:lpstr>
      <vt:lpstr>This is a Map</vt:lpstr>
      <vt:lpstr>Mercury</vt:lpstr>
      <vt:lpstr>Mercury</vt:lpstr>
      <vt:lpstr>9,200,000 </vt:lpstr>
      <vt:lpstr>Problem</vt:lpstr>
      <vt:lpstr>Step 1</vt:lpstr>
      <vt:lpstr>Jupiter</vt:lpstr>
      <vt:lpstr>Exercise!</vt:lpstr>
      <vt:lpstr>Assignment</vt:lpstr>
      <vt:lpstr>Name of the section!</vt:lpstr>
      <vt:lpstr>Make a list!</vt:lpstr>
      <vt:lpstr>A picture always reinforces the concept</vt:lpstr>
      <vt:lpstr>OUR NUMBERS BY YEARS</vt:lpstr>
      <vt:lpstr>Presentación de PowerPoint</vt:lpstr>
      <vt:lpstr>A PICTURE IS WORTH A THOUSAND WORDS</vt:lpstr>
      <vt:lpstr>CUSTOMER PROFILE</vt:lpstr>
      <vt:lpstr>Presentación de PowerPoint</vt:lpstr>
      <vt:lpstr>THIS IS A MIND MAP</vt:lpstr>
      <vt:lpstr>Mercury</vt:lpstr>
      <vt:lpstr>Thanks!</vt:lpstr>
      <vt:lpstr>Presentación de PowerPoint</vt:lpstr>
      <vt:lpstr>RESOURCES</vt:lpstr>
      <vt:lpstr>RESOURCES</vt:lpstr>
      <vt:lpstr>RESOURCES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 crayones</dc:title>
  <dc:creator>Sr GRYM</dc:creator>
  <cp:lastModifiedBy>eduardo</cp:lastModifiedBy>
  <cp:revision>27</cp:revision>
  <dcterms:modified xsi:type="dcterms:W3CDTF">2025-11-02T08:01:32Z</dcterms:modified>
</cp:coreProperties>
</file>