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B25"/>
    <a:srgbClr val="FBFB0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A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DA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DA2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D67645A-7412-40A2-B7C5-A8ABBC4BBC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58264D02-BEBB-4D21-9760-74EB4AB1ED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C0554C34-CB3E-482D-AC09-4D833A69A4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2019-09-17T11:25:28Z</dcterms:modified>
</cp:coreProperties>
</file>