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1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0DA3C-CFCC-7D57-C001-E39B79439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A632478-7AB3-E6FA-11AC-96475688135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A632478-7AB3-E6FA-11AC-96475688135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2B657EC-A06C-CE75-16B4-CB20184FA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4986552-41CE-BF5E-6FC2-B0627310C2B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Google Shape;2175;p38">
            <a:extLst>
              <a:ext uri="{FF2B5EF4-FFF2-40B4-BE49-F238E27FC236}">
                <a16:creationId xmlns:a16="http://schemas.microsoft.com/office/drawing/2014/main" id="{1DBBDECA-83B7-C772-170F-DEA4504946DA}"/>
              </a:ext>
            </a:extLst>
          </p:cNvPr>
          <p:cNvSpPr/>
          <p:nvPr/>
        </p:nvSpPr>
        <p:spPr>
          <a:xfrm flipH="1">
            <a:off x="3677721" y="2103282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2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19" name="Google Shape;2176;p38">
            <a:extLst>
              <a:ext uri="{FF2B5EF4-FFF2-40B4-BE49-F238E27FC236}">
                <a16:creationId xmlns:a16="http://schemas.microsoft.com/office/drawing/2014/main" id="{0BB995ED-A156-BCC2-3C98-6CB075AB45D4}"/>
              </a:ext>
            </a:extLst>
          </p:cNvPr>
          <p:cNvGrpSpPr/>
          <p:nvPr/>
        </p:nvGrpSpPr>
        <p:grpSpPr>
          <a:xfrm>
            <a:off x="4516845" y="2176486"/>
            <a:ext cx="3029019" cy="386409"/>
            <a:chOff x="4360893" y="2840540"/>
            <a:chExt cx="3017520" cy="384943"/>
          </a:xfrm>
        </p:grpSpPr>
        <p:sp>
          <p:nvSpPr>
            <p:cNvPr id="20" name="Google Shape;2177;p38">
              <a:extLst>
                <a:ext uri="{FF2B5EF4-FFF2-40B4-BE49-F238E27FC236}">
                  <a16:creationId xmlns:a16="http://schemas.microsoft.com/office/drawing/2014/main" id="{B596982C-964D-820D-3B11-DEC66939714B}"/>
                </a:ext>
              </a:extLst>
            </p:cNvPr>
            <p:cNvSpPr txBox="1"/>
            <p:nvPr/>
          </p:nvSpPr>
          <p:spPr>
            <a:xfrm>
              <a:off x="4360893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2" name="Google Shape;2178;p38">
              <a:extLst>
                <a:ext uri="{FF2B5EF4-FFF2-40B4-BE49-F238E27FC236}">
                  <a16:creationId xmlns:a16="http://schemas.microsoft.com/office/drawing/2014/main" id="{A5AD078D-8058-FDA8-1E13-E0BFD9DF0B68}"/>
                </a:ext>
              </a:extLst>
            </p:cNvPr>
            <p:cNvSpPr txBox="1"/>
            <p:nvPr/>
          </p:nvSpPr>
          <p:spPr>
            <a:xfrm>
              <a:off x="4360893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26" name="Google Shape;2180;p38">
            <a:extLst>
              <a:ext uri="{FF2B5EF4-FFF2-40B4-BE49-F238E27FC236}">
                <a16:creationId xmlns:a16="http://schemas.microsoft.com/office/drawing/2014/main" id="{C301EC98-CDF3-6CCE-710A-5A42F4028AB1}"/>
              </a:ext>
            </a:extLst>
          </p:cNvPr>
          <p:cNvSpPr/>
          <p:nvPr/>
        </p:nvSpPr>
        <p:spPr>
          <a:xfrm>
            <a:off x="3677724" y="2962518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3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27" name="Google Shape;2181;p38">
            <a:extLst>
              <a:ext uri="{FF2B5EF4-FFF2-40B4-BE49-F238E27FC236}">
                <a16:creationId xmlns:a16="http://schemas.microsoft.com/office/drawing/2014/main" id="{2A3B97D6-82F5-A1D3-AD91-D9A8CEF413ED}"/>
              </a:ext>
            </a:extLst>
          </p:cNvPr>
          <p:cNvGrpSpPr/>
          <p:nvPr/>
        </p:nvGrpSpPr>
        <p:grpSpPr>
          <a:xfrm>
            <a:off x="4516847" y="3035721"/>
            <a:ext cx="3029019" cy="386409"/>
            <a:chOff x="4360893" y="3678040"/>
            <a:chExt cx="3017520" cy="384943"/>
          </a:xfrm>
        </p:grpSpPr>
        <p:sp>
          <p:nvSpPr>
            <p:cNvPr id="28" name="Google Shape;2182;p38">
              <a:extLst>
                <a:ext uri="{FF2B5EF4-FFF2-40B4-BE49-F238E27FC236}">
                  <a16:creationId xmlns:a16="http://schemas.microsoft.com/office/drawing/2014/main" id="{76D79B0A-C818-9140-CD68-3C060C02D06D}"/>
                </a:ext>
              </a:extLst>
            </p:cNvPr>
            <p:cNvSpPr txBox="1"/>
            <p:nvPr/>
          </p:nvSpPr>
          <p:spPr>
            <a:xfrm>
              <a:off x="4360893" y="38937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29" name="Google Shape;2183;p38">
              <a:extLst>
                <a:ext uri="{FF2B5EF4-FFF2-40B4-BE49-F238E27FC236}">
                  <a16:creationId xmlns:a16="http://schemas.microsoft.com/office/drawing/2014/main" id="{AE6D7753-593E-A29C-CD6A-A9341E7226F6}"/>
                </a:ext>
              </a:extLst>
            </p:cNvPr>
            <p:cNvSpPr txBox="1"/>
            <p:nvPr/>
          </p:nvSpPr>
          <p:spPr>
            <a:xfrm>
              <a:off x="4360893" y="36780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1" name="Google Shape;2185;p38">
            <a:extLst>
              <a:ext uri="{FF2B5EF4-FFF2-40B4-BE49-F238E27FC236}">
                <a16:creationId xmlns:a16="http://schemas.microsoft.com/office/drawing/2014/main" id="{A17C8F9D-BDC7-02B4-8474-DF6175F312E4}"/>
              </a:ext>
            </a:extLst>
          </p:cNvPr>
          <p:cNvSpPr/>
          <p:nvPr/>
        </p:nvSpPr>
        <p:spPr>
          <a:xfrm flipH="1">
            <a:off x="3677724" y="3821753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4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2" name="Google Shape;2186;p38">
            <a:extLst>
              <a:ext uri="{FF2B5EF4-FFF2-40B4-BE49-F238E27FC236}">
                <a16:creationId xmlns:a16="http://schemas.microsoft.com/office/drawing/2014/main" id="{E0213AB7-CF57-6014-0AC7-1F863314EDBC}"/>
              </a:ext>
            </a:extLst>
          </p:cNvPr>
          <p:cNvGrpSpPr/>
          <p:nvPr/>
        </p:nvGrpSpPr>
        <p:grpSpPr>
          <a:xfrm>
            <a:off x="4516847" y="3894958"/>
            <a:ext cx="3029019" cy="386409"/>
            <a:chOff x="4360893" y="4557499"/>
            <a:chExt cx="3017520" cy="384943"/>
          </a:xfrm>
        </p:grpSpPr>
        <p:sp>
          <p:nvSpPr>
            <p:cNvPr id="33" name="Google Shape;2187;p38">
              <a:extLst>
                <a:ext uri="{FF2B5EF4-FFF2-40B4-BE49-F238E27FC236}">
                  <a16:creationId xmlns:a16="http://schemas.microsoft.com/office/drawing/2014/main" id="{35405C55-3FD4-B2AC-4732-B0CF6057E910}"/>
                </a:ext>
              </a:extLst>
            </p:cNvPr>
            <p:cNvSpPr txBox="1"/>
            <p:nvPr/>
          </p:nvSpPr>
          <p:spPr>
            <a:xfrm>
              <a:off x="4360893" y="47731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4" name="Google Shape;2188;p38">
              <a:extLst>
                <a:ext uri="{FF2B5EF4-FFF2-40B4-BE49-F238E27FC236}">
                  <a16:creationId xmlns:a16="http://schemas.microsoft.com/office/drawing/2014/main" id="{1FBAA70D-5518-C67D-3A83-8EE9F9793BBE}"/>
                </a:ext>
              </a:extLst>
            </p:cNvPr>
            <p:cNvSpPr txBox="1"/>
            <p:nvPr/>
          </p:nvSpPr>
          <p:spPr>
            <a:xfrm>
              <a:off x="4360893" y="45574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5" name="Google Shape;2190;p38">
            <a:extLst>
              <a:ext uri="{FF2B5EF4-FFF2-40B4-BE49-F238E27FC236}">
                <a16:creationId xmlns:a16="http://schemas.microsoft.com/office/drawing/2014/main" id="{28B8CF10-741D-15EE-3C7B-A1CC2FD8A980}"/>
              </a:ext>
            </a:extLst>
          </p:cNvPr>
          <p:cNvSpPr/>
          <p:nvPr/>
        </p:nvSpPr>
        <p:spPr>
          <a:xfrm>
            <a:off x="3677724" y="1244046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36" name="Google Shape;2191;p38">
            <a:extLst>
              <a:ext uri="{FF2B5EF4-FFF2-40B4-BE49-F238E27FC236}">
                <a16:creationId xmlns:a16="http://schemas.microsoft.com/office/drawing/2014/main" id="{CA05AA25-A86B-45A1-4D16-09EC60BD8A54}"/>
              </a:ext>
            </a:extLst>
          </p:cNvPr>
          <p:cNvGrpSpPr/>
          <p:nvPr/>
        </p:nvGrpSpPr>
        <p:grpSpPr>
          <a:xfrm>
            <a:off x="4516847" y="1317248"/>
            <a:ext cx="3029019" cy="386409"/>
            <a:chOff x="4360893" y="2038828"/>
            <a:chExt cx="3017520" cy="384943"/>
          </a:xfrm>
        </p:grpSpPr>
        <p:sp>
          <p:nvSpPr>
            <p:cNvPr id="37" name="Google Shape;2192;p38">
              <a:extLst>
                <a:ext uri="{FF2B5EF4-FFF2-40B4-BE49-F238E27FC236}">
                  <a16:creationId xmlns:a16="http://schemas.microsoft.com/office/drawing/2014/main" id="{A0BCC787-237B-7F2E-B087-DFE06EBA1095}"/>
                </a:ext>
              </a:extLst>
            </p:cNvPr>
            <p:cNvSpPr txBox="1"/>
            <p:nvPr/>
          </p:nvSpPr>
          <p:spPr>
            <a:xfrm>
              <a:off x="4360893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38" name="Google Shape;2193;p38">
              <a:extLst>
                <a:ext uri="{FF2B5EF4-FFF2-40B4-BE49-F238E27FC236}">
                  <a16:creationId xmlns:a16="http://schemas.microsoft.com/office/drawing/2014/main" id="{D3CDC25E-CAD0-2630-1BAD-C05F3B141DD7}"/>
                </a:ext>
              </a:extLst>
            </p:cNvPr>
            <p:cNvSpPr txBox="1"/>
            <p:nvPr/>
          </p:nvSpPr>
          <p:spPr>
            <a:xfrm>
              <a:off x="4360893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39" name="Google Shape;2195;p38">
            <a:extLst>
              <a:ext uri="{FF2B5EF4-FFF2-40B4-BE49-F238E27FC236}">
                <a16:creationId xmlns:a16="http://schemas.microsoft.com/office/drawing/2014/main" id="{F50B7D9B-EB4F-CB1D-E674-6CD06DE4A3CB}"/>
              </a:ext>
            </a:extLst>
          </p:cNvPr>
          <p:cNvSpPr/>
          <p:nvPr/>
        </p:nvSpPr>
        <p:spPr>
          <a:xfrm>
            <a:off x="7667384" y="1244045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6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0" name="Google Shape;2196;p38">
            <a:extLst>
              <a:ext uri="{FF2B5EF4-FFF2-40B4-BE49-F238E27FC236}">
                <a16:creationId xmlns:a16="http://schemas.microsoft.com/office/drawing/2014/main" id="{486CA338-9040-E2E7-9FA5-9B1C9095D76F}"/>
              </a:ext>
            </a:extLst>
          </p:cNvPr>
          <p:cNvGrpSpPr/>
          <p:nvPr/>
        </p:nvGrpSpPr>
        <p:grpSpPr>
          <a:xfrm>
            <a:off x="8535439" y="1317028"/>
            <a:ext cx="3029020" cy="386410"/>
            <a:chOff x="8686149" y="2038828"/>
            <a:chExt cx="3017520" cy="384943"/>
          </a:xfrm>
        </p:grpSpPr>
        <p:sp>
          <p:nvSpPr>
            <p:cNvPr id="41" name="Google Shape;2197;p38">
              <a:extLst>
                <a:ext uri="{FF2B5EF4-FFF2-40B4-BE49-F238E27FC236}">
                  <a16:creationId xmlns:a16="http://schemas.microsoft.com/office/drawing/2014/main" id="{F1971ACC-3982-99C1-C517-DBA23BEEA437}"/>
                </a:ext>
              </a:extLst>
            </p:cNvPr>
            <p:cNvSpPr txBox="1"/>
            <p:nvPr/>
          </p:nvSpPr>
          <p:spPr>
            <a:xfrm>
              <a:off x="8686149" y="225449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2" name="Google Shape;2198;p38">
              <a:extLst>
                <a:ext uri="{FF2B5EF4-FFF2-40B4-BE49-F238E27FC236}">
                  <a16:creationId xmlns:a16="http://schemas.microsoft.com/office/drawing/2014/main" id="{2247E968-B02B-4A60-7CA5-F48880D47393}"/>
                </a:ext>
              </a:extLst>
            </p:cNvPr>
            <p:cNvSpPr txBox="1"/>
            <p:nvPr/>
          </p:nvSpPr>
          <p:spPr>
            <a:xfrm>
              <a:off x="8686149" y="203882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3" name="Google Shape;2200;p38">
            <a:extLst>
              <a:ext uri="{FF2B5EF4-FFF2-40B4-BE49-F238E27FC236}">
                <a16:creationId xmlns:a16="http://schemas.microsoft.com/office/drawing/2014/main" id="{2A68E190-5B87-924D-AB3B-7A6A6792820C}"/>
              </a:ext>
            </a:extLst>
          </p:cNvPr>
          <p:cNvSpPr/>
          <p:nvPr/>
        </p:nvSpPr>
        <p:spPr>
          <a:xfrm>
            <a:off x="7667384" y="2103281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7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4" name="Google Shape;2201;p38">
            <a:extLst>
              <a:ext uri="{FF2B5EF4-FFF2-40B4-BE49-F238E27FC236}">
                <a16:creationId xmlns:a16="http://schemas.microsoft.com/office/drawing/2014/main" id="{CD9786E8-9C90-6B52-2745-1CF760D3CF16}"/>
              </a:ext>
            </a:extLst>
          </p:cNvPr>
          <p:cNvGrpSpPr/>
          <p:nvPr/>
        </p:nvGrpSpPr>
        <p:grpSpPr>
          <a:xfrm>
            <a:off x="8535439" y="2176264"/>
            <a:ext cx="3029020" cy="386410"/>
            <a:chOff x="8686149" y="2840540"/>
            <a:chExt cx="3017520" cy="384943"/>
          </a:xfrm>
        </p:grpSpPr>
        <p:sp>
          <p:nvSpPr>
            <p:cNvPr id="45" name="Google Shape;2202;p38">
              <a:extLst>
                <a:ext uri="{FF2B5EF4-FFF2-40B4-BE49-F238E27FC236}">
                  <a16:creationId xmlns:a16="http://schemas.microsoft.com/office/drawing/2014/main" id="{E0AD2B7A-F67A-BC7B-0C27-D7C7056B0600}"/>
                </a:ext>
              </a:extLst>
            </p:cNvPr>
            <p:cNvSpPr txBox="1"/>
            <p:nvPr/>
          </p:nvSpPr>
          <p:spPr>
            <a:xfrm>
              <a:off x="8686149" y="30562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46" name="Google Shape;2203;p38">
              <a:extLst>
                <a:ext uri="{FF2B5EF4-FFF2-40B4-BE49-F238E27FC236}">
                  <a16:creationId xmlns:a16="http://schemas.microsoft.com/office/drawing/2014/main" id="{E14784DA-4935-02C8-45D9-56B1B018AF84}"/>
                </a:ext>
              </a:extLst>
            </p:cNvPr>
            <p:cNvSpPr txBox="1"/>
            <p:nvPr/>
          </p:nvSpPr>
          <p:spPr>
            <a:xfrm>
              <a:off x="8686149" y="28405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47" name="Google Shape;2205;p38">
            <a:extLst>
              <a:ext uri="{FF2B5EF4-FFF2-40B4-BE49-F238E27FC236}">
                <a16:creationId xmlns:a16="http://schemas.microsoft.com/office/drawing/2014/main" id="{619DB0F0-1E2B-7888-496A-19D0AE15A102}"/>
              </a:ext>
            </a:extLst>
          </p:cNvPr>
          <p:cNvSpPr/>
          <p:nvPr/>
        </p:nvSpPr>
        <p:spPr>
          <a:xfrm>
            <a:off x="7667384" y="3490198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8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48" name="Google Shape;2206;p38">
            <a:extLst>
              <a:ext uri="{FF2B5EF4-FFF2-40B4-BE49-F238E27FC236}">
                <a16:creationId xmlns:a16="http://schemas.microsoft.com/office/drawing/2014/main" id="{03698177-6CAC-6DCB-FA1A-253979AF5E2D}"/>
              </a:ext>
            </a:extLst>
          </p:cNvPr>
          <p:cNvGrpSpPr/>
          <p:nvPr/>
        </p:nvGrpSpPr>
        <p:grpSpPr>
          <a:xfrm>
            <a:off x="8535439" y="3563180"/>
            <a:ext cx="3029020" cy="386410"/>
            <a:chOff x="8686149" y="3982840"/>
            <a:chExt cx="3017520" cy="384943"/>
          </a:xfrm>
        </p:grpSpPr>
        <p:sp>
          <p:nvSpPr>
            <p:cNvPr id="49" name="Google Shape;2207;p38">
              <a:extLst>
                <a:ext uri="{FF2B5EF4-FFF2-40B4-BE49-F238E27FC236}">
                  <a16:creationId xmlns:a16="http://schemas.microsoft.com/office/drawing/2014/main" id="{DB117A8D-9459-0E83-2447-A830033F0168}"/>
                </a:ext>
              </a:extLst>
            </p:cNvPr>
            <p:cNvSpPr txBox="1"/>
            <p:nvPr/>
          </p:nvSpPr>
          <p:spPr>
            <a:xfrm>
              <a:off x="8686149" y="4198506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0" name="Google Shape;2208;p38">
              <a:extLst>
                <a:ext uri="{FF2B5EF4-FFF2-40B4-BE49-F238E27FC236}">
                  <a16:creationId xmlns:a16="http://schemas.microsoft.com/office/drawing/2014/main" id="{2E6AFE28-19C0-6B9D-CDC0-6175F32D4CC2}"/>
                </a:ext>
              </a:extLst>
            </p:cNvPr>
            <p:cNvSpPr txBox="1"/>
            <p:nvPr/>
          </p:nvSpPr>
          <p:spPr>
            <a:xfrm>
              <a:off x="8686149" y="3982840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1" name="Google Shape;2210;p38">
            <a:extLst>
              <a:ext uri="{FF2B5EF4-FFF2-40B4-BE49-F238E27FC236}">
                <a16:creationId xmlns:a16="http://schemas.microsoft.com/office/drawing/2014/main" id="{7D48CDBB-6088-0EAE-8C6E-7299951B4FAD}"/>
              </a:ext>
            </a:extLst>
          </p:cNvPr>
          <p:cNvSpPr/>
          <p:nvPr/>
        </p:nvSpPr>
        <p:spPr>
          <a:xfrm>
            <a:off x="7667384" y="4349434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9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2" name="Google Shape;2211;p38">
            <a:extLst>
              <a:ext uri="{FF2B5EF4-FFF2-40B4-BE49-F238E27FC236}">
                <a16:creationId xmlns:a16="http://schemas.microsoft.com/office/drawing/2014/main" id="{CFD5B819-E0B2-4417-EEE3-0BF7F472D615}"/>
              </a:ext>
            </a:extLst>
          </p:cNvPr>
          <p:cNvGrpSpPr/>
          <p:nvPr/>
        </p:nvGrpSpPr>
        <p:grpSpPr>
          <a:xfrm>
            <a:off x="8535439" y="4422417"/>
            <a:ext cx="3029020" cy="386410"/>
            <a:chOff x="8686149" y="4862299"/>
            <a:chExt cx="3017520" cy="384943"/>
          </a:xfrm>
        </p:grpSpPr>
        <p:sp>
          <p:nvSpPr>
            <p:cNvPr id="53" name="Google Shape;2212;p38">
              <a:extLst>
                <a:ext uri="{FF2B5EF4-FFF2-40B4-BE49-F238E27FC236}">
                  <a16:creationId xmlns:a16="http://schemas.microsoft.com/office/drawing/2014/main" id="{689BE7B8-91D1-55BC-3813-5B407FFBD9AD}"/>
                </a:ext>
              </a:extLst>
            </p:cNvPr>
            <p:cNvSpPr txBox="1"/>
            <p:nvPr/>
          </p:nvSpPr>
          <p:spPr>
            <a:xfrm>
              <a:off x="8686149" y="5077965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4" name="Google Shape;2213;p38">
              <a:extLst>
                <a:ext uri="{FF2B5EF4-FFF2-40B4-BE49-F238E27FC236}">
                  <a16:creationId xmlns:a16="http://schemas.microsoft.com/office/drawing/2014/main" id="{02BE7AE4-78E1-9653-1DE6-8E17F78DB92A}"/>
                </a:ext>
              </a:extLst>
            </p:cNvPr>
            <p:cNvSpPr txBox="1"/>
            <p:nvPr/>
          </p:nvSpPr>
          <p:spPr>
            <a:xfrm>
              <a:off x="8686149" y="4862299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56" name="Google Shape;2215;p38">
            <a:extLst>
              <a:ext uri="{FF2B5EF4-FFF2-40B4-BE49-F238E27FC236}">
                <a16:creationId xmlns:a16="http://schemas.microsoft.com/office/drawing/2014/main" id="{1A8581C2-2E3A-407A-9487-88E5A4ACD9EA}"/>
              </a:ext>
            </a:extLst>
          </p:cNvPr>
          <p:cNvSpPr/>
          <p:nvPr/>
        </p:nvSpPr>
        <p:spPr>
          <a:xfrm>
            <a:off x="3677724" y="5208225"/>
            <a:ext cx="532818" cy="5328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5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57" name="Google Shape;2216;p38">
            <a:extLst>
              <a:ext uri="{FF2B5EF4-FFF2-40B4-BE49-F238E27FC236}">
                <a16:creationId xmlns:a16="http://schemas.microsoft.com/office/drawing/2014/main" id="{EDB059DA-A884-9545-60B5-5ACC8B51B95F}"/>
              </a:ext>
            </a:extLst>
          </p:cNvPr>
          <p:cNvGrpSpPr/>
          <p:nvPr/>
        </p:nvGrpSpPr>
        <p:grpSpPr>
          <a:xfrm>
            <a:off x="4516847" y="5281428"/>
            <a:ext cx="3029019" cy="386409"/>
            <a:chOff x="4360893" y="5696988"/>
            <a:chExt cx="3017520" cy="384943"/>
          </a:xfrm>
        </p:grpSpPr>
        <p:sp>
          <p:nvSpPr>
            <p:cNvPr id="58" name="Google Shape;2217;p38">
              <a:extLst>
                <a:ext uri="{FF2B5EF4-FFF2-40B4-BE49-F238E27FC236}">
                  <a16:creationId xmlns:a16="http://schemas.microsoft.com/office/drawing/2014/main" id="{E9A0DBF3-B317-A2EB-5E8C-66059C4AB2BA}"/>
                </a:ext>
              </a:extLst>
            </p:cNvPr>
            <p:cNvSpPr txBox="1"/>
            <p:nvPr/>
          </p:nvSpPr>
          <p:spPr>
            <a:xfrm>
              <a:off x="4360893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59" name="Google Shape;2218;p38">
              <a:extLst>
                <a:ext uri="{FF2B5EF4-FFF2-40B4-BE49-F238E27FC236}">
                  <a16:creationId xmlns:a16="http://schemas.microsoft.com/office/drawing/2014/main" id="{73478935-DAA8-406B-4C2C-84EA1D9E9095}"/>
                </a:ext>
              </a:extLst>
            </p:cNvPr>
            <p:cNvSpPr txBox="1"/>
            <p:nvPr/>
          </p:nvSpPr>
          <p:spPr>
            <a:xfrm>
              <a:off x="4360893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0" name="Google Shape;2220;p38">
            <a:extLst>
              <a:ext uri="{FF2B5EF4-FFF2-40B4-BE49-F238E27FC236}">
                <a16:creationId xmlns:a16="http://schemas.microsoft.com/office/drawing/2014/main" id="{2A43608A-3200-3630-9BC0-D894327D24EE}"/>
              </a:ext>
            </a:extLst>
          </p:cNvPr>
          <p:cNvSpPr/>
          <p:nvPr/>
        </p:nvSpPr>
        <p:spPr>
          <a:xfrm>
            <a:off x="7667384" y="5208669"/>
            <a:ext cx="531942" cy="532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none" lIns="45221" tIns="45221" rIns="45221" bIns="45221" anchor="ctr" anchorCtr="0">
            <a:no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ea typeface="Trebuchet MS"/>
                <a:cs typeface="Arial" panose="020B0604020202020204" pitchFamily="34" charset="0"/>
                <a:sym typeface="Trebuchet MS"/>
              </a:rPr>
              <a:t>10</a:t>
            </a:r>
            <a:endParaRPr sz="2000" dirty="0">
              <a:solidFill>
                <a:schemeClr val="bg1"/>
              </a:solidFill>
            </a:endParaRPr>
          </a:p>
        </p:txBody>
      </p:sp>
      <p:grpSp>
        <p:nvGrpSpPr>
          <p:cNvPr id="61" name="Google Shape;2221;p38">
            <a:extLst>
              <a:ext uri="{FF2B5EF4-FFF2-40B4-BE49-F238E27FC236}">
                <a16:creationId xmlns:a16="http://schemas.microsoft.com/office/drawing/2014/main" id="{1126F10C-2930-53CA-5745-36F4B2B7093D}"/>
              </a:ext>
            </a:extLst>
          </p:cNvPr>
          <p:cNvGrpSpPr/>
          <p:nvPr/>
        </p:nvGrpSpPr>
        <p:grpSpPr>
          <a:xfrm>
            <a:off x="8535439" y="5281652"/>
            <a:ext cx="3029020" cy="386410"/>
            <a:chOff x="8686149" y="5696988"/>
            <a:chExt cx="3017520" cy="384943"/>
          </a:xfrm>
        </p:grpSpPr>
        <p:sp>
          <p:nvSpPr>
            <p:cNvPr id="62" name="Google Shape;2222;p38">
              <a:extLst>
                <a:ext uri="{FF2B5EF4-FFF2-40B4-BE49-F238E27FC236}">
                  <a16:creationId xmlns:a16="http://schemas.microsoft.com/office/drawing/2014/main" id="{C9AF8584-A264-C82D-53F5-460415EAC213}"/>
                </a:ext>
              </a:extLst>
            </p:cNvPr>
            <p:cNvSpPr txBox="1"/>
            <p:nvPr/>
          </p:nvSpPr>
          <p:spPr>
            <a:xfrm>
              <a:off x="8686149" y="5912654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>
                <a:buClr>
                  <a:schemeClr val="dk1"/>
                </a:buClr>
                <a:buSzPts val="1100"/>
              </a:pPr>
              <a:r>
                <a:rPr lang="en-US" sz="1600" dirty="0">
                  <a:ea typeface="Trebuchet MS"/>
                  <a:cs typeface="Arial" panose="020B0604020202020204" pitchFamily="34" charset="0"/>
                  <a:sym typeface="Trebuchet MS"/>
                </a:rPr>
                <a:t>Insert Text Here</a:t>
              </a:r>
              <a:endParaRPr sz="1600" dirty="0">
                <a:ea typeface="Trebuchet MS"/>
                <a:cs typeface="Arial" panose="020B0604020202020204" pitchFamily="34" charset="0"/>
                <a:sym typeface="Trebuchet MS"/>
              </a:endParaRPr>
            </a:p>
          </p:txBody>
        </p:sp>
        <p:sp>
          <p:nvSpPr>
            <p:cNvPr id="63" name="Google Shape;2223;p38">
              <a:extLst>
                <a:ext uri="{FF2B5EF4-FFF2-40B4-BE49-F238E27FC236}">
                  <a16:creationId xmlns:a16="http://schemas.microsoft.com/office/drawing/2014/main" id="{8D9C9538-E172-3CD6-7468-91B3A8B16735}"/>
                </a:ext>
              </a:extLst>
            </p:cNvPr>
            <p:cNvSpPr txBox="1"/>
            <p:nvPr/>
          </p:nvSpPr>
          <p:spPr>
            <a:xfrm>
              <a:off x="8686149" y="5696988"/>
              <a:ext cx="3017520" cy="1692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noAutofit/>
            </a:bodyPr>
            <a:lstStyle/>
            <a:p>
              <a:pPr>
                <a:buClr>
                  <a:schemeClr val="dk1"/>
                </a:buClr>
                <a:buSzPts val="1300"/>
              </a:pPr>
              <a:r>
                <a:rPr lang="en-US" sz="1600" b="1" dirty="0">
                  <a:ea typeface="Trebuchet MS"/>
                  <a:cs typeface="Arial" panose="020B0604020202020204" pitchFamily="34" charset="0"/>
                  <a:sym typeface="Trebuchet MS"/>
                </a:rPr>
                <a:t>Title</a:t>
              </a:r>
              <a:endParaRPr sz="1600" dirty="0"/>
            </a:p>
          </p:txBody>
        </p:sp>
      </p:grpSp>
      <p:sp>
        <p:nvSpPr>
          <p:cNvPr id="64" name="Google Shape;2224;p38">
            <a:extLst>
              <a:ext uri="{FF2B5EF4-FFF2-40B4-BE49-F238E27FC236}">
                <a16:creationId xmlns:a16="http://schemas.microsoft.com/office/drawing/2014/main" id="{6E90BDDB-7893-2645-D29C-60026014451A}"/>
              </a:ext>
            </a:extLst>
          </p:cNvPr>
          <p:cNvSpPr txBox="1"/>
          <p:nvPr/>
        </p:nvSpPr>
        <p:spPr>
          <a:xfrm>
            <a:off x="3509690" y="4680989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Lunch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5" name="Google Shape;2225;p38">
            <a:extLst>
              <a:ext uri="{FF2B5EF4-FFF2-40B4-BE49-F238E27FC236}">
                <a16:creationId xmlns:a16="http://schemas.microsoft.com/office/drawing/2014/main" id="{AEAB2686-D11E-CC03-52B1-6611A52EF2AE}"/>
              </a:ext>
            </a:extLst>
          </p:cNvPr>
          <p:cNvSpPr txBox="1"/>
          <p:nvPr/>
        </p:nvSpPr>
        <p:spPr>
          <a:xfrm>
            <a:off x="7677486" y="2962518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300"/>
            </a:pPr>
            <a:r>
              <a:rPr lang="en-US" sz="1600" b="1" dirty="0">
                <a:ea typeface="Trebuchet MS"/>
                <a:cs typeface="Arial" panose="020B0604020202020204" pitchFamily="34" charset="0"/>
                <a:sym typeface="Trebuchet MS"/>
              </a:rPr>
              <a:t>----- Coffee Break -----</a:t>
            </a:r>
            <a:endParaRPr sz="1600" b="1" dirty="0"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6" name="Google Shape;2037;p35">
            <a:extLst>
              <a:ext uri="{FF2B5EF4-FFF2-40B4-BE49-F238E27FC236}">
                <a16:creationId xmlns:a16="http://schemas.microsoft.com/office/drawing/2014/main" id="{75B8F416-B310-1FCF-1BE5-CB2F0E3CB6A1}"/>
              </a:ext>
            </a:extLst>
          </p:cNvPr>
          <p:cNvSpPr/>
          <p:nvPr/>
        </p:nvSpPr>
        <p:spPr>
          <a:xfrm>
            <a:off x="627542" y="1244045"/>
            <a:ext cx="2901854" cy="4496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150748" tIns="75353" rIns="150748" bIns="75353" anchor="ctr" anchorCtr="0">
            <a:noAutofit/>
          </a:bodyPr>
          <a:lstStyle/>
          <a:p>
            <a:pPr algn="ctr"/>
            <a:endParaRPr sz="4000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67" name="Google Shape;2039;p35">
            <a:extLst>
              <a:ext uri="{FF2B5EF4-FFF2-40B4-BE49-F238E27FC236}">
                <a16:creationId xmlns:a16="http://schemas.microsoft.com/office/drawing/2014/main" id="{DB22130D-2163-48C1-CD50-E6439BD7E9FC}"/>
              </a:ext>
            </a:extLst>
          </p:cNvPr>
          <p:cNvSpPr txBox="1"/>
          <p:nvPr/>
        </p:nvSpPr>
        <p:spPr>
          <a:xfrm>
            <a:off x="673755" y="280209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Date</a:t>
            </a:r>
            <a:endParaRPr sz="1600" b="1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sp>
        <p:nvSpPr>
          <p:cNvPr id="68" name="Google Shape;2040;p35">
            <a:extLst>
              <a:ext uri="{FF2B5EF4-FFF2-40B4-BE49-F238E27FC236}">
                <a16:creationId xmlns:a16="http://schemas.microsoft.com/office/drawing/2014/main" id="{BC7B2141-B029-529B-BB5E-A6E4B35C22D3}"/>
              </a:ext>
            </a:extLst>
          </p:cNvPr>
          <p:cNvSpPr txBox="1"/>
          <p:nvPr/>
        </p:nvSpPr>
        <p:spPr>
          <a:xfrm>
            <a:off x="673755" y="3929614"/>
            <a:ext cx="2753655" cy="2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600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Insert Text Here</a:t>
            </a:r>
            <a:endParaRPr sz="1600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69" name="Google Shape;2041;p35">
            <a:extLst>
              <a:ext uri="{FF2B5EF4-FFF2-40B4-BE49-F238E27FC236}">
                <a16:creationId xmlns:a16="http://schemas.microsoft.com/office/drawing/2014/main" id="{8AA6D9D1-7CCE-5DDA-33A7-69298292599E}"/>
              </a:ext>
            </a:extLst>
          </p:cNvPr>
          <p:cNvSpPr txBox="1"/>
          <p:nvPr/>
        </p:nvSpPr>
        <p:spPr>
          <a:xfrm>
            <a:off x="673755" y="3369325"/>
            <a:ext cx="2753655" cy="285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buClr>
                <a:schemeClr val="dk2"/>
              </a:buClr>
              <a:buSzPts val="1800"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  <a:ea typeface="Trebuchet MS"/>
                <a:cs typeface="Arial" panose="020B0604020202020204" pitchFamily="34" charset="0"/>
                <a:sym typeface="Trebuchet MS"/>
              </a:rPr>
              <a:t>Title</a:t>
            </a:r>
            <a:endParaRPr b="1" dirty="0">
              <a:solidFill>
                <a:schemeClr val="tx1">
                  <a:lumMod val="100000"/>
                </a:schemeClr>
              </a:solidFill>
              <a:ea typeface="Trebuchet MS"/>
              <a:cs typeface="Arial" panose="020B0604020202020204" pitchFamily="34" charset="0"/>
              <a:sym typeface="Trebuchet MS"/>
            </a:endParaRPr>
          </a:p>
        </p:txBody>
      </p:sp>
      <p:cxnSp>
        <p:nvCxnSpPr>
          <p:cNvPr id="70" name="Google Shape;2042;p35">
            <a:extLst>
              <a:ext uri="{FF2B5EF4-FFF2-40B4-BE49-F238E27FC236}">
                <a16:creationId xmlns:a16="http://schemas.microsoft.com/office/drawing/2014/main" id="{7FF51786-07DB-D24D-42F8-14E402AAEA85}"/>
              </a:ext>
            </a:extLst>
          </p:cNvPr>
          <p:cNvCxnSpPr/>
          <p:nvPr/>
        </p:nvCxnSpPr>
        <p:spPr>
          <a:xfrm>
            <a:off x="627542" y="3161011"/>
            <a:ext cx="2901854" cy="0"/>
          </a:xfrm>
          <a:prstGeom prst="straightConnector1">
            <a:avLst/>
          </a:prstGeom>
          <a:noFill/>
          <a:ln w="9525" cap="flat" cmpd="sng">
            <a:solidFill>
              <a:srgbClr val="E0E0E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1" name="Google Shape;2043;p35">
            <a:extLst>
              <a:ext uri="{FF2B5EF4-FFF2-40B4-BE49-F238E27FC236}">
                <a16:creationId xmlns:a16="http://schemas.microsoft.com/office/drawing/2014/main" id="{1047DBE8-8358-CBEC-9EC5-1784F8543CF0}"/>
              </a:ext>
            </a:extLst>
          </p:cNvPr>
          <p:cNvCxnSpPr/>
          <p:nvPr/>
        </p:nvCxnSpPr>
        <p:spPr>
          <a:xfrm>
            <a:off x="627542" y="3824077"/>
            <a:ext cx="2901854" cy="0"/>
          </a:xfrm>
          <a:prstGeom prst="straightConnector1">
            <a:avLst/>
          </a:prstGeom>
          <a:noFill/>
          <a:ln w="9525" cap="flat" cmpd="sng">
            <a:solidFill>
              <a:srgbClr val="E0E0E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4225670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8594</TotalTime>
  <Words>65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Trebuchet MS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517</cp:revision>
  <dcterms:created xsi:type="dcterms:W3CDTF">2021-03-31T02:49:57Z</dcterms:created>
  <dcterms:modified xsi:type="dcterms:W3CDTF">2025-10-15T08:38:15Z</dcterms:modified>
  <cp:category/>
</cp:coreProperties>
</file>