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7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4925" r:id="rId2"/>
  </p:sldIdLst>
  <p:sldSz cx="12192000" cy="6858000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192" userDrawn="1">
          <p15:clr>
            <a:srgbClr val="A4A3A4"/>
          </p15:clr>
        </p15:guide>
        <p15:guide id="3" pos="7469" userDrawn="1">
          <p15:clr>
            <a:srgbClr val="A4A3A4"/>
          </p15:clr>
        </p15:guide>
        <p15:guide id="4" pos="3864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FBDD8"/>
    <a:srgbClr val="054990"/>
    <a:srgbClr val="0C0B45"/>
    <a:srgbClr val="81A4CC"/>
    <a:srgbClr val="23569B"/>
    <a:srgbClr val="387BB7"/>
    <a:srgbClr val="9EB7E5"/>
    <a:srgbClr val="D9D9D9"/>
    <a:srgbClr val="090C9B"/>
    <a:srgbClr val="3066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6945" autoAdjust="0"/>
    <p:restoredTop sz="94719"/>
  </p:normalViewPr>
  <p:slideViewPr>
    <p:cSldViewPr snapToGrid="0">
      <p:cViewPr varScale="1">
        <p:scale>
          <a:sx n="105" d="100"/>
          <a:sy n="105" d="100"/>
        </p:scale>
        <p:origin x="1296" y="78"/>
      </p:cViewPr>
      <p:guideLst>
        <p:guide orient="horz" pos="2160"/>
        <p:guide pos="192"/>
        <p:guide pos="7469"/>
        <p:guide pos="3864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62" d="100"/>
          <a:sy n="62" d="100"/>
        </p:scale>
        <p:origin x="3154" y="4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61E8393-A5AD-6950-6709-404557772EF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C1C2D59-81EC-CEE5-EDE2-16D0CBA109A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38D2EF-A13A-4320-A2BE-9A5A823B592B}" type="datetimeFigureOut">
              <a:rPr lang="en-SG" smtClean="0"/>
              <a:t>16/10/2025</a:t>
            </a:fld>
            <a:endParaRPr lang="en-S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47BA8F-7A48-4B25-7225-03BCAF276F0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50B075-D097-07A7-B579-C6289F1B664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E0A54C-7E84-4A96-95A9-A78BFDA2AAE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12118074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2485F5-2DBA-4A69-B0BC-0E1C482526BB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CA217B-6B37-4B6C-95DA-B2933D371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5668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2.emf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Relationship Id="rId4" Type="http://schemas.openxmlformats.org/officeDocument/2006/relationships/image" Target="../media/image2.emf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5.xml"/><Relationship Id="rId4" Type="http://schemas.openxmlformats.org/officeDocument/2006/relationships/image" Target="../media/image2.emf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6.xml"/><Relationship Id="rId4" Type="http://schemas.openxmlformats.org/officeDocument/2006/relationships/image" Target="../media/image2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025887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FC4A6DC3-43E5-2BE0-A8FA-14D095567573}"/>
              </a:ext>
            </a:extLst>
          </p:cNvPr>
          <p:cNvSpPr/>
          <p:nvPr userDrawn="1"/>
        </p:nvSpPr>
        <p:spPr>
          <a:xfrm>
            <a:off x="5412708" y="0"/>
            <a:ext cx="6779292" cy="6858000"/>
          </a:xfrm>
          <a:custGeom>
            <a:avLst/>
            <a:gdLst>
              <a:gd name="connsiteX0" fmla="*/ 762028 w 6779292"/>
              <a:gd name="connsiteY0" fmla="*/ 0 h 6858000"/>
              <a:gd name="connsiteX1" fmla="*/ 4920012 w 6779292"/>
              <a:gd name="connsiteY1" fmla="*/ 0 h 6858000"/>
              <a:gd name="connsiteX2" fmla="*/ 4998692 w 6779292"/>
              <a:gd name="connsiteY2" fmla="*/ 0 h 6858000"/>
              <a:gd name="connsiteX3" fmla="*/ 6779292 w 6779292"/>
              <a:gd name="connsiteY3" fmla="*/ 0 h 6858000"/>
              <a:gd name="connsiteX4" fmla="*/ 6779292 w 6779292"/>
              <a:gd name="connsiteY4" fmla="*/ 2286000 h 6858000"/>
              <a:gd name="connsiteX5" fmla="*/ 6779292 w 6779292"/>
              <a:gd name="connsiteY5" fmla="*/ 4572000 h 6858000"/>
              <a:gd name="connsiteX6" fmla="*/ 6779292 w 6779292"/>
              <a:gd name="connsiteY6" fmla="*/ 6858000 h 6858000"/>
              <a:gd name="connsiteX7" fmla="*/ 0 w 6779292"/>
              <a:gd name="connsiteY7" fmla="*/ 6858000 h 6858000"/>
              <a:gd name="connsiteX8" fmla="*/ 0 w 6779292"/>
              <a:gd name="connsiteY8" fmla="*/ 5943572 h 6858000"/>
              <a:gd name="connsiteX9" fmla="*/ 0 w 6779292"/>
              <a:gd name="connsiteY9" fmla="*/ 2286000 h 6858000"/>
              <a:gd name="connsiteX10" fmla="*/ 0 w 6779292"/>
              <a:gd name="connsiteY10" fmla="*/ 762028 h 6858000"/>
              <a:gd name="connsiteX11" fmla="*/ 762028 w 6779292"/>
              <a:gd name="connsiteY11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6779292" h="6858000">
                <a:moveTo>
                  <a:pt x="762028" y="0"/>
                </a:moveTo>
                <a:lnTo>
                  <a:pt x="4920012" y="0"/>
                </a:lnTo>
                <a:lnTo>
                  <a:pt x="4998692" y="0"/>
                </a:lnTo>
                <a:lnTo>
                  <a:pt x="6779292" y="0"/>
                </a:lnTo>
                <a:lnTo>
                  <a:pt x="6779292" y="2286000"/>
                </a:lnTo>
                <a:lnTo>
                  <a:pt x="6779292" y="4572000"/>
                </a:lnTo>
                <a:lnTo>
                  <a:pt x="6779292" y="6858000"/>
                </a:lnTo>
                <a:lnTo>
                  <a:pt x="0" y="6858000"/>
                </a:lnTo>
                <a:lnTo>
                  <a:pt x="0" y="5943572"/>
                </a:lnTo>
                <a:lnTo>
                  <a:pt x="0" y="2286000"/>
                </a:lnTo>
                <a:lnTo>
                  <a:pt x="0" y="762028"/>
                </a:lnTo>
                <a:cubicBezTo>
                  <a:pt x="0" y="341172"/>
                  <a:pt x="341172" y="0"/>
                  <a:pt x="762028" y="0"/>
                </a:cubicBezTo>
                <a:close/>
              </a:path>
            </a:pathLst>
          </a:cu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08BA72E-4191-93ED-5F63-70653097CA4A}"/>
              </a:ext>
            </a:extLst>
          </p:cNvPr>
          <p:cNvSpPr/>
          <p:nvPr userDrawn="1"/>
        </p:nvSpPr>
        <p:spPr>
          <a:xfrm>
            <a:off x="10632898" y="-19404"/>
            <a:ext cx="1559102" cy="1924468"/>
          </a:xfrm>
          <a:custGeom>
            <a:avLst/>
            <a:gdLst>
              <a:gd name="connsiteX0" fmla="*/ 46683 w 1559102"/>
              <a:gd name="connsiteY0" fmla="*/ 0 h 1924468"/>
              <a:gd name="connsiteX1" fmla="*/ 648526 w 1559102"/>
              <a:gd name="connsiteY1" fmla="*/ 0 h 1924468"/>
              <a:gd name="connsiteX2" fmla="*/ 618867 w 1559102"/>
              <a:gd name="connsiteY2" fmla="*/ 81034 h 1924468"/>
              <a:gd name="connsiteX3" fmla="*/ 574909 w 1559102"/>
              <a:gd name="connsiteY3" fmla="*/ 371792 h 1924468"/>
              <a:gd name="connsiteX4" fmla="*/ 1552675 w 1559102"/>
              <a:gd name="connsiteY4" fmla="*/ 1349558 h 1924468"/>
              <a:gd name="connsiteX5" fmla="*/ 1559102 w 1559102"/>
              <a:gd name="connsiteY5" fmla="*/ 1349233 h 1924468"/>
              <a:gd name="connsiteX6" fmla="*/ 1559102 w 1559102"/>
              <a:gd name="connsiteY6" fmla="*/ 1924144 h 1924468"/>
              <a:gd name="connsiteX7" fmla="*/ 1552676 w 1559102"/>
              <a:gd name="connsiteY7" fmla="*/ 1924468 h 1924468"/>
              <a:gd name="connsiteX8" fmla="*/ 0 w 1559102"/>
              <a:gd name="connsiteY8" fmla="*/ 371793 h 1924468"/>
              <a:gd name="connsiteX9" fmla="*/ 31545 w 1559102"/>
              <a:gd name="connsiteY9" fmla="*/ 58874 h 19244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59102" h="1924468">
                <a:moveTo>
                  <a:pt x="46683" y="0"/>
                </a:moveTo>
                <a:lnTo>
                  <a:pt x="648526" y="0"/>
                </a:lnTo>
                <a:lnTo>
                  <a:pt x="618867" y="81034"/>
                </a:lnTo>
                <a:cubicBezTo>
                  <a:pt x="590299" y="172884"/>
                  <a:pt x="574909" y="270541"/>
                  <a:pt x="574909" y="371792"/>
                </a:cubicBezTo>
                <a:cubicBezTo>
                  <a:pt x="574909" y="911797"/>
                  <a:pt x="1012670" y="1349558"/>
                  <a:pt x="1552675" y="1349558"/>
                </a:cubicBezTo>
                <a:lnTo>
                  <a:pt x="1559102" y="1349233"/>
                </a:lnTo>
                <a:lnTo>
                  <a:pt x="1559102" y="1924144"/>
                </a:lnTo>
                <a:lnTo>
                  <a:pt x="1552676" y="1924468"/>
                </a:lnTo>
                <a:cubicBezTo>
                  <a:pt x="695157" y="1924468"/>
                  <a:pt x="0" y="1229312"/>
                  <a:pt x="0" y="371793"/>
                </a:cubicBezTo>
                <a:cubicBezTo>
                  <a:pt x="0" y="264603"/>
                  <a:pt x="10862" y="159950"/>
                  <a:pt x="31545" y="58874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  <p:sp>
        <p:nvSpPr>
          <p:cNvPr id="11" name="Google Shape;314;p72">
            <a:extLst>
              <a:ext uri="{FF2B5EF4-FFF2-40B4-BE49-F238E27FC236}">
                <a16:creationId xmlns:a16="http://schemas.microsoft.com/office/drawing/2014/main" id="{4C86D475-EC31-FDE7-2166-FC88974B47B4}"/>
              </a:ext>
            </a:extLst>
          </p:cNvPr>
          <p:cNvSpPr/>
          <p:nvPr userDrawn="1"/>
        </p:nvSpPr>
        <p:spPr>
          <a:xfrm>
            <a:off x="6014405" y="2891616"/>
            <a:ext cx="1560000" cy="60800"/>
          </a:xfrm>
          <a:prstGeom prst="rect">
            <a:avLst/>
          </a:prstGeom>
          <a:solidFill>
            <a:schemeClr val="accent4"/>
          </a:solidFill>
          <a:ln w="9525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4527130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00128135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Google Shape;317;p72">
            <a:extLst>
              <a:ext uri="{FF2B5EF4-FFF2-40B4-BE49-F238E27FC236}">
                <a16:creationId xmlns:a16="http://schemas.microsoft.com/office/drawing/2014/main" id="{B0B24D8E-B221-BCE6-395F-D87EA1F5C0D0}"/>
              </a:ext>
            </a:extLst>
          </p:cNvPr>
          <p:cNvSpPr/>
          <p:nvPr userDrawn="1"/>
        </p:nvSpPr>
        <p:spPr>
          <a:xfrm>
            <a:off x="2786" y="1967"/>
            <a:ext cx="12189215" cy="5132220"/>
          </a:xfrm>
          <a:custGeom>
            <a:avLst/>
            <a:gdLst/>
            <a:ahLst/>
            <a:cxnLst/>
            <a:rect l="l" t="t" r="r" b="b"/>
            <a:pathLst>
              <a:path w="9143999" h="4734198" extrusionOk="0">
                <a:moveTo>
                  <a:pt x="0" y="0"/>
                </a:moveTo>
                <a:lnTo>
                  <a:pt x="9143999" y="0"/>
                </a:lnTo>
                <a:lnTo>
                  <a:pt x="9143999" y="4734198"/>
                </a:lnTo>
                <a:lnTo>
                  <a:pt x="5973097" y="4719484"/>
                </a:lnTo>
                <a:cubicBezTo>
                  <a:pt x="5685504" y="4751439"/>
                  <a:pt x="5493774" y="4650657"/>
                  <a:pt x="5375788" y="4409767"/>
                </a:cubicBezTo>
                <a:lnTo>
                  <a:pt x="3554362" y="1113503"/>
                </a:lnTo>
                <a:cubicBezTo>
                  <a:pt x="3419169" y="857864"/>
                  <a:pt x="3202858" y="771832"/>
                  <a:pt x="2993923" y="766916"/>
                </a:cubicBezTo>
                <a:lnTo>
                  <a:pt x="0" y="766916"/>
                </a:lnTo>
                <a:close/>
              </a:path>
            </a:pathLst>
          </a:cu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b="0" i="0" u="none" strike="noStrike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sym typeface="Arial"/>
            </a:endParaRPr>
          </a:p>
        </p:txBody>
      </p:sp>
      <p:sp>
        <p:nvSpPr>
          <p:cNvPr id="11" name="Google Shape;314;p72">
            <a:extLst>
              <a:ext uri="{FF2B5EF4-FFF2-40B4-BE49-F238E27FC236}">
                <a16:creationId xmlns:a16="http://schemas.microsoft.com/office/drawing/2014/main" id="{4C86D475-EC31-FDE7-2166-FC88974B47B4}"/>
              </a:ext>
            </a:extLst>
          </p:cNvPr>
          <p:cNvSpPr/>
          <p:nvPr userDrawn="1"/>
        </p:nvSpPr>
        <p:spPr>
          <a:xfrm>
            <a:off x="480380" y="3771292"/>
            <a:ext cx="1560000" cy="60800"/>
          </a:xfrm>
          <a:prstGeom prst="rect">
            <a:avLst/>
          </a:prstGeom>
          <a:solidFill>
            <a:schemeClr val="accent4"/>
          </a:solidFill>
          <a:ln w="9525" cap="flat" cmpd="sng">
            <a:solidFill>
              <a:schemeClr val="accent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7C6E95C-F9B2-31ED-1261-5E82E52231DC}"/>
              </a:ext>
            </a:extLst>
          </p:cNvPr>
          <p:cNvSpPr/>
          <p:nvPr userDrawn="1"/>
        </p:nvSpPr>
        <p:spPr>
          <a:xfrm>
            <a:off x="-1" y="6649668"/>
            <a:ext cx="12192001" cy="208332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09622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E6AB0C77-779C-4A54-B4CE-0B85EED3D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099" y="214655"/>
            <a:ext cx="11344112" cy="73447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defRPr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801453-F71C-4C51-9C43-7AD61258D9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19099" y="1262063"/>
            <a:ext cx="11343363" cy="3808412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137BB06-460E-4EE0-8DF4-57C378BE2D90}"/>
              </a:ext>
            </a:extLst>
          </p:cNvPr>
          <p:cNvSpPr/>
          <p:nvPr userDrawn="1"/>
        </p:nvSpPr>
        <p:spPr>
          <a:xfrm>
            <a:off x="-1" y="6649668"/>
            <a:ext cx="12192001" cy="208332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FD90400-E7FB-45E1-BB98-088160338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40545" y="6650296"/>
            <a:ext cx="1651455" cy="207076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 sz="1200">
                <a:solidFill>
                  <a:schemeClr val="bg1"/>
                </a:solidFill>
                <a:latin typeface="Crimson Pro" pitchFamily="2" charset="0"/>
              </a:defRPr>
            </a:lvl1pPr>
          </a:lstStyle>
          <a:p>
            <a:fld id="{4145DBE5-F440-4DC1-86E2-EA4CF186D26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570F228-84E4-D963-B626-1713032BAE30}"/>
              </a:ext>
            </a:extLst>
          </p:cNvPr>
          <p:cNvSpPr/>
          <p:nvPr userDrawn="1"/>
        </p:nvSpPr>
        <p:spPr>
          <a:xfrm>
            <a:off x="-1" y="1"/>
            <a:ext cx="419099" cy="167640"/>
          </a:xfrm>
          <a:prstGeom prst="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13603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hink-cell data - do not delete" hidden="1">
            <a:extLst>
              <a:ext uri="{FF2B5EF4-FFF2-40B4-BE49-F238E27FC236}">
                <a16:creationId xmlns:a16="http://schemas.microsoft.com/office/drawing/2014/main" id="{72C63254-3ED3-7F4A-55ED-77911D6BFAD7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30230693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Google Shape;126;p8">
            <a:extLst>
              <a:ext uri="{FF2B5EF4-FFF2-40B4-BE49-F238E27FC236}">
                <a16:creationId xmlns:a16="http://schemas.microsoft.com/office/drawing/2014/main" id="{42B1C2E2-410D-4178-8707-30E8CFC13D66}"/>
              </a:ext>
            </a:extLst>
          </p:cNvPr>
          <p:cNvSpPr/>
          <p:nvPr userDrawn="1"/>
        </p:nvSpPr>
        <p:spPr>
          <a:xfrm>
            <a:off x="0" y="0"/>
            <a:ext cx="12192000" cy="3429000"/>
          </a:xfrm>
          <a:prstGeom prst="rect">
            <a:avLst/>
          </a:pr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b="0" i="0" u="none" strike="noStrike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</a:endParaRP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26AB4896-8513-49B3-883C-8C8E512092B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19099" y="2694530"/>
            <a:ext cx="11329205" cy="734470"/>
          </a:xfrm>
          <a:prstGeom prst="rect">
            <a:avLst/>
          </a:prstGeom>
        </p:spPr>
        <p:txBody>
          <a:bodyPr vert="horz"/>
          <a:lstStyle>
            <a:lvl1pPr>
              <a:defRPr sz="540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01</a:t>
            </a:r>
          </a:p>
        </p:txBody>
      </p:sp>
      <p:sp>
        <p:nvSpPr>
          <p:cNvPr id="8" name="Text Placeholder 12">
            <a:extLst>
              <a:ext uri="{FF2B5EF4-FFF2-40B4-BE49-F238E27FC236}">
                <a16:creationId xmlns:a16="http://schemas.microsoft.com/office/drawing/2014/main" id="{E0ED0066-C241-49ED-89D6-10AD2C4C22C3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19099" y="3521558"/>
            <a:ext cx="11283166" cy="434926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2800" b="1">
                <a:solidFill>
                  <a:schemeClr val="accent1"/>
                </a:solidFill>
                <a:latin typeface="+mn-lt"/>
              </a:defRPr>
            </a:lvl1pPr>
            <a:lvl2pPr marL="457200" indent="0">
              <a:buFontTx/>
              <a:buNone/>
              <a:defRPr b="1">
                <a:solidFill>
                  <a:schemeClr val="bg1"/>
                </a:solidFill>
              </a:defRPr>
            </a:lvl2pPr>
            <a:lvl3pPr marL="914400" indent="0">
              <a:buFontTx/>
              <a:buNone/>
              <a:defRPr b="1">
                <a:solidFill>
                  <a:schemeClr val="bg1"/>
                </a:solidFill>
              </a:defRPr>
            </a:lvl3pPr>
            <a:lvl4pPr marL="1371600" indent="0">
              <a:buFontTx/>
              <a:buNone/>
              <a:defRPr b="1">
                <a:solidFill>
                  <a:schemeClr val="bg1"/>
                </a:solidFill>
              </a:defRPr>
            </a:lvl4pPr>
            <a:lvl5pPr marL="1828800" indent="0">
              <a:buFontTx/>
              <a:buNone/>
              <a:defRPr b="1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Divider title</a:t>
            </a:r>
          </a:p>
        </p:txBody>
      </p:sp>
    </p:spTree>
    <p:extLst>
      <p:ext uri="{BB962C8B-B14F-4D97-AF65-F5344CB8AC3E}">
        <p14:creationId xmlns:p14="http://schemas.microsoft.com/office/powerpoint/2010/main" val="19730136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ags" Target="../tags/tag2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112F218A-F783-D7AA-07FA-8006BACE6B39}"/>
              </a:ext>
            </a:extLst>
          </p:cNvPr>
          <p:cNvGraphicFramePr>
            <a:graphicFrameLocks noChangeAspect="1"/>
          </p:cNvGraphicFramePr>
          <p:nvPr>
            <p:custDataLst>
              <p:tags r:id="rId6"/>
            </p:custDataLst>
            <p:extLst>
              <p:ext uri="{D42A27DB-BD31-4B8C-83A1-F6EECF244321}">
                <p14:modId xmlns:p14="http://schemas.microsoft.com/office/powerpoint/2010/main" val="171084627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470" imgH="469" progId="TCLayout.ActiveDocument.1">
                  <p:embed/>
                </p:oleObj>
              </mc:Choice>
              <mc:Fallback>
                <p:oleObj name="think-cell Slide" r:id="rId7" imgW="470" imgH="469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17554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  <p:sldLayoutId id="2147483657" r:id="rId2"/>
    <p:sldLayoutId id="2147483649" r:id="rId3"/>
    <p:sldLayoutId id="2147483655" r:id="rId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Crimson Pro" pitchFamily="2" charset="0"/>
        <a:buChar char="−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Courier New" panose="02070309020205020404" pitchFamily="49" charset="0"/>
        <a:buChar char="o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7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5E3068D-4BC0-74D7-DA6A-43BC8914DD4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5" name="think-cell data - do not delete" hidden="1">
            <a:extLst>
              <a:ext uri="{FF2B5EF4-FFF2-40B4-BE49-F238E27FC236}">
                <a16:creationId xmlns:a16="http://schemas.microsoft.com/office/drawing/2014/main" id="{AF82335E-8B86-BCE3-325C-1A2CD10FC787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55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AF82335E-8B86-BCE3-325C-1A2CD10FC78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61EBA9F6-91B8-F178-EFFE-7F91226901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en-US" dirty="0"/>
              <a:t>Process</a:t>
            </a:r>
          </a:p>
        </p:txBody>
      </p:sp>
      <p:sp>
        <p:nvSpPr>
          <p:cNvPr id="4" name="Slide Number Placeholder 2">
            <a:extLst>
              <a:ext uri="{FF2B5EF4-FFF2-40B4-BE49-F238E27FC236}">
                <a16:creationId xmlns:a16="http://schemas.microsoft.com/office/drawing/2014/main" id="{714A3D0D-65E8-160C-3ACB-03297E24748A}"/>
              </a:ext>
            </a:extLst>
          </p:cNvPr>
          <p:cNvSpPr txBox="1">
            <a:spLocks/>
          </p:cNvSpPr>
          <p:nvPr/>
        </p:nvSpPr>
        <p:spPr>
          <a:xfrm>
            <a:off x="11583868" y="6649668"/>
            <a:ext cx="357188" cy="193144"/>
          </a:xfrm>
          <a:prstGeom prst="rect">
            <a:avLst/>
          </a:prstGeom>
        </p:spPr>
        <p:txBody>
          <a:bodyPr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035116E7-405E-48DC-B8D6-0D33CD3BA034}" type="slidenum">
              <a:rPr lang="en-US" sz="1200" smtClean="0">
                <a:solidFill>
                  <a:schemeClr val="bg1"/>
                </a:solidFill>
              </a:rPr>
              <a:pPr algn="ctr"/>
              <a:t>1</a:t>
            </a:fld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91" name="Google Shape;2173;p36">
            <a:extLst>
              <a:ext uri="{FF2B5EF4-FFF2-40B4-BE49-F238E27FC236}">
                <a16:creationId xmlns:a16="http://schemas.microsoft.com/office/drawing/2014/main" id="{60405AAF-F478-3F13-9272-052BB12D4B5C}"/>
              </a:ext>
            </a:extLst>
          </p:cNvPr>
          <p:cNvSpPr/>
          <p:nvPr/>
        </p:nvSpPr>
        <p:spPr>
          <a:xfrm>
            <a:off x="6206482" y="2148420"/>
            <a:ext cx="2932173" cy="2124692"/>
          </a:xfrm>
          <a:custGeom>
            <a:avLst/>
            <a:gdLst>
              <a:gd name="connsiteX0" fmla="*/ 0 w 4292311"/>
              <a:gd name="connsiteY0" fmla="*/ 1227334 h 2013439"/>
              <a:gd name="connsiteX1" fmla="*/ 494034 w 4292311"/>
              <a:gd name="connsiteY1" fmla="*/ 2013439 h 2013439"/>
              <a:gd name="connsiteX2" fmla="*/ 1540319 w 4292311"/>
              <a:gd name="connsiteY2" fmla="*/ 1995854 h 2013439"/>
              <a:gd name="connsiteX3" fmla="*/ 2692111 w 4292311"/>
              <a:gd name="connsiteY3" fmla="*/ 0 h 2013439"/>
              <a:gd name="connsiteX4" fmla="*/ 3808734 w 4292311"/>
              <a:gd name="connsiteY4" fmla="*/ 8792 h 2013439"/>
              <a:gd name="connsiteX5" fmla="*/ 4292311 w 4292311"/>
              <a:gd name="connsiteY5" fmla="*/ 800100 h 2013439"/>
              <a:gd name="connsiteX0" fmla="*/ 0 w 4292311"/>
              <a:gd name="connsiteY0" fmla="*/ 1227334 h 2013439"/>
              <a:gd name="connsiteX1" fmla="*/ 494034 w 4292311"/>
              <a:gd name="connsiteY1" fmla="*/ 2013439 h 2013439"/>
              <a:gd name="connsiteX2" fmla="*/ 1625849 w 4292311"/>
              <a:gd name="connsiteY2" fmla="*/ 2002982 h 2013439"/>
              <a:gd name="connsiteX3" fmla="*/ 2692111 w 4292311"/>
              <a:gd name="connsiteY3" fmla="*/ 0 h 2013439"/>
              <a:gd name="connsiteX4" fmla="*/ 3808734 w 4292311"/>
              <a:gd name="connsiteY4" fmla="*/ 8792 h 2013439"/>
              <a:gd name="connsiteX5" fmla="*/ 4292311 w 4292311"/>
              <a:gd name="connsiteY5" fmla="*/ 800100 h 2013439"/>
              <a:gd name="connsiteX0" fmla="*/ 0 w 4292311"/>
              <a:gd name="connsiteY0" fmla="*/ 1218542 h 2004647"/>
              <a:gd name="connsiteX1" fmla="*/ 494034 w 4292311"/>
              <a:gd name="connsiteY1" fmla="*/ 2004647 h 2004647"/>
              <a:gd name="connsiteX2" fmla="*/ 1625849 w 4292311"/>
              <a:gd name="connsiteY2" fmla="*/ 1994190 h 2004647"/>
              <a:gd name="connsiteX3" fmla="*/ 2749131 w 4292311"/>
              <a:gd name="connsiteY3" fmla="*/ 12590 h 2004647"/>
              <a:gd name="connsiteX4" fmla="*/ 3808734 w 4292311"/>
              <a:gd name="connsiteY4" fmla="*/ 0 h 2004647"/>
              <a:gd name="connsiteX5" fmla="*/ 4292311 w 4292311"/>
              <a:gd name="connsiteY5" fmla="*/ 791308 h 2004647"/>
              <a:gd name="connsiteX0" fmla="*/ 0 w 4263801"/>
              <a:gd name="connsiteY0" fmla="*/ 1218542 h 2004647"/>
              <a:gd name="connsiteX1" fmla="*/ 494034 w 4263801"/>
              <a:gd name="connsiteY1" fmla="*/ 2004647 h 2004647"/>
              <a:gd name="connsiteX2" fmla="*/ 1625849 w 4263801"/>
              <a:gd name="connsiteY2" fmla="*/ 1994190 h 2004647"/>
              <a:gd name="connsiteX3" fmla="*/ 2749131 w 4263801"/>
              <a:gd name="connsiteY3" fmla="*/ 12590 h 2004647"/>
              <a:gd name="connsiteX4" fmla="*/ 3808734 w 4263801"/>
              <a:gd name="connsiteY4" fmla="*/ 0 h 2004647"/>
              <a:gd name="connsiteX5" fmla="*/ 4263801 w 4263801"/>
              <a:gd name="connsiteY5" fmla="*/ 791308 h 2004647"/>
              <a:gd name="connsiteX0" fmla="*/ 0 w 4221036"/>
              <a:gd name="connsiteY0" fmla="*/ 1218542 h 2004647"/>
              <a:gd name="connsiteX1" fmla="*/ 494034 w 4221036"/>
              <a:gd name="connsiteY1" fmla="*/ 2004647 h 2004647"/>
              <a:gd name="connsiteX2" fmla="*/ 1625849 w 4221036"/>
              <a:gd name="connsiteY2" fmla="*/ 1994190 h 2004647"/>
              <a:gd name="connsiteX3" fmla="*/ 2749131 w 4221036"/>
              <a:gd name="connsiteY3" fmla="*/ 12590 h 2004647"/>
              <a:gd name="connsiteX4" fmla="*/ 3808734 w 4221036"/>
              <a:gd name="connsiteY4" fmla="*/ 0 h 2004647"/>
              <a:gd name="connsiteX5" fmla="*/ 4221036 w 4221036"/>
              <a:gd name="connsiteY5" fmla="*/ 798435 h 2004647"/>
              <a:gd name="connsiteX0" fmla="*/ 0 w 4249546"/>
              <a:gd name="connsiteY0" fmla="*/ 1218542 h 2004647"/>
              <a:gd name="connsiteX1" fmla="*/ 494034 w 4249546"/>
              <a:gd name="connsiteY1" fmla="*/ 2004647 h 2004647"/>
              <a:gd name="connsiteX2" fmla="*/ 1625849 w 4249546"/>
              <a:gd name="connsiteY2" fmla="*/ 1994190 h 2004647"/>
              <a:gd name="connsiteX3" fmla="*/ 2749131 w 4249546"/>
              <a:gd name="connsiteY3" fmla="*/ 12590 h 2004647"/>
              <a:gd name="connsiteX4" fmla="*/ 3808734 w 4249546"/>
              <a:gd name="connsiteY4" fmla="*/ 0 h 2004647"/>
              <a:gd name="connsiteX5" fmla="*/ 4249546 w 4249546"/>
              <a:gd name="connsiteY5" fmla="*/ 798435 h 2004647"/>
              <a:gd name="connsiteX0" fmla="*/ 0 w 3808734"/>
              <a:gd name="connsiteY0" fmla="*/ 1218542 h 2004647"/>
              <a:gd name="connsiteX1" fmla="*/ 494034 w 3808734"/>
              <a:gd name="connsiteY1" fmla="*/ 2004647 h 2004647"/>
              <a:gd name="connsiteX2" fmla="*/ 1625849 w 3808734"/>
              <a:gd name="connsiteY2" fmla="*/ 1994190 h 2004647"/>
              <a:gd name="connsiteX3" fmla="*/ 2749131 w 3808734"/>
              <a:gd name="connsiteY3" fmla="*/ 12590 h 2004647"/>
              <a:gd name="connsiteX4" fmla="*/ 3808734 w 3808734"/>
              <a:gd name="connsiteY4" fmla="*/ 0 h 2004647"/>
              <a:gd name="connsiteX0" fmla="*/ 0 w 2749131"/>
              <a:gd name="connsiteY0" fmla="*/ 1205952 h 1992057"/>
              <a:gd name="connsiteX1" fmla="*/ 494034 w 2749131"/>
              <a:gd name="connsiteY1" fmla="*/ 1992057 h 1992057"/>
              <a:gd name="connsiteX2" fmla="*/ 1625849 w 2749131"/>
              <a:gd name="connsiteY2" fmla="*/ 1981600 h 1992057"/>
              <a:gd name="connsiteX3" fmla="*/ 2749131 w 2749131"/>
              <a:gd name="connsiteY3" fmla="*/ 0 h 19920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749131" h="1992057" extrusionOk="0">
                <a:moveTo>
                  <a:pt x="0" y="1205952"/>
                </a:moveTo>
                <a:lnTo>
                  <a:pt x="494034" y="1992057"/>
                </a:lnTo>
                <a:lnTo>
                  <a:pt x="1625849" y="1981600"/>
                </a:lnTo>
                <a:lnTo>
                  <a:pt x="2749131" y="0"/>
                </a:lnTo>
              </a:path>
            </a:pathLst>
          </a:custGeom>
          <a:noFill/>
          <a:ln w="165100" cap="flat" cmpd="sng">
            <a:solidFill>
              <a:schemeClr val="accent1">
                <a:lumMod val="100000"/>
              </a:schemeClr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150125" tIns="75042" rIns="150125" bIns="75042" anchor="ctr" anchorCtr="0">
            <a:noAutofit/>
          </a:bodyPr>
          <a:lstStyle/>
          <a:p>
            <a:pPr algn="ctr"/>
            <a:endParaRPr sz="2000" dirty="0">
              <a:solidFill>
                <a:schemeClr val="lt1"/>
              </a:solidFill>
              <a:cs typeface="Arial" panose="020B0604020202020204" pitchFamily="34" charset="0"/>
            </a:endParaRPr>
          </a:p>
        </p:txBody>
      </p:sp>
      <p:sp>
        <p:nvSpPr>
          <p:cNvPr id="92" name="Google Shape;2174;p36">
            <a:extLst>
              <a:ext uri="{FF2B5EF4-FFF2-40B4-BE49-F238E27FC236}">
                <a16:creationId xmlns:a16="http://schemas.microsoft.com/office/drawing/2014/main" id="{F81AFE11-4C56-004C-8D63-D3E71B338BEB}"/>
              </a:ext>
            </a:extLst>
          </p:cNvPr>
          <p:cNvSpPr/>
          <p:nvPr/>
        </p:nvSpPr>
        <p:spPr>
          <a:xfrm rot="10800000">
            <a:off x="6217754" y="2125619"/>
            <a:ext cx="4646168" cy="2147498"/>
          </a:xfrm>
          <a:custGeom>
            <a:avLst/>
            <a:gdLst/>
            <a:ahLst/>
            <a:cxnLst/>
            <a:rect l="l" t="t" r="r" b="b"/>
            <a:pathLst>
              <a:path w="4356129" h="2013439" extrusionOk="0">
                <a:moveTo>
                  <a:pt x="2068988" y="754584"/>
                </a:moveTo>
                <a:lnTo>
                  <a:pt x="1679987" y="13518"/>
                </a:lnTo>
                <a:lnTo>
                  <a:pt x="567695" y="10105"/>
                </a:lnTo>
                <a:lnTo>
                  <a:pt x="0" y="964661"/>
                </a:lnTo>
                <a:lnTo>
                  <a:pt x="557852" y="2013439"/>
                </a:lnTo>
                <a:lnTo>
                  <a:pt x="1604137" y="1995854"/>
                </a:lnTo>
                <a:lnTo>
                  <a:pt x="2755929" y="0"/>
                </a:lnTo>
                <a:lnTo>
                  <a:pt x="3872552" y="8792"/>
                </a:lnTo>
                <a:lnTo>
                  <a:pt x="4356129" y="800100"/>
                </a:lnTo>
              </a:path>
            </a:pathLst>
          </a:custGeom>
          <a:noFill/>
          <a:ln w="165100" cap="flat" cmpd="sng">
            <a:solidFill>
              <a:schemeClr val="accent3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150125" tIns="75042" rIns="150125" bIns="75042" anchor="ctr" anchorCtr="0">
            <a:noAutofit/>
          </a:bodyPr>
          <a:lstStyle/>
          <a:p>
            <a:pPr algn="ctr"/>
            <a:endParaRPr sz="2000" dirty="0">
              <a:solidFill>
                <a:schemeClr val="lt1"/>
              </a:solidFill>
              <a:cs typeface="Arial" panose="020B0604020202020204" pitchFamily="34" charset="0"/>
            </a:endParaRPr>
          </a:p>
        </p:txBody>
      </p:sp>
      <p:sp>
        <p:nvSpPr>
          <p:cNvPr id="93" name="Google Shape;2171;p36">
            <a:extLst>
              <a:ext uri="{FF2B5EF4-FFF2-40B4-BE49-F238E27FC236}">
                <a16:creationId xmlns:a16="http://schemas.microsoft.com/office/drawing/2014/main" id="{A7691384-FF0B-5993-F981-D014702703CE}"/>
              </a:ext>
            </a:extLst>
          </p:cNvPr>
          <p:cNvSpPr/>
          <p:nvPr/>
        </p:nvSpPr>
        <p:spPr>
          <a:xfrm>
            <a:off x="1361553" y="2125619"/>
            <a:ext cx="4646168" cy="2147498"/>
          </a:xfrm>
          <a:custGeom>
            <a:avLst/>
            <a:gdLst/>
            <a:ahLst/>
            <a:cxnLst/>
            <a:rect l="l" t="t" r="r" b="b"/>
            <a:pathLst>
              <a:path w="4356129" h="2013439" extrusionOk="0">
                <a:moveTo>
                  <a:pt x="2119229" y="714391"/>
                </a:moveTo>
                <a:lnTo>
                  <a:pt x="1679987" y="13518"/>
                </a:lnTo>
                <a:lnTo>
                  <a:pt x="567695" y="10105"/>
                </a:lnTo>
                <a:lnTo>
                  <a:pt x="0" y="964661"/>
                </a:lnTo>
                <a:lnTo>
                  <a:pt x="557852" y="2013439"/>
                </a:lnTo>
                <a:lnTo>
                  <a:pt x="1604137" y="1995854"/>
                </a:lnTo>
                <a:lnTo>
                  <a:pt x="2755929" y="0"/>
                </a:lnTo>
                <a:lnTo>
                  <a:pt x="3872552" y="8792"/>
                </a:lnTo>
                <a:lnTo>
                  <a:pt x="4356129" y="800100"/>
                </a:lnTo>
              </a:path>
            </a:pathLst>
          </a:custGeom>
          <a:noFill/>
          <a:ln w="16510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150125" tIns="75042" rIns="150125" bIns="75042" anchor="ctr" anchorCtr="0">
            <a:noAutofit/>
          </a:bodyPr>
          <a:lstStyle/>
          <a:p>
            <a:pPr algn="ctr"/>
            <a:endParaRPr sz="2000" dirty="0">
              <a:solidFill>
                <a:schemeClr val="lt1"/>
              </a:solidFill>
              <a:cs typeface="Arial" panose="020B0604020202020204" pitchFamily="34" charset="0"/>
            </a:endParaRPr>
          </a:p>
        </p:txBody>
      </p:sp>
      <p:sp>
        <p:nvSpPr>
          <p:cNvPr id="94" name="Google Shape;2172;p36">
            <a:extLst>
              <a:ext uri="{FF2B5EF4-FFF2-40B4-BE49-F238E27FC236}">
                <a16:creationId xmlns:a16="http://schemas.microsoft.com/office/drawing/2014/main" id="{B45B86A5-A3E2-C77A-2430-EF7063A82ED5}"/>
              </a:ext>
            </a:extLst>
          </p:cNvPr>
          <p:cNvSpPr/>
          <p:nvPr/>
        </p:nvSpPr>
        <p:spPr>
          <a:xfrm>
            <a:off x="3810450" y="2125619"/>
            <a:ext cx="4585706" cy="2147498"/>
          </a:xfrm>
          <a:custGeom>
            <a:avLst/>
            <a:gdLst/>
            <a:ahLst/>
            <a:cxnLst/>
            <a:rect l="l" t="t" r="r" b="b"/>
            <a:pathLst>
              <a:path w="4299438" h="2013439" extrusionOk="0">
                <a:moveTo>
                  <a:pt x="0" y="1099040"/>
                </a:moveTo>
                <a:lnTo>
                  <a:pt x="501161" y="2013439"/>
                </a:lnTo>
                <a:lnTo>
                  <a:pt x="1547446" y="1995854"/>
                </a:lnTo>
                <a:lnTo>
                  <a:pt x="2699238" y="0"/>
                </a:lnTo>
                <a:lnTo>
                  <a:pt x="3815861" y="8792"/>
                </a:lnTo>
                <a:lnTo>
                  <a:pt x="4299438" y="800100"/>
                </a:lnTo>
              </a:path>
            </a:pathLst>
          </a:custGeom>
          <a:noFill/>
          <a:ln w="165100" cap="flat" cmpd="sng">
            <a:solidFill>
              <a:schemeClr val="accent2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150125" tIns="75042" rIns="150125" bIns="75042" anchor="ctr" anchorCtr="0">
            <a:noAutofit/>
          </a:bodyPr>
          <a:lstStyle/>
          <a:p>
            <a:pPr algn="ctr"/>
            <a:endParaRPr sz="2000" dirty="0">
              <a:solidFill>
                <a:schemeClr val="lt1"/>
              </a:solidFill>
              <a:cs typeface="Arial" panose="020B0604020202020204" pitchFamily="34" charset="0"/>
            </a:endParaRPr>
          </a:p>
        </p:txBody>
      </p:sp>
      <p:sp>
        <p:nvSpPr>
          <p:cNvPr id="95" name="Google Shape;2176;p36">
            <a:extLst>
              <a:ext uri="{FF2B5EF4-FFF2-40B4-BE49-F238E27FC236}">
                <a16:creationId xmlns:a16="http://schemas.microsoft.com/office/drawing/2014/main" id="{ABD07743-25D1-67F9-B16C-233D2A446C13}"/>
              </a:ext>
            </a:extLst>
          </p:cNvPr>
          <p:cNvSpPr txBox="1"/>
          <p:nvPr/>
        </p:nvSpPr>
        <p:spPr>
          <a:xfrm>
            <a:off x="1265942" y="4635359"/>
            <a:ext cx="2467979" cy="39777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50125" tIns="75042" rIns="150125" bIns="75042" anchor="b" anchorCtr="0">
            <a:spAutoFit/>
          </a:bodyPr>
          <a:lstStyle/>
          <a:p>
            <a:pPr algn="ctr">
              <a:spcBef>
                <a:spcPct val="0"/>
              </a:spcBef>
              <a:spcAft>
                <a:spcPct val="0"/>
              </a:spcAft>
            </a:pPr>
            <a:r>
              <a:rPr lang="en-US" sz="1600" b="1" dirty="0">
                <a:cs typeface="Arial" panose="020B0604020202020204" pitchFamily="34" charset="0"/>
              </a:rPr>
              <a:t>Title</a:t>
            </a:r>
            <a:endParaRPr sz="1600" b="1" dirty="0">
              <a:cs typeface="Arial" panose="020B0604020202020204" pitchFamily="34" charset="0"/>
            </a:endParaRPr>
          </a:p>
        </p:txBody>
      </p:sp>
      <p:sp>
        <p:nvSpPr>
          <p:cNvPr id="96" name="Google Shape;2177;p36">
            <a:extLst>
              <a:ext uri="{FF2B5EF4-FFF2-40B4-BE49-F238E27FC236}">
                <a16:creationId xmlns:a16="http://schemas.microsoft.com/office/drawing/2014/main" id="{735ED56B-4614-5779-B259-6DA046F26F39}"/>
              </a:ext>
            </a:extLst>
          </p:cNvPr>
          <p:cNvSpPr txBox="1"/>
          <p:nvPr/>
        </p:nvSpPr>
        <p:spPr>
          <a:xfrm>
            <a:off x="1265942" y="5000572"/>
            <a:ext cx="2467979" cy="39777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50125" tIns="75042" rIns="150125" bIns="75042" anchor="t" anchorCtr="0">
            <a:spAutoFit/>
          </a:bodyPr>
          <a:lstStyle/>
          <a:p>
            <a:pPr algn="ctr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cs typeface="Arial" panose="020B0604020202020204" pitchFamily="34" charset="0"/>
              </a:rPr>
              <a:t>Insert Text Here</a:t>
            </a:r>
            <a:endParaRPr sz="1600" dirty="0">
              <a:cs typeface="Arial" panose="020B0604020202020204" pitchFamily="34" charset="0"/>
            </a:endParaRPr>
          </a:p>
        </p:txBody>
      </p:sp>
      <p:sp>
        <p:nvSpPr>
          <p:cNvPr id="97" name="Google Shape;2178;p36">
            <a:extLst>
              <a:ext uri="{FF2B5EF4-FFF2-40B4-BE49-F238E27FC236}">
                <a16:creationId xmlns:a16="http://schemas.microsoft.com/office/drawing/2014/main" id="{42E17E80-447F-7E41-26C4-EE33DDE8A122}"/>
              </a:ext>
            </a:extLst>
          </p:cNvPr>
          <p:cNvSpPr txBox="1"/>
          <p:nvPr/>
        </p:nvSpPr>
        <p:spPr>
          <a:xfrm>
            <a:off x="8458080" y="961778"/>
            <a:ext cx="2467979" cy="39777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50125" tIns="75042" rIns="150125" bIns="75042" anchor="b" anchorCtr="0">
            <a:spAutoFit/>
          </a:bodyPr>
          <a:lstStyle/>
          <a:p>
            <a:pPr algn="ctr">
              <a:spcBef>
                <a:spcPct val="0"/>
              </a:spcBef>
              <a:spcAft>
                <a:spcPct val="0"/>
              </a:spcAft>
            </a:pPr>
            <a:r>
              <a:rPr lang="en-US" sz="1600" b="1" dirty="0">
                <a:cs typeface="Arial" panose="020B0604020202020204" pitchFamily="34" charset="0"/>
              </a:rPr>
              <a:t>Title</a:t>
            </a:r>
            <a:endParaRPr sz="1600" b="1" dirty="0">
              <a:cs typeface="Arial" panose="020B0604020202020204" pitchFamily="34" charset="0"/>
            </a:endParaRPr>
          </a:p>
        </p:txBody>
      </p:sp>
      <p:sp>
        <p:nvSpPr>
          <p:cNvPr id="98" name="Google Shape;2179;p36">
            <a:extLst>
              <a:ext uri="{FF2B5EF4-FFF2-40B4-BE49-F238E27FC236}">
                <a16:creationId xmlns:a16="http://schemas.microsoft.com/office/drawing/2014/main" id="{BFC6DD8A-03A6-C503-B351-C7066B50C490}"/>
              </a:ext>
            </a:extLst>
          </p:cNvPr>
          <p:cNvSpPr txBox="1"/>
          <p:nvPr/>
        </p:nvSpPr>
        <p:spPr>
          <a:xfrm>
            <a:off x="8458080" y="1272506"/>
            <a:ext cx="2467979" cy="39777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50125" tIns="75042" rIns="150125" bIns="75042" anchor="t" anchorCtr="0">
            <a:spAutoFit/>
          </a:bodyPr>
          <a:lstStyle/>
          <a:p>
            <a:pPr algn="ctr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cs typeface="Arial" panose="020B0604020202020204" pitchFamily="34" charset="0"/>
              </a:rPr>
              <a:t>Insert Text Here</a:t>
            </a:r>
            <a:endParaRPr sz="1600" dirty="0">
              <a:cs typeface="Arial" panose="020B0604020202020204" pitchFamily="34" charset="0"/>
            </a:endParaRPr>
          </a:p>
        </p:txBody>
      </p:sp>
      <p:sp>
        <p:nvSpPr>
          <p:cNvPr id="99" name="Google Shape;2180;p36">
            <a:extLst>
              <a:ext uri="{FF2B5EF4-FFF2-40B4-BE49-F238E27FC236}">
                <a16:creationId xmlns:a16="http://schemas.microsoft.com/office/drawing/2014/main" id="{4337E4A7-2B2D-1E0E-EC84-4F46448A1726}"/>
              </a:ext>
            </a:extLst>
          </p:cNvPr>
          <p:cNvSpPr txBox="1"/>
          <p:nvPr/>
        </p:nvSpPr>
        <p:spPr>
          <a:xfrm>
            <a:off x="3663322" y="961778"/>
            <a:ext cx="2467979" cy="39777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50125" tIns="75042" rIns="150125" bIns="75042" anchor="b" anchorCtr="0">
            <a:spAutoFit/>
          </a:bodyPr>
          <a:lstStyle/>
          <a:p>
            <a:pPr algn="ctr">
              <a:spcBef>
                <a:spcPct val="0"/>
              </a:spcBef>
              <a:spcAft>
                <a:spcPct val="0"/>
              </a:spcAft>
            </a:pPr>
            <a:r>
              <a:rPr lang="en-US" sz="1600" b="1" dirty="0">
                <a:cs typeface="Arial" panose="020B0604020202020204" pitchFamily="34" charset="0"/>
              </a:rPr>
              <a:t>Title</a:t>
            </a:r>
            <a:endParaRPr sz="1600" dirty="0">
              <a:cs typeface="Arial" panose="020B0604020202020204" pitchFamily="34" charset="0"/>
            </a:endParaRPr>
          </a:p>
        </p:txBody>
      </p:sp>
      <p:sp>
        <p:nvSpPr>
          <p:cNvPr id="100" name="Google Shape;2181;p36">
            <a:extLst>
              <a:ext uri="{FF2B5EF4-FFF2-40B4-BE49-F238E27FC236}">
                <a16:creationId xmlns:a16="http://schemas.microsoft.com/office/drawing/2014/main" id="{7EC11705-868D-F0D2-293E-17D7DC6AAEA5}"/>
              </a:ext>
            </a:extLst>
          </p:cNvPr>
          <p:cNvSpPr txBox="1"/>
          <p:nvPr/>
        </p:nvSpPr>
        <p:spPr>
          <a:xfrm>
            <a:off x="3663322" y="1272506"/>
            <a:ext cx="2467979" cy="39777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50125" tIns="75042" rIns="150125" bIns="75042" anchor="t" anchorCtr="0">
            <a:spAutoFit/>
          </a:bodyPr>
          <a:lstStyle/>
          <a:p>
            <a:pPr algn="ctr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cs typeface="Arial" panose="020B0604020202020204" pitchFamily="34" charset="0"/>
              </a:rPr>
              <a:t>Insert Text Here</a:t>
            </a:r>
            <a:endParaRPr sz="1600" dirty="0">
              <a:cs typeface="Arial" panose="020B0604020202020204" pitchFamily="34" charset="0"/>
            </a:endParaRPr>
          </a:p>
        </p:txBody>
      </p:sp>
      <p:sp>
        <p:nvSpPr>
          <p:cNvPr id="101" name="Google Shape;2182;p36">
            <a:extLst>
              <a:ext uri="{FF2B5EF4-FFF2-40B4-BE49-F238E27FC236}">
                <a16:creationId xmlns:a16="http://schemas.microsoft.com/office/drawing/2014/main" id="{B284F0EA-59C7-1ED2-55B8-B15F18EB3123}"/>
              </a:ext>
            </a:extLst>
          </p:cNvPr>
          <p:cNvSpPr txBox="1"/>
          <p:nvPr/>
        </p:nvSpPr>
        <p:spPr>
          <a:xfrm>
            <a:off x="6060700" y="4635359"/>
            <a:ext cx="2467979" cy="39777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50125" tIns="75042" rIns="150125" bIns="75042" anchor="b" anchorCtr="0">
            <a:spAutoFit/>
          </a:bodyPr>
          <a:lstStyle/>
          <a:p>
            <a:pPr algn="ctr">
              <a:spcBef>
                <a:spcPct val="0"/>
              </a:spcBef>
              <a:spcAft>
                <a:spcPct val="0"/>
              </a:spcAft>
            </a:pPr>
            <a:r>
              <a:rPr lang="en-US" sz="1600" b="1" dirty="0">
                <a:cs typeface="Arial" panose="020B0604020202020204" pitchFamily="34" charset="0"/>
              </a:rPr>
              <a:t>Title</a:t>
            </a:r>
            <a:endParaRPr sz="1600" b="1" dirty="0">
              <a:cs typeface="Arial" panose="020B0604020202020204" pitchFamily="34" charset="0"/>
            </a:endParaRPr>
          </a:p>
        </p:txBody>
      </p:sp>
      <p:sp>
        <p:nvSpPr>
          <p:cNvPr id="102" name="Google Shape;2183;p36">
            <a:extLst>
              <a:ext uri="{FF2B5EF4-FFF2-40B4-BE49-F238E27FC236}">
                <a16:creationId xmlns:a16="http://schemas.microsoft.com/office/drawing/2014/main" id="{151D6506-C462-F3D3-BDDA-4FE38CC0344F}"/>
              </a:ext>
            </a:extLst>
          </p:cNvPr>
          <p:cNvSpPr txBox="1"/>
          <p:nvPr/>
        </p:nvSpPr>
        <p:spPr>
          <a:xfrm>
            <a:off x="6060700" y="5000572"/>
            <a:ext cx="2467979" cy="39777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50125" tIns="75042" rIns="150125" bIns="75042" anchor="t" anchorCtr="0">
            <a:spAutoFit/>
          </a:bodyPr>
          <a:lstStyle/>
          <a:p>
            <a:pPr algn="ctr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cs typeface="Arial" panose="020B0604020202020204" pitchFamily="34" charset="0"/>
              </a:rPr>
              <a:t>Insert Text Here</a:t>
            </a:r>
            <a:endParaRPr sz="1600" dirty="0">
              <a:cs typeface="Arial" panose="020B0604020202020204" pitchFamily="34" charset="0"/>
            </a:endParaRPr>
          </a:p>
        </p:txBody>
      </p:sp>
      <p:sp>
        <p:nvSpPr>
          <p:cNvPr id="103" name="Freeform 1532">
            <a:extLst>
              <a:ext uri="{FF2B5EF4-FFF2-40B4-BE49-F238E27FC236}">
                <a16:creationId xmlns:a16="http://schemas.microsoft.com/office/drawing/2014/main" id="{BB278CEE-3EC0-57E4-F08B-C9DF8FC0C594}"/>
              </a:ext>
            </a:extLst>
          </p:cNvPr>
          <p:cNvSpPr>
            <a:spLocks noEditPoints="1"/>
          </p:cNvSpPr>
          <p:nvPr/>
        </p:nvSpPr>
        <p:spPr bwMode="auto">
          <a:xfrm>
            <a:off x="7450077" y="3407515"/>
            <a:ext cx="204829" cy="201420"/>
          </a:xfrm>
          <a:custGeom>
            <a:avLst/>
            <a:gdLst>
              <a:gd name="T0" fmla="*/ 16 w 41"/>
              <a:gd name="T1" fmla="*/ 41 h 41"/>
              <a:gd name="T2" fmla="*/ 13 w 41"/>
              <a:gd name="T3" fmla="*/ 40 h 41"/>
              <a:gd name="T4" fmla="*/ 1 w 41"/>
              <a:gd name="T5" fmla="*/ 28 h 41"/>
              <a:gd name="T6" fmla="*/ 0 w 41"/>
              <a:gd name="T7" fmla="*/ 24 h 41"/>
              <a:gd name="T8" fmla="*/ 5 w 41"/>
              <a:gd name="T9" fmla="*/ 7 h 41"/>
              <a:gd name="T10" fmla="*/ 7 w 41"/>
              <a:gd name="T11" fmla="*/ 5 h 41"/>
              <a:gd name="T12" fmla="*/ 24 w 41"/>
              <a:gd name="T13" fmla="*/ 0 h 41"/>
              <a:gd name="T14" fmla="*/ 28 w 41"/>
              <a:gd name="T15" fmla="*/ 1 h 41"/>
              <a:gd name="T16" fmla="*/ 40 w 41"/>
              <a:gd name="T17" fmla="*/ 14 h 41"/>
              <a:gd name="T18" fmla="*/ 40 w 41"/>
              <a:gd name="T19" fmla="*/ 14 h 41"/>
              <a:gd name="T20" fmla="*/ 41 w 41"/>
              <a:gd name="T21" fmla="*/ 17 h 41"/>
              <a:gd name="T22" fmla="*/ 36 w 41"/>
              <a:gd name="T23" fmla="*/ 34 h 41"/>
              <a:gd name="T24" fmla="*/ 34 w 41"/>
              <a:gd name="T25" fmla="*/ 37 h 41"/>
              <a:gd name="T26" fmla="*/ 17 w 41"/>
              <a:gd name="T27" fmla="*/ 41 h 41"/>
              <a:gd name="T28" fmla="*/ 16 w 41"/>
              <a:gd name="T29" fmla="*/ 41 h 41"/>
              <a:gd name="T30" fmla="*/ 5 w 41"/>
              <a:gd name="T31" fmla="*/ 25 h 41"/>
              <a:gd name="T32" fmla="*/ 16 w 41"/>
              <a:gd name="T33" fmla="*/ 36 h 41"/>
              <a:gd name="T34" fmla="*/ 32 w 41"/>
              <a:gd name="T35" fmla="*/ 32 h 41"/>
              <a:gd name="T36" fmla="*/ 36 w 41"/>
              <a:gd name="T37" fmla="*/ 17 h 41"/>
              <a:gd name="T38" fmla="*/ 25 w 41"/>
              <a:gd name="T39" fmla="*/ 5 h 41"/>
              <a:gd name="T40" fmla="*/ 9 w 41"/>
              <a:gd name="T41" fmla="*/ 9 h 41"/>
              <a:gd name="T42" fmla="*/ 5 w 41"/>
              <a:gd name="T43" fmla="*/ 25 h 41"/>
              <a:gd name="T44" fmla="*/ 32 w 41"/>
              <a:gd name="T45" fmla="*/ 33 h 41"/>
              <a:gd name="T46" fmla="*/ 32 w 41"/>
              <a:gd name="T47" fmla="*/ 33 h 41"/>
              <a:gd name="T48" fmla="*/ 5 w 41"/>
              <a:gd name="T49" fmla="*/ 26 h 41"/>
              <a:gd name="T50" fmla="*/ 5 w 41"/>
              <a:gd name="T51" fmla="*/ 26 h 41"/>
              <a:gd name="T52" fmla="*/ 5 w 41"/>
              <a:gd name="T53" fmla="*/ 26 h 41"/>
              <a:gd name="T54" fmla="*/ 36 w 41"/>
              <a:gd name="T55" fmla="*/ 16 h 41"/>
              <a:gd name="T56" fmla="*/ 36 w 41"/>
              <a:gd name="T57" fmla="*/ 16 h 41"/>
              <a:gd name="T58" fmla="*/ 9 w 41"/>
              <a:gd name="T59" fmla="*/ 9 h 41"/>
              <a:gd name="T60" fmla="*/ 9 w 41"/>
              <a:gd name="T61" fmla="*/ 9 h 41"/>
              <a:gd name="T62" fmla="*/ 9 w 41"/>
              <a:gd name="T63" fmla="*/ 9 h 4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</a:cxnLst>
            <a:rect l="0" t="0" r="r" b="b"/>
            <a:pathLst>
              <a:path w="41" h="41">
                <a:moveTo>
                  <a:pt x="16" y="41"/>
                </a:moveTo>
                <a:cubicBezTo>
                  <a:pt x="15" y="41"/>
                  <a:pt x="14" y="41"/>
                  <a:pt x="13" y="40"/>
                </a:cubicBezTo>
                <a:cubicBezTo>
                  <a:pt x="1" y="28"/>
                  <a:pt x="1" y="28"/>
                  <a:pt x="1" y="28"/>
                </a:cubicBezTo>
                <a:cubicBezTo>
                  <a:pt x="0" y="27"/>
                  <a:pt x="0" y="26"/>
                  <a:pt x="0" y="24"/>
                </a:cubicBezTo>
                <a:cubicBezTo>
                  <a:pt x="5" y="7"/>
                  <a:pt x="5" y="7"/>
                  <a:pt x="5" y="7"/>
                </a:cubicBezTo>
                <a:cubicBezTo>
                  <a:pt x="5" y="6"/>
                  <a:pt x="6" y="5"/>
                  <a:pt x="7" y="5"/>
                </a:cubicBezTo>
                <a:cubicBezTo>
                  <a:pt x="24" y="0"/>
                  <a:pt x="24" y="0"/>
                  <a:pt x="24" y="0"/>
                </a:cubicBezTo>
                <a:cubicBezTo>
                  <a:pt x="25" y="0"/>
                  <a:pt x="27" y="0"/>
                  <a:pt x="28" y="1"/>
                </a:cubicBezTo>
                <a:cubicBezTo>
                  <a:pt x="40" y="14"/>
                  <a:pt x="40" y="14"/>
                  <a:pt x="40" y="14"/>
                </a:cubicBezTo>
                <a:cubicBezTo>
                  <a:pt x="40" y="14"/>
                  <a:pt x="40" y="14"/>
                  <a:pt x="40" y="14"/>
                </a:cubicBezTo>
                <a:cubicBezTo>
                  <a:pt x="41" y="15"/>
                  <a:pt x="41" y="16"/>
                  <a:pt x="41" y="17"/>
                </a:cubicBezTo>
                <a:cubicBezTo>
                  <a:pt x="36" y="34"/>
                  <a:pt x="36" y="34"/>
                  <a:pt x="36" y="34"/>
                </a:cubicBezTo>
                <a:cubicBezTo>
                  <a:pt x="36" y="35"/>
                  <a:pt x="35" y="36"/>
                  <a:pt x="34" y="37"/>
                </a:cubicBezTo>
                <a:cubicBezTo>
                  <a:pt x="17" y="41"/>
                  <a:pt x="17" y="41"/>
                  <a:pt x="17" y="41"/>
                </a:cubicBezTo>
                <a:cubicBezTo>
                  <a:pt x="17" y="41"/>
                  <a:pt x="16" y="41"/>
                  <a:pt x="16" y="41"/>
                </a:cubicBezTo>
                <a:close/>
                <a:moveTo>
                  <a:pt x="5" y="25"/>
                </a:moveTo>
                <a:cubicBezTo>
                  <a:pt x="16" y="36"/>
                  <a:pt x="16" y="36"/>
                  <a:pt x="16" y="36"/>
                </a:cubicBezTo>
                <a:cubicBezTo>
                  <a:pt x="32" y="32"/>
                  <a:pt x="32" y="32"/>
                  <a:pt x="32" y="32"/>
                </a:cubicBezTo>
                <a:cubicBezTo>
                  <a:pt x="36" y="17"/>
                  <a:pt x="36" y="17"/>
                  <a:pt x="36" y="17"/>
                </a:cubicBezTo>
                <a:cubicBezTo>
                  <a:pt x="25" y="5"/>
                  <a:pt x="25" y="5"/>
                  <a:pt x="25" y="5"/>
                </a:cubicBezTo>
                <a:cubicBezTo>
                  <a:pt x="9" y="9"/>
                  <a:pt x="9" y="9"/>
                  <a:pt x="9" y="9"/>
                </a:cubicBezTo>
                <a:lnTo>
                  <a:pt x="5" y="25"/>
                </a:lnTo>
                <a:close/>
                <a:moveTo>
                  <a:pt x="32" y="33"/>
                </a:moveTo>
                <a:cubicBezTo>
                  <a:pt x="32" y="33"/>
                  <a:pt x="32" y="33"/>
                  <a:pt x="32" y="33"/>
                </a:cubicBezTo>
                <a:close/>
                <a:moveTo>
                  <a:pt x="5" y="26"/>
                </a:moveTo>
                <a:cubicBezTo>
                  <a:pt x="5" y="26"/>
                  <a:pt x="5" y="26"/>
                  <a:pt x="5" y="26"/>
                </a:cubicBezTo>
                <a:cubicBezTo>
                  <a:pt x="5" y="26"/>
                  <a:pt x="5" y="26"/>
                  <a:pt x="5" y="26"/>
                </a:cubicBezTo>
                <a:close/>
                <a:moveTo>
                  <a:pt x="36" y="16"/>
                </a:moveTo>
                <a:cubicBezTo>
                  <a:pt x="36" y="16"/>
                  <a:pt x="36" y="16"/>
                  <a:pt x="36" y="16"/>
                </a:cubicBezTo>
                <a:close/>
                <a:moveTo>
                  <a:pt x="9" y="9"/>
                </a:moveTo>
                <a:cubicBezTo>
                  <a:pt x="9" y="9"/>
                  <a:pt x="9" y="9"/>
                  <a:pt x="9" y="9"/>
                </a:cubicBezTo>
                <a:cubicBezTo>
                  <a:pt x="9" y="9"/>
                  <a:pt x="9" y="9"/>
                  <a:pt x="9" y="9"/>
                </a:cubicBezTo>
                <a:close/>
              </a:path>
            </a:pathLst>
          </a:custGeom>
          <a:solidFill>
            <a:schemeClr val="tx1"/>
          </a:solidFill>
          <a:ln>
            <a:noFill/>
          </a:ln>
        </p:spPr>
        <p:txBody>
          <a:bodyPr vert="horz" wrap="square" lIns="200199" tIns="100100" rIns="200199" bIns="100100" numCol="1" anchor="t" anchorCtr="0" compatLnSpc="1">
            <a:prstTxWarp prst="textNoShape">
              <a:avLst/>
            </a:prstTxWarp>
          </a:bodyPr>
          <a:lstStyle/>
          <a:p>
            <a:endParaRPr lang="en-IN" sz="2400" dirty="0">
              <a:cs typeface="Arial" panose="020B0604020202020204" pitchFamily="34" charset="0"/>
            </a:endParaRPr>
          </a:p>
        </p:txBody>
      </p:sp>
      <p:sp>
        <p:nvSpPr>
          <p:cNvPr id="104" name="Freeform 1533">
            <a:extLst>
              <a:ext uri="{FF2B5EF4-FFF2-40B4-BE49-F238E27FC236}">
                <a16:creationId xmlns:a16="http://schemas.microsoft.com/office/drawing/2014/main" id="{7F6A5C27-624D-4E40-10B7-7352228B4A7C}"/>
              </a:ext>
            </a:extLst>
          </p:cNvPr>
          <p:cNvSpPr>
            <a:spLocks/>
          </p:cNvSpPr>
          <p:nvPr/>
        </p:nvSpPr>
        <p:spPr bwMode="auto">
          <a:xfrm>
            <a:off x="6885035" y="2848411"/>
            <a:ext cx="229551" cy="225726"/>
          </a:xfrm>
          <a:custGeom>
            <a:avLst/>
            <a:gdLst>
              <a:gd name="T0" fmla="*/ 18 w 46"/>
              <a:gd name="T1" fmla="*/ 46 h 46"/>
              <a:gd name="T2" fmla="*/ 16 w 46"/>
              <a:gd name="T3" fmla="*/ 45 h 46"/>
              <a:gd name="T4" fmla="*/ 1 w 46"/>
              <a:gd name="T5" fmla="*/ 30 h 46"/>
              <a:gd name="T6" fmla="*/ 1 w 46"/>
              <a:gd name="T7" fmla="*/ 26 h 46"/>
              <a:gd name="T8" fmla="*/ 5 w 46"/>
              <a:gd name="T9" fmla="*/ 26 h 46"/>
              <a:gd name="T10" fmla="*/ 19 w 46"/>
              <a:gd name="T11" fmla="*/ 41 h 46"/>
              <a:gd name="T12" fmla="*/ 36 w 46"/>
              <a:gd name="T13" fmla="*/ 36 h 46"/>
              <a:gd name="T14" fmla="*/ 40 w 46"/>
              <a:gd name="T15" fmla="*/ 19 h 46"/>
              <a:gd name="T16" fmla="*/ 26 w 46"/>
              <a:gd name="T17" fmla="*/ 5 h 46"/>
              <a:gd name="T18" fmla="*/ 26 w 46"/>
              <a:gd name="T19" fmla="*/ 1 h 46"/>
              <a:gd name="T20" fmla="*/ 30 w 46"/>
              <a:gd name="T21" fmla="*/ 1 h 46"/>
              <a:gd name="T22" fmla="*/ 45 w 46"/>
              <a:gd name="T23" fmla="*/ 17 h 46"/>
              <a:gd name="T24" fmla="*/ 45 w 46"/>
              <a:gd name="T25" fmla="*/ 19 h 46"/>
              <a:gd name="T26" fmla="*/ 40 w 46"/>
              <a:gd name="T27" fmla="*/ 39 h 46"/>
              <a:gd name="T28" fmla="*/ 38 w 46"/>
              <a:gd name="T29" fmla="*/ 40 h 46"/>
              <a:gd name="T30" fmla="*/ 19 w 46"/>
              <a:gd name="T31" fmla="*/ 46 h 46"/>
              <a:gd name="T32" fmla="*/ 18 w 46"/>
              <a:gd name="T33" fmla="*/ 46 h 4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</a:cxnLst>
            <a:rect l="0" t="0" r="r" b="b"/>
            <a:pathLst>
              <a:path w="46" h="46">
                <a:moveTo>
                  <a:pt x="18" y="46"/>
                </a:moveTo>
                <a:cubicBezTo>
                  <a:pt x="18" y="46"/>
                  <a:pt x="17" y="46"/>
                  <a:pt x="16" y="45"/>
                </a:cubicBezTo>
                <a:cubicBezTo>
                  <a:pt x="1" y="30"/>
                  <a:pt x="1" y="30"/>
                  <a:pt x="1" y="30"/>
                </a:cubicBezTo>
                <a:cubicBezTo>
                  <a:pt x="0" y="29"/>
                  <a:pt x="0" y="27"/>
                  <a:pt x="1" y="26"/>
                </a:cubicBezTo>
                <a:cubicBezTo>
                  <a:pt x="2" y="25"/>
                  <a:pt x="4" y="25"/>
                  <a:pt x="5" y="26"/>
                </a:cubicBezTo>
                <a:cubicBezTo>
                  <a:pt x="19" y="41"/>
                  <a:pt x="19" y="41"/>
                  <a:pt x="19" y="41"/>
                </a:cubicBezTo>
                <a:cubicBezTo>
                  <a:pt x="36" y="36"/>
                  <a:pt x="36" y="36"/>
                  <a:pt x="36" y="36"/>
                </a:cubicBezTo>
                <a:cubicBezTo>
                  <a:pt x="40" y="19"/>
                  <a:pt x="40" y="19"/>
                  <a:pt x="40" y="19"/>
                </a:cubicBezTo>
                <a:cubicBezTo>
                  <a:pt x="26" y="5"/>
                  <a:pt x="26" y="5"/>
                  <a:pt x="26" y="5"/>
                </a:cubicBezTo>
                <a:cubicBezTo>
                  <a:pt x="25" y="4"/>
                  <a:pt x="25" y="2"/>
                  <a:pt x="26" y="1"/>
                </a:cubicBezTo>
                <a:cubicBezTo>
                  <a:pt x="27" y="0"/>
                  <a:pt x="29" y="0"/>
                  <a:pt x="30" y="1"/>
                </a:cubicBezTo>
                <a:cubicBezTo>
                  <a:pt x="45" y="17"/>
                  <a:pt x="45" y="17"/>
                  <a:pt x="45" y="17"/>
                </a:cubicBezTo>
                <a:cubicBezTo>
                  <a:pt x="45" y="17"/>
                  <a:pt x="46" y="18"/>
                  <a:pt x="45" y="19"/>
                </a:cubicBezTo>
                <a:cubicBezTo>
                  <a:pt x="40" y="39"/>
                  <a:pt x="40" y="39"/>
                  <a:pt x="40" y="39"/>
                </a:cubicBezTo>
                <a:cubicBezTo>
                  <a:pt x="40" y="40"/>
                  <a:pt x="39" y="40"/>
                  <a:pt x="38" y="40"/>
                </a:cubicBezTo>
                <a:cubicBezTo>
                  <a:pt x="19" y="46"/>
                  <a:pt x="19" y="46"/>
                  <a:pt x="19" y="46"/>
                </a:cubicBezTo>
                <a:cubicBezTo>
                  <a:pt x="19" y="46"/>
                  <a:pt x="18" y="46"/>
                  <a:pt x="18" y="46"/>
                </a:cubicBezTo>
                <a:close/>
              </a:path>
            </a:pathLst>
          </a:custGeom>
          <a:solidFill>
            <a:schemeClr val="tx1"/>
          </a:solidFill>
          <a:ln>
            <a:noFill/>
          </a:ln>
        </p:spPr>
        <p:txBody>
          <a:bodyPr vert="horz" wrap="square" lIns="200199" tIns="100100" rIns="200199" bIns="100100" numCol="1" anchor="t" anchorCtr="0" compatLnSpc="1">
            <a:prstTxWarp prst="textNoShape">
              <a:avLst/>
            </a:prstTxWarp>
          </a:bodyPr>
          <a:lstStyle/>
          <a:p>
            <a:endParaRPr lang="en-IN" sz="2400" dirty="0">
              <a:cs typeface="Arial" panose="020B0604020202020204" pitchFamily="34" charset="0"/>
            </a:endParaRPr>
          </a:p>
        </p:txBody>
      </p:sp>
      <p:sp>
        <p:nvSpPr>
          <p:cNvPr id="105" name="Freeform 1534">
            <a:extLst>
              <a:ext uri="{FF2B5EF4-FFF2-40B4-BE49-F238E27FC236}">
                <a16:creationId xmlns:a16="http://schemas.microsoft.com/office/drawing/2014/main" id="{129E40AD-45D7-1EB4-BF46-7C83AF3F7582}"/>
              </a:ext>
            </a:extLst>
          </p:cNvPr>
          <p:cNvSpPr>
            <a:spLocks/>
          </p:cNvSpPr>
          <p:nvPr/>
        </p:nvSpPr>
        <p:spPr bwMode="auto">
          <a:xfrm>
            <a:off x="6877969" y="2969957"/>
            <a:ext cx="257801" cy="197944"/>
          </a:xfrm>
          <a:custGeom>
            <a:avLst/>
            <a:gdLst>
              <a:gd name="T0" fmla="*/ 33 w 51"/>
              <a:gd name="T1" fmla="*/ 40 h 40"/>
              <a:gd name="T2" fmla="*/ 11 w 51"/>
              <a:gd name="T3" fmla="*/ 30 h 40"/>
              <a:gd name="T4" fmla="*/ 1 w 51"/>
              <a:gd name="T5" fmla="*/ 3 h 40"/>
              <a:gd name="T6" fmla="*/ 4 w 51"/>
              <a:gd name="T7" fmla="*/ 1 h 40"/>
              <a:gd name="T8" fmla="*/ 6 w 51"/>
              <a:gd name="T9" fmla="*/ 3 h 40"/>
              <a:gd name="T10" fmla="*/ 14 w 51"/>
              <a:gd name="T11" fmla="*/ 27 h 40"/>
              <a:gd name="T12" fmla="*/ 47 w 51"/>
              <a:gd name="T13" fmla="*/ 31 h 40"/>
              <a:gd name="T14" fmla="*/ 50 w 51"/>
              <a:gd name="T15" fmla="*/ 32 h 40"/>
              <a:gd name="T16" fmla="*/ 50 w 51"/>
              <a:gd name="T17" fmla="*/ 35 h 40"/>
              <a:gd name="T18" fmla="*/ 33 w 51"/>
              <a:gd name="T19" fmla="*/ 40 h 4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51" h="40">
                <a:moveTo>
                  <a:pt x="33" y="40"/>
                </a:moveTo>
                <a:cubicBezTo>
                  <a:pt x="25" y="40"/>
                  <a:pt x="17" y="36"/>
                  <a:pt x="11" y="30"/>
                </a:cubicBezTo>
                <a:cubicBezTo>
                  <a:pt x="3" y="23"/>
                  <a:pt x="0" y="13"/>
                  <a:pt x="1" y="3"/>
                </a:cubicBezTo>
                <a:cubicBezTo>
                  <a:pt x="2" y="1"/>
                  <a:pt x="3" y="0"/>
                  <a:pt x="4" y="1"/>
                </a:cubicBezTo>
                <a:cubicBezTo>
                  <a:pt x="6" y="1"/>
                  <a:pt x="7" y="2"/>
                  <a:pt x="6" y="3"/>
                </a:cubicBezTo>
                <a:cubicBezTo>
                  <a:pt x="5" y="12"/>
                  <a:pt x="8" y="21"/>
                  <a:pt x="14" y="27"/>
                </a:cubicBezTo>
                <a:cubicBezTo>
                  <a:pt x="23" y="36"/>
                  <a:pt x="36" y="37"/>
                  <a:pt x="47" y="31"/>
                </a:cubicBezTo>
                <a:cubicBezTo>
                  <a:pt x="48" y="30"/>
                  <a:pt x="50" y="31"/>
                  <a:pt x="50" y="32"/>
                </a:cubicBezTo>
                <a:cubicBezTo>
                  <a:pt x="51" y="33"/>
                  <a:pt x="51" y="34"/>
                  <a:pt x="50" y="35"/>
                </a:cubicBezTo>
                <a:cubicBezTo>
                  <a:pt x="45" y="38"/>
                  <a:pt x="39" y="40"/>
                  <a:pt x="33" y="40"/>
                </a:cubicBezTo>
                <a:close/>
              </a:path>
            </a:pathLst>
          </a:custGeom>
          <a:solidFill>
            <a:schemeClr val="tx1"/>
          </a:solidFill>
          <a:ln>
            <a:noFill/>
          </a:ln>
        </p:spPr>
        <p:txBody>
          <a:bodyPr vert="horz" wrap="square" lIns="200199" tIns="100100" rIns="200199" bIns="100100" numCol="1" anchor="t" anchorCtr="0" compatLnSpc="1">
            <a:prstTxWarp prst="textNoShape">
              <a:avLst/>
            </a:prstTxWarp>
          </a:bodyPr>
          <a:lstStyle/>
          <a:p>
            <a:endParaRPr lang="en-IN" sz="2400" dirty="0">
              <a:cs typeface="Arial" panose="020B0604020202020204" pitchFamily="34" charset="0"/>
            </a:endParaRPr>
          </a:p>
        </p:txBody>
      </p:sp>
      <p:sp>
        <p:nvSpPr>
          <p:cNvPr id="106" name="Freeform 1535">
            <a:extLst>
              <a:ext uri="{FF2B5EF4-FFF2-40B4-BE49-F238E27FC236}">
                <a16:creationId xmlns:a16="http://schemas.microsoft.com/office/drawing/2014/main" id="{B5705748-FAB6-9682-6D9B-4E80CB87798B}"/>
              </a:ext>
            </a:extLst>
          </p:cNvPr>
          <p:cNvSpPr>
            <a:spLocks/>
          </p:cNvSpPr>
          <p:nvPr/>
        </p:nvSpPr>
        <p:spPr bwMode="auto">
          <a:xfrm>
            <a:off x="7008637" y="2841463"/>
            <a:ext cx="211890" cy="253511"/>
          </a:xfrm>
          <a:custGeom>
            <a:avLst/>
            <a:gdLst>
              <a:gd name="T0" fmla="*/ 33 w 42"/>
              <a:gd name="T1" fmla="*/ 51 h 51"/>
              <a:gd name="T2" fmla="*/ 31 w 42"/>
              <a:gd name="T3" fmla="*/ 51 h 51"/>
              <a:gd name="T4" fmla="*/ 31 w 42"/>
              <a:gd name="T5" fmla="*/ 47 h 51"/>
              <a:gd name="T6" fmla="*/ 26 w 42"/>
              <a:gd name="T7" fmla="*/ 14 h 51"/>
              <a:gd name="T8" fmla="*/ 3 w 42"/>
              <a:gd name="T9" fmla="*/ 7 h 51"/>
              <a:gd name="T10" fmla="*/ 0 w 42"/>
              <a:gd name="T11" fmla="*/ 5 h 51"/>
              <a:gd name="T12" fmla="*/ 2 w 42"/>
              <a:gd name="T13" fmla="*/ 2 h 51"/>
              <a:gd name="T14" fmla="*/ 30 w 42"/>
              <a:gd name="T15" fmla="*/ 11 h 51"/>
              <a:gd name="T16" fmla="*/ 35 w 42"/>
              <a:gd name="T17" fmla="*/ 50 h 51"/>
              <a:gd name="T18" fmla="*/ 33 w 42"/>
              <a:gd name="T19" fmla="*/ 51 h 5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42" h="51">
                <a:moveTo>
                  <a:pt x="33" y="51"/>
                </a:moveTo>
                <a:cubicBezTo>
                  <a:pt x="32" y="51"/>
                  <a:pt x="32" y="51"/>
                  <a:pt x="31" y="51"/>
                </a:cubicBezTo>
                <a:cubicBezTo>
                  <a:pt x="30" y="50"/>
                  <a:pt x="30" y="49"/>
                  <a:pt x="31" y="47"/>
                </a:cubicBezTo>
                <a:cubicBezTo>
                  <a:pt x="37" y="37"/>
                  <a:pt x="35" y="23"/>
                  <a:pt x="26" y="14"/>
                </a:cubicBezTo>
                <a:cubicBezTo>
                  <a:pt x="20" y="8"/>
                  <a:pt x="12" y="5"/>
                  <a:pt x="3" y="7"/>
                </a:cubicBezTo>
                <a:cubicBezTo>
                  <a:pt x="2" y="7"/>
                  <a:pt x="1" y="6"/>
                  <a:pt x="0" y="5"/>
                </a:cubicBezTo>
                <a:cubicBezTo>
                  <a:pt x="0" y="3"/>
                  <a:pt x="1" y="2"/>
                  <a:pt x="2" y="2"/>
                </a:cubicBezTo>
                <a:cubicBezTo>
                  <a:pt x="12" y="0"/>
                  <a:pt x="23" y="4"/>
                  <a:pt x="30" y="11"/>
                </a:cubicBezTo>
                <a:cubicBezTo>
                  <a:pt x="40" y="21"/>
                  <a:pt x="42" y="37"/>
                  <a:pt x="35" y="50"/>
                </a:cubicBezTo>
                <a:cubicBezTo>
                  <a:pt x="34" y="51"/>
                  <a:pt x="34" y="51"/>
                  <a:pt x="33" y="51"/>
                </a:cubicBezTo>
                <a:close/>
              </a:path>
            </a:pathLst>
          </a:custGeom>
          <a:solidFill>
            <a:schemeClr val="tx1"/>
          </a:solidFill>
          <a:ln>
            <a:noFill/>
          </a:ln>
        </p:spPr>
        <p:txBody>
          <a:bodyPr vert="horz" wrap="square" lIns="200199" tIns="100100" rIns="200199" bIns="100100" numCol="1" anchor="t" anchorCtr="0" compatLnSpc="1">
            <a:prstTxWarp prst="textNoShape">
              <a:avLst/>
            </a:prstTxWarp>
          </a:bodyPr>
          <a:lstStyle/>
          <a:p>
            <a:endParaRPr lang="en-IN" sz="2400" dirty="0">
              <a:cs typeface="Arial" panose="020B0604020202020204" pitchFamily="34" charset="0"/>
            </a:endParaRPr>
          </a:p>
        </p:txBody>
      </p:sp>
      <p:sp>
        <p:nvSpPr>
          <p:cNvPr id="107" name="Freeform 1536">
            <a:extLst>
              <a:ext uri="{FF2B5EF4-FFF2-40B4-BE49-F238E27FC236}">
                <a16:creationId xmlns:a16="http://schemas.microsoft.com/office/drawing/2014/main" id="{5EBF384F-55C7-CDE6-14F4-E04D5634DE6F}"/>
              </a:ext>
            </a:extLst>
          </p:cNvPr>
          <p:cNvSpPr>
            <a:spLocks/>
          </p:cNvSpPr>
          <p:nvPr/>
        </p:nvSpPr>
        <p:spPr bwMode="auto">
          <a:xfrm>
            <a:off x="7111048" y="3126227"/>
            <a:ext cx="130668" cy="121544"/>
          </a:xfrm>
          <a:custGeom>
            <a:avLst/>
            <a:gdLst>
              <a:gd name="T0" fmla="*/ 23 w 26"/>
              <a:gd name="T1" fmla="*/ 25 h 25"/>
              <a:gd name="T2" fmla="*/ 21 w 26"/>
              <a:gd name="T3" fmla="*/ 25 h 25"/>
              <a:gd name="T4" fmla="*/ 1 w 26"/>
              <a:gd name="T5" fmla="*/ 4 h 25"/>
              <a:gd name="T6" fmla="*/ 1 w 26"/>
              <a:gd name="T7" fmla="*/ 1 h 25"/>
              <a:gd name="T8" fmla="*/ 5 w 26"/>
              <a:gd name="T9" fmla="*/ 1 h 25"/>
              <a:gd name="T10" fmla="*/ 25 w 26"/>
              <a:gd name="T11" fmla="*/ 21 h 25"/>
              <a:gd name="T12" fmla="*/ 25 w 26"/>
              <a:gd name="T13" fmla="*/ 25 h 25"/>
              <a:gd name="T14" fmla="*/ 23 w 26"/>
              <a:gd name="T15" fmla="*/ 25 h 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26" h="25">
                <a:moveTo>
                  <a:pt x="23" y="25"/>
                </a:moveTo>
                <a:cubicBezTo>
                  <a:pt x="23" y="25"/>
                  <a:pt x="22" y="25"/>
                  <a:pt x="21" y="25"/>
                </a:cubicBezTo>
                <a:cubicBezTo>
                  <a:pt x="1" y="4"/>
                  <a:pt x="1" y="4"/>
                  <a:pt x="1" y="4"/>
                </a:cubicBezTo>
                <a:cubicBezTo>
                  <a:pt x="0" y="3"/>
                  <a:pt x="0" y="2"/>
                  <a:pt x="1" y="1"/>
                </a:cubicBezTo>
                <a:cubicBezTo>
                  <a:pt x="2" y="0"/>
                  <a:pt x="4" y="0"/>
                  <a:pt x="5" y="1"/>
                </a:cubicBezTo>
                <a:cubicBezTo>
                  <a:pt x="25" y="21"/>
                  <a:pt x="25" y="21"/>
                  <a:pt x="25" y="21"/>
                </a:cubicBezTo>
                <a:cubicBezTo>
                  <a:pt x="26" y="22"/>
                  <a:pt x="26" y="24"/>
                  <a:pt x="25" y="25"/>
                </a:cubicBezTo>
                <a:cubicBezTo>
                  <a:pt x="24" y="25"/>
                  <a:pt x="24" y="25"/>
                  <a:pt x="23" y="25"/>
                </a:cubicBezTo>
                <a:close/>
              </a:path>
            </a:pathLst>
          </a:custGeom>
          <a:solidFill>
            <a:schemeClr val="tx1"/>
          </a:solidFill>
          <a:ln>
            <a:noFill/>
          </a:ln>
        </p:spPr>
        <p:txBody>
          <a:bodyPr vert="horz" wrap="square" lIns="200199" tIns="100100" rIns="200199" bIns="100100" numCol="1" anchor="t" anchorCtr="0" compatLnSpc="1">
            <a:prstTxWarp prst="textNoShape">
              <a:avLst/>
            </a:prstTxWarp>
          </a:bodyPr>
          <a:lstStyle/>
          <a:p>
            <a:endParaRPr lang="en-IN" sz="2400" dirty="0">
              <a:cs typeface="Arial" panose="020B0604020202020204" pitchFamily="34" charset="0"/>
            </a:endParaRPr>
          </a:p>
        </p:txBody>
      </p:sp>
      <p:sp>
        <p:nvSpPr>
          <p:cNvPr id="108" name="Freeform 1537">
            <a:extLst>
              <a:ext uri="{FF2B5EF4-FFF2-40B4-BE49-F238E27FC236}">
                <a16:creationId xmlns:a16="http://schemas.microsoft.com/office/drawing/2014/main" id="{15BB4FC5-F904-FB91-78DB-22A5D3A13BD0}"/>
              </a:ext>
            </a:extLst>
          </p:cNvPr>
          <p:cNvSpPr>
            <a:spLocks/>
          </p:cNvSpPr>
          <p:nvPr/>
        </p:nvSpPr>
        <p:spPr bwMode="auto">
          <a:xfrm>
            <a:off x="7305285" y="3317222"/>
            <a:ext cx="134198" cy="128494"/>
          </a:xfrm>
          <a:custGeom>
            <a:avLst/>
            <a:gdLst>
              <a:gd name="T0" fmla="*/ 24 w 27"/>
              <a:gd name="T1" fmla="*/ 26 h 26"/>
              <a:gd name="T2" fmla="*/ 22 w 27"/>
              <a:gd name="T3" fmla="*/ 26 h 26"/>
              <a:gd name="T4" fmla="*/ 1 w 27"/>
              <a:gd name="T5" fmla="*/ 4 h 26"/>
              <a:gd name="T6" fmla="*/ 1 w 27"/>
              <a:gd name="T7" fmla="*/ 1 h 26"/>
              <a:gd name="T8" fmla="*/ 5 w 27"/>
              <a:gd name="T9" fmla="*/ 1 h 26"/>
              <a:gd name="T10" fmla="*/ 26 w 27"/>
              <a:gd name="T11" fmla="*/ 22 h 26"/>
              <a:gd name="T12" fmla="*/ 26 w 27"/>
              <a:gd name="T13" fmla="*/ 26 h 26"/>
              <a:gd name="T14" fmla="*/ 24 w 27"/>
              <a:gd name="T15" fmla="*/ 26 h 2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27" h="26">
                <a:moveTo>
                  <a:pt x="24" y="26"/>
                </a:moveTo>
                <a:cubicBezTo>
                  <a:pt x="24" y="26"/>
                  <a:pt x="23" y="26"/>
                  <a:pt x="22" y="26"/>
                </a:cubicBezTo>
                <a:cubicBezTo>
                  <a:pt x="1" y="4"/>
                  <a:pt x="1" y="4"/>
                  <a:pt x="1" y="4"/>
                </a:cubicBezTo>
                <a:cubicBezTo>
                  <a:pt x="0" y="3"/>
                  <a:pt x="0" y="2"/>
                  <a:pt x="1" y="1"/>
                </a:cubicBezTo>
                <a:cubicBezTo>
                  <a:pt x="2" y="0"/>
                  <a:pt x="4" y="0"/>
                  <a:pt x="5" y="1"/>
                </a:cubicBezTo>
                <a:cubicBezTo>
                  <a:pt x="26" y="22"/>
                  <a:pt x="26" y="22"/>
                  <a:pt x="26" y="22"/>
                </a:cubicBezTo>
                <a:cubicBezTo>
                  <a:pt x="27" y="23"/>
                  <a:pt x="27" y="25"/>
                  <a:pt x="26" y="26"/>
                </a:cubicBezTo>
                <a:cubicBezTo>
                  <a:pt x="25" y="26"/>
                  <a:pt x="25" y="26"/>
                  <a:pt x="24" y="26"/>
                </a:cubicBezTo>
                <a:close/>
              </a:path>
            </a:pathLst>
          </a:custGeom>
          <a:solidFill>
            <a:schemeClr val="tx1"/>
          </a:solidFill>
          <a:ln>
            <a:noFill/>
          </a:ln>
        </p:spPr>
        <p:txBody>
          <a:bodyPr vert="horz" wrap="square" lIns="200199" tIns="100100" rIns="200199" bIns="100100" numCol="1" anchor="t" anchorCtr="0" compatLnSpc="1">
            <a:prstTxWarp prst="textNoShape">
              <a:avLst/>
            </a:prstTxWarp>
          </a:bodyPr>
          <a:lstStyle/>
          <a:p>
            <a:endParaRPr lang="en-IN" sz="2400" dirty="0">
              <a:cs typeface="Arial" panose="020B0604020202020204" pitchFamily="34" charset="0"/>
            </a:endParaRPr>
          </a:p>
        </p:txBody>
      </p:sp>
      <p:sp>
        <p:nvSpPr>
          <p:cNvPr id="109" name="Freeform 1538">
            <a:extLst>
              <a:ext uri="{FF2B5EF4-FFF2-40B4-BE49-F238E27FC236}">
                <a16:creationId xmlns:a16="http://schemas.microsoft.com/office/drawing/2014/main" id="{FEB9170B-34F9-9CF2-6131-876D5A6B9C44}"/>
              </a:ext>
            </a:extLst>
          </p:cNvPr>
          <p:cNvSpPr>
            <a:spLocks/>
          </p:cNvSpPr>
          <p:nvPr/>
        </p:nvSpPr>
        <p:spPr bwMode="auto">
          <a:xfrm>
            <a:off x="7164023" y="3074135"/>
            <a:ext cx="328434" cy="322962"/>
          </a:xfrm>
          <a:custGeom>
            <a:avLst/>
            <a:gdLst>
              <a:gd name="T0" fmla="*/ 63 w 65"/>
              <a:gd name="T1" fmla="*/ 65 h 65"/>
              <a:gd name="T2" fmla="*/ 61 w 65"/>
              <a:gd name="T3" fmla="*/ 64 h 65"/>
              <a:gd name="T4" fmla="*/ 1 w 65"/>
              <a:gd name="T5" fmla="*/ 4 h 65"/>
              <a:gd name="T6" fmla="*/ 1 w 65"/>
              <a:gd name="T7" fmla="*/ 1 h 65"/>
              <a:gd name="T8" fmla="*/ 4 w 65"/>
              <a:gd name="T9" fmla="*/ 1 h 65"/>
              <a:gd name="T10" fmla="*/ 64 w 65"/>
              <a:gd name="T11" fmla="*/ 61 h 65"/>
              <a:gd name="T12" fmla="*/ 64 w 65"/>
              <a:gd name="T13" fmla="*/ 64 h 65"/>
              <a:gd name="T14" fmla="*/ 63 w 65"/>
              <a:gd name="T15" fmla="*/ 65 h 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65" h="65">
                <a:moveTo>
                  <a:pt x="63" y="65"/>
                </a:moveTo>
                <a:cubicBezTo>
                  <a:pt x="62" y="65"/>
                  <a:pt x="61" y="65"/>
                  <a:pt x="61" y="64"/>
                </a:cubicBezTo>
                <a:cubicBezTo>
                  <a:pt x="1" y="4"/>
                  <a:pt x="1" y="4"/>
                  <a:pt x="1" y="4"/>
                </a:cubicBezTo>
                <a:cubicBezTo>
                  <a:pt x="0" y="3"/>
                  <a:pt x="0" y="2"/>
                  <a:pt x="1" y="1"/>
                </a:cubicBezTo>
                <a:cubicBezTo>
                  <a:pt x="2" y="0"/>
                  <a:pt x="3" y="0"/>
                  <a:pt x="4" y="1"/>
                </a:cubicBezTo>
                <a:cubicBezTo>
                  <a:pt x="64" y="61"/>
                  <a:pt x="64" y="61"/>
                  <a:pt x="64" y="61"/>
                </a:cubicBezTo>
                <a:cubicBezTo>
                  <a:pt x="65" y="62"/>
                  <a:pt x="65" y="63"/>
                  <a:pt x="64" y="64"/>
                </a:cubicBezTo>
                <a:cubicBezTo>
                  <a:pt x="64" y="65"/>
                  <a:pt x="63" y="65"/>
                  <a:pt x="63" y="65"/>
                </a:cubicBezTo>
                <a:close/>
              </a:path>
            </a:pathLst>
          </a:custGeom>
          <a:solidFill>
            <a:schemeClr val="tx1"/>
          </a:solidFill>
          <a:ln>
            <a:noFill/>
          </a:ln>
        </p:spPr>
        <p:txBody>
          <a:bodyPr vert="horz" wrap="square" lIns="200199" tIns="100100" rIns="200199" bIns="100100" numCol="1" anchor="t" anchorCtr="0" compatLnSpc="1">
            <a:prstTxWarp prst="textNoShape">
              <a:avLst/>
            </a:prstTxWarp>
          </a:bodyPr>
          <a:lstStyle/>
          <a:p>
            <a:endParaRPr lang="en-IN" sz="2400" dirty="0">
              <a:cs typeface="Arial" panose="020B0604020202020204" pitchFamily="34" charset="0"/>
            </a:endParaRPr>
          </a:p>
        </p:txBody>
      </p:sp>
      <p:sp>
        <p:nvSpPr>
          <p:cNvPr id="110" name="Freeform 1539">
            <a:extLst>
              <a:ext uri="{FF2B5EF4-FFF2-40B4-BE49-F238E27FC236}">
                <a16:creationId xmlns:a16="http://schemas.microsoft.com/office/drawing/2014/main" id="{2BC3E056-300C-B998-F466-715A99895260}"/>
              </a:ext>
            </a:extLst>
          </p:cNvPr>
          <p:cNvSpPr>
            <a:spLocks/>
          </p:cNvSpPr>
          <p:nvPr/>
        </p:nvSpPr>
        <p:spPr bwMode="auto">
          <a:xfrm>
            <a:off x="7379446" y="3338063"/>
            <a:ext cx="331963" cy="329904"/>
          </a:xfrm>
          <a:custGeom>
            <a:avLst/>
            <a:gdLst>
              <a:gd name="T0" fmla="*/ 34 w 66"/>
              <a:gd name="T1" fmla="*/ 67 h 67"/>
              <a:gd name="T2" fmla="*/ 12 w 66"/>
              <a:gd name="T3" fmla="*/ 57 h 67"/>
              <a:gd name="T4" fmla="*/ 7 w 66"/>
              <a:gd name="T5" fmla="*/ 19 h 67"/>
              <a:gd name="T6" fmla="*/ 10 w 66"/>
              <a:gd name="T7" fmla="*/ 18 h 67"/>
              <a:gd name="T8" fmla="*/ 11 w 66"/>
              <a:gd name="T9" fmla="*/ 21 h 67"/>
              <a:gd name="T10" fmla="*/ 16 w 66"/>
              <a:gd name="T11" fmla="*/ 54 h 67"/>
              <a:gd name="T12" fmla="*/ 34 w 66"/>
              <a:gd name="T13" fmla="*/ 62 h 67"/>
              <a:gd name="T14" fmla="*/ 53 w 66"/>
              <a:gd name="T15" fmla="*/ 54 h 67"/>
              <a:gd name="T16" fmla="*/ 61 w 66"/>
              <a:gd name="T17" fmla="*/ 35 h 67"/>
              <a:gd name="T18" fmla="*/ 53 w 66"/>
              <a:gd name="T19" fmla="*/ 16 h 67"/>
              <a:gd name="T20" fmla="*/ 21 w 66"/>
              <a:gd name="T21" fmla="*/ 12 h 67"/>
              <a:gd name="T22" fmla="*/ 18 w 66"/>
              <a:gd name="T23" fmla="*/ 11 h 67"/>
              <a:gd name="T24" fmla="*/ 18 w 66"/>
              <a:gd name="T25" fmla="*/ 7 h 67"/>
              <a:gd name="T26" fmla="*/ 57 w 66"/>
              <a:gd name="T27" fmla="*/ 12 h 67"/>
              <a:gd name="T28" fmla="*/ 66 w 66"/>
              <a:gd name="T29" fmla="*/ 35 h 67"/>
              <a:gd name="T30" fmla="*/ 57 w 66"/>
              <a:gd name="T31" fmla="*/ 57 h 67"/>
              <a:gd name="T32" fmla="*/ 34 w 66"/>
              <a:gd name="T33" fmla="*/ 67 h 6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</a:cxnLst>
            <a:rect l="0" t="0" r="r" b="b"/>
            <a:pathLst>
              <a:path w="66" h="67">
                <a:moveTo>
                  <a:pt x="34" y="67"/>
                </a:moveTo>
                <a:cubicBezTo>
                  <a:pt x="26" y="67"/>
                  <a:pt x="18" y="63"/>
                  <a:pt x="12" y="57"/>
                </a:cubicBezTo>
                <a:cubicBezTo>
                  <a:pt x="2" y="47"/>
                  <a:pt x="0" y="31"/>
                  <a:pt x="7" y="19"/>
                </a:cubicBezTo>
                <a:cubicBezTo>
                  <a:pt x="8" y="18"/>
                  <a:pt x="9" y="17"/>
                  <a:pt x="10" y="18"/>
                </a:cubicBezTo>
                <a:cubicBezTo>
                  <a:pt x="12" y="19"/>
                  <a:pt x="12" y="20"/>
                  <a:pt x="11" y="21"/>
                </a:cubicBezTo>
                <a:cubicBezTo>
                  <a:pt x="5" y="32"/>
                  <a:pt x="7" y="45"/>
                  <a:pt x="16" y="54"/>
                </a:cubicBezTo>
                <a:cubicBezTo>
                  <a:pt x="21" y="59"/>
                  <a:pt x="27" y="62"/>
                  <a:pt x="34" y="62"/>
                </a:cubicBezTo>
                <a:cubicBezTo>
                  <a:pt x="42" y="62"/>
                  <a:pt x="48" y="59"/>
                  <a:pt x="53" y="54"/>
                </a:cubicBezTo>
                <a:cubicBezTo>
                  <a:pt x="59" y="49"/>
                  <a:pt x="61" y="42"/>
                  <a:pt x="61" y="35"/>
                </a:cubicBezTo>
                <a:cubicBezTo>
                  <a:pt x="61" y="28"/>
                  <a:pt x="59" y="21"/>
                  <a:pt x="53" y="16"/>
                </a:cubicBezTo>
                <a:cubicBezTo>
                  <a:pt x="45" y="7"/>
                  <a:pt x="31" y="5"/>
                  <a:pt x="21" y="12"/>
                </a:cubicBezTo>
                <a:cubicBezTo>
                  <a:pt x="20" y="12"/>
                  <a:pt x="18" y="12"/>
                  <a:pt x="18" y="11"/>
                </a:cubicBezTo>
                <a:cubicBezTo>
                  <a:pt x="17" y="10"/>
                  <a:pt x="17" y="8"/>
                  <a:pt x="18" y="7"/>
                </a:cubicBezTo>
                <a:cubicBezTo>
                  <a:pt x="31" y="0"/>
                  <a:pt x="47" y="2"/>
                  <a:pt x="57" y="12"/>
                </a:cubicBezTo>
                <a:cubicBezTo>
                  <a:pt x="63" y="18"/>
                  <a:pt x="66" y="26"/>
                  <a:pt x="66" y="35"/>
                </a:cubicBezTo>
                <a:cubicBezTo>
                  <a:pt x="66" y="43"/>
                  <a:pt x="63" y="51"/>
                  <a:pt x="57" y="57"/>
                </a:cubicBezTo>
                <a:cubicBezTo>
                  <a:pt x="51" y="63"/>
                  <a:pt x="43" y="67"/>
                  <a:pt x="34" y="67"/>
                </a:cubicBezTo>
                <a:close/>
              </a:path>
            </a:pathLst>
          </a:custGeom>
          <a:solidFill>
            <a:schemeClr val="tx1"/>
          </a:solidFill>
          <a:ln>
            <a:noFill/>
          </a:ln>
        </p:spPr>
        <p:txBody>
          <a:bodyPr vert="horz" wrap="square" lIns="200199" tIns="100100" rIns="200199" bIns="100100" numCol="1" anchor="t" anchorCtr="0" compatLnSpc="1">
            <a:prstTxWarp prst="textNoShape">
              <a:avLst/>
            </a:prstTxWarp>
          </a:bodyPr>
          <a:lstStyle/>
          <a:p>
            <a:endParaRPr lang="en-IN" sz="2400" dirty="0">
              <a:cs typeface="Arial" panose="020B0604020202020204" pitchFamily="34" charset="0"/>
            </a:endParaRPr>
          </a:p>
        </p:txBody>
      </p:sp>
      <p:sp>
        <p:nvSpPr>
          <p:cNvPr id="111" name="Freeform 1540">
            <a:extLst>
              <a:ext uri="{FF2B5EF4-FFF2-40B4-BE49-F238E27FC236}">
                <a16:creationId xmlns:a16="http://schemas.microsoft.com/office/drawing/2014/main" id="{61DC3C82-B94F-14BD-45AD-9822C410FD70}"/>
              </a:ext>
            </a:extLst>
          </p:cNvPr>
          <p:cNvSpPr>
            <a:spLocks/>
          </p:cNvSpPr>
          <p:nvPr/>
        </p:nvSpPr>
        <p:spPr bwMode="auto">
          <a:xfrm>
            <a:off x="7269968" y="2876193"/>
            <a:ext cx="413190" cy="413251"/>
          </a:xfrm>
          <a:custGeom>
            <a:avLst/>
            <a:gdLst>
              <a:gd name="T0" fmla="*/ 2 w 82"/>
              <a:gd name="T1" fmla="*/ 83 h 83"/>
              <a:gd name="T2" fmla="*/ 1 w 82"/>
              <a:gd name="T3" fmla="*/ 82 h 83"/>
              <a:gd name="T4" fmla="*/ 1 w 82"/>
              <a:gd name="T5" fmla="*/ 78 h 83"/>
              <a:gd name="T6" fmla="*/ 78 w 82"/>
              <a:gd name="T7" fmla="*/ 1 h 83"/>
              <a:gd name="T8" fmla="*/ 81 w 82"/>
              <a:gd name="T9" fmla="*/ 1 h 83"/>
              <a:gd name="T10" fmla="*/ 81 w 82"/>
              <a:gd name="T11" fmla="*/ 5 h 83"/>
              <a:gd name="T12" fmla="*/ 4 w 82"/>
              <a:gd name="T13" fmla="*/ 82 h 83"/>
              <a:gd name="T14" fmla="*/ 2 w 82"/>
              <a:gd name="T15" fmla="*/ 83 h 8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82" h="83">
                <a:moveTo>
                  <a:pt x="2" y="83"/>
                </a:moveTo>
                <a:cubicBezTo>
                  <a:pt x="2" y="83"/>
                  <a:pt x="1" y="82"/>
                  <a:pt x="1" y="82"/>
                </a:cubicBezTo>
                <a:cubicBezTo>
                  <a:pt x="0" y="81"/>
                  <a:pt x="0" y="79"/>
                  <a:pt x="1" y="78"/>
                </a:cubicBezTo>
                <a:cubicBezTo>
                  <a:pt x="78" y="1"/>
                  <a:pt x="78" y="1"/>
                  <a:pt x="78" y="1"/>
                </a:cubicBezTo>
                <a:cubicBezTo>
                  <a:pt x="79" y="0"/>
                  <a:pt x="80" y="0"/>
                  <a:pt x="81" y="1"/>
                </a:cubicBezTo>
                <a:cubicBezTo>
                  <a:pt x="82" y="2"/>
                  <a:pt x="82" y="4"/>
                  <a:pt x="81" y="5"/>
                </a:cubicBezTo>
                <a:cubicBezTo>
                  <a:pt x="4" y="82"/>
                  <a:pt x="4" y="82"/>
                  <a:pt x="4" y="82"/>
                </a:cubicBezTo>
                <a:cubicBezTo>
                  <a:pt x="4" y="82"/>
                  <a:pt x="3" y="83"/>
                  <a:pt x="2" y="83"/>
                </a:cubicBezTo>
                <a:close/>
              </a:path>
            </a:pathLst>
          </a:custGeom>
          <a:solidFill>
            <a:schemeClr val="tx1"/>
          </a:solidFill>
          <a:ln>
            <a:noFill/>
          </a:ln>
        </p:spPr>
        <p:txBody>
          <a:bodyPr vert="horz" wrap="square" lIns="200199" tIns="100100" rIns="200199" bIns="100100" numCol="1" anchor="t" anchorCtr="0" compatLnSpc="1">
            <a:prstTxWarp prst="textNoShape">
              <a:avLst/>
            </a:prstTxWarp>
          </a:bodyPr>
          <a:lstStyle/>
          <a:p>
            <a:endParaRPr lang="en-IN" sz="2400" dirty="0">
              <a:cs typeface="Arial" panose="020B0604020202020204" pitchFamily="34" charset="0"/>
            </a:endParaRPr>
          </a:p>
        </p:txBody>
      </p:sp>
      <p:sp>
        <p:nvSpPr>
          <p:cNvPr id="112" name="Freeform 1541">
            <a:extLst>
              <a:ext uri="{FF2B5EF4-FFF2-40B4-BE49-F238E27FC236}">
                <a16:creationId xmlns:a16="http://schemas.microsoft.com/office/drawing/2014/main" id="{D8E2BBE1-7FA6-E15E-EECA-E9C1D16FE37D}"/>
              </a:ext>
            </a:extLst>
          </p:cNvPr>
          <p:cNvSpPr>
            <a:spLocks noEditPoints="1"/>
          </p:cNvSpPr>
          <p:nvPr/>
        </p:nvSpPr>
        <p:spPr bwMode="auto">
          <a:xfrm>
            <a:off x="6888564" y="3268608"/>
            <a:ext cx="402594" cy="385471"/>
          </a:xfrm>
          <a:custGeom>
            <a:avLst/>
            <a:gdLst>
              <a:gd name="T0" fmla="*/ 26 w 80"/>
              <a:gd name="T1" fmla="*/ 78 h 78"/>
              <a:gd name="T2" fmla="*/ 20 w 80"/>
              <a:gd name="T3" fmla="*/ 76 h 78"/>
              <a:gd name="T4" fmla="*/ 4 w 80"/>
              <a:gd name="T5" fmla="*/ 60 h 78"/>
              <a:gd name="T6" fmla="*/ 4 w 80"/>
              <a:gd name="T7" fmla="*/ 48 h 78"/>
              <a:gd name="T8" fmla="*/ 49 w 80"/>
              <a:gd name="T9" fmla="*/ 3 h 78"/>
              <a:gd name="T10" fmla="*/ 55 w 80"/>
              <a:gd name="T11" fmla="*/ 0 h 78"/>
              <a:gd name="T12" fmla="*/ 61 w 80"/>
              <a:gd name="T13" fmla="*/ 3 h 78"/>
              <a:gd name="T14" fmla="*/ 77 w 80"/>
              <a:gd name="T15" fmla="*/ 19 h 78"/>
              <a:gd name="T16" fmla="*/ 77 w 80"/>
              <a:gd name="T17" fmla="*/ 31 h 78"/>
              <a:gd name="T18" fmla="*/ 32 w 80"/>
              <a:gd name="T19" fmla="*/ 76 h 78"/>
              <a:gd name="T20" fmla="*/ 26 w 80"/>
              <a:gd name="T21" fmla="*/ 78 h 78"/>
              <a:gd name="T22" fmla="*/ 55 w 80"/>
              <a:gd name="T23" fmla="*/ 5 h 78"/>
              <a:gd name="T24" fmla="*/ 52 w 80"/>
              <a:gd name="T25" fmla="*/ 7 h 78"/>
              <a:gd name="T26" fmla="*/ 7 w 80"/>
              <a:gd name="T27" fmla="*/ 51 h 78"/>
              <a:gd name="T28" fmla="*/ 7 w 80"/>
              <a:gd name="T29" fmla="*/ 57 h 78"/>
              <a:gd name="T30" fmla="*/ 23 w 80"/>
              <a:gd name="T31" fmla="*/ 72 h 78"/>
              <a:gd name="T32" fmla="*/ 28 w 80"/>
              <a:gd name="T33" fmla="*/ 72 h 78"/>
              <a:gd name="T34" fmla="*/ 73 w 80"/>
              <a:gd name="T35" fmla="*/ 28 h 78"/>
              <a:gd name="T36" fmla="*/ 73 w 80"/>
              <a:gd name="T37" fmla="*/ 22 h 78"/>
              <a:gd name="T38" fmla="*/ 58 w 80"/>
              <a:gd name="T39" fmla="*/ 7 h 78"/>
              <a:gd name="T40" fmla="*/ 55 w 80"/>
              <a:gd name="T41" fmla="*/ 5 h 7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</a:cxnLst>
            <a:rect l="0" t="0" r="r" b="b"/>
            <a:pathLst>
              <a:path w="80" h="78">
                <a:moveTo>
                  <a:pt x="26" y="78"/>
                </a:moveTo>
                <a:cubicBezTo>
                  <a:pt x="23" y="78"/>
                  <a:pt x="21" y="77"/>
                  <a:pt x="20" y="76"/>
                </a:cubicBezTo>
                <a:cubicBezTo>
                  <a:pt x="4" y="60"/>
                  <a:pt x="4" y="60"/>
                  <a:pt x="4" y="60"/>
                </a:cubicBezTo>
                <a:cubicBezTo>
                  <a:pt x="0" y="57"/>
                  <a:pt x="0" y="51"/>
                  <a:pt x="4" y="48"/>
                </a:cubicBezTo>
                <a:cubicBezTo>
                  <a:pt x="49" y="3"/>
                  <a:pt x="49" y="3"/>
                  <a:pt x="49" y="3"/>
                </a:cubicBezTo>
                <a:cubicBezTo>
                  <a:pt x="50" y="1"/>
                  <a:pt x="52" y="0"/>
                  <a:pt x="55" y="0"/>
                </a:cubicBezTo>
                <a:cubicBezTo>
                  <a:pt x="57" y="0"/>
                  <a:pt x="59" y="1"/>
                  <a:pt x="61" y="3"/>
                </a:cubicBezTo>
                <a:cubicBezTo>
                  <a:pt x="77" y="19"/>
                  <a:pt x="77" y="19"/>
                  <a:pt x="77" y="19"/>
                </a:cubicBezTo>
                <a:cubicBezTo>
                  <a:pt x="80" y="22"/>
                  <a:pt x="80" y="28"/>
                  <a:pt x="77" y="31"/>
                </a:cubicBezTo>
                <a:cubicBezTo>
                  <a:pt x="32" y="76"/>
                  <a:pt x="32" y="76"/>
                  <a:pt x="32" y="76"/>
                </a:cubicBezTo>
                <a:cubicBezTo>
                  <a:pt x="30" y="77"/>
                  <a:pt x="28" y="78"/>
                  <a:pt x="26" y="78"/>
                </a:cubicBezTo>
                <a:close/>
                <a:moveTo>
                  <a:pt x="55" y="5"/>
                </a:moveTo>
                <a:cubicBezTo>
                  <a:pt x="54" y="5"/>
                  <a:pt x="53" y="6"/>
                  <a:pt x="52" y="7"/>
                </a:cubicBezTo>
                <a:cubicBezTo>
                  <a:pt x="7" y="51"/>
                  <a:pt x="7" y="51"/>
                  <a:pt x="7" y="51"/>
                </a:cubicBezTo>
                <a:cubicBezTo>
                  <a:pt x="6" y="53"/>
                  <a:pt x="6" y="55"/>
                  <a:pt x="7" y="57"/>
                </a:cubicBezTo>
                <a:cubicBezTo>
                  <a:pt x="23" y="72"/>
                  <a:pt x="23" y="72"/>
                  <a:pt x="23" y="72"/>
                </a:cubicBezTo>
                <a:cubicBezTo>
                  <a:pt x="24" y="74"/>
                  <a:pt x="27" y="74"/>
                  <a:pt x="28" y="72"/>
                </a:cubicBezTo>
                <a:cubicBezTo>
                  <a:pt x="73" y="28"/>
                  <a:pt x="73" y="28"/>
                  <a:pt x="73" y="28"/>
                </a:cubicBezTo>
                <a:cubicBezTo>
                  <a:pt x="75" y="26"/>
                  <a:pt x="75" y="24"/>
                  <a:pt x="73" y="22"/>
                </a:cubicBezTo>
                <a:cubicBezTo>
                  <a:pt x="58" y="7"/>
                  <a:pt x="58" y="7"/>
                  <a:pt x="58" y="7"/>
                </a:cubicBezTo>
                <a:cubicBezTo>
                  <a:pt x="57" y="6"/>
                  <a:pt x="56" y="5"/>
                  <a:pt x="55" y="5"/>
                </a:cubicBezTo>
                <a:close/>
              </a:path>
            </a:pathLst>
          </a:custGeom>
          <a:solidFill>
            <a:schemeClr val="tx1"/>
          </a:solidFill>
          <a:ln>
            <a:noFill/>
          </a:ln>
        </p:spPr>
        <p:txBody>
          <a:bodyPr vert="horz" wrap="square" lIns="200199" tIns="100100" rIns="200199" bIns="100100" numCol="1" anchor="t" anchorCtr="0" compatLnSpc="1">
            <a:prstTxWarp prst="textNoShape">
              <a:avLst/>
            </a:prstTxWarp>
          </a:bodyPr>
          <a:lstStyle/>
          <a:p>
            <a:endParaRPr lang="en-IN" sz="2400" dirty="0">
              <a:cs typeface="Arial" panose="020B0604020202020204" pitchFamily="34" charset="0"/>
            </a:endParaRPr>
          </a:p>
        </p:txBody>
      </p:sp>
      <p:sp>
        <p:nvSpPr>
          <p:cNvPr id="113" name="Freeform 1542">
            <a:extLst>
              <a:ext uri="{FF2B5EF4-FFF2-40B4-BE49-F238E27FC236}">
                <a16:creationId xmlns:a16="http://schemas.microsoft.com/office/drawing/2014/main" id="{ED135977-6C34-BB8B-3292-A6B147ECB085}"/>
              </a:ext>
            </a:extLst>
          </p:cNvPr>
          <p:cNvSpPr>
            <a:spLocks noEditPoints="1"/>
          </p:cNvSpPr>
          <p:nvPr/>
        </p:nvSpPr>
        <p:spPr bwMode="auto">
          <a:xfrm>
            <a:off x="7174618" y="3223463"/>
            <a:ext cx="162451" cy="152800"/>
          </a:xfrm>
          <a:custGeom>
            <a:avLst/>
            <a:gdLst>
              <a:gd name="T0" fmla="*/ 19 w 32"/>
              <a:gd name="T1" fmla="*/ 31 h 31"/>
              <a:gd name="T2" fmla="*/ 14 w 32"/>
              <a:gd name="T3" fmla="*/ 29 h 31"/>
              <a:gd name="T4" fmla="*/ 2 w 32"/>
              <a:gd name="T5" fmla="*/ 17 h 31"/>
              <a:gd name="T6" fmla="*/ 0 w 32"/>
              <a:gd name="T7" fmla="*/ 12 h 31"/>
              <a:gd name="T8" fmla="*/ 2 w 32"/>
              <a:gd name="T9" fmla="*/ 7 h 31"/>
              <a:gd name="T10" fmla="*/ 7 w 32"/>
              <a:gd name="T11" fmla="*/ 3 h 31"/>
              <a:gd name="T12" fmla="*/ 12 w 32"/>
              <a:gd name="T13" fmla="*/ 0 h 31"/>
              <a:gd name="T14" fmla="*/ 17 w 32"/>
              <a:gd name="T15" fmla="*/ 3 h 31"/>
              <a:gd name="T16" fmla="*/ 29 w 32"/>
              <a:gd name="T17" fmla="*/ 14 h 31"/>
              <a:gd name="T18" fmla="*/ 29 w 32"/>
              <a:gd name="T19" fmla="*/ 24 h 31"/>
              <a:gd name="T20" fmla="*/ 24 w 32"/>
              <a:gd name="T21" fmla="*/ 29 h 31"/>
              <a:gd name="T22" fmla="*/ 19 w 32"/>
              <a:gd name="T23" fmla="*/ 31 h 31"/>
              <a:gd name="T24" fmla="*/ 12 w 32"/>
              <a:gd name="T25" fmla="*/ 5 h 31"/>
              <a:gd name="T26" fmla="*/ 11 w 32"/>
              <a:gd name="T27" fmla="*/ 6 h 31"/>
              <a:gd name="T28" fmla="*/ 6 w 32"/>
              <a:gd name="T29" fmla="*/ 11 h 31"/>
              <a:gd name="T30" fmla="*/ 5 w 32"/>
              <a:gd name="T31" fmla="*/ 12 h 31"/>
              <a:gd name="T32" fmla="*/ 6 w 32"/>
              <a:gd name="T33" fmla="*/ 14 h 31"/>
              <a:gd name="T34" fmla="*/ 18 w 32"/>
              <a:gd name="T35" fmla="*/ 26 h 31"/>
              <a:gd name="T36" fmla="*/ 21 w 32"/>
              <a:gd name="T37" fmla="*/ 26 h 31"/>
              <a:gd name="T38" fmla="*/ 24 w 32"/>
              <a:gd name="T39" fmla="*/ 23 h 31"/>
              <a:gd name="T40" fmla="*/ 24 w 32"/>
              <a:gd name="T41" fmla="*/ 23 h 31"/>
              <a:gd name="T42" fmla="*/ 26 w 32"/>
              <a:gd name="T43" fmla="*/ 21 h 31"/>
              <a:gd name="T44" fmla="*/ 26 w 32"/>
              <a:gd name="T45" fmla="*/ 18 h 31"/>
              <a:gd name="T46" fmla="*/ 14 w 32"/>
              <a:gd name="T47" fmla="*/ 6 h 31"/>
              <a:gd name="T48" fmla="*/ 12 w 32"/>
              <a:gd name="T49" fmla="*/ 5 h 3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</a:cxnLst>
            <a:rect l="0" t="0" r="r" b="b"/>
            <a:pathLst>
              <a:path w="32" h="31">
                <a:moveTo>
                  <a:pt x="19" y="31"/>
                </a:moveTo>
                <a:cubicBezTo>
                  <a:pt x="17" y="31"/>
                  <a:pt x="16" y="31"/>
                  <a:pt x="14" y="29"/>
                </a:cubicBezTo>
                <a:cubicBezTo>
                  <a:pt x="2" y="17"/>
                  <a:pt x="2" y="17"/>
                  <a:pt x="2" y="17"/>
                </a:cubicBezTo>
                <a:cubicBezTo>
                  <a:pt x="1" y="16"/>
                  <a:pt x="0" y="14"/>
                  <a:pt x="0" y="12"/>
                </a:cubicBezTo>
                <a:cubicBezTo>
                  <a:pt x="0" y="10"/>
                  <a:pt x="1" y="9"/>
                  <a:pt x="2" y="7"/>
                </a:cubicBezTo>
                <a:cubicBezTo>
                  <a:pt x="7" y="3"/>
                  <a:pt x="7" y="3"/>
                  <a:pt x="7" y="3"/>
                </a:cubicBezTo>
                <a:cubicBezTo>
                  <a:pt x="8" y="1"/>
                  <a:pt x="10" y="0"/>
                  <a:pt x="12" y="0"/>
                </a:cubicBezTo>
                <a:cubicBezTo>
                  <a:pt x="14" y="0"/>
                  <a:pt x="16" y="1"/>
                  <a:pt x="17" y="3"/>
                </a:cubicBezTo>
                <a:cubicBezTo>
                  <a:pt x="29" y="14"/>
                  <a:pt x="29" y="14"/>
                  <a:pt x="29" y="14"/>
                </a:cubicBezTo>
                <a:cubicBezTo>
                  <a:pt x="32" y="17"/>
                  <a:pt x="32" y="22"/>
                  <a:pt x="29" y="24"/>
                </a:cubicBezTo>
                <a:cubicBezTo>
                  <a:pt x="24" y="29"/>
                  <a:pt x="24" y="29"/>
                  <a:pt x="24" y="29"/>
                </a:cubicBezTo>
                <a:cubicBezTo>
                  <a:pt x="23" y="31"/>
                  <a:pt x="21" y="31"/>
                  <a:pt x="19" y="31"/>
                </a:cubicBezTo>
                <a:close/>
                <a:moveTo>
                  <a:pt x="12" y="5"/>
                </a:moveTo>
                <a:cubicBezTo>
                  <a:pt x="12" y="5"/>
                  <a:pt x="11" y="6"/>
                  <a:pt x="11" y="6"/>
                </a:cubicBezTo>
                <a:cubicBezTo>
                  <a:pt x="6" y="11"/>
                  <a:pt x="6" y="11"/>
                  <a:pt x="6" y="11"/>
                </a:cubicBezTo>
                <a:cubicBezTo>
                  <a:pt x="5" y="11"/>
                  <a:pt x="5" y="12"/>
                  <a:pt x="5" y="12"/>
                </a:cubicBezTo>
                <a:cubicBezTo>
                  <a:pt x="5" y="13"/>
                  <a:pt x="5" y="13"/>
                  <a:pt x="6" y="14"/>
                </a:cubicBezTo>
                <a:cubicBezTo>
                  <a:pt x="18" y="26"/>
                  <a:pt x="18" y="26"/>
                  <a:pt x="18" y="26"/>
                </a:cubicBezTo>
                <a:cubicBezTo>
                  <a:pt x="19" y="27"/>
                  <a:pt x="20" y="27"/>
                  <a:pt x="21" y="26"/>
                </a:cubicBezTo>
                <a:cubicBezTo>
                  <a:pt x="24" y="23"/>
                  <a:pt x="24" y="23"/>
                  <a:pt x="24" y="23"/>
                </a:cubicBezTo>
                <a:cubicBezTo>
                  <a:pt x="24" y="23"/>
                  <a:pt x="24" y="23"/>
                  <a:pt x="24" y="23"/>
                </a:cubicBezTo>
                <a:cubicBezTo>
                  <a:pt x="26" y="21"/>
                  <a:pt x="26" y="21"/>
                  <a:pt x="26" y="21"/>
                </a:cubicBezTo>
                <a:cubicBezTo>
                  <a:pt x="27" y="20"/>
                  <a:pt x="27" y="19"/>
                  <a:pt x="26" y="18"/>
                </a:cubicBezTo>
                <a:cubicBezTo>
                  <a:pt x="14" y="6"/>
                  <a:pt x="14" y="6"/>
                  <a:pt x="14" y="6"/>
                </a:cubicBezTo>
                <a:cubicBezTo>
                  <a:pt x="13" y="6"/>
                  <a:pt x="13" y="5"/>
                  <a:pt x="12" y="5"/>
                </a:cubicBezTo>
                <a:close/>
              </a:path>
            </a:pathLst>
          </a:custGeom>
          <a:solidFill>
            <a:schemeClr val="tx1"/>
          </a:solidFill>
          <a:ln>
            <a:noFill/>
          </a:ln>
        </p:spPr>
        <p:txBody>
          <a:bodyPr vert="horz" wrap="square" lIns="200199" tIns="100100" rIns="200199" bIns="100100" numCol="1" anchor="t" anchorCtr="0" compatLnSpc="1">
            <a:prstTxWarp prst="textNoShape">
              <a:avLst/>
            </a:prstTxWarp>
          </a:bodyPr>
          <a:lstStyle/>
          <a:p>
            <a:endParaRPr lang="en-IN" sz="2400" dirty="0">
              <a:cs typeface="Arial" panose="020B0604020202020204" pitchFamily="34" charset="0"/>
            </a:endParaRPr>
          </a:p>
        </p:txBody>
      </p:sp>
      <p:sp>
        <p:nvSpPr>
          <p:cNvPr id="114" name="Freeform 1543">
            <a:extLst>
              <a:ext uri="{FF2B5EF4-FFF2-40B4-BE49-F238E27FC236}">
                <a16:creationId xmlns:a16="http://schemas.microsoft.com/office/drawing/2014/main" id="{70EDC37F-89EE-FB12-E219-A88C2F7AE3DF}"/>
              </a:ext>
            </a:extLst>
          </p:cNvPr>
          <p:cNvSpPr>
            <a:spLocks/>
          </p:cNvSpPr>
          <p:nvPr/>
        </p:nvSpPr>
        <p:spPr bwMode="auto">
          <a:xfrm>
            <a:off x="7616057" y="2876193"/>
            <a:ext cx="70630" cy="69454"/>
          </a:xfrm>
          <a:custGeom>
            <a:avLst/>
            <a:gdLst>
              <a:gd name="T0" fmla="*/ 4 w 14"/>
              <a:gd name="T1" fmla="*/ 14 h 14"/>
              <a:gd name="T2" fmla="*/ 1 w 14"/>
              <a:gd name="T3" fmla="*/ 13 h 14"/>
              <a:gd name="T4" fmla="*/ 1 w 14"/>
              <a:gd name="T5" fmla="*/ 13 h 14"/>
              <a:gd name="T6" fmla="*/ 1 w 14"/>
              <a:gd name="T7" fmla="*/ 8 h 14"/>
              <a:gd name="T8" fmla="*/ 8 w 14"/>
              <a:gd name="T9" fmla="*/ 1 h 14"/>
              <a:gd name="T10" fmla="*/ 13 w 14"/>
              <a:gd name="T11" fmla="*/ 1 h 14"/>
              <a:gd name="T12" fmla="*/ 14 w 14"/>
              <a:gd name="T13" fmla="*/ 3 h 14"/>
              <a:gd name="T14" fmla="*/ 13 w 14"/>
              <a:gd name="T15" fmla="*/ 6 h 14"/>
              <a:gd name="T16" fmla="*/ 6 w 14"/>
              <a:gd name="T17" fmla="*/ 13 h 14"/>
              <a:gd name="T18" fmla="*/ 4 w 14"/>
              <a:gd name="T19" fmla="*/ 14 h 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14" h="14">
                <a:moveTo>
                  <a:pt x="4" y="14"/>
                </a:moveTo>
                <a:cubicBezTo>
                  <a:pt x="3" y="14"/>
                  <a:pt x="2" y="13"/>
                  <a:pt x="1" y="13"/>
                </a:cubicBezTo>
                <a:cubicBezTo>
                  <a:pt x="1" y="13"/>
                  <a:pt x="1" y="13"/>
                  <a:pt x="1" y="13"/>
                </a:cubicBezTo>
                <a:cubicBezTo>
                  <a:pt x="0" y="11"/>
                  <a:pt x="0" y="9"/>
                  <a:pt x="1" y="8"/>
                </a:cubicBezTo>
                <a:cubicBezTo>
                  <a:pt x="8" y="1"/>
                  <a:pt x="8" y="1"/>
                  <a:pt x="8" y="1"/>
                </a:cubicBezTo>
                <a:cubicBezTo>
                  <a:pt x="9" y="0"/>
                  <a:pt x="11" y="0"/>
                  <a:pt x="13" y="1"/>
                </a:cubicBezTo>
                <a:cubicBezTo>
                  <a:pt x="13" y="2"/>
                  <a:pt x="14" y="3"/>
                  <a:pt x="14" y="3"/>
                </a:cubicBezTo>
                <a:cubicBezTo>
                  <a:pt x="14" y="4"/>
                  <a:pt x="13" y="5"/>
                  <a:pt x="13" y="6"/>
                </a:cubicBezTo>
                <a:cubicBezTo>
                  <a:pt x="6" y="13"/>
                  <a:pt x="6" y="13"/>
                  <a:pt x="6" y="13"/>
                </a:cubicBezTo>
                <a:cubicBezTo>
                  <a:pt x="5" y="13"/>
                  <a:pt x="4" y="14"/>
                  <a:pt x="4" y="14"/>
                </a:cubicBezTo>
                <a:close/>
              </a:path>
            </a:pathLst>
          </a:custGeom>
          <a:solidFill>
            <a:schemeClr val="tx1"/>
          </a:solidFill>
          <a:ln>
            <a:noFill/>
          </a:ln>
        </p:spPr>
        <p:txBody>
          <a:bodyPr vert="horz" wrap="square" lIns="200199" tIns="100100" rIns="200199" bIns="100100" numCol="1" anchor="t" anchorCtr="0" compatLnSpc="1">
            <a:prstTxWarp prst="textNoShape">
              <a:avLst/>
            </a:prstTxWarp>
          </a:bodyPr>
          <a:lstStyle/>
          <a:p>
            <a:endParaRPr lang="en-IN" sz="2400" dirty="0">
              <a:cs typeface="Arial" panose="020B0604020202020204" pitchFamily="34" charset="0"/>
            </a:endParaRPr>
          </a:p>
        </p:txBody>
      </p:sp>
      <p:sp>
        <p:nvSpPr>
          <p:cNvPr id="115" name="Freeform 380">
            <a:extLst>
              <a:ext uri="{FF2B5EF4-FFF2-40B4-BE49-F238E27FC236}">
                <a16:creationId xmlns:a16="http://schemas.microsoft.com/office/drawing/2014/main" id="{C2E77735-D8C9-B483-FB2E-A6A2E34FE686}"/>
              </a:ext>
            </a:extLst>
          </p:cNvPr>
          <p:cNvSpPr>
            <a:spLocks noEditPoints="1"/>
          </p:cNvSpPr>
          <p:nvPr/>
        </p:nvSpPr>
        <p:spPr bwMode="auto">
          <a:xfrm>
            <a:off x="9326827" y="2766311"/>
            <a:ext cx="677272" cy="685957"/>
          </a:xfrm>
          <a:custGeom>
            <a:avLst/>
            <a:gdLst>
              <a:gd name="T0" fmla="*/ 142 w 285"/>
              <a:gd name="T1" fmla="*/ 285 h 285"/>
              <a:gd name="T2" fmla="*/ 0 w 285"/>
              <a:gd name="T3" fmla="*/ 143 h 285"/>
              <a:gd name="T4" fmla="*/ 142 w 285"/>
              <a:gd name="T5" fmla="*/ 0 h 285"/>
              <a:gd name="T6" fmla="*/ 285 w 285"/>
              <a:gd name="T7" fmla="*/ 143 h 285"/>
              <a:gd name="T8" fmla="*/ 142 w 285"/>
              <a:gd name="T9" fmla="*/ 285 h 285"/>
              <a:gd name="T10" fmla="*/ 142 w 285"/>
              <a:gd name="T11" fmla="*/ 12 h 285"/>
              <a:gd name="T12" fmla="*/ 12 w 285"/>
              <a:gd name="T13" fmla="*/ 143 h 285"/>
              <a:gd name="T14" fmla="*/ 142 w 285"/>
              <a:gd name="T15" fmla="*/ 273 h 285"/>
              <a:gd name="T16" fmla="*/ 273 w 285"/>
              <a:gd name="T17" fmla="*/ 143 h 285"/>
              <a:gd name="T18" fmla="*/ 142 w 285"/>
              <a:gd name="T19" fmla="*/ 12 h 28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285" h="285">
                <a:moveTo>
                  <a:pt x="142" y="285"/>
                </a:moveTo>
                <a:cubicBezTo>
                  <a:pt x="64" y="285"/>
                  <a:pt x="0" y="221"/>
                  <a:pt x="0" y="143"/>
                </a:cubicBezTo>
                <a:cubicBezTo>
                  <a:pt x="0" y="64"/>
                  <a:pt x="64" y="0"/>
                  <a:pt x="142" y="0"/>
                </a:cubicBezTo>
                <a:cubicBezTo>
                  <a:pt x="221" y="0"/>
                  <a:pt x="285" y="64"/>
                  <a:pt x="285" y="143"/>
                </a:cubicBezTo>
                <a:cubicBezTo>
                  <a:pt x="285" y="221"/>
                  <a:pt x="221" y="285"/>
                  <a:pt x="142" y="285"/>
                </a:cubicBezTo>
                <a:close/>
                <a:moveTo>
                  <a:pt x="142" y="12"/>
                </a:moveTo>
                <a:cubicBezTo>
                  <a:pt x="70" y="12"/>
                  <a:pt x="12" y="71"/>
                  <a:pt x="12" y="143"/>
                </a:cubicBezTo>
                <a:cubicBezTo>
                  <a:pt x="12" y="214"/>
                  <a:pt x="70" y="273"/>
                  <a:pt x="142" y="273"/>
                </a:cubicBezTo>
                <a:cubicBezTo>
                  <a:pt x="214" y="273"/>
                  <a:pt x="273" y="214"/>
                  <a:pt x="273" y="143"/>
                </a:cubicBezTo>
                <a:cubicBezTo>
                  <a:pt x="273" y="71"/>
                  <a:pt x="214" y="12"/>
                  <a:pt x="142" y="12"/>
                </a:cubicBezTo>
                <a:close/>
              </a:path>
            </a:pathLst>
          </a:custGeom>
          <a:solidFill>
            <a:schemeClr val="tx1"/>
          </a:solidFill>
          <a:ln>
            <a:noFill/>
          </a:ln>
        </p:spPr>
        <p:txBody>
          <a:bodyPr vert="horz" wrap="square" lIns="200199" tIns="100100" rIns="200199" bIns="100100" numCol="1" anchor="t" anchorCtr="0" compatLnSpc="1">
            <a:prstTxWarp prst="textNoShape">
              <a:avLst/>
            </a:prstTxWarp>
          </a:bodyPr>
          <a:lstStyle/>
          <a:p>
            <a:endParaRPr lang="en-IN" sz="2400" dirty="0">
              <a:cs typeface="Arial" panose="020B0604020202020204" pitchFamily="34" charset="0"/>
            </a:endParaRPr>
          </a:p>
        </p:txBody>
      </p:sp>
      <p:sp>
        <p:nvSpPr>
          <p:cNvPr id="116" name="Freeform 381">
            <a:extLst>
              <a:ext uri="{FF2B5EF4-FFF2-40B4-BE49-F238E27FC236}">
                <a16:creationId xmlns:a16="http://schemas.microsoft.com/office/drawing/2014/main" id="{6F938333-07BA-C538-D0CD-BC61399058A5}"/>
              </a:ext>
            </a:extLst>
          </p:cNvPr>
          <p:cNvSpPr>
            <a:spLocks noEditPoints="1"/>
          </p:cNvSpPr>
          <p:nvPr/>
        </p:nvSpPr>
        <p:spPr bwMode="auto">
          <a:xfrm>
            <a:off x="9847798" y="3287288"/>
            <a:ext cx="347320" cy="356005"/>
          </a:xfrm>
          <a:custGeom>
            <a:avLst/>
            <a:gdLst>
              <a:gd name="T0" fmla="*/ 119 w 145"/>
              <a:gd name="T1" fmla="*/ 146 h 146"/>
              <a:gd name="T2" fmla="*/ 100 w 145"/>
              <a:gd name="T3" fmla="*/ 138 h 146"/>
              <a:gd name="T4" fmla="*/ 2 w 145"/>
              <a:gd name="T5" fmla="*/ 40 h 146"/>
              <a:gd name="T6" fmla="*/ 2 w 145"/>
              <a:gd name="T7" fmla="*/ 32 h 146"/>
              <a:gd name="T8" fmla="*/ 31 w 145"/>
              <a:gd name="T9" fmla="*/ 3 h 146"/>
              <a:gd name="T10" fmla="*/ 40 w 145"/>
              <a:gd name="T11" fmla="*/ 3 h 146"/>
              <a:gd name="T12" fmla="*/ 138 w 145"/>
              <a:gd name="T13" fmla="*/ 100 h 146"/>
              <a:gd name="T14" fmla="*/ 145 w 145"/>
              <a:gd name="T15" fmla="*/ 119 h 146"/>
              <a:gd name="T16" fmla="*/ 138 w 145"/>
              <a:gd name="T17" fmla="*/ 138 h 146"/>
              <a:gd name="T18" fmla="*/ 119 w 145"/>
              <a:gd name="T19" fmla="*/ 146 h 146"/>
              <a:gd name="T20" fmla="*/ 15 w 145"/>
              <a:gd name="T21" fmla="*/ 36 h 146"/>
              <a:gd name="T22" fmla="*/ 109 w 145"/>
              <a:gd name="T23" fmla="*/ 129 h 146"/>
              <a:gd name="T24" fmla="*/ 109 w 145"/>
              <a:gd name="T25" fmla="*/ 129 h 146"/>
              <a:gd name="T26" fmla="*/ 129 w 145"/>
              <a:gd name="T27" fmla="*/ 129 h 146"/>
              <a:gd name="T28" fmla="*/ 133 w 145"/>
              <a:gd name="T29" fmla="*/ 119 h 146"/>
              <a:gd name="T30" fmla="*/ 129 w 145"/>
              <a:gd name="T31" fmla="*/ 109 h 146"/>
              <a:gd name="T32" fmla="*/ 36 w 145"/>
              <a:gd name="T33" fmla="*/ 16 h 146"/>
              <a:gd name="T34" fmla="*/ 15 w 145"/>
              <a:gd name="T35" fmla="*/ 36 h 14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145" h="146">
                <a:moveTo>
                  <a:pt x="119" y="146"/>
                </a:moveTo>
                <a:cubicBezTo>
                  <a:pt x="112" y="146"/>
                  <a:pt x="105" y="143"/>
                  <a:pt x="100" y="138"/>
                </a:cubicBezTo>
                <a:cubicBezTo>
                  <a:pt x="2" y="40"/>
                  <a:pt x="2" y="40"/>
                  <a:pt x="2" y="40"/>
                </a:cubicBezTo>
                <a:cubicBezTo>
                  <a:pt x="0" y="38"/>
                  <a:pt x="0" y="34"/>
                  <a:pt x="2" y="32"/>
                </a:cubicBezTo>
                <a:cubicBezTo>
                  <a:pt x="31" y="3"/>
                  <a:pt x="31" y="3"/>
                  <a:pt x="31" y="3"/>
                </a:cubicBezTo>
                <a:cubicBezTo>
                  <a:pt x="34" y="0"/>
                  <a:pt x="38" y="0"/>
                  <a:pt x="40" y="3"/>
                </a:cubicBezTo>
                <a:cubicBezTo>
                  <a:pt x="138" y="100"/>
                  <a:pt x="138" y="100"/>
                  <a:pt x="138" y="100"/>
                </a:cubicBezTo>
                <a:cubicBezTo>
                  <a:pt x="143" y="105"/>
                  <a:pt x="145" y="112"/>
                  <a:pt x="145" y="119"/>
                </a:cubicBezTo>
                <a:cubicBezTo>
                  <a:pt x="145" y="126"/>
                  <a:pt x="143" y="133"/>
                  <a:pt x="138" y="138"/>
                </a:cubicBezTo>
                <a:cubicBezTo>
                  <a:pt x="132" y="143"/>
                  <a:pt x="126" y="146"/>
                  <a:pt x="119" y="146"/>
                </a:cubicBezTo>
                <a:close/>
                <a:moveTo>
                  <a:pt x="15" y="36"/>
                </a:moveTo>
                <a:cubicBezTo>
                  <a:pt x="109" y="129"/>
                  <a:pt x="109" y="129"/>
                  <a:pt x="109" y="129"/>
                </a:cubicBezTo>
                <a:cubicBezTo>
                  <a:pt x="109" y="129"/>
                  <a:pt x="109" y="129"/>
                  <a:pt x="109" y="129"/>
                </a:cubicBezTo>
                <a:cubicBezTo>
                  <a:pt x="114" y="135"/>
                  <a:pt x="123" y="135"/>
                  <a:pt x="129" y="129"/>
                </a:cubicBezTo>
                <a:cubicBezTo>
                  <a:pt x="132" y="126"/>
                  <a:pt x="133" y="123"/>
                  <a:pt x="133" y="119"/>
                </a:cubicBezTo>
                <a:cubicBezTo>
                  <a:pt x="133" y="115"/>
                  <a:pt x="132" y="112"/>
                  <a:pt x="129" y="109"/>
                </a:cubicBezTo>
                <a:cubicBezTo>
                  <a:pt x="36" y="16"/>
                  <a:pt x="36" y="16"/>
                  <a:pt x="36" y="16"/>
                </a:cubicBezTo>
                <a:lnTo>
                  <a:pt x="15" y="36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txBody>
          <a:bodyPr vert="horz" wrap="square" lIns="200199" tIns="100100" rIns="200199" bIns="100100" numCol="1" anchor="t" anchorCtr="0" compatLnSpc="1">
            <a:prstTxWarp prst="textNoShape">
              <a:avLst/>
            </a:prstTxWarp>
          </a:bodyPr>
          <a:lstStyle/>
          <a:p>
            <a:endParaRPr lang="en-IN" sz="2400" dirty="0">
              <a:cs typeface="Arial" panose="020B0604020202020204" pitchFamily="34" charset="0"/>
            </a:endParaRPr>
          </a:p>
        </p:txBody>
      </p:sp>
      <p:sp>
        <p:nvSpPr>
          <p:cNvPr id="117" name="Freeform 382">
            <a:extLst>
              <a:ext uri="{FF2B5EF4-FFF2-40B4-BE49-F238E27FC236}">
                <a16:creationId xmlns:a16="http://schemas.microsoft.com/office/drawing/2014/main" id="{DD646737-57EF-B544-35B5-9665FBEF2DD4}"/>
              </a:ext>
            </a:extLst>
          </p:cNvPr>
          <p:cNvSpPr>
            <a:spLocks/>
          </p:cNvSpPr>
          <p:nvPr/>
        </p:nvSpPr>
        <p:spPr bwMode="auto">
          <a:xfrm>
            <a:off x="9439698" y="2879185"/>
            <a:ext cx="243122" cy="243122"/>
          </a:xfrm>
          <a:custGeom>
            <a:avLst/>
            <a:gdLst>
              <a:gd name="T0" fmla="*/ 6 w 99"/>
              <a:gd name="T1" fmla="*/ 100 h 100"/>
              <a:gd name="T2" fmla="*/ 0 w 99"/>
              <a:gd name="T3" fmla="*/ 94 h 100"/>
              <a:gd name="T4" fmla="*/ 93 w 99"/>
              <a:gd name="T5" fmla="*/ 0 h 100"/>
              <a:gd name="T6" fmla="*/ 99 w 99"/>
              <a:gd name="T7" fmla="*/ 6 h 100"/>
              <a:gd name="T8" fmla="*/ 93 w 99"/>
              <a:gd name="T9" fmla="*/ 12 h 100"/>
              <a:gd name="T10" fmla="*/ 12 w 99"/>
              <a:gd name="T11" fmla="*/ 94 h 100"/>
              <a:gd name="T12" fmla="*/ 6 w 99"/>
              <a:gd name="T13" fmla="*/ 100 h 1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99" h="100">
                <a:moveTo>
                  <a:pt x="6" y="100"/>
                </a:moveTo>
                <a:cubicBezTo>
                  <a:pt x="3" y="100"/>
                  <a:pt x="0" y="97"/>
                  <a:pt x="0" y="94"/>
                </a:cubicBezTo>
                <a:cubicBezTo>
                  <a:pt x="0" y="42"/>
                  <a:pt x="42" y="0"/>
                  <a:pt x="93" y="0"/>
                </a:cubicBezTo>
                <a:cubicBezTo>
                  <a:pt x="97" y="0"/>
                  <a:pt x="99" y="3"/>
                  <a:pt x="99" y="6"/>
                </a:cubicBezTo>
                <a:cubicBezTo>
                  <a:pt x="99" y="10"/>
                  <a:pt x="97" y="12"/>
                  <a:pt x="93" y="12"/>
                </a:cubicBezTo>
                <a:cubicBezTo>
                  <a:pt x="48" y="12"/>
                  <a:pt x="12" y="49"/>
                  <a:pt x="12" y="94"/>
                </a:cubicBezTo>
                <a:cubicBezTo>
                  <a:pt x="12" y="97"/>
                  <a:pt x="9" y="100"/>
                  <a:pt x="6" y="100"/>
                </a:cubicBezTo>
                <a:close/>
              </a:path>
            </a:pathLst>
          </a:custGeom>
          <a:solidFill>
            <a:schemeClr val="tx1"/>
          </a:solidFill>
          <a:ln>
            <a:noFill/>
          </a:ln>
        </p:spPr>
        <p:txBody>
          <a:bodyPr vert="horz" wrap="square" lIns="200199" tIns="100100" rIns="200199" bIns="100100" numCol="1" anchor="t" anchorCtr="0" compatLnSpc="1">
            <a:prstTxWarp prst="textNoShape">
              <a:avLst/>
            </a:prstTxWarp>
          </a:bodyPr>
          <a:lstStyle/>
          <a:p>
            <a:endParaRPr lang="en-IN" sz="2400" dirty="0">
              <a:cs typeface="Arial" panose="020B0604020202020204" pitchFamily="34" charset="0"/>
            </a:endParaRPr>
          </a:p>
        </p:txBody>
      </p:sp>
      <p:sp>
        <p:nvSpPr>
          <p:cNvPr id="118" name="Freeform 44">
            <a:extLst>
              <a:ext uri="{FF2B5EF4-FFF2-40B4-BE49-F238E27FC236}">
                <a16:creationId xmlns:a16="http://schemas.microsoft.com/office/drawing/2014/main" id="{C0148219-A1D4-1A70-E5BB-E34B27DD1BBF}"/>
              </a:ext>
            </a:extLst>
          </p:cNvPr>
          <p:cNvSpPr>
            <a:spLocks noEditPoints="1"/>
          </p:cNvSpPr>
          <p:nvPr/>
        </p:nvSpPr>
        <p:spPr bwMode="auto">
          <a:xfrm>
            <a:off x="4668607" y="2968624"/>
            <a:ext cx="461480" cy="461485"/>
          </a:xfrm>
          <a:custGeom>
            <a:avLst/>
            <a:gdLst>
              <a:gd name="T0" fmla="*/ 114 w 228"/>
              <a:gd name="T1" fmla="*/ 228 h 228"/>
              <a:gd name="T2" fmla="*/ 0 w 228"/>
              <a:gd name="T3" fmla="*/ 114 h 228"/>
              <a:gd name="T4" fmla="*/ 114 w 228"/>
              <a:gd name="T5" fmla="*/ 0 h 228"/>
              <a:gd name="T6" fmla="*/ 228 w 228"/>
              <a:gd name="T7" fmla="*/ 114 h 228"/>
              <a:gd name="T8" fmla="*/ 114 w 228"/>
              <a:gd name="T9" fmla="*/ 228 h 228"/>
              <a:gd name="T10" fmla="*/ 114 w 228"/>
              <a:gd name="T11" fmla="*/ 12 h 228"/>
              <a:gd name="T12" fmla="*/ 12 w 228"/>
              <a:gd name="T13" fmla="*/ 114 h 228"/>
              <a:gd name="T14" fmla="*/ 114 w 228"/>
              <a:gd name="T15" fmla="*/ 216 h 228"/>
              <a:gd name="T16" fmla="*/ 216 w 228"/>
              <a:gd name="T17" fmla="*/ 114 h 228"/>
              <a:gd name="T18" fmla="*/ 114 w 228"/>
              <a:gd name="T19" fmla="*/ 12 h 22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228" h="228">
                <a:moveTo>
                  <a:pt x="114" y="228"/>
                </a:moveTo>
                <a:cubicBezTo>
                  <a:pt x="51" y="228"/>
                  <a:pt x="0" y="177"/>
                  <a:pt x="0" y="114"/>
                </a:cubicBezTo>
                <a:cubicBezTo>
                  <a:pt x="0" y="51"/>
                  <a:pt x="51" y="0"/>
                  <a:pt x="114" y="0"/>
                </a:cubicBezTo>
                <a:cubicBezTo>
                  <a:pt x="177" y="0"/>
                  <a:pt x="228" y="51"/>
                  <a:pt x="228" y="114"/>
                </a:cubicBezTo>
                <a:cubicBezTo>
                  <a:pt x="228" y="177"/>
                  <a:pt x="177" y="228"/>
                  <a:pt x="114" y="228"/>
                </a:cubicBezTo>
                <a:close/>
                <a:moveTo>
                  <a:pt x="114" y="12"/>
                </a:moveTo>
                <a:cubicBezTo>
                  <a:pt x="58" y="12"/>
                  <a:pt x="12" y="58"/>
                  <a:pt x="12" y="114"/>
                </a:cubicBezTo>
                <a:cubicBezTo>
                  <a:pt x="12" y="170"/>
                  <a:pt x="58" y="216"/>
                  <a:pt x="114" y="216"/>
                </a:cubicBezTo>
                <a:cubicBezTo>
                  <a:pt x="170" y="216"/>
                  <a:pt x="216" y="170"/>
                  <a:pt x="216" y="114"/>
                </a:cubicBezTo>
                <a:cubicBezTo>
                  <a:pt x="216" y="58"/>
                  <a:pt x="170" y="12"/>
                  <a:pt x="114" y="12"/>
                </a:cubicBezTo>
                <a:close/>
              </a:path>
            </a:pathLst>
          </a:custGeom>
          <a:solidFill>
            <a:schemeClr val="tx1"/>
          </a:solidFill>
          <a:ln>
            <a:noFill/>
          </a:ln>
        </p:spPr>
        <p:txBody>
          <a:bodyPr vert="horz" wrap="square" lIns="200199" tIns="100100" rIns="200199" bIns="100100" numCol="1" anchor="t" anchorCtr="0" compatLnSpc="1">
            <a:prstTxWarp prst="textNoShape">
              <a:avLst/>
            </a:prstTxWarp>
          </a:bodyPr>
          <a:lstStyle/>
          <a:p>
            <a:endParaRPr lang="en-IN" sz="2400" dirty="0">
              <a:cs typeface="Arial" panose="020B0604020202020204" pitchFamily="34" charset="0"/>
            </a:endParaRPr>
          </a:p>
        </p:txBody>
      </p:sp>
      <p:sp>
        <p:nvSpPr>
          <p:cNvPr id="119" name="Freeform 45">
            <a:extLst>
              <a:ext uri="{FF2B5EF4-FFF2-40B4-BE49-F238E27FC236}">
                <a16:creationId xmlns:a16="http://schemas.microsoft.com/office/drawing/2014/main" id="{C7CAFA5C-815A-779C-4854-3D8AEBBA30DD}"/>
              </a:ext>
            </a:extLst>
          </p:cNvPr>
          <p:cNvSpPr>
            <a:spLocks noEditPoints="1"/>
          </p:cNvSpPr>
          <p:nvPr/>
        </p:nvSpPr>
        <p:spPr bwMode="auto">
          <a:xfrm>
            <a:off x="4463503" y="2763522"/>
            <a:ext cx="879008" cy="871691"/>
          </a:xfrm>
          <a:custGeom>
            <a:avLst/>
            <a:gdLst>
              <a:gd name="T0" fmla="*/ 204 w 432"/>
              <a:gd name="T1" fmla="*/ 432 h 432"/>
              <a:gd name="T2" fmla="*/ 172 w 432"/>
              <a:gd name="T3" fmla="*/ 379 h 432"/>
              <a:gd name="T4" fmla="*/ 116 w 432"/>
              <a:gd name="T5" fmla="*/ 378 h 432"/>
              <a:gd name="T6" fmla="*/ 54 w 432"/>
              <a:gd name="T7" fmla="*/ 360 h 432"/>
              <a:gd name="T8" fmla="*/ 54 w 432"/>
              <a:gd name="T9" fmla="*/ 316 h 432"/>
              <a:gd name="T10" fmla="*/ 53 w 432"/>
              <a:gd name="T11" fmla="*/ 260 h 432"/>
              <a:gd name="T12" fmla="*/ 0 w 432"/>
              <a:gd name="T13" fmla="*/ 228 h 432"/>
              <a:gd name="T14" fmla="*/ 31 w 432"/>
              <a:gd name="T15" fmla="*/ 172 h 432"/>
              <a:gd name="T16" fmla="*/ 70 w 432"/>
              <a:gd name="T17" fmla="*/ 132 h 432"/>
              <a:gd name="T18" fmla="*/ 45 w 432"/>
              <a:gd name="T19" fmla="*/ 94 h 432"/>
              <a:gd name="T20" fmla="*/ 72 w 432"/>
              <a:gd name="T21" fmla="*/ 54 h 432"/>
              <a:gd name="T22" fmla="*/ 132 w 432"/>
              <a:gd name="T23" fmla="*/ 70 h 432"/>
              <a:gd name="T24" fmla="*/ 172 w 432"/>
              <a:gd name="T25" fmla="*/ 31 h 432"/>
              <a:gd name="T26" fmla="*/ 229 w 432"/>
              <a:gd name="T27" fmla="*/ 0 h 432"/>
              <a:gd name="T28" fmla="*/ 260 w 432"/>
              <a:gd name="T29" fmla="*/ 53 h 432"/>
              <a:gd name="T30" fmla="*/ 316 w 432"/>
              <a:gd name="T31" fmla="*/ 54 h 432"/>
              <a:gd name="T32" fmla="*/ 378 w 432"/>
              <a:gd name="T33" fmla="*/ 72 h 432"/>
              <a:gd name="T34" fmla="*/ 378 w 432"/>
              <a:gd name="T35" fmla="*/ 116 h 432"/>
              <a:gd name="T36" fmla="*/ 379 w 432"/>
              <a:gd name="T37" fmla="*/ 172 h 432"/>
              <a:gd name="T38" fmla="*/ 432 w 432"/>
              <a:gd name="T39" fmla="*/ 203 h 432"/>
              <a:gd name="T40" fmla="*/ 401 w 432"/>
              <a:gd name="T41" fmla="*/ 260 h 432"/>
              <a:gd name="T42" fmla="*/ 362 w 432"/>
              <a:gd name="T43" fmla="*/ 300 h 432"/>
              <a:gd name="T44" fmla="*/ 387 w 432"/>
              <a:gd name="T45" fmla="*/ 338 h 432"/>
              <a:gd name="T46" fmla="*/ 360 w 432"/>
              <a:gd name="T47" fmla="*/ 378 h 432"/>
              <a:gd name="T48" fmla="*/ 300 w 432"/>
              <a:gd name="T49" fmla="*/ 362 h 432"/>
              <a:gd name="T50" fmla="*/ 260 w 432"/>
              <a:gd name="T51" fmla="*/ 401 h 432"/>
              <a:gd name="T52" fmla="*/ 131 w 432"/>
              <a:gd name="T53" fmla="*/ 348 h 432"/>
              <a:gd name="T54" fmla="*/ 180 w 432"/>
              <a:gd name="T55" fmla="*/ 368 h 432"/>
              <a:gd name="T56" fmla="*/ 185 w 432"/>
              <a:gd name="T57" fmla="*/ 401 h 432"/>
              <a:gd name="T58" fmla="*/ 229 w 432"/>
              <a:gd name="T59" fmla="*/ 420 h 432"/>
              <a:gd name="T60" fmla="*/ 248 w 432"/>
              <a:gd name="T61" fmla="*/ 374 h 432"/>
              <a:gd name="T62" fmla="*/ 298 w 432"/>
              <a:gd name="T63" fmla="*/ 349 h 432"/>
              <a:gd name="T64" fmla="*/ 325 w 432"/>
              <a:gd name="T65" fmla="*/ 369 h 432"/>
              <a:gd name="T66" fmla="*/ 369 w 432"/>
              <a:gd name="T67" fmla="*/ 351 h 432"/>
              <a:gd name="T68" fmla="*/ 351 w 432"/>
              <a:gd name="T69" fmla="*/ 306 h 432"/>
              <a:gd name="T70" fmla="*/ 349 w 432"/>
              <a:gd name="T71" fmla="*/ 298 h 432"/>
              <a:gd name="T72" fmla="*/ 374 w 432"/>
              <a:gd name="T73" fmla="*/ 247 h 432"/>
              <a:gd name="T74" fmla="*/ 420 w 432"/>
              <a:gd name="T75" fmla="*/ 228 h 432"/>
              <a:gd name="T76" fmla="*/ 401 w 432"/>
              <a:gd name="T77" fmla="*/ 184 h 432"/>
              <a:gd name="T78" fmla="*/ 368 w 432"/>
              <a:gd name="T79" fmla="*/ 180 h 432"/>
              <a:gd name="T80" fmla="*/ 350 w 432"/>
              <a:gd name="T81" fmla="*/ 126 h 432"/>
              <a:gd name="T82" fmla="*/ 369 w 432"/>
              <a:gd name="T83" fmla="*/ 80 h 432"/>
              <a:gd name="T84" fmla="*/ 325 w 432"/>
              <a:gd name="T85" fmla="*/ 63 h 432"/>
              <a:gd name="T86" fmla="*/ 298 w 432"/>
              <a:gd name="T87" fmla="*/ 83 h 432"/>
              <a:gd name="T88" fmla="*/ 248 w 432"/>
              <a:gd name="T89" fmla="*/ 58 h 432"/>
              <a:gd name="T90" fmla="*/ 229 w 432"/>
              <a:gd name="T91" fmla="*/ 12 h 432"/>
              <a:gd name="T92" fmla="*/ 185 w 432"/>
              <a:gd name="T93" fmla="*/ 31 h 432"/>
              <a:gd name="T94" fmla="*/ 180 w 432"/>
              <a:gd name="T95" fmla="*/ 64 h 432"/>
              <a:gd name="T96" fmla="*/ 127 w 432"/>
              <a:gd name="T97" fmla="*/ 82 h 432"/>
              <a:gd name="T98" fmla="*/ 81 w 432"/>
              <a:gd name="T99" fmla="*/ 63 h 432"/>
              <a:gd name="T100" fmla="*/ 57 w 432"/>
              <a:gd name="T101" fmla="*/ 94 h 432"/>
              <a:gd name="T102" fmla="*/ 82 w 432"/>
              <a:gd name="T103" fmla="*/ 126 h 432"/>
              <a:gd name="T104" fmla="*/ 64 w 432"/>
              <a:gd name="T105" fmla="*/ 180 h 432"/>
              <a:gd name="T106" fmla="*/ 31 w 432"/>
              <a:gd name="T107" fmla="*/ 184 h 432"/>
              <a:gd name="T108" fmla="*/ 12 w 432"/>
              <a:gd name="T109" fmla="*/ 228 h 432"/>
              <a:gd name="T110" fmla="*/ 58 w 432"/>
              <a:gd name="T111" fmla="*/ 247 h 432"/>
              <a:gd name="T112" fmla="*/ 83 w 432"/>
              <a:gd name="T113" fmla="*/ 298 h 432"/>
              <a:gd name="T114" fmla="*/ 82 w 432"/>
              <a:gd name="T115" fmla="*/ 306 h 432"/>
              <a:gd name="T116" fmla="*/ 57 w 432"/>
              <a:gd name="T117" fmla="*/ 338 h 432"/>
              <a:gd name="T118" fmla="*/ 81 w 432"/>
              <a:gd name="T119" fmla="*/ 369 h 432"/>
              <a:gd name="T120" fmla="*/ 126 w 432"/>
              <a:gd name="T121" fmla="*/ 350 h 4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</a:cxnLst>
            <a:rect l="0" t="0" r="r" b="b"/>
            <a:pathLst>
              <a:path w="432" h="432">
                <a:moveTo>
                  <a:pt x="229" y="432"/>
                </a:moveTo>
                <a:cubicBezTo>
                  <a:pt x="204" y="432"/>
                  <a:pt x="204" y="432"/>
                  <a:pt x="204" y="432"/>
                </a:cubicBezTo>
                <a:cubicBezTo>
                  <a:pt x="186" y="432"/>
                  <a:pt x="172" y="418"/>
                  <a:pt x="172" y="401"/>
                </a:cubicBezTo>
                <a:cubicBezTo>
                  <a:pt x="172" y="379"/>
                  <a:pt x="172" y="379"/>
                  <a:pt x="172" y="379"/>
                </a:cubicBezTo>
                <a:cubicBezTo>
                  <a:pt x="158" y="375"/>
                  <a:pt x="145" y="369"/>
                  <a:pt x="132" y="362"/>
                </a:cubicBezTo>
                <a:cubicBezTo>
                  <a:pt x="116" y="378"/>
                  <a:pt x="116" y="378"/>
                  <a:pt x="116" y="378"/>
                </a:cubicBezTo>
                <a:cubicBezTo>
                  <a:pt x="104" y="390"/>
                  <a:pt x="84" y="390"/>
                  <a:pt x="72" y="378"/>
                </a:cubicBezTo>
                <a:cubicBezTo>
                  <a:pt x="54" y="360"/>
                  <a:pt x="54" y="360"/>
                  <a:pt x="54" y="360"/>
                </a:cubicBezTo>
                <a:cubicBezTo>
                  <a:pt x="48" y="354"/>
                  <a:pt x="45" y="346"/>
                  <a:pt x="45" y="338"/>
                </a:cubicBezTo>
                <a:cubicBezTo>
                  <a:pt x="45" y="329"/>
                  <a:pt x="48" y="322"/>
                  <a:pt x="54" y="316"/>
                </a:cubicBezTo>
                <a:cubicBezTo>
                  <a:pt x="70" y="300"/>
                  <a:pt x="70" y="300"/>
                  <a:pt x="70" y="300"/>
                </a:cubicBezTo>
                <a:cubicBezTo>
                  <a:pt x="63" y="287"/>
                  <a:pt x="57" y="274"/>
                  <a:pt x="53" y="260"/>
                </a:cubicBezTo>
                <a:cubicBezTo>
                  <a:pt x="31" y="260"/>
                  <a:pt x="31" y="260"/>
                  <a:pt x="31" y="260"/>
                </a:cubicBezTo>
                <a:cubicBezTo>
                  <a:pt x="14" y="260"/>
                  <a:pt x="0" y="246"/>
                  <a:pt x="0" y="228"/>
                </a:cubicBezTo>
                <a:cubicBezTo>
                  <a:pt x="0" y="203"/>
                  <a:pt x="0" y="203"/>
                  <a:pt x="0" y="203"/>
                </a:cubicBezTo>
                <a:cubicBezTo>
                  <a:pt x="0" y="186"/>
                  <a:pt x="14" y="172"/>
                  <a:pt x="31" y="172"/>
                </a:cubicBezTo>
                <a:cubicBezTo>
                  <a:pt x="53" y="172"/>
                  <a:pt x="53" y="172"/>
                  <a:pt x="53" y="172"/>
                </a:cubicBezTo>
                <a:cubicBezTo>
                  <a:pt x="57" y="158"/>
                  <a:pt x="63" y="144"/>
                  <a:pt x="70" y="132"/>
                </a:cubicBezTo>
                <a:cubicBezTo>
                  <a:pt x="54" y="116"/>
                  <a:pt x="54" y="116"/>
                  <a:pt x="54" y="116"/>
                </a:cubicBezTo>
                <a:cubicBezTo>
                  <a:pt x="48" y="110"/>
                  <a:pt x="45" y="102"/>
                  <a:pt x="45" y="94"/>
                </a:cubicBezTo>
                <a:cubicBezTo>
                  <a:pt x="45" y="85"/>
                  <a:pt x="48" y="78"/>
                  <a:pt x="54" y="72"/>
                </a:cubicBezTo>
                <a:cubicBezTo>
                  <a:pt x="72" y="54"/>
                  <a:pt x="72" y="54"/>
                  <a:pt x="72" y="54"/>
                </a:cubicBezTo>
                <a:cubicBezTo>
                  <a:pt x="84" y="42"/>
                  <a:pt x="104" y="42"/>
                  <a:pt x="116" y="54"/>
                </a:cubicBezTo>
                <a:cubicBezTo>
                  <a:pt x="132" y="70"/>
                  <a:pt x="132" y="70"/>
                  <a:pt x="132" y="70"/>
                </a:cubicBezTo>
                <a:cubicBezTo>
                  <a:pt x="145" y="62"/>
                  <a:pt x="158" y="57"/>
                  <a:pt x="172" y="53"/>
                </a:cubicBezTo>
                <a:cubicBezTo>
                  <a:pt x="172" y="31"/>
                  <a:pt x="172" y="31"/>
                  <a:pt x="172" y="31"/>
                </a:cubicBezTo>
                <a:cubicBezTo>
                  <a:pt x="172" y="14"/>
                  <a:pt x="186" y="0"/>
                  <a:pt x="204" y="0"/>
                </a:cubicBezTo>
                <a:cubicBezTo>
                  <a:pt x="229" y="0"/>
                  <a:pt x="229" y="0"/>
                  <a:pt x="229" y="0"/>
                </a:cubicBezTo>
                <a:cubicBezTo>
                  <a:pt x="246" y="0"/>
                  <a:pt x="260" y="14"/>
                  <a:pt x="260" y="31"/>
                </a:cubicBezTo>
                <a:cubicBezTo>
                  <a:pt x="260" y="53"/>
                  <a:pt x="260" y="53"/>
                  <a:pt x="260" y="53"/>
                </a:cubicBezTo>
                <a:cubicBezTo>
                  <a:pt x="274" y="57"/>
                  <a:pt x="288" y="62"/>
                  <a:pt x="300" y="70"/>
                </a:cubicBezTo>
                <a:cubicBezTo>
                  <a:pt x="316" y="54"/>
                  <a:pt x="316" y="54"/>
                  <a:pt x="316" y="54"/>
                </a:cubicBezTo>
                <a:cubicBezTo>
                  <a:pt x="328" y="42"/>
                  <a:pt x="348" y="42"/>
                  <a:pt x="360" y="54"/>
                </a:cubicBezTo>
                <a:cubicBezTo>
                  <a:pt x="378" y="72"/>
                  <a:pt x="378" y="72"/>
                  <a:pt x="378" y="72"/>
                </a:cubicBezTo>
                <a:cubicBezTo>
                  <a:pt x="384" y="78"/>
                  <a:pt x="387" y="85"/>
                  <a:pt x="387" y="94"/>
                </a:cubicBezTo>
                <a:cubicBezTo>
                  <a:pt x="387" y="102"/>
                  <a:pt x="384" y="110"/>
                  <a:pt x="378" y="116"/>
                </a:cubicBezTo>
                <a:cubicBezTo>
                  <a:pt x="362" y="132"/>
                  <a:pt x="362" y="132"/>
                  <a:pt x="362" y="132"/>
                </a:cubicBezTo>
                <a:cubicBezTo>
                  <a:pt x="370" y="144"/>
                  <a:pt x="375" y="158"/>
                  <a:pt x="379" y="172"/>
                </a:cubicBezTo>
                <a:cubicBezTo>
                  <a:pt x="401" y="172"/>
                  <a:pt x="401" y="172"/>
                  <a:pt x="401" y="172"/>
                </a:cubicBezTo>
                <a:cubicBezTo>
                  <a:pt x="418" y="172"/>
                  <a:pt x="432" y="186"/>
                  <a:pt x="432" y="203"/>
                </a:cubicBezTo>
                <a:cubicBezTo>
                  <a:pt x="432" y="228"/>
                  <a:pt x="432" y="228"/>
                  <a:pt x="432" y="228"/>
                </a:cubicBezTo>
                <a:cubicBezTo>
                  <a:pt x="432" y="246"/>
                  <a:pt x="418" y="260"/>
                  <a:pt x="401" y="260"/>
                </a:cubicBezTo>
                <a:cubicBezTo>
                  <a:pt x="379" y="260"/>
                  <a:pt x="379" y="260"/>
                  <a:pt x="379" y="260"/>
                </a:cubicBezTo>
                <a:cubicBezTo>
                  <a:pt x="375" y="274"/>
                  <a:pt x="370" y="287"/>
                  <a:pt x="362" y="300"/>
                </a:cubicBezTo>
                <a:cubicBezTo>
                  <a:pt x="378" y="316"/>
                  <a:pt x="378" y="316"/>
                  <a:pt x="378" y="316"/>
                </a:cubicBezTo>
                <a:cubicBezTo>
                  <a:pt x="384" y="322"/>
                  <a:pt x="387" y="329"/>
                  <a:pt x="387" y="338"/>
                </a:cubicBezTo>
                <a:cubicBezTo>
                  <a:pt x="387" y="346"/>
                  <a:pt x="384" y="354"/>
                  <a:pt x="378" y="360"/>
                </a:cubicBezTo>
                <a:cubicBezTo>
                  <a:pt x="360" y="378"/>
                  <a:pt x="360" y="378"/>
                  <a:pt x="360" y="378"/>
                </a:cubicBezTo>
                <a:cubicBezTo>
                  <a:pt x="348" y="390"/>
                  <a:pt x="328" y="390"/>
                  <a:pt x="316" y="378"/>
                </a:cubicBezTo>
                <a:cubicBezTo>
                  <a:pt x="300" y="362"/>
                  <a:pt x="300" y="362"/>
                  <a:pt x="300" y="362"/>
                </a:cubicBezTo>
                <a:cubicBezTo>
                  <a:pt x="288" y="369"/>
                  <a:pt x="274" y="375"/>
                  <a:pt x="260" y="379"/>
                </a:cubicBezTo>
                <a:cubicBezTo>
                  <a:pt x="260" y="401"/>
                  <a:pt x="260" y="401"/>
                  <a:pt x="260" y="401"/>
                </a:cubicBezTo>
                <a:cubicBezTo>
                  <a:pt x="260" y="418"/>
                  <a:pt x="246" y="432"/>
                  <a:pt x="229" y="432"/>
                </a:cubicBezTo>
                <a:close/>
                <a:moveTo>
                  <a:pt x="131" y="348"/>
                </a:moveTo>
                <a:cubicBezTo>
                  <a:pt x="132" y="348"/>
                  <a:pt x="133" y="349"/>
                  <a:pt x="134" y="349"/>
                </a:cubicBezTo>
                <a:cubicBezTo>
                  <a:pt x="148" y="358"/>
                  <a:pt x="164" y="364"/>
                  <a:pt x="180" y="368"/>
                </a:cubicBezTo>
                <a:cubicBezTo>
                  <a:pt x="183" y="369"/>
                  <a:pt x="185" y="371"/>
                  <a:pt x="185" y="374"/>
                </a:cubicBezTo>
                <a:cubicBezTo>
                  <a:pt x="185" y="401"/>
                  <a:pt x="185" y="401"/>
                  <a:pt x="185" y="401"/>
                </a:cubicBezTo>
                <a:cubicBezTo>
                  <a:pt x="185" y="411"/>
                  <a:pt x="193" y="420"/>
                  <a:pt x="204" y="420"/>
                </a:cubicBezTo>
                <a:cubicBezTo>
                  <a:pt x="229" y="420"/>
                  <a:pt x="229" y="420"/>
                  <a:pt x="229" y="420"/>
                </a:cubicBezTo>
                <a:cubicBezTo>
                  <a:pt x="239" y="420"/>
                  <a:pt x="248" y="411"/>
                  <a:pt x="248" y="401"/>
                </a:cubicBezTo>
                <a:cubicBezTo>
                  <a:pt x="248" y="374"/>
                  <a:pt x="248" y="374"/>
                  <a:pt x="248" y="374"/>
                </a:cubicBezTo>
                <a:cubicBezTo>
                  <a:pt x="248" y="371"/>
                  <a:pt x="250" y="369"/>
                  <a:pt x="252" y="368"/>
                </a:cubicBezTo>
                <a:cubicBezTo>
                  <a:pt x="269" y="364"/>
                  <a:pt x="284" y="358"/>
                  <a:pt x="298" y="349"/>
                </a:cubicBezTo>
                <a:cubicBezTo>
                  <a:pt x="301" y="348"/>
                  <a:pt x="304" y="348"/>
                  <a:pt x="306" y="350"/>
                </a:cubicBezTo>
                <a:cubicBezTo>
                  <a:pt x="325" y="369"/>
                  <a:pt x="325" y="369"/>
                  <a:pt x="325" y="369"/>
                </a:cubicBezTo>
                <a:cubicBezTo>
                  <a:pt x="332" y="376"/>
                  <a:pt x="344" y="376"/>
                  <a:pt x="352" y="369"/>
                </a:cubicBezTo>
                <a:cubicBezTo>
                  <a:pt x="369" y="351"/>
                  <a:pt x="369" y="351"/>
                  <a:pt x="369" y="351"/>
                </a:cubicBezTo>
                <a:cubicBezTo>
                  <a:pt x="377" y="344"/>
                  <a:pt x="377" y="332"/>
                  <a:pt x="369" y="324"/>
                </a:cubicBezTo>
                <a:cubicBezTo>
                  <a:pt x="351" y="306"/>
                  <a:pt x="351" y="306"/>
                  <a:pt x="351" y="306"/>
                </a:cubicBezTo>
                <a:cubicBezTo>
                  <a:pt x="349" y="304"/>
                  <a:pt x="348" y="302"/>
                  <a:pt x="349" y="299"/>
                </a:cubicBezTo>
                <a:cubicBezTo>
                  <a:pt x="349" y="299"/>
                  <a:pt x="349" y="298"/>
                  <a:pt x="349" y="298"/>
                </a:cubicBezTo>
                <a:cubicBezTo>
                  <a:pt x="358" y="284"/>
                  <a:pt x="364" y="268"/>
                  <a:pt x="368" y="252"/>
                </a:cubicBezTo>
                <a:cubicBezTo>
                  <a:pt x="369" y="249"/>
                  <a:pt x="371" y="247"/>
                  <a:pt x="374" y="247"/>
                </a:cubicBezTo>
                <a:cubicBezTo>
                  <a:pt x="401" y="247"/>
                  <a:pt x="401" y="247"/>
                  <a:pt x="401" y="247"/>
                </a:cubicBezTo>
                <a:cubicBezTo>
                  <a:pt x="412" y="247"/>
                  <a:pt x="420" y="239"/>
                  <a:pt x="420" y="228"/>
                </a:cubicBezTo>
                <a:cubicBezTo>
                  <a:pt x="420" y="203"/>
                  <a:pt x="420" y="203"/>
                  <a:pt x="420" y="203"/>
                </a:cubicBezTo>
                <a:cubicBezTo>
                  <a:pt x="420" y="193"/>
                  <a:pt x="412" y="184"/>
                  <a:pt x="401" y="184"/>
                </a:cubicBezTo>
                <a:cubicBezTo>
                  <a:pt x="374" y="184"/>
                  <a:pt x="374" y="184"/>
                  <a:pt x="374" y="184"/>
                </a:cubicBezTo>
                <a:cubicBezTo>
                  <a:pt x="371" y="184"/>
                  <a:pt x="369" y="182"/>
                  <a:pt x="368" y="180"/>
                </a:cubicBezTo>
                <a:cubicBezTo>
                  <a:pt x="364" y="163"/>
                  <a:pt x="358" y="148"/>
                  <a:pt x="349" y="134"/>
                </a:cubicBezTo>
                <a:cubicBezTo>
                  <a:pt x="348" y="131"/>
                  <a:pt x="348" y="128"/>
                  <a:pt x="350" y="126"/>
                </a:cubicBezTo>
                <a:cubicBezTo>
                  <a:pt x="369" y="107"/>
                  <a:pt x="369" y="107"/>
                  <a:pt x="369" y="107"/>
                </a:cubicBezTo>
                <a:cubicBezTo>
                  <a:pt x="377" y="100"/>
                  <a:pt x="377" y="88"/>
                  <a:pt x="369" y="80"/>
                </a:cubicBezTo>
                <a:cubicBezTo>
                  <a:pt x="352" y="63"/>
                  <a:pt x="352" y="63"/>
                  <a:pt x="352" y="63"/>
                </a:cubicBezTo>
                <a:cubicBezTo>
                  <a:pt x="344" y="55"/>
                  <a:pt x="332" y="55"/>
                  <a:pt x="325" y="63"/>
                </a:cubicBezTo>
                <a:cubicBezTo>
                  <a:pt x="306" y="82"/>
                  <a:pt x="306" y="82"/>
                  <a:pt x="306" y="82"/>
                </a:cubicBezTo>
                <a:cubicBezTo>
                  <a:pt x="304" y="84"/>
                  <a:pt x="300" y="84"/>
                  <a:pt x="298" y="83"/>
                </a:cubicBezTo>
                <a:cubicBezTo>
                  <a:pt x="284" y="74"/>
                  <a:pt x="269" y="68"/>
                  <a:pt x="252" y="64"/>
                </a:cubicBezTo>
                <a:cubicBezTo>
                  <a:pt x="250" y="63"/>
                  <a:pt x="248" y="61"/>
                  <a:pt x="248" y="58"/>
                </a:cubicBezTo>
                <a:cubicBezTo>
                  <a:pt x="248" y="31"/>
                  <a:pt x="248" y="31"/>
                  <a:pt x="248" y="31"/>
                </a:cubicBezTo>
                <a:cubicBezTo>
                  <a:pt x="248" y="20"/>
                  <a:pt x="239" y="12"/>
                  <a:pt x="229" y="12"/>
                </a:cubicBezTo>
                <a:cubicBezTo>
                  <a:pt x="204" y="12"/>
                  <a:pt x="204" y="12"/>
                  <a:pt x="204" y="12"/>
                </a:cubicBezTo>
                <a:cubicBezTo>
                  <a:pt x="193" y="12"/>
                  <a:pt x="185" y="20"/>
                  <a:pt x="185" y="31"/>
                </a:cubicBezTo>
                <a:cubicBezTo>
                  <a:pt x="185" y="58"/>
                  <a:pt x="185" y="58"/>
                  <a:pt x="185" y="58"/>
                </a:cubicBezTo>
                <a:cubicBezTo>
                  <a:pt x="185" y="61"/>
                  <a:pt x="183" y="63"/>
                  <a:pt x="180" y="64"/>
                </a:cubicBezTo>
                <a:cubicBezTo>
                  <a:pt x="164" y="68"/>
                  <a:pt x="148" y="74"/>
                  <a:pt x="134" y="83"/>
                </a:cubicBezTo>
                <a:cubicBezTo>
                  <a:pt x="132" y="84"/>
                  <a:pt x="129" y="84"/>
                  <a:pt x="127" y="82"/>
                </a:cubicBezTo>
                <a:cubicBezTo>
                  <a:pt x="108" y="63"/>
                  <a:pt x="108" y="63"/>
                  <a:pt x="108" y="63"/>
                </a:cubicBezTo>
                <a:cubicBezTo>
                  <a:pt x="100" y="55"/>
                  <a:pt x="88" y="55"/>
                  <a:pt x="81" y="63"/>
                </a:cubicBezTo>
                <a:cubicBezTo>
                  <a:pt x="63" y="80"/>
                  <a:pt x="63" y="80"/>
                  <a:pt x="63" y="80"/>
                </a:cubicBezTo>
                <a:cubicBezTo>
                  <a:pt x="59" y="84"/>
                  <a:pt x="57" y="89"/>
                  <a:pt x="57" y="94"/>
                </a:cubicBezTo>
                <a:cubicBezTo>
                  <a:pt x="57" y="99"/>
                  <a:pt x="59" y="104"/>
                  <a:pt x="63" y="107"/>
                </a:cubicBezTo>
                <a:cubicBezTo>
                  <a:pt x="82" y="126"/>
                  <a:pt x="82" y="126"/>
                  <a:pt x="82" y="126"/>
                </a:cubicBezTo>
                <a:cubicBezTo>
                  <a:pt x="84" y="128"/>
                  <a:pt x="84" y="131"/>
                  <a:pt x="83" y="134"/>
                </a:cubicBezTo>
                <a:cubicBezTo>
                  <a:pt x="74" y="148"/>
                  <a:pt x="68" y="163"/>
                  <a:pt x="64" y="180"/>
                </a:cubicBezTo>
                <a:cubicBezTo>
                  <a:pt x="63" y="182"/>
                  <a:pt x="61" y="184"/>
                  <a:pt x="58" y="184"/>
                </a:cubicBezTo>
                <a:cubicBezTo>
                  <a:pt x="31" y="184"/>
                  <a:pt x="31" y="184"/>
                  <a:pt x="31" y="184"/>
                </a:cubicBezTo>
                <a:cubicBezTo>
                  <a:pt x="21" y="184"/>
                  <a:pt x="12" y="193"/>
                  <a:pt x="12" y="203"/>
                </a:cubicBezTo>
                <a:cubicBezTo>
                  <a:pt x="12" y="228"/>
                  <a:pt x="12" y="228"/>
                  <a:pt x="12" y="228"/>
                </a:cubicBezTo>
                <a:cubicBezTo>
                  <a:pt x="12" y="239"/>
                  <a:pt x="21" y="247"/>
                  <a:pt x="31" y="247"/>
                </a:cubicBezTo>
                <a:cubicBezTo>
                  <a:pt x="58" y="247"/>
                  <a:pt x="58" y="247"/>
                  <a:pt x="58" y="247"/>
                </a:cubicBezTo>
                <a:cubicBezTo>
                  <a:pt x="61" y="247"/>
                  <a:pt x="63" y="249"/>
                  <a:pt x="64" y="252"/>
                </a:cubicBezTo>
                <a:cubicBezTo>
                  <a:pt x="68" y="268"/>
                  <a:pt x="74" y="284"/>
                  <a:pt x="83" y="298"/>
                </a:cubicBezTo>
                <a:cubicBezTo>
                  <a:pt x="83" y="298"/>
                  <a:pt x="83" y="299"/>
                  <a:pt x="83" y="299"/>
                </a:cubicBezTo>
                <a:cubicBezTo>
                  <a:pt x="84" y="302"/>
                  <a:pt x="83" y="304"/>
                  <a:pt x="82" y="306"/>
                </a:cubicBezTo>
                <a:cubicBezTo>
                  <a:pt x="63" y="324"/>
                  <a:pt x="63" y="324"/>
                  <a:pt x="63" y="324"/>
                </a:cubicBezTo>
                <a:cubicBezTo>
                  <a:pt x="59" y="328"/>
                  <a:pt x="57" y="333"/>
                  <a:pt x="57" y="338"/>
                </a:cubicBezTo>
                <a:cubicBezTo>
                  <a:pt x="57" y="343"/>
                  <a:pt x="59" y="348"/>
                  <a:pt x="63" y="351"/>
                </a:cubicBezTo>
                <a:cubicBezTo>
                  <a:pt x="81" y="369"/>
                  <a:pt x="81" y="369"/>
                  <a:pt x="81" y="369"/>
                </a:cubicBezTo>
                <a:cubicBezTo>
                  <a:pt x="88" y="376"/>
                  <a:pt x="100" y="376"/>
                  <a:pt x="108" y="369"/>
                </a:cubicBezTo>
                <a:cubicBezTo>
                  <a:pt x="126" y="350"/>
                  <a:pt x="126" y="350"/>
                  <a:pt x="126" y="350"/>
                </a:cubicBezTo>
                <a:cubicBezTo>
                  <a:pt x="127" y="349"/>
                  <a:pt x="129" y="348"/>
                  <a:pt x="131" y="348"/>
                </a:cubicBezTo>
                <a:close/>
              </a:path>
            </a:pathLst>
          </a:custGeom>
          <a:solidFill>
            <a:schemeClr val="tx1"/>
          </a:solidFill>
          <a:ln>
            <a:noFill/>
          </a:ln>
        </p:spPr>
        <p:txBody>
          <a:bodyPr vert="horz" wrap="square" lIns="200199" tIns="100100" rIns="200199" bIns="100100" numCol="1" anchor="t" anchorCtr="0" compatLnSpc="1">
            <a:prstTxWarp prst="textNoShape">
              <a:avLst/>
            </a:prstTxWarp>
          </a:bodyPr>
          <a:lstStyle/>
          <a:p>
            <a:endParaRPr lang="en-IN" sz="2400" dirty="0">
              <a:cs typeface="Arial" panose="020B0604020202020204" pitchFamily="34" charset="0"/>
            </a:endParaRPr>
          </a:p>
        </p:txBody>
      </p:sp>
      <p:sp>
        <p:nvSpPr>
          <p:cNvPr id="120" name="Freeform 156">
            <a:extLst>
              <a:ext uri="{FF2B5EF4-FFF2-40B4-BE49-F238E27FC236}">
                <a16:creationId xmlns:a16="http://schemas.microsoft.com/office/drawing/2014/main" id="{365D2701-A0E9-8136-276F-26CFFFCC9316}"/>
              </a:ext>
            </a:extLst>
          </p:cNvPr>
          <p:cNvSpPr>
            <a:spLocks noEditPoints="1"/>
          </p:cNvSpPr>
          <p:nvPr/>
        </p:nvSpPr>
        <p:spPr bwMode="auto">
          <a:xfrm>
            <a:off x="2303087" y="3065950"/>
            <a:ext cx="393687" cy="292812"/>
          </a:xfrm>
          <a:custGeom>
            <a:avLst/>
            <a:gdLst>
              <a:gd name="T0" fmla="*/ 90 w 218"/>
              <a:gd name="T1" fmla="*/ 163 h 163"/>
              <a:gd name="T2" fmla="*/ 86 w 218"/>
              <a:gd name="T3" fmla="*/ 161 h 163"/>
              <a:gd name="T4" fmla="*/ 2 w 218"/>
              <a:gd name="T5" fmla="*/ 77 h 163"/>
              <a:gd name="T6" fmla="*/ 2 w 218"/>
              <a:gd name="T7" fmla="*/ 68 h 163"/>
              <a:gd name="T8" fmla="*/ 31 w 218"/>
              <a:gd name="T9" fmla="*/ 39 h 163"/>
              <a:gd name="T10" fmla="*/ 40 w 218"/>
              <a:gd name="T11" fmla="*/ 39 h 163"/>
              <a:gd name="T12" fmla="*/ 90 w 218"/>
              <a:gd name="T13" fmla="*/ 90 h 163"/>
              <a:gd name="T14" fmla="*/ 177 w 218"/>
              <a:gd name="T15" fmla="*/ 2 h 163"/>
              <a:gd name="T16" fmla="*/ 186 w 218"/>
              <a:gd name="T17" fmla="*/ 2 h 163"/>
              <a:gd name="T18" fmla="*/ 215 w 218"/>
              <a:gd name="T19" fmla="*/ 32 h 163"/>
              <a:gd name="T20" fmla="*/ 215 w 218"/>
              <a:gd name="T21" fmla="*/ 40 h 163"/>
              <a:gd name="T22" fmla="*/ 95 w 218"/>
              <a:gd name="T23" fmla="*/ 161 h 163"/>
              <a:gd name="T24" fmla="*/ 90 w 218"/>
              <a:gd name="T25" fmla="*/ 163 h 163"/>
              <a:gd name="T26" fmla="*/ 15 w 218"/>
              <a:gd name="T27" fmla="*/ 73 h 163"/>
              <a:gd name="T28" fmla="*/ 90 w 218"/>
              <a:gd name="T29" fmla="*/ 148 h 163"/>
              <a:gd name="T30" fmla="*/ 202 w 218"/>
              <a:gd name="T31" fmla="*/ 36 h 163"/>
              <a:gd name="T32" fmla="*/ 182 w 218"/>
              <a:gd name="T33" fmla="*/ 15 h 163"/>
              <a:gd name="T34" fmla="*/ 95 w 218"/>
              <a:gd name="T35" fmla="*/ 103 h 163"/>
              <a:gd name="T36" fmla="*/ 86 w 218"/>
              <a:gd name="T37" fmla="*/ 103 h 163"/>
              <a:gd name="T38" fmla="*/ 35 w 218"/>
              <a:gd name="T39" fmla="*/ 52 h 163"/>
              <a:gd name="T40" fmla="*/ 15 w 218"/>
              <a:gd name="T41" fmla="*/ 73 h 16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</a:cxnLst>
            <a:rect l="0" t="0" r="r" b="b"/>
            <a:pathLst>
              <a:path w="218" h="163">
                <a:moveTo>
                  <a:pt x="90" y="163"/>
                </a:moveTo>
                <a:cubicBezTo>
                  <a:pt x="89" y="163"/>
                  <a:pt x="87" y="162"/>
                  <a:pt x="86" y="161"/>
                </a:cubicBezTo>
                <a:cubicBezTo>
                  <a:pt x="2" y="77"/>
                  <a:pt x="2" y="77"/>
                  <a:pt x="2" y="77"/>
                </a:cubicBezTo>
                <a:cubicBezTo>
                  <a:pt x="0" y="75"/>
                  <a:pt x="0" y="71"/>
                  <a:pt x="2" y="68"/>
                </a:cubicBezTo>
                <a:cubicBezTo>
                  <a:pt x="31" y="39"/>
                  <a:pt x="31" y="39"/>
                  <a:pt x="31" y="39"/>
                </a:cubicBezTo>
                <a:cubicBezTo>
                  <a:pt x="33" y="37"/>
                  <a:pt x="38" y="37"/>
                  <a:pt x="40" y="39"/>
                </a:cubicBezTo>
                <a:cubicBezTo>
                  <a:pt x="90" y="90"/>
                  <a:pt x="90" y="90"/>
                  <a:pt x="90" y="90"/>
                </a:cubicBezTo>
                <a:cubicBezTo>
                  <a:pt x="177" y="2"/>
                  <a:pt x="177" y="2"/>
                  <a:pt x="177" y="2"/>
                </a:cubicBezTo>
                <a:cubicBezTo>
                  <a:pt x="180" y="0"/>
                  <a:pt x="184" y="0"/>
                  <a:pt x="186" y="2"/>
                </a:cubicBezTo>
                <a:cubicBezTo>
                  <a:pt x="215" y="32"/>
                  <a:pt x="215" y="32"/>
                  <a:pt x="215" y="32"/>
                </a:cubicBezTo>
                <a:cubicBezTo>
                  <a:pt x="218" y="34"/>
                  <a:pt x="218" y="38"/>
                  <a:pt x="215" y="40"/>
                </a:cubicBezTo>
                <a:cubicBezTo>
                  <a:pt x="95" y="161"/>
                  <a:pt x="95" y="161"/>
                  <a:pt x="95" y="161"/>
                </a:cubicBezTo>
                <a:cubicBezTo>
                  <a:pt x="93" y="162"/>
                  <a:pt x="92" y="163"/>
                  <a:pt x="90" y="163"/>
                </a:cubicBezTo>
                <a:close/>
                <a:moveTo>
                  <a:pt x="15" y="73"/>
                </a:moveTo>
                <a:cubicBezTo>
                  <a:pt x="90" y="148"/>
                  <a:pt x="90" y="148"/>
                  <a:pt x="90" y="148"/>
                </a:cubicBezTo>
                <a:cubicBezTo>
                  <a:pt x="202" y="36"/>
                  <a:pt x="202" y="36"/>
                  <a:pt x="202" y="36"/>
                </a:cubicBezTo>
                <a:cubicBezTo>
                  <a:pt x="182" y="15"/>
                  <a:pt x="182" y="15"/>
                  <a:pt x="182" y="15"/>
                </a:cubicBezTo>
                <a:cubicBezTo>
                  <a:pt x="95" y="103"/>
                  <a:pt x="95" y="103"/>
                  <a:pt x="95" y="103"/>
                </a:cubicBezTo>
                <a:cubicBezTo>
                  <a:pt x="92" y="105"/>
                  <a:pt x="88" y="105"/>
                  <a:pt x="86" y="103"/>
                </a:cubicBezTo>
                <a:cubicBezTo>
                  <a:pt x="35" y="52"/>
                  <a:pt x="35" y="52"/>
                  <a:pt x="35" y="52"/>
                </a:cubicBezTo>
                <a:lnTo>
                  <a:pt x="15" y="73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txBody>
          <a:bodyPr vert="horz" wrap="square" lIns="200199" tIns="100100" rIns="200199" bIns="100100" numCol="1" anchor="t" anchorCtr="0" compatLnSpc="1">
            <a:prstTxWarp prst="textNoShape">
              <a:avLst/>
            </a:prstTxWarp>
          </a:bodyPr>
          <a:lstStyle/>
          <a:p>
            <a:endParaRPr lang="en-IN" sz="2400" dirty="0">
              <a:cs typeface="Arial" panose="020B0604020202020204" pitchFamily="34" charset="0"/>
            </a:endParaRPr>
          </a:p>
        </p:txBody>
      </p:sp>
      <p:sp>
        <p:nvSpPr>
          <p:cNvPr id="121" name="Freeform 157">
            <a:extLst>
              <a:ext uri="{FF2B5EF4-FFF2-40B4-BE49-F238E27FC236}">
                <a16:creationId xmlns:a16="http://schemas.microsoft.com/office/drawing/2014/main" id="{207601B3-ACF5-6CFE-4EAE-6D4DD87E59CF}"/>
              </a:ext>
            </a:extLst>
          </p:cNvPr>
          <p:cNvSpPr>
            <a:spLocks noEditPoints="1"/>
          </p:cNvSpPr>
          <p:nvPr/>
        </p:nvSpPr>
        <p:spPr bwMode="auto">
          <a:xfrm>
            <a:off x="2106243" y="2805680"/>
            <a:ext cx="787372" cy="780821"/>
          </a:xfrm>
          <a:custGeom>
            <a:avLst/>
            <a:gdLst>
              <a:gd name="T0" fmla="*/ 191 w 436"/>
              <a:gd name="T1" fmla="*/ 422 h 433"/>
              <a:gd name="T2" fmla="*/ 116 w 436"/>
              <a:gd name="T3" fmla="*/ 397 h 433"/>
              <a:gd name="T4" fmla="*/ 93 w 436"/>
              <a:gd name="T5" fmla="*/ 381 h 433"/>
              <a:gd name="T6" fmla="*/ 55 w 436"/>
              <a:gd name="T7" fmla="*/ 344 h 433"/>
              <a:gd name="T8" fmla="*/ 20 w 436"/>
              <a:gd name="T9" fmla="*/ 301 h 433"/>
              <a:gd name="T10" fmla="*/ 20 w 436"/>
              <a:gd name="T11" fmla="*/ 272 h 433"/>
              <a:gd name="T12" fmla="*/ 14 w 436"/>
              <a:gd name="T13" fmla="*/ 244 h 433"/>
              <a:gd name="T14" fmla="*/ 19 w 436"/>
              <a:gd name="T15" fmla="*/ 165 h 433"/>
              <a:gd name="T16" fmla="*/ 40 w 436"/>
              <a:gd name="T17" fmla="*/ 116 h 433"/>
              <a:gd name="T18" fmla="*/ 55 w 436"/>
              <a:gd name="T19" fmla="*/ 93 h 433"/>
              <a:gd name="T20" fmla="*/ 115 w 436"/>
              <a:gd name="T21" fmla="*/ 40 h 433"/>
              <a:gd name="T22" fmla="*/ 164 w 436"/>
              <a:gd name="T23" fmla="*/ 21 h 433"/>
              <a:gd name="T24" fmla="*/ 191 w 436"/>
              <a:gd name="T25" fmla="*/ 15 h 433"/>
              <a:gd name="T26" fmla="*/ 271 w 436"/>
              <a:gd name="T27" fmla="*/ 20 h 433"/>
              <a:gd name="T28" fmla="*/ 319 w 436"/>
              <a:gd name="T29" fmla="*/ 41 h 433"/>
              <a:gd name="T30" fmla="*/ 343 w 436"/>
              <a:gd name="T31" fmla="*/ 56 h 433"/>
              <a:gd name="T32" fmla="*/ 395 w 436"/>
              <a:gd name="T33" fmla="*/ 116 h 433"/>
              <a:gd name="T34" fmla="*/ 415 w 436"/>
              <a:gd name="T35" fmla="*/ 164 h 433"/>
              <a:gd name="T36" fmla="*/ 420 w 436"/>
              <a:gd name="T37" fmla="*/ 191 h 433"/>
              <a:gd name="T38" fmla="*/ 421 w 436"/>
              <a:gd name="T39" fmla="*/ 244 h 433"/>
              <a:gd name="T40" fmla="*/ 416 w 436"/>
              <a:gd name="T41" fmla="*/ 271 h 433"/>
              <a:gd name="T42" fmla="*/ 395 w 436"/>
              <a:gd name="T43" fmla="*/ 320 h 433"/>
              <a:gd name="T44" fmla="*/ 380 w 436"/>
              <a:gd name="T45" fmla="*/ 344 h 433"/>
              <a:gd name="T46" fmla="*/ 320 w 436"/>
              <a:gd name="T47" fmla="*/ 396 h 433"/>
              <a:gd name="T48" fmla="*/ 272 w 436"/>
              <a:gd name="T49" fmla="*/ 416 h 433"/>
              <a:gd name="T50" fmla="*/ 244 w 436"/>
              <a:gd name="T51" fmla="*/ 421 h 433"/>
              <a:gd name="T52" fmla="*/ 218 w 436"/>
              <a:gd name="T53" fmla="*/ 433 h 433"/>
              <a:gd name="T54" fmla="*/ 200 w 436"/>
              <a:gd name="T55" fmla="*/ 413 h 433"/>
              <a:gd name="T56" fmla="*/ 236 w 436"/>
              <a:gd name="T57" fmla="*/ 412 h 433"/>
              <a:gd name="T58" fmla="*/ 277 w 436"/>
              <a:gd name="T59" fmla="*/ 405 h 433"/>
              <a:gd name="T60" fmla="*/ 309 w 436"/>
              <a:gd name="T61" fmla="*/ 391 h 433"/>
              <a:gd name="T62" fmla="*/ 368 w 436"/>
              <a:gd name="T63" fmla="*/ 344 h 433"/>
              <a:gd name="T64" fmla="*/ 390 w 436"/>
              <a:gd name="T65" fmla="*/ 309 h 433"/>
              <a:gd name="T66" fmla="*/ 404 w 436"/>
              <a:gd name="T67" fmla="*/ 276 h 433"/>
              <a:gd name="T68" fmla="*/ 412 w 436"/>
              <a:gd name="T69" fmla="*/ 201 h 433"/>
              <a:gd name="T70" fmla="*/ 404 w 436"/>
              <a:gd name="T71" fmla="*/ 160 h 433"/>
              <a:gd name="T72" fmla="*/ 404 w 436"/>
              <a:gd name="T73" fmla="*/ 140 h 433"/>
              <a:gd name="T74" fmla="*/ 368 w 436"/>
              <a:gd name="T75" fmla="*/ 93 h 433"/>
              <a:gd name="T76" fmla="*/ 342 w 436"/>
              <a:gd name="T77" fmla="*/ 68 h 433"/>
              <a:gd name="T78" fmla="*/ 308 w 436"/>
              <a:gd name="T79" fmla="*/ 45 h 433"/>
              <a:gd name="T80" fmla="*/ 235 w 436"/>
              <a:gd name="T81" fmla="*/ 23 h 433"/>
              <a:gd name="T82" fmla="*/ 199 w 436"/>
              <a:gd name="T83" fmla="*/ 24 h 433"/>
              <a:gd name="T84" fmla="*/ 159 w 436"/>
              <a:gd name="T85" fmla="*/ 32 h 433"/>
              <a:gd name="T86" fmla="*/ 92 w 436"/>
              <a:gd name="T87" fmla="*/ 68 h 433"/>
              <a:gd name="T88" fmla="*/ 67 w 436"/>
              <a:gd name="T89" fmla="*/ 94 h 433"/>
              <a:gd name="T90" fmla="*/ 44 w 436"/>
              <a:gd name="T91" fmla="*/ 128 h 433"/>
              <a:gd name="T92" fmla="*/ 23 w 436"/>
              <a:gd name="T93" fmla="*/ 201 h 433"/>
              <a:gd name="T94" fmla="*/ 23 w 436"/>
              <a:gd name="T95" fmla="*/ 236 h 433"/>
              <a:gd name="T96" fmla="*/ 31 w 436"/>
              <a:gd name="T97" fmla="*/ 277 h 433"/>
              <a:gd name="T98" fmla="*/ 44 w 436"/>
              <a:gd name="T99" fmla="*/ 309 h 433"/>
              <a:gd name="T100" fmla="*/ 92 w 436"/>
              <a:gd name="T101" fmla="*/ 368 h 433"/>
              <a:gd name="T102" fmla="*/ 127 w 436"/>
              <a:gd name="T103" fmla="*/ 391 h 433"/>
              <a:gd name="T104" fmla="*/ 160 w 436"/>
              <a:gd name="T105" fmla="*/ 405 h 433"/>
              <a:gd name="T106" fmla="*/ 417 w 436"/>
              <a:gd name="T107" fmla="*/ 240 h 43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</a:cxnLst>
            <a:rect l="0" t="0" r="r" b="b"/>
            <a:pathLst>
              <a:path w="436" h="433">
                <a:moveTo>
                  <a:pt x="218" y="433"/>
                </a:moveTo>
                <a:cubicBezTo>
                  <a:pt x="208" y="433"/>
                  <a:pt x="199" y="429"/>
                  <a:pt x="191" y="422"/>
                </a:cubicBezTo>
                <a:cubicBezTo>
                  <a:pt x="184" y="415"/>
                  <a:pt x="174" y="413"/>
                  <a:pt x="164" y="416"/>
                </a:cubicBezTo>
                <a:cubicBezTo>
                  <a:pt x="146" y="424"/>
                  <a:pt x="124" y="415"/>
                  <a:pt x="116" y="397"/>
                </a:cubicBezTo>
                <a:cubicBezTo>
                  <a:pt x="116" y="396"/>
                  <a:pt x="116" y="396"/>
                  <a:pt x="116" y="396"/>
                </a:cubicBezTo>
                <a:cubicBezTo>
                  <a:pt x="112" y="387"/>
                  <a:pt x="103" y="381"/>
                  <a:pt x="93" y="381"/>
                </a:cubicBezTo>
                <a:cubicBezTo>
                  <a:pt x="92" y="381"/>
                  <a:pt x="92" y="381"/>
                  <a:pt x="92" y="381"/>
                </a:cubicBezTo>
                <a:cubicBezTo>
                  <a:pt x="72" y="381"/>
                  <a:pt x="55" y="364"/>
                  <a:pt x="55" y="344"/>
                </a:cubicBezTo>
                <a:cubicBezTo>
                  <a:pt x="55" y="334"/>
                  <a:pt x="49" y="325"/>
                  <a:pt x="40" y="321"/>
                </a:cubicBezTo>
                <a:cubicBezTo>
                  <a:pt x="31" y="317"/>
                  <a:pt x="24" y="310"/>
                  <a:pt x="20" y="301"/>
                </a:cubicBezTo>
                <a:cubicBezTo>
                  <a:pt x="16" y="292"/>
                  <a:pt x="16" y="282"/>
                  <a:pt x="20" y="273"/>
                </a:cubicBezTo>
                <a:cubicBezTo>
                  <a:pt x="20" y="272"/>
                  <a:pt x="20" y="272"/>
                  <a:pt x="20" y="272"/>
                </a:cubicBezTo>
                <a:cubicBezTo>
                  <a:pt x="24" y="263"/>
                  <a:pt x="22" y="252"/>
                  <a:pt x="15" y="245"/>
                </a:cubicBezTo>
                <a:cubicBezTo>
                  <a:pt x="14" y="244"/>
                  <a:pt x="14" y="244"/>
                  <a:pt x="14" y="244"/>
                </a:cubicBezTo>
                <a:cubicBezTo>
                  <a:pt x="0" y="230"/>
                  <a:pt x="0" y="206"/>
                  <a:pt x="14" y="192"/>
                </a:cubicBezTo>
                <a:cubicBezTo>
                  <a:pt x="21" y="185"/>
                  <a:pt x="23" y="174"/>
                  <a:pt x="19" y="165"/>
                </a:cubicBezTo>
                <a:cubicBezTo>
                  <a:pt x="11" y="146"/>
                  <a:pt x="20" y="125"/>
                  <a:pt x="39" y="117"/>
                </a:cubicBezTo>
                <a:cubicBezTo>
                  <a:pt x="40" y="116"/>
                  <a:pt x="40" y="116"/>
                  <a:pt x="40" y="116"/>
                </a:cubicBezTo>
                <a:cubicBezTo>
                  <a:pt x="49" y="113"/>
                  <a:pt x="55" y="104"/>
                  <a:pt x="55" y="94"/>
                </a:cubicBezTo>
                <a:cubicBezTo>
                  <a:pt x="55" y="93"/>
                  <a:pt x="55" y="93"/>
                  <a:pt x="55" y="93"/>
                </a:cubicBezTo>
                <a:cubicBezTo>
                  <a:pt x="55" y="72"/>
                  <a:pt x="72" y="56"/>
                  <a:pt x="92" y="56"/>
                </a:cubicBezTo>
                <a:cubicBezTo>
                  <a:pt x="102" y="56"/>
                  <a:pt x="111" y="50"/>
                  <a:pt x="115" y="40"/>
                </a:cubicBezTo>
                <a:cubicBezTo>
                  <a:pt x="123" y="22"/>
                  <a:pt x="144" y="13"/>
                  <a:pt x="163" y="20"/>
                </a:cubicBezTo>
                <a:cubicBezTo>
                  <a:pt x="164" y="21"/>
                  <a:pt x="164" y="21"/>
                  <a:pt x="164" y="21"/>
                </a:cubicBezTo>
                <a:cubicBezTo>
                  <a:pt x="173" y="24"/>
                  <a:pt x="184" y="22"/>
                  <a:pt x="191" y="15"/>
                </a:cubicBezTo>
                <a:cubicBezTo>
                  <a:pt x="191" y="15"/>
                  <a:pt x="191" y="15"/>
                  <a:pt x="191" y="15"/>
                </a:cubicBezTo>
                <a:cubicBezTo>
                  <a:pt x="206" y="0"/>
                  <a:pt x="229" y="0"/>
                  <a:pt x="244" y="15"/>
                </a:cubicBezTo>
                <a:cubicBezTo>
                  <a:pt x="251" y="22"/>
                  <a:pt x="261" y="24"/>
                  <a:pt x="271" y="20"/>
                </a:cubicBezTo>
                <a:cubicBezTo>
                  <a:pt x="289" y="12"/>
                  <a:pt x="311" y="21"/>
                  <a:pt x="319" y="40"/>
                </a:cubicBezTo>
                <a:cubicBezTo>
                  <a:pt x="319" y="41"/>
                  <a:pt x="319" y="41"/>
                  <a:pt x="319" y="41"/>
                </a:cubicBezTo>
                <a:cubicBezTo>
                  <a:pt x="323" y="50"/>
                  <a:pt x="332" y="56"/>
                  <a:pt x="342" y="56"/>
                </a:cubicBezTo>
                <a:cubicBezTo>
                  <a:pt x="343" y="56"/>
                  <a:pt x="343" y="56"/>
                  <a:pt x="343" y="56"/>
                </a:cubicBezTo>
                <a:cubicBezTo>
                  <a:pt x="363" y="56"/>
                  <a:pt x="380" y="72"/>
                  <a:pt x="380" y="93"/>
                </a:cubicBezTo>
                <a:cubicBezTo>
                  <a:pt x="380" y="103"/>
                  <a:pt x="386" y="112"/>
                  <a:pt x="395" y="116"/>
                </a:cubicBezTo>
                <a:cubicBezTo>
                  <a:pt x="404" y="119"/>
                  <a:pt x="412" y="126"/>
                  <a:pt x="415" y="136"/>
                </a:cubicBezTo>
                <a:cubicBezTo>
                  <a:pt x="419" y="145"/>
                  <a:pt x="419" y="155"/>
                  <a:pt x="415" y="164"/>
                </a:cubicBezTo>
                <a:cubicBezTo>
                  <a:pt x="415" y="165"/>
                  <a:pt x="415" y="165"/>
                  <a:pt x="415" y="165"/>
                </a:cubicBezTo>
                <a:cubicBezTo>
                  <a:pt x="411" y="174"/>
                  <a:pt x="413" y="184"/>
                  <a:pt x="420" y="191"/>
                </a:cubicBezTo>
                <a:cubicBezTo>
                  <a:pt x="421" y="192"/>
                  <a:pt x="421" y="192"/>
                  <a:pt x="421" y="192"/>
                </a:cubicBezTo>
                <a:cubicBezTo>
                  <a:pt x="436" y="206"/>
                  <a:pt x="436" y="230"/>
                  <a:pt x="421" y="244"/>
                </a:cubicBezTo>
                <a:cubicBezTo>
                  <a:pt x="421" y="244"/>
                  <a:pt x="421" y="244"/>
                  <a:pt x="421" y="244"/>
                </a:cubicBezTo>
                <a:cubicBezTo>
                  <a:pt x="414" y="251"/>
                  <a:pt x="412" y="262"/>
                  <a:pt x="416" y="271"/>
                </a:cubicBezTo>
                <a:cubicBezTo>
                  <a:pt x="424" y="290"/>
                  <a:pt x="415" y="312"/>
                  <a:pt x="396" y="320"/>
                </a:cubicBezTo>
                <a:cubicBezTo>
                  <a:pt x="395" y="320"/>
                  <a:pt x="395" y="320"/>
                  <a:pt x="395" y="320"/>
                </a:cubicBezTo>
                <a:cubicBezTo>
                  <a:pt x="386" y="324"/>
                  <a:pt x="380" y="333"/>
                  <a:pt x="380" y="343"/>
                </a:cubicBezTo>
                <a:cubicBezTo>
                  <a:pt x="380" y="344"/>
                  <a:pt x="380" y="344"/>
                  <a:pt x="380" y="344"/>
                </a:cubicBezTo>
                <a:cubicBezTo>
                  <a:pt x="380" y="364"/>
                  <a:pt x="363" y="381"/>
                  <a:pt x="343" y="381"/>
                </a:cubicBezTo>
                <a:cubicBezTo>
                  <a:pt x="333" y="381"/>
                  <a:pt x="324" y="387"/>
                  <a:pt x="320" y="396"/>
                </a:cubicBezTo>
                <a:cubicBezTo>
                  <a:pt x="316" y="405"/>
                  <a:pt x="309" y="412"/>
                  <a:pt x="300" y="416"/>
                </a:cubicBezTo>
                <a:cubicBezTo>
                  <a:pt x="291" y="420"/>
                  <a:pt x="281" y="420"/>
                  <a:pt x="272" y="416"/>
                </a:cubicBezTo>
                <a:cubicBezTo>
                  <a:pt x="271" y="416"/>
                  <a:pt x="271" y="416"/>
                  <a:pt x="271" y="416"/>
                </a:cubicBezTo>
                <a:cubicBezTo>
                  <a:pt x="262" y="412"/>
                  <a:pt x="251" y="414"/>
                  <a:pt x="244" y="421"/>
                </a:cubicBezTo>
                <a:cubicBezTo>
                  <a:pt x="244" y="422"/>
                  <a:pt x="244" y="422"/>
                  <a:pt x="244" y="422"/>
                </a:cubicBezTo>
                <a:cubicBezTo>
                  <a:pt x="236" y="429"/>
                  <a:pt x="227" y="433"/>
                  <a:pt x="218" y="433"/>
                </a:cubicBezTo>
                <a:close/>
                <a:moveTo>
                  <a:pt x="174" y="402"/>
                </a:moveTo>
                <a:cubicBezTo>
                  <a:pt x="184" y="402"/>
                  <a:pt x="193" y="406"/>
                  <a:pt x="200" y="413"/>
                </a:cubicBezTo>
                <a:cubicBezTo>
                  <a:pt x="210" y="423"/>
                  <a:pt x="225" y="423"/>
                  <a:pt x="235" y="413"/>
                </a:cubicBezTo>
                <a:cubicBezTo>
                  <a:pt x="236" y="412"/>
                  <a:pt x="236" y="412"/>
                  <a:pt x="236" y="412"/>
                </a:cubicBezTo>
                <a:cubicBezTo>
                  <a:pt x="246" y="402"/>
                  <a:pt x="262" y="399"/>
                  <a:pt x="276" y="404"/>
                </a:cubicBezTo>
                <a:cubicBezTo>
                  <a:pt x="277" y="405"/>
                  <a:pt x="277" y="405"/>
                  <a:pt x="277" y="405"/>
                </a:cubicBezTo>
                <a:cubicBezTo>
                  <a:pt x="283" y="407"/>
                  <a:pt x="289" y="407"/>
                  <a:pt x="295" y="405"/>
                </a:cubicBezTo>
                <a:cubicBezTo>
                  <a:pt x="302" y="402"/>
                  <a:pt x="306" y="397"/>
                  <a:pt x="309" y="391"/>
                </a:cubicBezTo>
                <a:cubicBezTo>
                  <a:pt x="315" y="377"/>
                  <a:pt x="328" y="368"/>
                  <a:pt x="343" y="368"/>
                </a:cubicBezTo>
                <a:cubicBezTo>
                  <a:pt x="357" y="368"/>
                  <a:pt x="368" y="357"/>
                  <a:pt x="368" y="344"/>
                </a:cubicBezTo>
                <a:cubicBezTo>
                  <a:pt x="368" y="343"/>
                  <a:pt x="368" y="343"/>
                  <a:pt x="368" y="343"/>
                </a:cubicBezTo>
                <a:cubicBezTo>
                  <a:pt x="368" y="328"/>
                  <a:pt x="377" y="314"/>
                  <a:pt x="390" y="309"/>
                </a:cubicBezTo>
                <a:cubicBezTo>
                  <a:pt x="391" y="308"/>
                  <a:pt x="391" y="308"/>
                  <a:pt x="391" y="308"/>
                </a:cubicBezTo>
                <a:cubicBezTo>
                  <a:pt x="404" y="303"/>
                  <a:pt x="410" y="289"/>
                  <a:pt x="404" y="276"/>
                </a:cubicBezTo>
                <a:cubicBezTo>
                  <a:pt x="399" y="262"/>
                  <a:pt x="402" y="246"/>
                  <a:pt x="412" y="236"/>
                </a:cubicBezTo>
                <a:cubicBezTo>
                  <a:pt x="422" y="226"/>
                  <a:pt x="422" y="210"/>
                  <a:pt x="412" y="201"/>
                </a:cubicBezTo>
                <a:cubicBezTo>
                  <a:pt x="412" y="200"/>
                  <a:pt x="412" y="200"/>
                  <a:pt x="412" y="200"/>
                </a:cubicBezTo>
                <a:cubicBezTo>
                  <a:pt x="401" y="190"/>
                  <a:pt x="398" y="174"/>
                  <a:pt x="404" y="160"/>
                </a:cubicBezTo>
                <a:cubicBezTo>
                  <a:pt x="404" y="159"/>
                  <a:pt x="404" y="159"/>
                  <a:pt x="404" y="159"/>
                </a:cubicBezTo>
                <a:cubicBezTo>
                  <a:pt x="407" y="153"/>
                  <a:pt x="407" y="146"/>
                  <a:pt x="404" y="140"/>
                </a:cubicBezTo>
                <a:cubicBezTo>
                  <a:pt x="401" y="134"/>
                  <a:pt x="397" y="129"/>
                  <a:pt x="391" y="127"/>
                </a:cubicBezTo>
                <a:cubicBezTo>
                  <a:pt x="377" y="121"/>
                  <a:pt x="368" y="108"/>
                  <a:pt x="368" y="93"/>
                </a:cubicBezTo>
                <a:cubicBezTo>
                  <a:pt x="368" y="79"/>
                  <a:pt x="357" y="68"/>
                  <a:pt x="343" y="68"/>
                </a:cubicBezTo>
                <a:cubicBezTo>
                  <a:pt x="342" y="68"/>
                  <a:pt x="342" y="68"/>
                  <a:pt x="342" y="68"/>
                </a:cubicBezTo>
                <a:cubicBezTo>
                  <a:pt x="327" y="68"/>
                  <a:pt x="314" y="59"/>
                  <a:pt x="308" y="45"/>
                </a:cubicBezTo>
                <a:cubicBezTo>
                  <a:pt x="308" y="45"/>
                  <a:pt x="308" y="45"/>
                  <a:pt x="308" y="45"/>
                </a:cubicBezTo>
                <a:cubicBezTo>
                  <a:pt x="302" y="32"/>
                  <a:pt x="288" y="26"/>
                  <a:pt x="275" y="31"/>
                </a:cubicBezTo>
                <a:cubicBezTo>
                  <a:pt x="262" y="37"/>
                  <a:pt x="246" y="34"/>
                  <a:pt x="235" y="23"/>
                </a:cubicBezTo>
                <a:cubicBezTo>
                  <a:pt x="225" y="14"/>
                  <a:pt x="210" y="14"/>
                  <a:pt x="200" y="23"/>
                </a:cubicBezTo>
                <a:cubicBezTo>
                  <a:pt x="199" y="24"/>
                  <a:pt x="199" y="24"/>
                  <a:pt x="199" y="24"/>
                </a:cubicBezTo>
                <a:cubicBezTo>
                  <a:pt x="189" y="35"/>
                  <a:pt x="173" y="38"/>
                  <a:pt x="159" y="32"/>
                </a:cubicBezTo>
                <a:cubicBezTo>
                  <a:pt x="159" y="32"/>
                  <a:pt x="159" y="32"/>
                  <a:pt x="159" y="32"/>
                </a:cubicBezTo>
                <a:cubicBezTo>
                  <a:pt x="146" y="27"/>
                  <a:pt x="131" y="33"/>
                  <a:pt x="126" y="45"/>
                </a:cubicBezTo>
                <a:cubicBezTo>
                  <a:pt x="121" y="59"/>
                  <a:pt x="107" y="68"/>
                  <a:pt x="92" y="68"/>
                </a:cubicBezTo>
                <a:cubicBezTo>
                  <a:pt x="78" y="68"/>
                  <a:pt x="67" y="79"/>
                  <a:pt x="67" y="93"/>
                </a:cubicBezTo>
                <a:cubicBezTo>
                  <a:pt x="67" y="94"/>
                  <a:pt x="67" y="94"/>
                  <a:pt x="67" y="94"/>
                </a:cubicBezTo>
                <a:cubicBezTo>
                  <a:pt x="67" y="109"/>
                  <a:pt x="58" y="122"/>
                  <a:pt x="45" y="128"/>
                </a:cubicBezTo>
                <a:cubicBezTo>
                  <a:pt x="44" y="128"/>
                  <a:pt x="44" y="128"/>
                  <a:pt x="44" y="128"/>
                </a:cubicBezTo>
                <a:cubicBezTo>
                  <a:pt x="31" y="133"/>
                  <a:pt x="25" y="148"/>
                  <a:pt x="31" y="160"/>
                </a:cubicBezTo>
                <a:cubicBezTo>
                  <a:pt x="36" y="174"/>
                  <a:pt x="33" y="190"/>
                  <a:pt x="23" y="201"/>
                </a:cubicBezTo>
                <a:cubicBezTo>
                  <a:pt x="13" y="210"/>
                  <a:pt x="13" y="226"/>
                  <a:pt x="23" y="236"/>
                </a:cubicBezTo>
                <a:cubicBezTo>
                  <a:pt x="23" y="236"/>
                  <a:pt x="23" y="236"/>
                  <a:pt x="23" y="236"/>
                </a:cubicBezTo>
                <a:cubicBezTo>
                  <a:pt x="34" y="247"/>
                  <a:pt x="37" y="263"/>
                  <a:pt x="31" y="276"/>
                </a:cubicBezTo>
                <a:cubicBezTo>
                  <a:pt x="31" y="277"/>
                  <a:pt x="31" y="277"/>
                  <a:pt x="31" y="277"/>
                </a:cubicBezTo>
                <a:cubicBezTo>
                  <a:pt x="28" y="283"/>
                  <a:pt x="29" y="290"/>
                  <a:pt x="31" y="296"/>
                </a:cubicBezTo>
                <a:cubicBezTo>
                  <a:pt x="34" y="302"/>
                  <a:pt x="38" y="307"/>
                  <a:pt x="44" y="309"/>
                </a:cubicBezTo>
                <a:cubicBezTo>
                  <a:pt x="58" y="315"/>
                  <a:pt x="67" y="329"/>
                  <a:pt x="67" y="344"/>
                </a:cubicBezTo>
                <a:cubicBezTo>
                  <a:pt x="67" y="357"/>
                  <a:pt x="78" y="368"/>
                  <a:pt x="92" y="368"/>
                </a:cubicBezTo>
                <a:cubicBezTo>
                  <a:pt x="93" y="368"/>
                  <a:pt x="93" y="368"/>
                  <a:pt x="93" y="368"/>
                </a:cubicBezTo>
                <a:cubicBezTo>
                  <a:pt x="108" y="368"/>
                  <a:pt x="121" y="377"/>
                  <a:pt x="127" y="391"/>
                </a:cubicBezTo>
                <a:cubicBezTo>
                  <a:pt x="127" y="392"/>
                  <a:pt x="127" y="392"/>
                  <a:pt x="127" y="392"/>
                </a:cubicBezTo>
                <a:cubicBezTo>
                  <a:pt x="133" y="404"/>
                  <a:pt x="147" y="410"/>
                  <a:pt x="160" y="405"/>
                </a:cubicBezTo>
                <a:cubicBezTo>
                  <a:pt x="164" y="403"/>
                  <a:pt x="169" y="402"/>
                  <a:pt x="174" y="402"/>
                </a:cubicBezTo>
                <a:close/>
                <a:moveTo>
                  <a:pt x="417" y="240"/>
                </a:moveTo>
                <a:cubicBezTo>
                  <a:pt x="417" y="240"/>
                  <a:pt x="417" y="240"/>
                  <a:pt x="417" y="240"/>
                </a:cubicBezTo>
                <a:close/>
              </a:path>
            </a:pathLst>
          </a:custGeom>
          <a:solidFill>
            <a:schemeClr val="tx1"/>
          </a:solidFill>
          <a:ln>
            <a:noFill/>
          </a:ln>
        </p:spPr>
        <p:txBody>
          <a:bodyPr vert="horz" wrap="square" lIns="200199" tIns="100100" rIns="200199" bIns="100100" numCol="1" anchor="t" anchorCtr="0" compatLnSpc="1">
            <a:prstTxWarp prst="textNoShape">
              <a:avLst/>
            </a:prstTxWarp>
          </a:bodyPr>
          <a:lstStyle/>
          <a:p>
            <a:endParaRPr lang="en-IN" sz="2400" dirty="0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0513218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Theme">
  <a:themeElements>
    <a:clrScheme name="Custom 11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001F54"/>
      </a:accent1>
      <a:accent2>
        <a:srgbClr val="054990"/>
      </a:accent2>
      <a:accent3>
        <a:srgbClr val="3F7CB2"/>
      </a:accent3>
      <a:accent4>
        <a:srgbClr val="81A4CC"/>
      </a:accent4>
      <a:accent5>
        <a:srgbClr val="034078"/>
      </a:accent5>
      <a:accent6>
        <a:srgbClr val="D9D9D9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438" row="5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D9F848E6-99A2-4036-BB67-591926DFA720}">
  <we:reference id="wa104381063" version="1.0.0.1" store="en-US" storeType="OMEX"/>
  <we:alternateReferences>
    <we:reference id="WA104381063" version="1.0.0.1" store="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7992</TotalTime>
  <Words>18</Words>
  <Application>Microsoft Office PowerPoint</Application>
  <PresentationFormat>Widescreen</PresentationFormat>
  <Paragraphs>10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Arial</vt:lpstr>
      <vt:lpstr>Calibri</vt:lpstr>
      <vt:lpstr>Courier New</vt:lpstr>
      <vt:lpstr>Crimson Pro</vt:lpstr>
      <vt:lpstr>Roboto</vt:lpstr>
      <vt:lpstr>Wingdings</vt:lpstr>
      <vt:lpstr>Office Theme</vt:lpstr>
      <vt:lpstr>think-cell Slide</vt:lpstr>
      <vt:lpstr>Process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Strategy Template</dc:title>
  <dc:subject/>
  <dc:creator>Analyst Academy LLC</dc:creator>
  <cp:keywords/>
  <dc:description/>
  <cp:lastModifiedBy>Diam Cabatay</cp:lastModifiedBy>
  <cp:revision>479</cp:revision>
  <dcterms:created xsi:type="dcterms:W3CDTF">2021-03-31T02:49:57Z</dcterms:created>
  <dcterms:modified xsi:type="dcterms:W3CDTF">2025-10-16T10:53:48Z</dcterms:modified>
  <cp:category/>
</cp:coreProperties>
</file>